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68" r:id="rId2"/>
    <p:sldId id="498" r:id="rId3"/>
    <p:sldId id="454" r:id="rId4"/>
    <p:sldId id="510" r:id="rId5"/>
    <p:sldId id="536" r:id="rId6"/>
    <p:sldId id="504" r:id="rId7"/>
    <p:sldId id="499" r:id="rId8"/>
    <p:sldId id="512" r:id="rId9"/>
    <p:sldId id="527" r:id="rId10"/>
    <p:sldId id="514" r:id="rId11"/>
    <p:sldId id="500" r:id="rId12"/>
    <p:sldId id="528" r:id="rId13"/>
    <p:sldId id="519" r:id="rId14"/>
    <p:sldId id="518" r:id="rId15"/>
    <p:sldId id="501" r:id="rId16"/>
    <p:sldId id="522" r:id="rId17"/>
    <p:sldId id="526" r:id="rId18"/>
    <p:sldId id="538" r:id="rId19"/>
  </p:sldIdLst>
  <p:sldSz cx="9721850" cy="5400675"/>
  <p:notesSz cx="6858000" cy="9144000"/>
  <p:custDataLst>
    <p:tags r:id="rId22"/>
  </p:custDataLst>
  <p:defaultTextStyle>
    <a:defPPr>
      <a:defRPr lang="zh-CN"/>
    </a:defPPr>
    <a:lvl1pPr algn="l" defTabSz="966788" rtl="0" fontAlgn="base">
      <a:spcBef>
        <a:spcPct val="0"/>
      </a:spcBef>
      <a:spcAft>
        <a:spcPct val="0"/>
      </a:spcAft>
      <a:defRPr sz="1900" kern="1200">
        <a:solidFill>
          <a:schemeClr val="tx1"/>
        </a:solidFill>
        <a:latin typeface="Arial" pitchFamily="34" charset="0"/>
        <a:ea typeface="宋体" pitchFamily="2" charset="-122"/>
        <a:cs typeface="+mn-cs"/>
      </a:defRPr>
    </a:lvl1pPr>
    <a:lvl2pPr marL="482600" indent="-25400" algn="l" defTabSz="966788" rtl="0" fontAlgn="base">
      <a:spcBef>
        <a:spcPct val="0"/>
      </a:spcBef>
      <a:spcAft>
        <a:spcPct val="0"/>
      </a:spcAft>
      <a:defRPr sz="1900" kern="1200">
        <a:solidFill>
          <a:schemeClr val="tx1"/>
        </a:solidFill>
        <a:latin typeface="Arial" pitchFamily="34" charset="0"/>
        <a:ea typeface="宋体" pitchFamily="2" charset="-122"/>
        <a:cs typeface="+mn-cs"/>
      </a:defRPr>
    </a:lvl2pPr>
    <a:lvl3pPr marL="966788" indent="-52388" algn="l" defTabSz="966788" rtl="0" fontAlgn="base">
      <a:spcBef>
        <a:spcPct val="0"/>
      </a:spcBef>
      <a:spcAft>
        <a:spcPct val="0"/>
      </a:spcAft>
      <a:defRPr sz="1900" kern="1200">
        <a:solidFill>
          <a:schemeClr val="tx1"/>
        </a:solidFill>
        <a:latin typeface="Arial" pitchFamily="34" charset="0"/>
        <a:ea typeface="宋体" pitchFamily="2" charset="-122"/>
        <a:cs typeface="+mn-cs"/>
      </a:defRPr>
    </a:lvl3pPr>
    <a:lvl4pPr marL="1450975" indent="-79375" algn="l" defTabSz="966788" rtl="0" fontAlgn="base">
      <a:spcBef>
        <a:spcPct val="0"/>
      </a:spcBef>
      <a:spcAft>
        <a:spcPct val="0"/>
      </a:spcAft>
      <a:defRPr sz="1900" kern="1200">
        <a:solidFill>
          <a:schemeClr val="tx1"/>
        </a:solidFill>
        <a:latin typeface="Arial" pitchFamily="34" charset="0"/>
        <a:ea typeface="宋体" pitchFamily="2" charset="-122"/>
        <a:cs typeface="+mn-cs"/>
      </a:defRPr>
    </a:lvl4pPr>
    <a:lvl5pPr marL="1935163" indent="-106363" algn="l" defTabSz="966788" rtl="0" fontAlgn="base">
      <a:spcBef>
        <a:spcPct val="0"/>
      </a:spcBef>
      <a:spcAft>
        <a:spcPct val="0"/>
      </a:spcAft>
      <a:defRPr sz="1900" kern="1200">
        <a:solidFill>
          <a:schemeClr val="tx1"/>
        </a:solidFill>
        <a:latin typeface="Arial" pitchFamily="34" charset="0"/>
        <a:ea typeface="宋体" pitchFamily="2" charset="-122"/>
        <a:cs typeface="+mn-cs"/>
      </a:defRPr>
    </a:lvl5pPr>
    <a:lvl6pPr marL="2286000" algn="l" defTabSz="914400" rtl="0" eaLnBrk="1" latinLnBrk="0" hangingPunct="1">
      <a:defRPr sz="1900" kern="1200">
        <a:solidFill>
          <a:schemeClr val="tx1"/>
        </a:solidFill>
        <a:latin typeface="Arial" pitchFamily="34" charset="0"/>
        <a:ea typeface="宋体" pitchFamily="2" charset="-122"/>
        <a:cs typeface="+mn-cs"/>
      </a:defRPr>
    </a:lvl6pPr>
    <a:lvl7pPr marL="2743200" algn="l" defTabSz="914400" rtl="0" eaLnBrk="1" latinLnBrk="0" hangingPunct="1">
      <a:defRPr sz="1900" kern="1200">
        <a:solidFill>
          <a:schemeClr val="tx1"/>
        </a:solidFill>
        <a:latin typeface="Arial" pitchFamily="34" charset="0"/>
        <a:ea typeface="宋体" pitchFamily="2" charset="-122"/>
        <a:cs typeface="+mn-cs"/>
      </a:defRPr>
    </a:lvl7pPr>
    <a:lvl8pPr marL="3200400" algn="l" defTabSz="914400" rtl="0" eaLnBrk="1" latinLnBrk="0" hangingPunct="1">
      <a:defRPr sz="1900" kern="1200">
        <a:solidFill>
          <a:schemeClr val="tx1"/>
        </a:solidFill>
        <a:latin typeface="Arial" pitchFamily="34" charset="0"/>
        <a:ea typeface="宋体" pitchFamily="2" charset="-122"/>
        <a:cs typeface="+mn-cs"/>
      </a:defRPr>
    </a:lvl8pPr>
    <a:lvl9pPr marL="3657600" algn="l" defTabSz="914400" rtl="0" eaLnBrk="1" latinLnBrk="0" hangingPunct="1">
      <a:defRPr sz="1900"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xmlns="">
        <p15:guide id="1" orient="horz" pos="1701">
          <p15:clr>
            <a:srgbClr val="A4A3A4"/>
          </p15:clr>
        </p15:guide>
        <p15:guide id="2" pos="306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003F"/>
    <a:srgbClr val="0070C0"/>
    <a:srgbClr val="5FE8D6"/>
    <a:srgbClr val="FF7979"/>
    <a:srgbClr val="A40000"/>
    <a:srgbClr val="FF8B8B"/>
    <a:srgbClr val="FF3F3F"/>
    <a:srgbClr val="FC426A"/>
    <a:srgbClr val="FF33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7" autoAdjust="0"/>
    <p:restoredTop sz="94660"/>
  </p:normalViewPr>
  <p:slideViewPr>
    <p:cSldViewPr>
      <p:cViewPr varScale="1">
        <p:scale>
          <a:sx n="93" d="100"/>
          <a:sy n="93" d="100"/>
        </p:scale>
        <p:origin x="-384" y="-72"/>
      </p:cViewPr>
      <p:guideLst>
        <p:guide orient="horz" pos="1701"/>
        <p:guide pos="3062"/>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333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801" fontAlgn="auto">
              <a:spcBef>
                <a:spcPts val="0"/>
              </a:spcBef>
              <a:spcAft>
                <a:spcPts val="0"/>
              </a:spcAft>
              <a:defRPr sz="1200" smtClean="0">
                <a:latin typeface="+mn-lt"/>
                <a:ea typeface="+mn-ea"/>
              </a:defRPr>
            </a:lvl1pPr>
          </a:lstStyle>
          <a:p>
            <a:pPr>
              <a:defRPr/>
            </a:pPr>
            <a:fld id="{CCBFAF72-1563-47D6-B7E6-34529404EE30}" type="datetimeFigureOut">
              <a:rPr lang="zh-CN" altLang="en-US"/>
              <a:pPr>
                <a:defRPr/>
              </a:pPr>
              <a:t>2017/7/26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801"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801" fontAlgn="auto">
              <a:spcBef>
                <a:spcPts val="0"/>
              </a:spcBef>
              <a:spcAft>
                <a:spcPts val="0"/>
              </a:spcAft>
              <a:defRPr sz="1200" smtClean="0">
                <a:latin typeface="+mn-lt"/>
                <a:ea typeface="+mn-ea"/>
              </a:defRPr>
            </a:lvl1pPr>
          </a:lstStyle>
          <a:p>
            <a:pPr>
              <a:defRPr/>
            </a:pPr>
            <a:fld id="{3219187B-8851-4471-879F-35BFB0C031CE}" type="slidenum">
              <a:rPr lang="zh-CN" altLang="en-US"/>
              <a:pPr>
                <a:defRPr/>
              </a:pPr>
              <a:t>‹#›</a:t>
            </a:fld>
            <a:endParaRPr lang="zh-CN" altLang="en-US"/>
          </a:p>
        </p:txBody>
      </p:sp>
    </p:spTree>
    <p:extLst>
      <p:ext uri="{BB962C8B-B14F-4D97-AF65-F5344CB8AC3E}">
        <p14:creationId xmlns:p14="http://schemas.microsoft.com/office/powerpoint/2010/main" val="4853858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801" fontAlgn="auto">
              <a:spcBef>
                <a:spcPts val="0"/>
              </a:spcBef>
              <a:spcAft>
                <a:spcPts val="0"/>
              </a:spcAft>
              <a:defRPr sz="1200" smtClean="0">
                <a:latin typeface="+mn-lt"/>
                <a:ea typeface="+mn-ea"/>
              </a:defRPr>
            </a:lvl1pPr>
          </a:lstStyle>
          <a:p>
            <a:pPr>
              <a:defRPr/>
            </a:pPr>
            <a:fld id="{001866E4-F001-4660-AF58-DE5DC3ECCFA6}" type="datetimeFigureOut">
              <a:rPr lang="zh-CN" altLang="en-US"/>
              <a:pPr>
                <a:defRPr/>
              </a:pPr>
              <a:t>2017/7/26</a:t>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801"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801" fontAlgn="auto">
              <a:spcBef>
                <a:spcPts val="0"/>
              </a:spcBef>
              <a:spcAft>
                <a:spcPts val="0"/>
              </a:spcAft>
              <a:defRPr sz="1200" smtClean="0">
                <a:latin typeface="+mn-lt"/>
                <a:ea typeface="+mn-ea"/>
              </a:defRPr>
            </a:lvl1pPr>
          </a:lstStyle>
          <a:p>
            <a:pPr>
              <a:defRPr/>
            </a:pPr>
            <a:fld id="{47079287-648C-4B3D-8FE1-F0E0722F132F}" type="slidenum">
              <a:rPr lang="zh-CN" altLang="en-US"/>
              <a:pPr>
                <a:defRPr/>
              </a:pPr>
              <a:t>‹#›</a:t>
            </a:fld>
            <a:endParaRPr lang="zh-CN" altLang="en-US"/>
          </a:p>
        </p:txBody>
      </p:sp>
    </p:spTree>
    <p:extLst>
      <p:ext uri="{BB962C8B-B14F-4D97-AF65-F5344CB8AC3E}">
        <p14:creationId xmlns:p14="http://schemas.microsoft.com/office/powerpoint/2010/main" val="658465888"/>
      </p:ext>
    </p:extLst>
  </p:cSld>
  <p:clrMap bg1="lt1" tx1="dk1" bg2="lt2" tx2="dk2" accent1="accent1" accent2="accent2" accent3="accent3" accent4="accent4" accent5="accent5" accent6="accent6" hlink="hlink" folHlink="folHlink"/>
  <p:notesStyle>
    <a:lvl1pPr algn="l" defTabSz="966788" rtl="0" fontAlgn="base">
      <a:spcBef>
        <a:spcPct val="30000"/>
      </a:spcBef>
      <a:spcAft>
        <a:spcPct val="0"/>
      </a:spcAft>
      <a:defRPr sz="1300" kern="1200">
        <a:solidFill>
          <a:schemeClr val="tx1"/>
        </a:solidFill>
        <a:latin typeface="+mn-lt"/>
        <a:ea typeface="+mn-ea"/>
        <a:cs typeface="+mn-cs"/>
      </a:defRPr>
    </a:lvl1pPr>
    <a:lvl2pPr marL="482600" algn="l" defTabSz="966788" rtl="0" fontAlgn="base">
      <a:spcBef>
        <a:spcPct val="30000"/>
      </a:spcBef>
      <a:spcAft>
        <a:spcPct val="0"/>
      </a:spcAft>
      <a:defRPr sz="1300" kern="1200">
        <a:solidFill>
          <a:schemeClr val="tx1"/>
        </a:solidFill>
        <a:latin typeface="+mn-lt"/>
        <a:ea typeface="+mn-ea"/>
        <a:cs typeface="+mn-cs"/>
      </a:defRPr>
    </a:lvl2pPr>
    <a:lvl3pPr marL="966788" algn="l" defTabSz="966788" rtl="0" fontAlgn="base">
      <a:spcBef>
        <a:spcPct val="30000"/>
      </a:spcBef>
      <a:spcAft>
        <a:spcPct val="0"/>
      </a:spcAft>
      <a:defRPr sz="1300" kern="1200">
        <a:solidFill>
          <a:schemeClr val="tx1"/>
        </a:solidFill>
        <a:latin typeface="+mn-lt"/>
        <a:ea typeface="+mn-ea"/>
        <a:cs typeface="+mn-cs"/>
      </a:defRPr>
    </a:lvl3pPr>
    <a:lvl4pPr marL="1450975" algn="l" defTabSz="966788" rtl="0" fontAlgn="base">
      <a:spcBef>
        <a:spcPct val="30000"/>
      </a:spcBef>
      <a:spcAft>
        <a:spcPct val="0"/>
      </a:spcAft>
      <a:defRPr sz="1300" kern="1200">
        <a:solidFill>
          <a:schemeClr val="tx1"/>
        </a:solidFill>
        <a:latin typeface="+mn-lt"/>
        <a:ea typeface="+mn-ea"/>
        <a:cs typeface="+mn-cs"/>
      </a:defRPr>
    </a:lvl4pPr>
    <a:lvl5pPr marL="1935163" algn="l" defTabSz="966788" rtl="0" fontAlgn="base">
      <a:spcBef>
        <a:spcPct val="30000"/>
      </a:spcBef>
      <a:spcAft>
        <a:spcPct val="0"/>
      </a:spcAft>
      <a:defRPr sz="1300" kern="1200">
        <a:solidFill>
          <a:schemeClr val="tx1"/>
        </a:solidFill>
        <a:latin typeface="+mn-lt"/>
        <a:ea typeface="+mn-ea"/>
        <a:cs typeface="+mn-cs"/>
      </a:defRPr>
    </a:lvl5pPr>
    <a:lvl6pPr marL="2419502" algn="l" defTabSz="967801" rtl="0" eaLnBrk="1" latinLnBrk="0" hangingPunct="1">
      <a:defRPr sz="1300" kern="1200">
        <a:solidFill>
          <a:schemeClr val="tx1"/>
        </a:solidFill>
        <a:latin typeface="+mn-lt"/>
        <a:ea typeface="+mn-ea"/>
        <a:cs typeface="+mn-cs"/>
      </a:defRPr>
    </a:lvl6pPr>
    <a:lvl7pPr marL="2903403" algn="l" defTabSz="967801" rtl="0" eaLnBrk="1" latinLnBrk="0" hangingPunct="1">
      <a:defRPr sz="1300" kern="1200">
        <a:solidFill>
          <a:schemeClr val="tx1"/>
        </a:solidFill>
        <a:latin typeface="+mn-lt"/>
        <a:ea typeface="+mn-ea"/>
        <a:cs typeface="+mn-cs"/>
      </a:defRPr>
    </a:lvl7pPr>
    <a:lvl8pPr marL="3387303" algn="l" defTabSz="967801" rtl="0" eaLnBrk="1" latinLnBrk="0" hangingPunct="1">
      <a:defRPr sz="1300" kern="1200">
        <a:solidFill>
          <a:schemeClr val="tx1"/>
        </a:solidFill>
        <a:latin typeface="+mn-lt"/>
        <a:ea typeface="+mn-ea"/>
        <a:cs typeface="+mn-cs"/>
      </a:defRPr>
    </a:lvl8pPr>
    <a:lvl9pPr marL="3871204" algn="l" defTabSz="96780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1</a:t>
            </a:fld>
            <a:endParaRPr lang="zh-CN" altLang="en-US"/>
          </a:p>
        </p:txBody>
      </p:sp>
    </p:spTree>
    <p:extLst>
      <p:ext uri="{BB962C8B-B14F-4D97-AF65-F5344CB8AC3E}">
        <p14:creationId xmlns:p14="http://schemas.microsoft.com/office/powerpoint/2010/main" val="4002219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10</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2523354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11</a:t>
            </a:fld>
            <a:endParaRPr lang="zh-CN" altLang="en-US"/>
          </a:p>
        </p:txBody>
      </p:sp>
    </p:spTree>
    <p:extLst>
      <p:ext uri="{BB962C8B-B14F-4D97-AF65-F5344CB8AC3E}">
        <p14:creationId xmlns:p14="http://schemas.microsoft.com/office/powerpoint/2010/main" val="4002219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12</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4027382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13</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2875811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14</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383633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15</a:t>
            </a:fld>
            <a:endParaRPr lang="zh-CN" altLang="en-US"/>
          </a:p>
        </p:txBody>
      </p:sp>
    </p:spTree>
    <p:extLst>
      <p:ext uri="{BB962C8B-B14F-4D97-AF65-F5344CB8AC3E}">
        <p14:creationId xmlns:p14="http://schemas.microsoft.com/office/powerpoint/2010/main" val="4002219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16</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14428513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17</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2852909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18</a:t>
            </a:fld>
            <a:endParaRPr lang="zh-CN" altLang="en-US"/>
          </a:p>
        </p:txBody>
      </p:sp>
    </p:spTree>
    <p:extLst>
      <p:ext uri="{BB962C8B-B14F-4D97-AF65-F5344CB8AC3E}">
        <p14:creationId xmlns:p14="http://schemas.microsoft.com/office/powerpoint/2010/main" val="4002219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2</a:t>
            </a:fld>
            <a:endParaRPr lang="zh-CN" altLang="en-US"/>
          </a:p>
        </p:txBody>
      </p:sp>
    </p:spTree>
    <p:extLst>
      <p:ext uri="{BB962C8B-B14F-4D97-AF65-F5344CB8AC3E}">
        <p14:creationId xmlns:p14="http://schemas.microsoft.com/office/powerpoint/2010/main" val="3506787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3</a:t>
            </a:fld>
            <a:endParaRPr lang="zh-CN" altLang="en-US"/>
          </a:p>
        </p:txBody>
      </p:sp>
    </p:spTree>
    <p:extLst>
      <p:ext uri="{BB962C8B-B14F-4D97-AF65-F5344CB8AC3E}">
        <p14:creationId xmlns:p14="http://schemas.microsoft.com/office/powerpoint/2010/main" val="4002219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4</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932235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5</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1618375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6</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905898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47079287-648C-4B3D-8FE1-F0E0722F132F}" type="slidenum">
              <a:rPr lang="zh-CN" altLang="en-US" smtClean="0"/>
              <a:pPr>
                <a:defRPr/>
              </a:pPr>
              <a:t>7</a:t>
            </a:fld>
            <a:endParaRPr lang="zh-CN" altLang="en-US"/>
          </a:p>
        </p:txBody>
      </p:sp>
    </p:spTree>
    <p:extLst>
      <p:ext uri="{BB962C8B-B14F-4D97-AF65-F5344CB8AC3E}">
        <p14:creationId xmlns:p14="http://schemas.microsoft.com/office/powerpoint/2010/main" val="4002219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8</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596387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pPr defTabSz="966788" fontAlgn="base">
              <a:spcBef>
                <a:spcPct val="0"/>
              </a:spcBef>
              <a:spcAft>
                <a:spcPct val="0"/>
              </a:spcAft>
            </a:pPr>
            <a:fld id="{DD85BDDC-0652-496A-BB8E-28D704772BDB}" type="slidenum">
              <a:rPr lang="zh-CN" altLang="en-US" sz="1200">
                <a:latin typeface="Calibri" pitchFamily="34" charset="0"/>
                <a:ea typeface="宋体" pitchFamily="2" charset="-122"/>
              </a:rPr>
              <a:pPr defTabSz="966788" fontAlgn="base">
                <a:spcBef>
                  <a:spcPct val="0"/>
                </a:spcBef>
                <a:spcAft>
                  <a:spcPct val="0"/>
                </a:spcAft>
              </a:pPr>
              <a:t>9</a:t>
            </a:fld>
            <a:endParaRPr lang="zh-CN" altLang="en-US" sz="1200">
              <a:latin typeface="Calibri" pitchFamily="34" charset="0"/>
              <a:ea typeface="宋体" pitchFamily="2" charset="-122"/>
            </a:endParaRPr>
          </a:p>
        </p:txBody>
      </p:sp>
    </p:spTree>
    <p:extLst>
      <p:ext uri="{BB962C8B-B14F-4D97-AF65-F5344CB8AC3E}">
        <p14:creationId xmlns:p14="http://schemas.microsoft.com/office/powerpoint/2010/main" val="3217930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8378"/>
      </p:ext>
    </p:extLst>
  </p:cSld>
  <p:clrMapOvr>
    <a:masterClrMapping/>
  </p:clrMapOvr>
  <p:transition advTm="1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6075271"/>
      </p:ext>
    </p:extLst>
  </p:cSld>
  <p:clrMapOvr>
    <a:masterClrMapping/>
  </p:clrMapOvr>
  <p:transition advTm="100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6116412"/>
      </p:ext>
    </p:extLst>
  </p:cSld>
  <p:clrMapOvr>
    <a:masterClrMapping/>
  </p:clrMapOvr>
  <p:transition advTm="1000">
    <p:pull/>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9" y="-1"/>
            <a:ext cx="9720262"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pic>
    </p:spTree>
  </p:cSld>
  <p:clrMap bg1="lt1" tx1="dk1" bg2="lt2" tx2="dk2" accent1="accent1" accent2="accent2" accent3="accent3" accent4="accent4" accent5="accent5" accent6="accent6" hlink="hlink" folHlink="folHlink"/>
  <p:sldLayoutIdLst>
    <p:sldLayoutId id="2147483660" r:id="rId1"/>
    <p:sldLayoutId id="2147483658" r:id="rId2"/>
    <p:sldLayoutId id="2147483659" r:id="rId3"/>
  </p:sldLayoutIdLst>
  <p:transition advTm="1000">
    <p:pull/>
  </p:transition>
  <p:txStyles>
    <p:titleStyle>
      <a:lvl1pPr algn="ctr" defTabSz="966788" rtl="0" fontAlgn="base">
        <a:spcBef>
          <a:spcPct val="0"/>
        </a:spcBef>
        <a:spcAft>
          <a:spcPct val="0"/>
        </a:spcAft>
        <a:defRPr sz="4700" kern="1200">
          <a:solidFill>
            <a:schemeClr val="tx1"/>
          </a:solidFill>
          <a:latin typeface="+mj-lt"/>
          <a:ea typeface="+mj-ea"/>
          <a:cs typeface="+mj-cs"/>
        </a:defRPr>
      </a:lvl1pPr>
      <a:lvl2pPr algn="ctr" defTabSz="966788" rtl="0" fontAlgn="base">
        <a:spcBef>
          <a:spcPct val="0"/>
        </a:spcBef>
        <a:spcAft>
          <a:spcPct val="0"/>
        </a:spcAft>
        <a:defRPr sz="4700">
          <a:solidFill>
            <a:schemeClr val="tx1"/>
          </a:solidFill>
          <a:latin typeface="Arial" pitchFamily="34" charset="0"/>
          <a:ea typeface="微软雅黑" pitchFamily="34" charset="-122"/>
        </a:defRPr>
      </a:lvl2pPr>
      <a:lvl3pPr algn="ctr" defTabSz="966788" rtl="0" fontAlgn="base">
        <a:spcBef>
          <a:spcPct val="0"/>
        </a:spcBef>
        <a:spcAft>
          <a:spcPct val="0"/>
        </a:spcAft>
        <a:defRPr sz="4700">
          <a:solidFill>
            <a:schemeClr val="tx1"/>
          </a:solidFill>
          <a:latin typeface="Arial" pitchFamily="34" charset="0"/>
          <a:ea typeface="微软雅黑" pitchFamily="34" charset="-122"/>
        </a:defRPr>
      </a:lvl3pPr>
      <a:lvl4pPr algn="ctr" defTabSz="966788" rtl="0" fontAlgn="base">
        <a:spcBef>
          <a:spcPct val="0"/>
        </a:spcBef>
        <a:spcAft>
          <a:spcPct val="0"/>
        </a:spcAft>
        <a:defRPr sz="4700">
          <a:solidFill>
            <a:schemeClr val="tx1"/>
          </a:solidFill>
          <a:latin typeface="Arial" pitchFamily="34" charset="0"/>
          <a:ea typeface="微软雅黑" pitchFamily="34" charset="-122"/>
        </a:defRPr>
      </a:lvl4pPr>
      <a:lvl5pPr algn="ctr" defTabSz="966788" rtl="0" fontAlgn="base">
        <a:spcBef>
          <a:spcPct val="0"/>
        </a:spcBef>
        <a:spcAft>
          <a:spcPct val="0"/>
        </a:spcAft>
        <a:defRPr sz="4700">
          <a:solidFill>
            <a:schemeClr val="tx1"/>
          </a:solidFill>
          <a:latin typeface="Arial" pitchFamily="34" charset="0"/>
          <a:ea typeface="微软雅黑" pitchFamily="34" charset="-122"/>
        </a:defRPr>
      </a:lvl5pPr>
      <a:lvl6pPr marL="457200" algn="ctr" defTabSz="966788" rtl="0" fontAlgn="base">
        <a:spcBef>
          <a:spcPct val="0"/>
        </a:spcBef>
        <a:spcAft>
          <a:spcPct val="0"/>
        </a:spcAft>
        <a:defRPr sz="4700">
          <a:solidFill>
            <a:schemeClr val="tx1"/>
          </a:solidFill>
          <a:latin typeface="Arial" pitchFamily="34" charset="0"/>
          <a:ea typeface="微软雅黑" pitchFamily="34" charset="-122"/>
        </a:defRPr>
      </a:lvl6pPr>
      <a:lvl7pPr marL="914400" algn="ctr" defTabSz="966788" rtl="0" fontAlgn="base">
        <a:spcBef>
          <a:spcPct val="0"/>
        </a:spcBef>
        <a:spcAft>
          <a:spcPct val="0"/>
        </a:spcAft>
        <a:defRPr sz="4700">
          <a:solidFill>
            <a:schemeClr val="tx1"/>
          </a:solidFill>
          <a:latin typeface="Arial" pitchFamily="34" charset="0"/>
          <a:ea typeface="微软雅黑" pitchFamily="34" charset="-122"/>
        </a:defRPr>
      </a:lvl7pPr>
      <a:lvl8pPr marL="1371600" algn="ctr" defTabSz="966788" rtl="0" fontAlgn="base">
        <a:spcBef>
          <a:spcPct val="0"/>
        </a:spcBef>
        <a:spcAft>
          <a:spcPct val="0"/>
        </a:spcAft>
        <a:defRPr sz="4700">
          <a:solidFill>
            <a:schemeClr val="tx1"/>
          </a:solidFill>
          <a:latin typeface="Arial" pitchFamily="34" charset="0"/>
          <a:ea typeface="微软雅黑" pitchFamily="34" charset="-122"/>
        </a:defRPr>
      </a:lvl8pPr>
      <a:lvl9pPr marL="1828800" algn="ctr" defTabSz="966788" rtl="0" fontAlgn="base">
        <a:spcBef>
          <a:spcPct val="0"/>
        </a:spcBef>
        <a:spcAft>
          <a:spcPct val="0"/>
        </a:spcAft>
        <a:defRPr sz="4700">
          <a:solidFill>
            <a:schemeClr val="tx1"/>
          </a:solidFill>
          <a:latin typeface="Arial" pitchFamily="34" charset="0"/>
          <a:ea typeface="微软雅黑" pitchFamily="34" charset="-122"/>
        </a:defRPr>
      </a:lvl9pPr>
    </p:titleStyle>
    <p:bodyStyle>
      <a:lvl1pPr marL="361950" indent="-361950" algn="l" defTabSz="966788" rtl="0" fontAlgn="base">
        <a:spcBef>
          <a:spcPct val="20000"/>
        </a:spcBef>
        <a:spcAft>
          <a:spcPct val="0"/>
        </a:spcAft>
        <a:buFont typeface="Arial" pitchFamily="34" charset="0"/>
        <a:buChar char="•"/>
        <a:defRPr sz="3400" kern="1200">
          <a:solidFill>
            <a:schemeClr val="tx1"/>
          </a:solidFill>
          <a:latin typeface="+mn-lt"/>
          <a:ea typeface="+mn-ea"/>
          <a:cs typeface="+mn-cs"/>
        </a:defRPr>
      </a:lvl1pPr>
      <a:lvl2pPr marL="785813" indent="-301625" algn="l" defTabSz="966788" rtl="0" fontAlgn="base">
        <a:spcBef>
          <a:spcPct val="20000"/>
        </a:spcBef>
        <a:spcAft>
          <a:spcPct val="0"/>
        </a:spcAft>
        <a:buFont typeface="Arial" pitchFamily="34" charset="0"/>
        <a:buChar char="–"/>
        <a:defRPr sz="3000" kern="1200">
          <a:solidFill>
            <a:schemeClr val="tx1"/>
          </a:solidFill>
          <a:latin typeface="+mn-lt"/>
          <a:ea typeface="+mn-ea"/>
          <a:cs typeface="+mn-cs"/>
        </a:defRPr>
      </a:lvl2pPr>
      <a:lvl3pPr marL="1209675" indent="-241300" algn="l" defTabSz="966788" rtl="0" fontAlgn="base">
        <a:spcBef>
          <a:spcPct val="20000"/>
        </a:spcBef>
        <a:spcAft>
          <a:spcPct val="0"/>
        </a:spcAft>
        <a:buFont typeface="Arial" pitchFamily="34" charset="0"/>
        <a:buChar char="•"/>
        <a:defRPr sz="2500" kern="1200">
          <a:solidFill>
            <a:schemeClr val="tx1"/>
          </a:solidFill>
          <a:latin typeface="+mn-lt"/>
          <a:ea typeface="+mn-ea"/>
          <a:cs typeface="+mn-cs"/>
        </a:defRPr>
      </a:lvl3pPr>
      <a:lvl4pPr marL="1692275" indent="-241300" algn="l" defTabSz="966788" rtl="0" fontAlgn="base">
        <a:spcBef>
          <a:spcPct val="20000"/>
        </a:spcBef>
        <a:spcAft>
          <a:spcPct val="0"/>
        </a:spcAft>
        <a:buFont typeface="Arial" pitchFamily="34" charset="0"/>
        <a:buChar char="–"/>
        <a:defRPr sz="2100" kern="1200">
          <a:solidFill>
            <a:schemeClr val="tx1"/>
          </a:solidFill>
          <a:latin typeface="+mn-lt"/>
          <a:ea typeface="+mn-ea"/>
          <a:cs typeface="+mn-cs"/>
        </a:defRPr>
      </a:lvl4pPr>
      <a:lvl5pPr marL="2176463" indent="-241300" algn="l" defTabSz="966788" rtl="0" fontAlgn="base">
        <a:spcBef>
          <a:spcPct val="20000"/>
        </a:spcBef>
        <a:spcAft>
          <a:spcPct val="0"/>
        </a:spcAft>
        <a:buFont typeface="Arial" pitchFamily="34" charset="0"/>
        <a:buChar char="»"/>
        <a:defRPr sz="2100" kern="1200">
          <a:solidFill>
            <a:schemeClr val="tx1"/>
          </a:solidFill>
          <a:latin typeface="+mn-lt"/>
          <a:ea typeface="+mn-ea"/>
          <a:cs typeface="+mn-cs"/>
        </a:defRPr>
      </a:lvl5pPr>
      <a:lvl6pPr marL="26614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53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92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131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zh-CN"/>
      </a:defPPr>
      <a:lvl1pPr marL="0" algn="l" defTabSz="967801" rtl="0" eaLnBrk="1" latinLnBrk="0" hangingPunct="1">
        <a:defRPr sz="1900" kern="1200">
          <a:solidFill>
            <a:schemeClr val="tx1"/>
          </a:solidFill>
          <a:latin typeface="+mn-lt"/>
          <a:ea typeface="+mn-ea"/>
          <a:cs typeface="+mn-cs"/>
        </a:defRPr>
      </a:lvl1pPr>
      <a:lvl2pPr marL="483900" algn="l" defTabSz="967801" rtl="0" eaLnBrk="1" latinLnBrk="0" hangingPunct="1">
        <a:defRPr sz="1900" kern="1200">
          <a:solidFill>
            <a:schemeClr val="tx1"/>
          </a:solidFill>
          <a:latin typeface="+mn-lt"/>
          <a:ea typeface="+mn-ea"/>
          <a:cs typeface="+mn-cs"/>
        </a:defRPr>
      </a:lvl2pPr>
      <a:lvl3pPr marL="967801" algn="l" defTabSz="967801" rtl="0" eaLnBrk="1" latinLnBrk="0" hangingPunct="1">
        <a:defRPr sz="1900" kern="1200">
          <a:solidFill>
            <a:schemeClr val="tx1"/>
          </a:solidFill>
          <a:latin typeface="+mn-lt"/>
          <a:ea typeface="+mn-ea"/>
          <a:cs typeface="+mn-cs"/>
        </a:defRPr>
      </a:lvl3pPr>
      <a:lvl4pPr marL="1451701" algn="l" defTabSz="967801" rtl="0" eaLnBrk="1" latinLnBrk="0" hangingPunct="1">
        <a:defRPr sz="1900" kern="1200">
          <a:solidFill>
            <a:schemeClr val="tx1"/>
          </a:solidFill>
          <a:latin typeface="+mn-lt"/>
          <a:ea typeface="+mn-ea"/>
          <a:cs typeface="+mn-cs"/>
        </a:defRPr>
      </a:lvl4pPr>
      <a:lvl5pPr marL="1935602" algn="l" defTabSz="967801" rtl="0" eaLnBrk="1" latinLnBrk="0" hangingPunct="1">
        <a:defRPr sz="1900" kern="1200">
          <a:solidFill>
            <a:schemeClr val="tx1"/>
          </a:solidFill>
          <a:latin typeface="+mn-lt"/>
          <a:ea typeface="+mn-ea"/>
          <a:cs typeface="+mn-cs"/>
        </a:defRPr>
      </a:lvl5pPr>
      <a:lvl6pPr marL="2419502" algn="l" defTabSz="967801" rtl="0" eaLnBrk="1" latinLnBrk="0" hangingPunct="1">
        <a:defRPr sz="1900" kern="1200">
          <a:solidFill>
            <a:schemeClr val="tx1"/>
          </a:solidFill>
          <a:latin typeface="+mn-lt"/>
          <a:ea typeface="+mn-ea"/>
          <a:cs typeface="+mn-cs"/>
        </a:defRPr>
      </a:lvl6pPr>
      <a:lvl7pPr marL="2903403" algn="l" defTabSz="967801" rtl="0" eaLnBrk="1" latinLnBrk="0" hangingPunct="1">
        <a:defRPr sz="1900" kern="1200">
          <a:solidFill>
            <a:schemeClr val="tx1"/>
          </a:solidFill>
          <a:latin typeface="+mn-lt"/>
          <a:ea typeface="+mn-ea"/>
          <a:cs typeface="+mn-cs"/>
        </a:defRPr>
      </a:lvl7pPr>
      <a:lvl8pPr marL="3387303" algn="l" defTabSz="967801" rtl="0" eaLnBrk="1" latinLnBrk="0" hangingPunct="1">
        <a:defRPr sz="1900" kern="1200">
          <a:solidFill>
            <a:schemeClr val="tx1"/>
          </a:solidFill>
          <a:latin typeface="+mn-lt"/>
          <a:ea typeface="+mn-ea"/>
          <a:cs typeface="+mn-cs"/>
        </a:defRPr>
      </a:lvl8pPr>
      <a:lvl9pPr marL="3871204" algn="l" defTabSz="96780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矩形 26"/>
          <p:cNvSpPr>
            <a:spLocks noChangeArrowheads="1"/>
          </p:cNvSpPr>
          <p:nvPr/>
        </p:nvSpPr>
        <p:spPr bwMode="auto">
          <a:xfrm>
            <a:off x="0" y="-7501"/>
            <a:ext cx="9721850" cy="5408176"/>
          </a:xfrm>
          <a:prstGeom prst="rect">
            <a:avLst/>
          </a:prstGeom>
          <a:pattFill prst="narHorz">
            <a:fgClr>
              <a:schemeClr val="accent5">
                <a:lumMod val="75000"/>
              </a:schemeClr>
            </a:fgClr>
            <a:bgClr>
              <a:schemeClr val="accent5">
                <a:lumMod val="50000"/>
              </a:schemeClr>
            </a:bgClr>
          </a:pattFill>
          <a:ln>
            <a:noFill/>
          </a:ln>
        </p:spPr>
        <p:txBody>
          <a:bodyPr lIns="72585" tIns="36293" rIns="72585" bIns="36293" anchor="ctr"/>
          <a:lstStyle/>
          <a:p>
            <a:pPr algn="ctr"/>
            <a:endParaRPr lang="zh-CN" altLang="zh-CN">
              <a:solidFill>
                <a:srgbClr val="FFFFFF"/>
              </a:solidFill>
              <a:latin typeface="宋体" pitchFamily="2" charset="-122"/>
              <a:sym typeface="宋体" pitchFamily="2" charset="-122"/>
            </a:endParaRPr>
          </a:p>
        </p:txBody>
      </p:sp>
      <p:pic>
        <p:nvPicPr>
          <p:cNvPr id="6" name="图片 5"/>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484661" y="158898"/>
            <a:ext cx="7076871" cy="3888926"/>
          </a:xfrm>
          <a:prstGeom prst="rect">
            <a:avLst/>
          </a:prstGeom>
          <a:effectLst>
            <a:outerShdw blurRad="50800" dist="38100" dir="2700000" algn="tl" rotWithShape="0">
              <a:prstClr val="black">
                <a:alpha val="40000"/>
              </a:prstClr>
            </a:outerShdw>
          </a:effectLst>
        </p:spPr>
      </p:pic>
      <p:grpSp>
        <p:nvGrpSpPr>
          <p:cNvPr id="450" name="组合 35"/>
          <p:cNvGrpSpPr>
            <a:grpSpLocks/>
          </p:cNvGrpSpPr>
          <p:nvPr/>
        </p:nvGrpSpPr>
        <p:grpSpPr bwMode="auto">
          <a:xfrm>
            <a:off x="692468" y="3267653"/>
            <a:ext cx="3493710" cy="278743"/>
            <a:chOff x="817723" y="0"/>
            <a:chExt cx="4554738" cy="360000"/>
          </a:xfrm>
          <a:solidFill>
            <a:schemeClr val="bg1"/>
          </a:solidFill>
        </p:grpSpPr>
        <p:grpSp>
          <p:nvGrpSpPr>
            <p:cNvPr id="451" name="组合 12"/>
            <p:cNvGrpSpPr>
              <a:grpSpLocks/>
            </p:cNvGrpSpPr>
            <p:nvPr/>
          </p:nvGrpSpPr>
          <p:grpSpPr bwMode="auto">
            <a:xfrm>
              <a:off x="1819732" y="0"/>
              <a:ext cx="450372" cy="360000"/>
              <a:chOff x="0" y="0"/>
              <a:chExt cx="1088225" cy="869861"/>
            </a:xfrm>
            <a:grpFill/>
          </p:grpSpPr>
          <p:sp>
            <p:nvSpPr>
              <p:cNvPr id="469" name="Freeform 17"/>
              <p:cNvSpPr>
                <a:spLocks noEditPoints="1" noChangeArrowheads="1"/>
              </p:cNvSpPr>
              <p:nvPr/>
            </p:nvSpPr>
            <p:spPr bwMode="auto">
              <a:xfrm>
                <a:off x="0" y="237562"/>
                <a:ext cx="824268" cy="632299"/>
              </a:xfrm>
              <a:custGeom>
                <a:avLst/>
                <a:gdLst>
                  <a:gd name="T0" fmla="*/ 274 w 291"/>
                  <a:gd name="T1" fmla="*/ 0 h 223"/>
                  <a:gd name="T2" fmla="*/ 17 w 291"/>
                  <a:gd name="T3" fmla="*/ 0 h 223"/>
                  <a:gd name="T4" fmla="*/ 0 w 291"/>
                  <a:gd name="T5" fmla="*/ 16 h 223"/>
                  <a:gd name="T6" fmla="*/ 0 w 291"/>
                  <a:gd name="T7" fmla="*/ 207 h 223"/>
                  <a:gd name="T8" fmla="*/ 17 w 291"/>
                  <a:gd name="T9" fmla="*/ 223 h 223"/>
                  <a:gd name="T10" fmla="*/ 274 w 291"/>
                  <a:gd name="T11" fmla="*/ 223 h 223"/>
                  <a:gd name="T12" fmla="*/ 291 w 291"/>
                  <a:gd name="T13" fmla="*/ 207 h 223"/>
                  <a:gd name="T14" fmla="*/ 291 w 291"/>
                  <a:gd name="T15" fmla="*/ 16 h 223"/>
                  <a:gd name="T16" fmla="*/ 274 w 291"/>
                  <a:gd name="T17" fmla="*/ 0 h 223"/>
                  <a:gd name="T18" fmla="*/ 270 w 291"/>
                  <a:gd name="T19" fmla="*/ 193 h 223"/>
                  <a:gd name="T20" fmla="*/ 256 w 291"/>
                  <a:gd name="T21" fmla="*/ 207 h 223"/>
                  <a:gd name="T22" fmla="*/ 35 w 291"/>
                  <a:gd name="T23" fmla="*/ 207 h 223"/>
                  <a:gd name="T24" fmla="*/ 21 w 291"/>
                  <a:gd name="T25" fmla="*/ 193 h 223"/>
                  <a:gd name="T26" fmla="*/ 21 w 291"/>
                  <a:gd name="T27" fmla="*/ 30 h 223"/>
                  <a:gd name="T28" fmla="*/ 35 w 291"/>
                  <a:gd name="T29" fmla="*/ 16 h 223"/>
                  <a:gd name="T30" fmla="*/ 256 w 291"/>
                  <a:gd name="T31" fmla="*/ 16 h 223"/>
                  <a:gd name="T32" fmla="*/ 270 w 291"/>
                  <a:gd name="T33" fmla="*/ 30 h 223"/>
                  <a:gd name="T34" fmla="*/ 270 w 291"/>
                  <a:gd name="T35" fmla="*/ 193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1"/>
                  <a:gd name="T55" fmla="*/ 0 h 223"/>
                  <a:gd name="T56" fmla="*/ 291 w 291"/>
                  <a:gd name="T57" fmla="*/ 223 h 2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1" h="223">
                    <a:moveTo>
                      <a:pt x="274" y="0"/>
                    </a:moveTo>
                    <a:cubicBezTo>
                      <a:pt x="17" y="0"/>
                      <a:pt x="17" y="0"/>
                      <a:pt x="17" y="0"/>
                    </a:cubicBezTo>
                    <a:cubicBezTo>
                      <a:pt x="8" y="0"/>
                      <a:pt x="0" y="7"/>
                      <a:pt x="0" y="16"/>
                    </a:cubicBezTo>
                    <a:cubicBezTo>
                      <a:pt x="0" y="207"/>
                      <a:pt x="0" y="207"/>
                      <a:pt x="0" y="207"/>
                    </a:cubicBezTo>
                    <a:cubicBezTo>
                      <a:pt x="0" y="215"/>
                      <a:pt x="8" y="223"/>
                      <a:pt x="17" y="223"/>
                    </a:cubicBezTo>
                    <a:cubicBezTo>
                      <a:pt x="274" y="223"/>
                      <a:pt x="274" y="223"/>
                      <a:pt x="274" y="223"/>
                    </a:cubicBezTo>
                    <a:cubicBezTo>
                      <a:pt x="283" y="223"/>
                      <a:pt x="291" y="215"/>
                      <a:pt x="291" y="207"/>
                    </a:cubicBezTo>
                    <a:cubicBezTo>
                      <a:pt x="291" y="16"/>
                      <a:pt x="291" y="16"/>
                      <a:pt x="291" y="16"/>
                    </a:cubicBezTo>
                    <a:cubicBezTo>
                      <a:pt x="291" y="7"/>
                      <a:pt x="283" y="0"/>
                      <a:pt x="274" y="0"/>
                    </a:cubicBezTo>
                    <a:moveTo>
                      <a:pt x="270" y="193"/>
                    </a:moveTo>
                    <a:cubicBezTo>
                      <a:pt x="270" y="201"/>
                      <a:pt x="264" y="207"/>
                      <a:pt x="256" y="207"/>
                    </a:cubicBezTo>
                    <a:cubicBezTo>
                      <a:pt x="35" y="207"/>
                      <a:pt x="35" y="207"/>
                      <a:pt x="35" y="207"/>
                    </a:cubicBezTo>
                    <a:cubicBezTo>
                      <a:pt x="27" y="207"/>
                      <a:pt x="21" y="201"/>
                      <a:pt x="21" y="193"/>
                    </a:cubicBezTo>
                    <a:cubicBezTo>
                      <a:pt x="21" y="30"/>
                      <a:pt x="21" y="30"/>
                      <a:pt x="21" y="30"/>
                    </a:cubicBezTo>
                    <a:cubicBezTo>
                      <a:pt x="21" y="22"/>
                      <a:pt x="27" y="16"/>
                      <a:pt x="35" y="16"/>
                    </a:cubicBezTo>
                    <a:cubicBezTo>
                      <a:pt x="256" y="16"/>
                      <a:pt x="256" y="16"/>
                      <a:pt x="256" y="16"/>
                    </a:cubicBezTo>
                    <a:cubicBezTo>
                      <a:pt x="264" y="16"/>
                      <a:pt x="270" y="22"/>
                      <a:pt x="270" y="30"/>
                    </a:cubicBezTo>
                    <a:lnTo>
                      <a:pt x="270" y="19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0" name="Freeform 18"/>
              <p:cNvSpPr>
                <a:spLocks noChangeArrowheads="1"/>
              </p:cNvSpPr>
              <p:nvPr/>
            </p:nvSpPr>
            <p:spPr bwMode="auto">
              <a:xfrm>
                <a:off x="137978" y="110382"/>
                <a:ext cx="821868" cy="632299"/>
              </a:xfrm>
              <a:custGeom>
                <a:avLst/>
                <a:gdLst>
                  <a:gd name="T0" fmla="*/ 274 w 290"/>
                  <a:gd name="T1" fmla="*/ 0 h 223"/>
                  <a:gd name="T2" fmla="*/ 16 w 290"/>
                  <a:gd name="T3" fmla="*/ 0 h 223"/>
                  <a:gd name="T4" fmla="*/ 0 w 290"/>
                  <a:gd name="T5" fmla="*/ 16 h 223"/>
                  <a:gd name="T6" fmla="*/ 0 w 290"/>
                  <a:gd name="T7" fmla="*/ 25 h 223"/>
                  <a:gd name="T8" fmla="*/ 249 w 290"/>
                  <a:gd name="T9" fmla="*/ 25 h 223"/>
                  <a:gd name="T10" fmla="*/ 265 w 290"/>
                  <a:gd name="T11" fmla="*/ 42 h 223"/>
                  <a:gd name="T12" fmla="*/ 265 w 290"/>
                  <a:gd name="T13" fmla="*/ 223 h 223"/>
                  <a:gd name="T14" fmla="*/ 274 w 290"/>
                  <a:gd name="T15" fmla="*/ 223 h 223"/>
                  <a:gd name="T16" fmla="*/ 290 w 290"/>
                  <a:gd name="T17" fmla="*/ 207 h 223"/>
                  <a:gd name="T18" fmla="*/ 290 w 290"/>
                  <a:gd name="T19" fmla="*/ 16 h 223"/>
                  <a:gd name="T20" fmla="*/ 274 w 290"/>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0"/>
                  <a:gd name="T34" fmla="*/ 0 h 223"/>
                  <a:gd name="T35" fmla="*/ 290 w 290"/>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0" h="223">
                    <a:moveTo>
                      <a:pt x="274" y="0"/>
                    </a:moveTo>
                    <a:cubicBezTo>
                      <a:pt x="16" y="0"/>
                      <a:pt x="16" y="0"/>
                      <a:pt x="16" y="0"/>
                    </a:cubicBezTo>
                    <a:cubicBezTo>
                      <a:pt x="7" y="0"/>
                      <a:pt x="0" y="7"/>
                      <a:pt x="0" y="16"/>
                    </a:cubicBezTo>
                    <a:cubicBezTo>
                      <a:pt x="0" y="25"/>
                      <a:pt x="0" y="25"/>
                      <a:pt x="0" y="25"/>
                    </a:cubicBezTo>
                    <a:cubicBezTo>
                      <a:pt x="249" y="25"/>
                      <a:pt x="249" y="25"/>
                      <a:pt x="249" y="25"/>
                    </a:cubicBezTo>
                    <a:cubicBezTo>
                      <a:pt x="258" y="25"/>
                      <a:pt x="265" y="33"/>
                      <a:pt x="265" y="42"/>
                    </a:cubicBezTo>
                    <a:cubicBezTo>
                      <a:pt x="265" y="223"/>
                      <a:pt x="265" y="223"/>
                      <a:pt x="265" y="223"/>
                    </a:cubicBezTo>
                    <a:cubicBezTo>
                      <a:pt x="274" y="223"/>
                      <a:pt x="274" y="223"/>
                      <a:pt x="274" y="223"/>
                    </a:cubicBezTo>
                    <a:cubicBezTo>
                      <a:pt x="283" y="223"/>
                      <a:pt x="290" y="216"/>
                      <a:pt x="290" y="207"/>
                    </a:cubicBezTo>
                    <a:cubicBezTo>
                      <a:pt x="290" y="16"/>
                      <a:pt x="290" y="16"/>
                      <a:pt x="290" y="16"/>
                    </a:cubicBezTo>
                    <a:cubicBezTo>
                      <a:pt x="290" y="7"/>
                      <a:pt x="283" y="0"/>
                      <a:pt x="274" y="0"/>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1" name="Freeform 19"/>
              <p:cNvSpPr>
                <a:spLocks noChangeArrowheads="1"/>
              </p:cNvSpPr>
              <p:nvPr/>
            </p:nvSpPr>
            <p:spPr bwMode="auto">
              <a:xfrm>
                <a:off x="266357" y="0"/>
                <a:ext cx="821868" cy="628699"/>
              </a:xfrm>
              <a:custGeom>
                <a:avLst/>
                <a:gdLst>
                  <a:gd name="T0" fmla="*/ 274 w 290"/>
                  <a:gd name="T1" fmla="*/ 0 h 222"/>
                  <a:gd name="T2" fmla="*/ 16 w 290"/>
                  <a:gd name="T3" fmla="*/ 0 h 222"/>
                  <a:gd name="T4" fmla="*/ 0 w 290"/>
                  <a:gd name="T5" fmla="*/ 16 h 222"/>
                  <a:gd name="T6" fmla="*/ 0 w 290"/>
                  <a:gd name="T7" fmla="*/ 25 h 222"/>
                  <a:gd name="T8" fmla="*/ 249 w 290"/>
                  <a:gd name="T9" fmla="*/ 25 h 222"/>
                  <a:gd name="T10" fmla="*/ 265 w 290"/>
                  <a:gd name="T11" fmla="*/ 41 h 222"/>
                  <a:gd name="T12" fmla="*/ 265 w 290"/>
                  <a:gd name="T13" fmla="*/ 222 h 222"/>
                  <a:gd name="T14" fmla="*/ 274 w 290"/>
                  <a:gd name="T15" fmla="*/ 222 h 222"/>
                  <a:gd name="T16" fmla="*/ 290 w 290"/>
                  <a:gd name="T17" fmla="*/ 206 h 222"/>
                  <a:gd name="T18" fmla="*/ 290 w 290"/>
                  <a:gd name="T19" fmla="*/ 16 h 222"/>
                  <a:gd name="T20" fmla="*/ 274 w 290"/>
                  <a:gd name="T21" fmla="*/ 0 h 2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0"/>
                  <a:gd name="T34" fmla="*/ 0 h 222"/>
                  <a:gd name="T35" fmla="*/ 290 w 290"/>
                  <a:gd name="T36" fmla="*/ 222 h 2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0" h="222">
                    <a:moveTo>
                      <a:pt x="274" y="0"/>
                    </a:moveTo>
                    <a:cubicBezTo>
                      <a:pt x="16" y="0"/>
                      <a:pt x="16" y="0"/>
                      <a:pt x="16" y="0"/>
                    </a:cubicBezTo>
                    <a:cubicBezTo>
                      <a:pt x="7" y="0"/>
                      <a:pt x="0" y="7"/>
                      <a:pt x="0" y="16"/>
                    </a:cubicBezTo>
                    <a:cubicBezTo>
                      <a:pt x="0" y="25"/>
                      <a:pt x="0" y="25"/>
                      <a:pt x="0" y="25"/>
                    </a:cubicBezTo>
                    <a:cubicBezTo>
                      <a:pt x="249" y="25"/>
                      <a:pt x="249" y="25"/>
                      <a:pt x="249" y="25"/>
                    </a:cubicBezTo>
                    <a:cubicBezTo>
                      <a:pt x="258" y="25"/>
                      <a:pt x="265" y="32"/>
                      <a:pt x="265" y="41"/>
                    </a:cubicBezTo>
                    <a:cubicBezTo>
                      <a:pt x="265" y="222"/>
                      <a:pt x="265" y="222"/>
                      <a:pt x="265" y="222"/>
                    </a:cubicBezTo>
                    <a:cubicBezTo>
                      <a:pt x="274" y="222"/>
                      <a:pt x="274" y="222"/>
                      <a:pt x="274" y="222"/>
                    </a:cubicBezTo>
                    <a:cubicBezTo>
                      <a:pt x="283" y="222"/>
                      <a:pt x="290" y="215"/>
                      <a:pt x="290" y="206"/>
                    </a:cubicBezTo>
                    <a:cubicBezTo>
                      <a:pt x="290" y="16"/>
                      <a:pt x="290" y="16"/>
                      <a:pt x="290" y="16"/>
                    </a:cubicBezTo>
                    <a:cubicBezTo>
                      <a:pt x="290" y="7"/>
                      <a:pt x="283" y="0"/>
                      <a:pt x="274" y="0"/>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2" name="Freeform 20"/>
              <p:cNvSpPr>
                <a:spLocks noChangeArrowheads="1"/>
              </p:cNvSpPr>
              <p:nvPr/>
            </p:nvSpPr>
            <p:spPr bwMode="auto">
              <a:xfrm>
                <a:off x="110382" y="422332"/>
                <a:ext cx="569909" cy="353943"/>
              </a:xfrm>
              <a:custGeom>
                <a:avLst/>
                <a:gdLst>
                  <a:gd name="T0" fmla="*/ 71 w 201"/>
                  <a:gd name="T1" fmla="*/ 5 h 125"/>
                  <a:gd name="T2" fmla="*/ 11 w 201"/>
                  <a:gd name="T3" fmla="*/ 109 h 125"/>
                  <a:gd name="T4" fmla="*/ 11 w 201"/>
                  <a:gd name="T5" fmla="*/ 124 h 125"/>
                  <a:gd name="T6" fmla="*/ 192 w 201"/>
                  <a:gd name="T7" fmla="*/ 124 h 125"/>
                  <a:gd name="T8" fmla="*/ 192 w 201"/>
                  <a:gd name="T9" fmla="*/ 108 h 125"/>
                  <a:gd name="T10" fmla="*/ 151 w 201"/>
                  <a:gd name="T11" fmla="*/ 47 h 125"/>
                  <a:gd name="T12" fmla="*/ 117 w 201"/>
                  <a:gd name="T13" fmla="*/ 86 h 125"/>
                  <a:gd name="T14" fmla="*/ 110 w 201"/>
                  <a:gd name="T15" fmla="*/ 81 h 125"/>
                  <a:gd name="T16" fmla="*/ 122 w 201"/>
                  <a:gd name="T17" fmla="*/ 65 h 125"/>
                  <a:gd name="T18" fmla="*/ 81 w 201"/>
                  <a:gd name="T19" fmla="*/ 5 h 125"/>
                  <a:gd name="T20" fmla="*/ 71 w 201"/>
                  <a:gd name="T21" fmla="*/ 5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25"/>
                  <a:gd name="T35" fmla="*/ 201 w 201"/>
                  <a:gd name="T36" fmla="*/ 125 h 1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25">
                    <a:moveTo>
                      <a:pt x="71" y="5"/>
                    </a:moveTo>
                    <a:cubicBezTo>
                      <a:pt x="11" y="109"/>
                      <a:pt x="11" y="109"/>
                      <a:pt x="11" y="109"/>
                    </a:cubicBezTo>
                    <a:cubicBezTo>
                      <a:pt x="11" y="109"/>
                      <a:pt x="0" y="124"/>
                      <a:pt x="11" y="124"/>
                    </a:cubicBezTo>
                    <a:cubicBezTo>
                      <a:pt x="25" y="125"/>
                      <a:pt x="192" y="124"/>
                      <a:pt x="192" y="124"/>
                    </a:cubicBezTo>
                    <a:cubicBezTo>
                      <a:pt x="192" y="124"/>
                      <a:pt x="201" y="121"/>
                      <a:pt x="192" y="108"/>
                    </a:cubicBezTo>
                    <a:cubicBezTo>
                      <a:pt x="182" y="94"/>
                      <a:pt x="158" y="46"/>
                      <a:pt x="151" y="47"/>
                    </a:cubicBezTo>
                    <a:cubicBezTo>
                      <a:pt x="144" y="47"/>
                      <a:pt x="120" y="83"/>
                      <a:pt x="117" y="86"/>
                    </a:cubicBezTo>
                    <a:cubicBezTo>
                      <a:pt x="115" y="89"/>
                      <a:pt x="108" y="84"/>
                      <a:pt x="110" y="81"/>
                    </a:cubicBezTo>
                    <a:cubicBezTo>
                      <a:pt x="116" y="74"/>
                      <a:pt x="122" y="65"/>
                      <a:pt x="122" y="65"/>
                    </a:cubicBezTo>
                    <a:cubicBezTo>
                      <a:pt x="122" y="65"/>
                      <a:pt x="84" y="9"/>
                      <a:pt x="81" y="5"/>
                    </a:cubicBezTo>
                    <a:cubicBezTo>
                      <a:pt x="78" y="0"/>
                      <a:pt x="73" y="1"/>
                      <a:pt x="71" y="5"/>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3" name="Oval 21"/>
              <p:cNvSpPr>
                <a:spLocks noChangeArrowheads="1"/>
              </p:cNvSpPr>
              <p:nvPr/>
            </p:nvSpPr>
            <p:spPr bwMode="auto">
              <a:xfrm>
                <a:off x="563909" y="331147"/>
                <a:ext cx="101984" cy="99584"/>
              </a:xfrm>
              <a:prstGeom prst="ellipse">
                <a:avLst/>
              </a:pr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grpSp>
          <p:nvGrpSpPr>
            <p:cNvPr id="452" name="组合 451"/>
            <p:cNvGrpSpPr>
              <a:grpSpLocks/>
            </p:cNvGrpSpPr>
            <p:nvPr/>
          </p:nvGrpSpPr>
          <p:grpSpPr bwMode="auto">
            <a:xfrm>
              <a:off x="5012461" y="0"/>
              <a:ext cx="360000" cy="360000"/>
              <a:chOff x="0" y="0"/>
              <a:chExt cx="881859" cy="881859"/>
            </a:xfrm>
            <a:grpFill/>
          </p:grpSpPr>
          <p:sp>
            <p:nvSpPr>
              <p:cNvPr id="467" name="Freeform 22"/>
              <p:cNvSpPr>
                <a:spLocks noEditPoints="1" noChangeArrowheads="1"/>
              </p:cNvSpPr>
              <p:nvPr/>
            </p:nvSpPr>
            <p:spPr bwMode="auto">
              <a:xfrm>
                <a:off x="0" y="0"/>
                <a:ext cx="881859" cy="881859"/>
              </a:xfrm>
              <a:custGeom>
                <a:avLst/>
                <a:gdLst>
                  <a:gd name="T0" fmla="*/ 155 w 311"/>
                  <a:gd name="T1" fmla="*/ 0 h 311"/>
                  <a:gd name="T2" fmla="*/ 0 w 311"/>
                  <a:gd name="T3" fmla="*/ 155 h 311"/>
                  <a:gd name="T4" fmla="*/ 155 w 311"/>
                  <a:gd name="T5" fmla="*/ 311 h 311"/>
                  <a:gd name="T6" fmla="*/ 311 w 311"/>
                  <a:gd name="T7" fmla="*/ 155 h 311"/>
                  <a:gd name="T8" fmla="*/ 155 w 311"/>
                  <a:gd name="T9" fmla="*/ 0 h 311"/>
                  <a:gd name="T10" fmla="*/ 155 w 311"/>
                  <a:gd name="T11" fmla="*/ 289 h 311"/>
                  <a:gd name="T12" fmla="*/ 21 w 311"/>
                  <a:gd name="T13" fmla="*/ 155 h 311"/>
                  <a:gd name="T14" fmla="*/ 155 w 311"/>
                  <a:gd name="T15" fmla="*/ 21 h 311"/>
                  <a:gd name="T16" fmla="*/ 289 w 311"/>
                  <a:gd name="T17" fmla="*/ 155 h 311"/>
                  <a:gd name="T18" fmla="*/ 155 w 311"/>
                  <a:gd name="T19" fmla="*/ 289 h 3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1"/>
                  <a:gd name="T31" fmla="*/ 0 h 311"/>
                  <a:gd name="T32" fmla="*/ 311 w 311"/>
                  <a:gd name="T33" fmla="*/ 311 h 3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1" h="311">
                    <a:moveTo>
                      <a:pt x="155" y="0"/>
                    </a:moveTo>
                    <a:cubicBezTo>
                      <a:pt x="70" y="0"/>
                      <a:pt x="0" y="69"/>
                      <a:pt x="0" y="155"/>
                    </a:cubicBezTo>
                    <a:cubicBezTo>
                      <a:pt x="0" y="241"/>
                      <a:pt x="70" y="311"/>
                      <a:pt x="155" y="311"/>
                    </a:cubicBezTo>
                    <a:cubicBezTo>
                      <a:pt x="241" y="311"/>
                      <a:pt x="311" y="241"/>
                      <a:pt x="311" y="155"/>
                    </a:cubicBezTo>
                    <a:cubicBezTo>
                      <a:pt x="311" y="69"/>
                      <a:pt x="241" y="0"/>
                      <a:pt x="155" y="0"/>
                    </a:cubicBezTo>
                    <a:moveTo>
                      <a:pt x="155" y="289"/>
                    </a:moveTo>
                    <a:cubicBezTo>
                      <a:pt x="81" y="289"/>
                      <a:pt x="21" y="229"/>
                      <a:pt x="21" y="155"/>
                    </a:cubicBezTo>
                    <a:cubicBezTo>
                      <a:pt x="21" y="81"/>
                      <a:pt x="81" y="21"/>
                      <a:pt x="155" y="21"/>
                    </a:cubicBezTo>
                    <a:cubicBezTo>
                      <a:pt x="229" y="21"/>
                      <a:pt x="289" y="81"/>
                      <a:pt x="289" y="155"/>
                    </a:cubicBezTo>
                    <a:cubicBezTo>
                      <a:pt x="289" y="229"/>
                      <a:pt x="229" y="289"/>
                      <a:pt x="155" y="289"/>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8" name="Freeform 23"/>
              <p:cNvSpPr>
                <a:spLocks noChangeArrowheads="1"/>
              </p:cNvSpPr>
              <p:nvPr/>
            </p:nvSpPr>
            <p:spPr bwMode="auto">
              <a:xfrm>
                <a:off x="235162" y="70789"/>
                <a:ext cx="430731" cy="428331"/>
              </a:xfrm>
              <a:custGeom>
                <a:avLst/>
                <a:gdLst>
                  <a:gd name="T0" fmla="*/ 145 w 152"/>
                  <a:gd name="T1" fmla="*/ 53 h 151"/>
                  <a:gd name="T2" fmla="*/ 144 w 152"/>
                  <a:gd name="T3" fmla="*/ 52 h 151"/>
                  <a:gd name="T4" fmla="*/ 125 w 152"/>
                  <a:gd name="T5" fmla="*/ 52 h 151"/>
                  <a:gd name="T6" fmla="*/ 77 w 152"/>
                  <a:gd name="T7" fmla="*/ 106 h 151"/>
                  <a:gd name="T8" fmla="*/ 31 w 152"/>
                  <a:gd name="T9" fmla="*/ 12 h 151"/>
                  <a:gd name="T10" fmla="*/ 11 w 152"/>
                  <a:gd name="T11" fmla="*/ 4 h 151"/>
                  <a:gd name="T12" fmla="*/ 10 w 152"/>
                  <a:gd name="T13" fmla="*/ 4 h 151"/>
                  <a:gd name="T14" fmla="*/ 4 w 152"/>
                  <a:gd name="T15" fmla="*/ 25 h 151"/>
                  <a:gd name="T16" fmla="*/ 60 w 152"/>
                  <a:gd name="T17" fmla="*/ 140 h 151"/>
                  <a:gd name="T18" fmla="*/ 79 w 152"/>
                  <a:gd name="T19" fmla="*/ 148 h 151"/>
                  <a:gd name="T20" fmla="*/ 79 w 152"/>
                  <a:gd name="T21" fmla="*/ 148 h 151"/>
                  <a:gd name="T22" fmla="*/ 80 w 152"/>
                  <a:gd name="T23" fmla="*/ 148 h 151"/>
                  <a:gd name="T24" fmla="*/ 81 w 152"/>
                  <a:gd name="T25" fmla="*/ 147 h 151"/>
                  <a:gd name="T26" fmla="*/ 87 w 152"/>
                  <a:gd name="T27" fmla="*/ 141 h 151"/>
                  <a:gd name="T28" fmla="*/ 148 w 152"/>
                  <a:gd name="T29" fmla="*/ 72 h 151"/>
                  <a:gd name="T30" fmla="*/ 145 w 152"/>
                  <a:gd name="T31" fmla="*/ 53 h 1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2"/>
                  <a:gd name="T49" fmla="*/ 0 h 151"/>
                  <a:gd name="T50" fmla="*/ 152 w 152"/>
                  <a:gd name="T51" fmla="*/ 151 h 1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2" h="151">
                    <a:moveTo>
                      <a:pt x="145" y="53"/>
                    </a:moveTo>
                    <a:cubicBezTo>
                      <a:pt x="144" y="52"/>
                      <a:pt x="144" y="52"/>
                      <a:pt x="144" y="52"/>
                    </a:cubicBezTo>
                    <a:cubicBezTo>
                      <a:pt x="138" y="47"/>
                      <a:pt x="129" y="47"/>
                      <a:pt x="125" y="52"/>
                    </a:cubicBezTo>
                    <a:cubicBezTo>
                      <a:pt x="77" y="106"/>
                      <a:pt x="77" y="106"/>
                      <a:pt x="77" y="106"/>
                    </a:cubicBezTo>
                    <a:cubicBezTo>
                      <a:pt x="31" y="12"/>
                      <a:pt x="31" y="12"/>
                      <a:pt x="31" y="12"/>
                    </a:cubicBezTo>
                    <a:cubicBezTo>
                      <a:pt x="27" y="4"/>
                      <a:pt x="18" y="0"/>
                      <a:pt x="11" y="4"/>
                    </a:cubicBezTo>
                    <a:cubicBezTo>
                      <a:pt x="10" y="4"/>
                      <a:pt x="10" y="4"/>
                      <a:pt x="10" y="4"/>
                    </a:cubicBezTo>
                    <a:cubicBezTo>
                      <a:pt x="3" y="8"/>
                      <a:pt x="0" y="17"/>
                      <a:pt x="4" y="25"/>
                    </a:cubicBezTo>
                    <a:cubicBezTo>
                      <a:pt x="60" y="140"/>
                      <a:pt x="60" y="140"/>
                      <a:pt x="60" y="140"/>
                    </a:cubicBezTo>
                    <a:cubicBezTo>
                      <a:pt x="63" y="148"/>
                      <a:pt x="72" y="151"/>
                      <a:pt x="79" y="148"/>
                    </a:cubicBezTo>
                    <a:cubicBezTo>
                      <a:pt x="79" y="148"/>
                      <a:pt x="79" y="148"/>
                      <a:pt x="79" y="148"/>
                    </a:cubicBezTo>
                    <a:cubicBezTo>
                      <a:pt x="79" y="148"/>
                      <a:pt x="80" y="148"/>
                      <a:pt x="80" y="148"/>
                    </a:cubicBezTo>
                    <a:cubicBezTo>
                      <a:pt x="81" y="147"/>
                      <a:pt x="81" y="147"/>
                      <a:pt x="81" y="147"/>
                    </a:cubicBezTo>
                    <a:cubicBezTo>
                      <a:pt x="84" y="146"/>
                      <a:pt x="86" y="144"/>
                      <a:pt x="87" y="141"/>
                    </a:cubicBezTo>
                    <a:cubicBezTo>
                      <a:pt x="148" y="72"/>
                      <a:pt x="148" y="72"/>
                      <a:pt x="148" y="72"/>
                    </a:cubicBezTo>
                    <a:cubicBezTo>
                      <a:pt x="152" y="67"/>
                      <a:pt x="151" y="59"/>
                      <a:pt x="145" y="53"/>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grpSp>
          <p:nvGrpSpPr>
            <p:cNvPr id="453" name="组合 21"/>
            <p:cNvGrpSpPr>
              <a:grpSpLocks/>
            </p:cNvGrpSpPr>
            <p:nvPr/>
          </p:nvGrpSpPr>
          <p:grpSpPr bwMode="auto">
            <a:xfrm>
              <a:off x="2907827" y="0"/>
              <a:ext cx="434277" cy="360000"/>
              <a:chOff x="0" y="0"/>
              <a:chExt cx="961046" cy="796672"/>
            </a:xfrm>
            <a:grpFill/>
          </p:grpSpPr>
          <p:sp>
            <p:nvSpPr>
              <p:cNvPr id="456" name="Freeform 24"/>
              <p:cNvSpPr>
                <a:spLocks noEditPoints="1" noChangeArrowheads="1"/>
              </p:cNvSpPr>
              <p:nvPr/>
            </p:nvSpPr>
            <p:spPr bwMode="auto">
              <a:xfrm>
                <a:off x="0" y="0"/>
                <a:ext cx="961046" cy="796672"/>
              </a:xfrm>
              <a:custGeom>
                <a:avLst/>
                <a:gdLst>
                  <a:gd name="T0" fmla="*/ 321 w 339"/>
                  <a:gd name="T1" fmla="*/ 0 h 281"/>
                  <a:gd name="T2" fmla="*/ 18 w 339"/>
                  <a:gd name="T3" fmla="*/ 0 h 281"/>
                  <a:gd name="T4" fmla="*/ 0 w 339"/>
                  <a:gd name="T5" fmla="*/ 18 h 281"/>
                  <a:gd name="T6" fmla="*/ 0 w 339"/>
                  <a:gd name="T7" fmla="*/ 263 h 281"/>
                  <a:gd name="T8" fmla="*/ 18 w 339"/>
                  <a:gd name="T9" fmla="*/ 281 h 281"/>
                  <a:gd name="T10" fmla="*/ 321 w 339"/>
                  <a:gd name="T11" fmla="*/ 281 h 281"/>
                  <a:gd name="T12" fmla="*/ 339 w 339"/>
                  <a:gd name="T13" fmla="*/ 263 h 281"/>
                  <a:gd name="T14" fmla="*/ 339 w 339"/>
                  <a:gd name="T15" fmla="*/ 18 h 281"/>
                  <a:gd name="T16" fmla="*/ 321 w 339"/>
                  <a:gd name="T17" fmla="*/ 0 h 281"/>
                  <a:gd name="T18" fmla="*/ 316 w 339"/>
                  <a:gd name="T19" fmla="*/ 246 h 281"/>
                  <a:gd name="T20" fmla="*/ 301 w 339"/>
                  <a:gd name="T21" fmla="*/ 262 h 281"/>
                  <a:gd name="T22" fmla="*/ 38 w 339"/>
                  <a:gd name="T23" fmla="*/ 262 h 281"/>
                  <a:gd name="T24" fmla="*/ 23 w 339"/>
                  <a:gd name="T25" fmla="*/ 246 h 281"/>
                  <a:gd name="T26" fmla="*/ 23 w 339"/>
                  <a:gd name="T27" fmla="*/ 35 h 281"/>
                  <a:gd name="T28" fmla="*/ 38 w 339"/>
                  <a:gd name="T29" fmla="*/ 19 h 281"/>
                  <a:gd name="T30" fmla="*/ 301 w 339"/>
                  <a:gd name="T31" fmla="*/ 19 h 281"/>
                  <a:gd name="T32" fmla="*/ 316 w 339"/>
                  <a:gd name="T33" fmla="*/ 35 h 281"/>
                  <a:gd name="T34" fmla="*/ 316 w 339"/>
                  <a:gd name="T35" fmla="*/ 246 h 2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9"/>
                  <a:gd name="T55" fmla="*/ 0 h 281"/>
                  <a:gd name="T56" fmla="*/ 339 w 339"/>
                  <a:gd name="T57" fmla="*/ 281 h 2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9" h="281">
                    <a:moveTo>
                      <a:pt x="321" y="0"/>
                    </a:moveTo>
                    <a:cubicBezTo>
                      <a:pt x="18" y="0"/>
                      <a:pt x="18" y="0"/>
                      <a:pt x="18" y="0"/>
                    </a:cubicBezTo>
                    <a:cubicBezTo>
                      <a:pt x="8" y="0"/>
                      <a:pt x="0" y="8"/>
                      <a:pt x="0" y="18"/>
                    </a:cubicBezTo>
                    <a:cubicBezTo>
                      <a:pt x="0" y="263"/>
                      <a:pt x="0" y="263"/>
                      <a:pt x="0" y="263"/>
                    </a:cubicBezTo>
                    <a:cubicBezTo>
                      <a:pt x="0" y="273"/>
                      <a:pt x="8" y="281"/>
                      <a:pt x="18" y="281"/>
                    </a:cubicBezTo>
                    <a:cubicBezTo>
                      <a:pt x="321" y="281"/>
                      <a:pt x="321" y="281"/>
                      <a:pt x="321" y="281"/>
                    </a:cubicBezTo>
                    <a:cubicBezTo>
                      <a:pt x="331" y="281"/>
                      <a:pt x="339" y="273"/>
                      <a:pt x="339" y="263"/>
                    </a:cubicBezTo>
                    <a:cubicBezTo>
                      <a:pt x="339" y="18"/>
                      <a:pt x="339" y="18"/>
                      <a:pt x="339" y="18"/>
                    </a:cubicBezTo>
                    <a:cubicBezTo>
                      <a:pt x="339" y="8"/>
                      <a:pt x="331" y="0"/>
                      <a:pt x="321" y="0"/>
                    </a:cubicBezTo>
                    <a:moveTo>
                      <a:pt x="316" y="246"/>
                    </a:moveTo>
                    <a:cubicBezTo>
                      <a:pt x="316" y="255"/>
                      <a:pt x="309" y="262"/>
                      <a:pt x="301" y="262"/>
                    </a:cubicBezTo>
                    <a:cubicBezTo>
                      <a:pt x="38" y="262"/>
                      <a:pt x="38" y="262"/>
                      <a:pt x="38" y="262"/>
                    </a:cubicBezTo>
                    <a:cubicBezTo>
                      <a:pt x="30" y="262"/>
                      <a:pt x="23" y="255"/>
                      <a:pt x="23" y="246"/>
                    </a:cubicBezTo>
                    <a:cubicBezTo>
                      <a:pt x="23" y="35"/>
                      <a:pt x="23" y="35"/>
                      <a:pt x="23" y="35"/>
                    </a:cubicBezTo>
                    <a:cubicBezTo>
                      <a:pt x="23" y="26"/>
                      <a:pt x="30" y="19"/>
                      <a:pt x="38" y="19"/>
                    </a:cubicBezTo>
                    <a:cubicBezTo>
                      <a:pt x="301" y="19"/>
                      <a:pt x="301" y="19"/>
                      <a:pt x="301" y="19"/>
                    </a:cubicBezTo>
                    <a:cubicBezTo>
                      <a:pt x="309" y="19"/>
                      <a:pt x="316" y="26"/>
                      <a:pt x="316" y="35"/>
                    </a:cubicBezTo>
                    <a:lnTo>
                      <a:pt x="316" y="246"/>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7" name="Freeform 25"/>
              <p:cNvSpPr>
                <a:spLocks noChangeArrowheads="1"/>
              </p:cNvSpPr>
              <p:nvPr/>
            </p:nvSpPr>
            <p:spPr bwMode="auto">
              <a:xfrm>
                <a:off x="176371" y="116382"/>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8" name="Freeform 26"/>
              <p:cNvSpPr>
                <a:spLocks noChangeArrowheads="1"/>
              </p:cNvSpPr>
              <p:nvPr/>
            </p:nvSpPr>
            <p:spPr bwMode="auto">
              <a:xfrm>
                <a:off x="176371" y="274756"/>
                <a:ext cx="87586" cy="88786"/>
              </a:xfrm>
              <a:custGeom>
                <a:avLst/>
                <a:gdLst>
                  <a:gd name="T0" fmla="*/ 31 w 31"/>
                  <a:gd name="T1" fmla="*/ 24 h 31"/>
                  <a:gd name="T2" fmla="*/ 24 w 31"/>
                  <a:gd name="T3" fmla="*/ 31 h 31"/>
                  <a:gd name="T4" fmla="*/ 8 w 31"/>
                  <a:gd name="T5" fmla="*/ 31 h 31"/>
                  <a:gd name="T6" fmla="*/ 0 w 31"/>
                  <a:gd name="T7" fmla="*/ 24 h 31"/>
                  <a:gd name="T8" fmla="*/ 0 w 31"/>
                  <a:gd name="T9" fmla="*/ 8 h 31"/>
                  <a:gd name="T10" fmla="*/ 8 w 31"/>
                  <a:gd name="T11" fmla="*/ 0 h 31"/>
                  <a:gd name="T12" fmla="*/ 24 w 31"/>
                  <a:gd name="T13" fmla="*/ 0 h 31"/>
                  <a:gd name="T14" fmla="*/ 31 w 31"/>
                  <a:gd name="T15" fmla="*/ 8 h 31"/>
                  <a:gd name="T16" fmla="*/ 31 w 31"/>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1"/>
                  <a:gd name="T29" fmla="*/ 31 w 31"/>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1">
                    <a:moveTo>
                      <a:pt x="31" y="24"/>
                    </a:moveTo>
                    <a:cubicBezTo>
                      <a:pt x="31" y="28"/>
                      <a:pt x="28" y="31"/>
                      <a:pt x="24" y="31"/>
                    </a:cubicBezTo>
                    <a:cubicBezTo>
                      <a:pt x="8" y="31"/>
                      <a:pt x="8" y="31"/>
                      <a:pt x="8" y="31"/>
                    </a:cubicBezTo>
                    <a:cubicBezTo>
                      <a:pt x="4" y="31"/>
                      <a:pt x="0" y="28"/>
                      <a:pt x="0" y="24"/>
                    </a:cubicBezTo>
                    <a:cubicBezTo>
                      <a:pt x="0" y="8"/>
                      <a:pt x="0" y="8"/>
                      <a:pt x="0" y="8"/>
                    </a:cubicBezTo>
                    <a:cubicBezTo>
                      <a:pt x="0" y="4"/>
                      <a:pt x="4" y="0"/>
                      <a:pt x="8" y="0"/>
                    </a:cubicBezTo>
                    <a:cubicBezTo>
                      <a:pt x="24" y="0"/>
                      <a:pt x="24" y="0"/>
                      <a:pt x="24" y="0"/>
                    </a:cubicBezTo>
                    <a:cubicBezTo>
                      <a:pt x="28" y="0"/>
                      <a:pt x="31" y="4"/>
                      <a:pt x="31" y="8"/>
                    </a:cubicBezTo>
                    <a:lnTo>
                      <a:pt x="31"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9" name="Freeform 27"/>
              <p:cNvSpPr>
                <a:spLocks noChangeArrowheads="1"/>
              </p:cNvSpPr>
              <p:nvPr/>
            </p:nvSpPr>
            <p:spPr bwMode="auto">
              <a:xfrm>
                <a:off x="346744" y="116382"/>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0" name="Freeform 28"/>
              <p:cNvSpPr>
                <a:spLocks noChangeArrowheads="1"/>
              </p:cNvSpPr>
              <p:nvPr/>
            </p:nvSpPr>
            <p:spPr bwMode="auto">
              <a:xfrm>
                <a:off x="346744" y="274756"/>
                <a:ext cx="87586" cy="88786"/>
              </a:xfrm>
              <a:custGeom>
                <a:avLst/>
                <a:gdLst>
                  <a:gd name="T0" fmla="*/ 31 w 31"/>
                  <a:gd name="T1" fmla="*/ 24 h 31"/>
                  <a:gd name="T2" fmla="*/ 24 w 31"/>
                  <a:gd name="T3" fmla="*/ 31 h 31"/>
                  <a:gd name="T4" fmla="*/ 8 w 31"/>
                  <a:gd name="T5" fmla="*/ 31 h 31"/>
                  <a:gd name="T6" fmla="*/ 0 w 31"/>
                  <a:gd name="T7" fmla="*/ 24 h 31"/>
                  <a:gd name="T8" fmla="*/ 0 w 31"/>
                  <a:gd name="T9" fmla="*/ 8 h 31"/>
                  <a:gd name="T10" fmla="*/ 8 w 31"/>
                  <a:gd name="T11" fmla="*/ 0 h 31"/>
                  <a:gd name="T12" fmla="*/ 24 w 31"/>
                  <a:gd name="T13" fmla="*/ 0 h 31"/>
                  <a:gd name="T14" fmla="*/ 31 w 31"/>
                  <a:gd name="T15" fmla="*/ 8 h 31"/>
                  <a:gd name="T16" fmla="*/ 31 w 31"/>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1"/>
                  <a:gd name="T29" fmla="*/ 31 w 31"/>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1">
                    <a:moveTo>
                      <a:pt x="31" y="24"/>
                    </a:moveTo>
                    <a:cubicBezTo>
                      <a:pt x="31" y="28"/>
                      <a:pt x="28" y="31"/>
                      <a:pt x="24" y="31"/>
                    </a:cubicBezTo>
                    <a:cubicBezTo>
                      <a:pt x="8" y="31"/>
                      <a:pt x="8" y="31"/>
                      <a:pt x="8" y="31"/>
                    </a:cubicBezTo>
                    <a:cubicBezTo>
                      <a:pt x="4" y="31"/>
                      <a:pt x="0" y="28"/>
                      <a:pt x="0" y="24"/>
                    </a:cubicBezTo>
                    <a:cubicBezTo>
                      <a:pt x="0" y="8"/>
                      <a:pt x="0" y="8"/>
                      <a:pt x="0" y="8"/>
                    </a:cubicBezTo>
                    <a:cubicBezTo>
                      <a:pt x="0" y="4"/>
                      <a:pt x="4" y="0"/>
                      <a:pt x="8" y="0"/>
                    </a:cubicBezTo>
                    <a:cubicBezTo>
                      <a:pt x="24" y="0"/>
                      <a:pt x="24" y="0"/>
                      <a:pt x="24" y="0"/>
                    </a:cubicBezTo>
                    <a:cubicBezTo>
                      <a:pt x="28" y="0"/>
                      <a:pt x="31" y="4"/>
                      <a:pt x="31" y="8"/>
                    </a:cubicBezTo>
                    <a:lnTo>
                      <a:pt x="31"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1" name="Freeform 29"/>
              <p:cNvSpPr>
                <a:spLocks noChangeArrowheads="1"/>
              </p:cNvSpPr>
              <p:nvPr/>
            </p:nvSpPr>
            <p:spPr bwMode="auto">
              <a:xfrm>
                <a:off x="346744" y="436730"/>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2" name="Freeform 30"/>
              <p:cNvSpPr>
                <a:spLocks noChangeArrowheads="1"/>
              </p:cNvSpPr>
              <p:nvPr/>
            </p:nvSpPr>
            <p:spPr bwMode="auto">
              <a:xfrm>
                <a:off x="519516" y="116382"/>
                <a:ext cx="83987" cy="85186"/>
              </a:xfrm>
              <a:custGeom>
                <a:avLst/>
                <a:gdLst>
                  <a:gd name="T0" fmla="*/ 30 w 30"/>
                  <a:gd name="T1" fmla="*/ 23 h 30"/>
                  <a:gd name="T2" fmla="*/ 23 w 30"/>
                  <a:gd name="T3" fmla="*/ 30 h 30"/>
                  <a:gd name="T4" fmla="*/ 7 w 30"/>
                  <a:gd name="T5" fmla="*/ 30 h 30"/>
                  <a:gd name="T6" fmla="*/ 0 w 30"/>
                  <a:gd name="T7" fmla="*/ 23 h 30"/>
                  <a:gd name="T8" fmla="*/ 0 w 30"/>
                  <a:gd name="T9" fmla="*/ 7 h 30"/>
                  <a:gd name="T10" fmla="*/ 7 w 30"/>
                  <a:gd name="T11" fmla="*/ 0 h 30"/>
                  <a:gd name="T12" fmla="*/ 23 w 30"/>
                  <a:gd name="T13" fmla="*/ 0 h 30"/>
                  <a:gd name="T14" fmla="*/ 30 w 30"/>
                  <a:gd name="T15" fmla="*/ 7 h 30"/>
                  <a:gd name="T16" fmla="*/ 30 w 30"/>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0"/>
                  <a:gd name="T29" fmla="*/ 30 w 30"/>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0">
                    <a:moveTo>
                      <a:pt x="30" y="23"/>
                    </a:moveTo>
                    <a:cubicBezTo>
                      <a:pt x="30" y="27"/>
                      <a:pt x="27" y="30"/>
                      <a:pt x="23" y="30"/>
                    </a:cubicBezTo>
                    <a:cubicBezTo>
                      <a:pt x="7" y="30"/>
                      <a:pt x="7" y="30"/>
                      <a:pt x="7" y="30"/>
                    </a:cubicBezTo>
                    <a:cubicBezTo>
                      <a:pt x="3" y="30"/>
                      <a:pt x="0" y="27"/>
                      <a:pt x="0" y="23"/>
                    </a:cubicBezTo>
                    <a:cubicBezTo>
                      <a:pt x="0" y="7"/>
                      <a:pt x="0" y="7"/>
                      <a:pt x="0" y="7"/>
                    </a:cubicBezTo>
                    <a:cubicBezTo>
                      <a:pt x="0" y="3"/>
                      <a:pt x="3" y="0"/>
                      <a:pt x="7" y="0"/>
                    </a:cubicBezTo>
                    <a:cubicBezTo>
                      <a:pt x="23" y="0"/>
                      <a:pt x="23" y="0"/>
                      <a:pt x="23" y="0"/>
                    </a:cubicBezTo>
                    <a:cubicBezTo>
                      <a:pt x="27" y="0"/>
                      <a:pt x="30" y="3"/>
                      <a:pt x="30" y="7"/>
                    </a:cubicBezTo>
                    <a:lnTo>
                      <a:pt x="30"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3" name="Freeform 31"/>
              <p:cNvSpPr>
                <a:spLocks noChangeArrowheads="1"/>
              </p:cNvSpPr>
              <p:nvPr/>
            </p:nvSpPr>
            <p:spPr bwMode="auto">
              <a:xfrm>
                <a:off x="519516" y="274756"/>
                <a:ext cx="83987" cy="88786"/>
              </a:xfrm>
              <a:custGeom>
                <a:avLst/>
                <a:gdLst>
                  <a:gd name="T0" fmla="*/ 30 w 30"/>
                  <a:gd name="T1" fmla="*/ 24 h 31"/>
                  <a:gd name="T2" fmla="*/ 23 w 30"/>
                  <a:gd name="T3" fmla="*/ 31 h 31"/>
                  <a:gd name="T4" fmla="*/ 7 w 30"/>
                  <a:gd name="T5" fmla="*/ 31 h 31"/>
                  <a:gd name="T6" fmla="*/ 0 w 30"/>
                  <a:gd name="T7" fmla="*/ 24 h 31"/>
                  <a:gd name="T8" fmla="*/ 0 w 30"/>
                  <a:gd name="T9" fmla="*/ 8 h 31"/>
                  <a:gd name="T10" fmla="*/ 7 w 30"/>
                  <a:gd name="T11" fmla="*/ 0 h 31"/>
                  <a:gd name="T12" fmla="*/ 23 w 30"/>
                  <a:gd name="T13" fmla="*/ 0 h 31"/>
                  <a:gd name="T14" fmla="*/ 30 w 30"/>
                  <a:gd name="T15" fmla="*/ 8 h 31"/>
                  <a:gd name="T16" fmla="*/ 30 w 30"/>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1"/>
                  <a:gd name="T29" fmla="*/ 30 w 30"/>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1">
                    <a:moveTo>
                      <a:pt x="30" y="24"/>
                    </a:moveTo>
                    <a:cubicBezTo>
                      <a:pt x="30" y="28"/>
                      <a:pt x="27" y="31"/>
                      <a:pt x="23" y="31"/>
                    </a:cubicBezTo>
                    <a:cubicBezTo>
                      <a:pt x="7" y="31"/>
                      <a:pt x="7" y="31"/>
                      <a:pt x="7" y="31"/>
                    </a:cubicBezTo>
                    <a:cubicBezTo>
                      <a:pt x="3" y="31"/>
                      <a:pt x="0" y="28"/>
                      <a:pt x="0" y="24"/>
                    </a:cubicBezTo>
                    <a:cubicBezTo>
                      <a:pt x="0" y="8"/>
                      <a:pt x="0" y="8"/>
                      <a:pt x="0" y="8"/>
                    </a:cubicBezTo>
                    <a:cubicBezTo>
                      <a:pt x="0" y="4"/>
                      <a:pt x="3" y="0"/>
                      <a:pt x="7" y="0"/>
                    </a:cubicBezTo>
                    <a:cubicBezTo>
                      <a:pt x="23" y="0"/>
                      <a:pt x="23" y="0"/>
                      <a:pt x="23" y="0"/>
                    </a:cubicBezTo>
                    <a:cubicBezTo>
                      <a:pt x="27" y="0"/>
                      <a:pt x="30" y="4"/>
                      <a:pt x="30" y="8"/>
                    </a:cubicBezTo>
                    <a:lnTo>
                      <a:pt x="30"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4" name="Freeform 32"/>
              <p:cNvSpPr>
                <a:spLocks noChangeArrowheads="1"/>
              </p:cNvSpPr>
              <p:nvPr/>
            </p:nvSpPr>
            <p:spPr bwMode="auto">
              <a:xfrm>
                <a:off x="688689" y="116382"/>
                <a:ext cx="85186" cy="85186"/>
              </a:xfrm>
              <a:custGeom>
                <a:avLst/>
                <a:gdLst>
                  <a:gd name="T0" fmla="*/ 30 w 30"/>
                  <a:gd name="T1" fmla="*/ 23 h 30"/>
                  <a:gd name="T2" fmla="*/ 23 w 30"/>
                  <a:gd name="T3" fmla="*/ 30 h 30"/>
                  <a:gd name="T4" fmla="*/ 7 w 30"/>
                  <a:gd name="T5" fmla="*/ 30 h 30"/>
                  <a:gd name="T6" fmla="*/ 0 w 30"/>
                  <a:gd name="T7" fmla="*/ 23 h 30"/>
                  <a:gd name="T8" fmla="*/ 0 w 30"/>
                  <a:gd name="T9" fmla="*/ 7 h 30"/>
                  <a:gd name="T10" fmla="*/ 7 w 30"/>
                  <a:gd name="T11" fmla="*/ 0 h 30"/>
                  <a:gd name="T12" fmla="*/ 23 w 30"/>
                  <a:gd name="T13" fmla="*/ 0 h 30"/>
                  <a:gd name="T14" fmla="*/ 30 w 30"/>
                  <a:gd name="T15" fmla="*/ 7 h 30"/>
                  <a:gd name="T16" fmla="*/ 30 w 30"/>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0"/>
                  <a:gd name="T29" fmla="*/ 30 w 30"/>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0">
                    <a:moveTo>
                      <a:pt x="30" y="23"/>
                    </a:moveTo>
                    <a:cubicBezTo>
                      <a:pt x="30" y="27"/>
                      <a:pt x="27" y="30"/>
                      <a:pt x="23" y="30"/>
                    </a:cubicBezTo>
                    <a:cubicBezTo>
                      <a:pt x="7" y="30"/>
                      <a:pt x="7" y="30"/>
                      <a:pt x="7" y="30"/>
                    </a:cubicBezTo>
                    <a:cubicBezTo>
                      <a:pt x="3" y="30"/>
                      <a:pt x="0" y="27"/>
                      <a:pt x="0" y="23"/>
                    </a:cubicBezTo>
                    <a:cubicBezTo>
                      <a:pt x="0" y="7"/>
                      <a:pt x="0" y="7"/>
                      <a:pt x="0" y="7"/>
                    </a:cubicBezTo>
                    <a:cubicBezTo>
                      <a:pt x="0" y="3"/>
                      <a:pt x="3" y="0"/>
                      <a:pt x="7" y="0"/>
                    </a:cubicBezTo>
                    <a:cubicBezTo>
                      <a:pt x="23" y="0"/>
                      <a:pt x="23" y="0"/>
                      <a:pt x="23" y="0"/>
                    </a:cubicBezTo>
                    <a:cubicBezTo>
                      <a:pt x="27" y="0"/>
                      <a:pt x="30" y="3"/>
                      <a:pt x="30" y="7"/>
                    </a:cubicBezTo>
                    <a:lnTo>
                      <a:pt x="30"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5" name="Freeform 33"/>
              <p:cNvSpPr>
                <a:spLocks noChangeArrowheads="1"/>
              </p:cNvSpPr>
              <p:nvPr/>
            </p:nvSpPr>
            <p:spPr bwMode="auto">
              <a:xfrm>
                <a:off x="688689" y="274756"/>
                <a:ext cx="85186" cy="88786"/>
              </a:xfrm>
              <a:custGeom>
                <a:avLst/>
                <a:gdLst>
                  <a:gd name="T0" fmla="*/ 30 w 30"/>
                  <a:gd name="T1" fmla="*/ 24 h 31"/>
                  <a:gd name="T2" fmla="*/ 23 w 30"/>
                  <a:gd name="T3" fmla="*/ 31 h 31"/>
                  <a:gd name="T4" fmla="*/ 7 w 30"/>
                  <a:gd name="T5" fmla="*/ 31 h 31"/>
                  <a:gd name="T6" fmla="*/ 0 w 30"/>
                  <a:gd name="T7" fmla="*/ 24 h 31"/>
                  <a:gd name="T8" fmla="*/ 0 w 30"/>
                  <a:gd name="T9" fmla="*/ 8 h 31"/>
                  <a:gd name="T10" fmla="*/ 7 w 30"/>
                  <a:gd name="T11" fmla="*/ 0 h 31"/>
                  <a:gd name="T12" fmla="*/ 23 w 30"/>
                  <a:gd name="T13" fmla="*/ 0 h 31"/>
                  <a:gd name="T14" fmla="*/ 30 w 30"/>
                  <a:gd name="T15" fmla="*/ 8 h 31"/>
                  <a:gd name="T16" fmla="*/ 30 w 30"/>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1"/>
                  <a:gd name="T29" fmla="*/ 30 w 30"/>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1">
                    <a:moveTo>
                      <a:pt x="30" y="24"/>
                    </a:moveTo>
                    <a:cubicBezTo>
                      <a:pt x="30" y="28"/>
                      <a:pt x="27" y="31"/>
                      <a:pt x="23" y="31"/>
                    </a:cubicBezTo>
                    <a:cubicBezTo>
                      <a:pt x="7" y="31"/>
                      <a:pt x="7" y="31"/>
                      <a:pt x="7" y="31"/>
                    </a:cubicBezTo>
                    <a:cubicBezTo>
                      <a:pt x="3" y="31"/>
                      <a:pt x="0" y="28"/>
                      <a:pt x="0" y="24"/>
                    </a:cubicBezTo>
                    <a:cubicBezTo>
                      <a:pt x="0" y="8"/>
                      <a:pt x="0" y="8"/>
                      <a:pt x="0" y="8"/>
                    </a:cubicBezTo>
                    <a:cubicBezTo>
                      <a:pt x="0" y="4"/>
                      <a:pt x="3" y="0"/>
                      <a:pt x="7" y="0"/>
                    </a:cubicBezTo>
                    <a:cubicBezTo>
                      <a:pt x="23" y="0"/>
                      <a:pt x="23" y="0"/>
                      <a:pt x="23" y="0"/>
                    </a:cubicBezTo>
                    <a:cubicBezTo>
                      <a:pt x="27" y="0"/>
                      <a:pt x="30" y="4"/>
                      <a:pt x="30" y="8"/>
                    </a:cubicBezTo>
                    <a:lnTo>
                      <a:pt x="30"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6" name="Freeform 34"/>
              <p:cNvSpPr>
                <a:spLocks noChangeArrowheads="1"/>
              </p:cNvSpPr>
              <p:nvPr/>
            </p:nvSpPr>
            <p:spPr bwMode="auto">
              <a:xfrm>
                <a:off x="176371" y="436730"/>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sp>
          <p:nvSpPr>
            <p:cNvPr id="454" name="Freeform 84"/>
            <p:cNvSpPr>
              <a:spLocks noChangeAspect="1" noEditPoints="1" noChangeArrowheads="1"/>
            </p:cNvSpPr>
            <p:nvPr/>
          </p:nvSpPr>
          <p:spPr bwMode="auto">
            <a:xfrm>
              <a:off x="817723" y="0"/>
              <a:ext cx="364286" cy="360000"/>
            </a:xfrm>
            <a:custGeom>
              <a:avLst/>
              <a:gdLst>
                <a:gd name="T0" fmla="*/ 170 w 170"/>
                <a:gd name="T1" fmla="*/ 0 h 168"/>
                <a:gd name="T2" fmla="*/ 162 w 170"/>
                <a:gd name="T3" fmla="*/ 16 h 168"/>
                <a:gd name="T4" fmla="*/ 170 w 170"/>
                <a:gd name="T5" fmla="*/ 103 h 168"/>
                <a:gd name="T6" fmla="*/ 93 w 170"/>
                <a:gd name="T7" fmla="*/ 119 h 168"/>
                <a:gd name="T8" fmla="*/ 128 w 170"/>
                <a:gd name="T9" fmla="*/ 152 h 168"/>
                <a:gd name="T10" fmla="*/ 42 w 170"/>
                <a:gd name="T11" fmla="*/ 168 h 168"/>
                <a:gd name="T12" fmla="*/ 77 w 170"/>
                <a:gd name="T13" fmla="*/ 152 h 168"/>
                <a:gd name="T14" fmla="*/ 0 w 170"/>
                <a:gd name="T15" fmla="*/ 119 h 168"/>
                <a:gd name="T16" fmla="*/ 6 w 170"/>
                <a:gd name="T17" fmla="*/ 103 h 168"/>
                <a:gd name="T18" fmla="*/ 0 w 170"/>
                <a:gd name="T19" fmla="*/ 16 h 168"/>
                <a:gd name="T20" fmla="*/ 0 w 170"/>
                <a:gd name="T21" fmla="*/ 0 h 168"/>
                <a:gd name="T22" fmla="*/ 122 w 170"/>
                <a:gd name="T23" fmla="*/ 40 h 168"/>
                <a:gd name="T24" fmla="*/ 115 w 170"/>
                <a:gd name="T25" fmla="*/ 44 h 168"/>
                <a:gd name="T26" fmla="*/ 75 w 170"/>
                <a:gd name="T27" fmla="*/ 52 h 168"/>
                <a:gd name="T28" fmla="*/ 73 w 170"/>
                <a:gd name="T29" fmla="*/ 50 h 168"/>
                <a:gd name="T30" fmla="*/ 50 w 170"/>
                <a:gd name="T31" fmla="*/ 67 h 168"/>
                <a:gd name="T32" fmla="*/ 85 w 170"/>
                <a:gd name="T33" fmla="*/ 65 h 168"/>
                <a:gd name="T34" fmla="*/ 89 w 170"/>
                <a:gd name="T35" fmla="*/ 67 h 168"/>
                <a:gd name="T36" fmla="*/ 120 w 170"/>
                <a:gd name="T37" fmla="*/ 52 h 168"/>
                <a:gd name="T38" fmla="*/ 128 w 170"/>
                <a:gd name="T39" fmla="*/ 40 h 168"/>
                <a:gd name="T40" fmla="*/ 113 w 170"/>
                <a:gd name="T41" fmla="*/ 58 h 168"/>
                <a:gd name="T42" fmla="*/ 122 w 170"/>
                <a:gd name="T43" fmla="*/ 85 h 168"/>
                <a:gd name="T44" fmla="*/ 113 w 170"/>
                <a:gd name="T45" fmla="*/ 58 h 168"/>
                <a:gd name="T46" fmla="*/ 101 w 170"/>
                <a:gd name="T47" fmla="*/ 67 h 168"/>
                <a:gd name="T48" fmla="*/ 109 w 170"/>
                <a:gd name="T49" fmla="*/ 85 h 168"/>
                <a:gd name="T50" fmla="*/ 101 w 170"/>
                <a:gd name="T51" fmla="*/ 67 h 168"/>
                <a:gd name="T52" fmla="*/ 87 w 170"/>
                <a:gd name="T53" fmla="*/ 77 h 168"/>
                <a:gd name="T54" fmla="*/ 95 w 170"/>
                <a:gd name="T55" fmla="*/ 85 h 168"/>
                <a:gd name="T56" fmla="*/ 87 w 170"/>
                <a:gd name="T57" fmla="*/ 77 h 168"/>
                <a:gd name="T58" fmla="*/ 75 w 170"/>
                <a:gd name="T59" fmla="*/ 69 h 168"/>
                <a:gd name="T60" fmla="*/ 83 w 170"/>
                <a:gd name="T61" fmla="*/ 85 h 168"/>
                <a:gd name="T62" fmla="*/ 75 w 170"/>
                <a:gd name="T63" fmla="*/ 69 h 168"/>
                <a:gd name="T64" fmla="*/ 63 w 170"/>
                <a:gd name="T65" fmla="*/ 69 h 168"/>
                <a:gd name="T66" fmla="*/ 71 w 170"/>
                <a:gd name="T67" fmla="*/ 85 h 168"/>
                <a:gd name="T68" fmla="*/ 63 w 170"/>
                <a:gd name="T69" fmla="*/ 69 h 168"/>
                <a:gd name="T70" fmla="*/ 48 w 170"/>
                <a:gd name="T71" fmla="*/ 73 h 168"/>
                <a:gd name="T72" fmla="*/ 56 w 170"/>
                <a:gd name="T73" fmla="*/ 85 h 168"/>
                <a:gd name="T74" fmla="*/ 48 w 170"/>
                <a:gd name="T75" fmla="*/ 73 h 168"/>
                <a:gd name="T76" fmla="*/ 146 w 170"/>
                <a:gd name="T77" fmla="*/ 18 h 168"/>
                <a:gd name="T78" fmla="*/ 24 w 170"/>
                <a:gd name="T79" fmla="*/ 101 h 168"/>
                <a:gd name="T80" fmla="*/ 146 w 170"/>
                <a:gd name="T81" fmla="*/ 18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0"/>
                <a:gd name="T124" fmla="*/ 0 h 168"/>
                <a:gd name="T125" fmla="*/ 170 w 170"/>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0" h="168">
                  <a:moveTo>
                    <a:pt x="0" y="0"/>
                  </a:moveTo>
                  <a:lnTo>
                    <a:pt x="170" y="0"/>
                  </a:lnTo>
                  <a:lnTo>
                    <a:pt x="170" y="16"/>
                  </a:lnTo>
                  <a:lnTo>
                    <a:pt x="162" y="16"/>
                  </a:lnTo>
                  <a:lnTo>
                    <a:pt x="162" y="103"/>
                  </a:lnTo>
                  <a:lnTo>
                    <a:pt x="170" y="103"/>
                  </a:lnTo>
                  <a:lnTo>
                    <a:pt x="170" y="119"/>
                  </a:lnTo>
                  <a:lnTo>
                    <a:pt x="93" y="119"/>
                  </a:lnTo>
                  <a:lnTo>
                    <a:pt x="93" y="152"/>
                  </a:lnTo>
                  <a:lnTo>
                    <a:pt x="128" y="152"/>
                  </a:lnTo>
                  <a:lnTo>
                    <a:pt x="128" y="168"/>
                  </a:lnTo>
                  <a:lnTo>
                    <a:pt x="42" y="168"/>
                  </a:lnTo>
                  <a:lnTo>
                    <a:pt x="42" y="152"/>
                  </a:lnTo>
                  <a:lnTo>
                    <a:pt x="77" y="152"/>
                  </a:lnTo>
                  <a:lnTo>
                    <a:pt x="77" y="119"/>
                  </a:lnTo>
                  <a:lnTo>
                    <a:pt x="0" y="119"/>
                  </a:lnTo>
                  <a:lnTo>
                    <a:pt x="0" y="103"/>
                  </a:lnTo>
                  <a:lnTo>
                    <a:pt x="6" y="103"/>
                  </a:lnTo>
                  <a:lnTo>
                    <a:pt x="6" y="16"/>
                  </a:lnTo>
                  <a:lnTo>
                    <a:pt x="0" y="16"/>
                  </a:lnTo>
                  <a:lnTo>
                    <a:pt x="0" y="0"/>
                  </a:lnTo>
                  <a:lnTo>
                    <a:pt x="0" y="0"/>
                  </a:lnTo>
                  <a:close/>
                  <a:moveTo>
                    <a:pt x="128" y="40"/>
                  </a:moveTo>
                  <a:lnTo>
                    <a:pt x="122" y="40"/>
                  </a:lnTo>
                  <a:lnTo>
                    <a:pt x="113" y="40"/>
                  </a:lnTo>
                  <a:lnTo>
                    <a:pt x="115" y="44"/>
                  </a:lnTo>
                  <a:lnTo>
                    <a:pt x="87" y="61"/>
                  </a:lnTo>
                  <a:lnTo>
                    <a:pt x="75" y="52"/>
                  </a:lnTo>
                  <a:lnTo>
                    <a:pt x="75" y="50"/>
                  </a:lnTo>
                  <a:lnTo>
                    <a:pt x="73" y="50"/>
                  </a:lnTo>
                  <a:lnTo>
                    <a:pt x="48" y="61"/>
                  </a:lnTo>
                  <a:lnTo>
                    <a:pt x="50" y="67"/>
                  </a:lnTo>
                  <a:lnTo>
                    <a:pt x="73" y="56"/>
                  </a:lnTo>
                  <a:lnTo>
                    <a:pt x="85" y="65"/>
                  </a:lnTo>
                  <a:lnTo>
                    <a:pt x="87" y="67"/>
                  </a:lnTo>
                  <a:lnTo>
                    <a:pt x="89" y="67"/>
                  </a:lnTo>
                  <a:lnTo>
                    <a:pt x="117" y="48"/>
                  </a:lnTo>
                  <a:lnTo>
                    <a:pt x="120" y="52"/>
                  </a:lnTo>
                  <a:lnTo>
                    <a:pt x="124" y="46"/>
                  </a:lnTo>
                  <a:lnTo>
                    <a:pt x="128" y="40"/>
                  </a:lnTo>
                  <a:lnTo>
                    <a:pt x="128" y="40"/>
                  </a:lnTo>
                  <a:close/>
                  <a:moveTo>
                    <a:pt x="113" y="58"/>
                  </a:moveTo>
                  <a:lnTo>
                    <a:pt x="113" y="85"/>
                  </a:lnTo>
                  <a:lnTo>
                    <a:pt x="122" y="85"/>
                  </a:lnTo>
                  <a:lnTo>
                    <a:pt x="122" y="58"/>
                  </a:lnTo>
                  <a:lnTo>
                    <a:pt x="113" y="58"/>
                  </a:lnTo>
                  <a:lnTo>
                    <a:pt x="113" y="58"/>
                  </a:lnTo>
                  <a:close/>
                  <a:moveTo>
                    <a:pt x="101" y="67"/>
                  </a:moveTo>
                  <a:lnTo>
                    <a:pt x="101" y="85"/>
                  </a:lnTo>
                  <a:lnTo>
                    <a:pt x="109" y="85"/>
                  </a:lnTo>
                  <a:lnTo>
                    <a:pt x="109" y="67"/>
                  </a:lnTo>
                  <a:lnTo>
                    <a:pt x="101" y="67"/>
                  </a:lnTo>
                  <a:lnTo>
                    <a:pt x="101" y="67"/>
                  </a:lnTo>
                  <a:close/>
                  <a:moveTo>
                    <a:pt x="87" y="77"/>
                  </a:moveTo>
                  <a:lnTo>
                    <a:pt x="87" y="85"/>
                  </a:lnTo>
                  <a:lnTo>
                    <a:pt x="95" y="85"/>
                  </a:lnTo>
                  <a:lnTo>
                    <a:pt x="95" y="77"/>
                  </a:lnTo>
                  <a:lnTo>
                    <a:pt x="87" y="77"/>
                  </a:lnTo>
                  <a:lnTo>
                    <a:pt x="87" y="77"/>
                  </a:lnTo>
                  <a:close/>
                  <a:moveTo>
                    <a:pt x="75" y="69"/>
                  </a:moveTo>
                  <a:lnTo>
                    <a:pt x="75" y="85"/>
                  </a:lnTo>
                  <a:lnTo>
                    <a:pt x="83" y="85"/>
                  </a:lnTo>
                  <a:lnTo>
                    <a:pt x="83" y="69"/>
                  </a:lnTo>
                  <a:lnTo>
                    <a:pt x="75" y="69"/>
                  </a:lnTo>
                  <a:lnTo>
                    <a:pt x="75" y="69"/>
                  </a:lnTo>
                  <a:close/>
                  <a:moveTo>
                    <a:pt x="63" y="69"/>
                  </a:moveTo>
                  <a:lnTo>
                    <a:pt x="63" y="85"/>
                  </a:lnTo>
                  <a:lnTo>
                    <a:pt x="71" y="85"/>
                  </a:lnTo>
                  <a:lnTo>
                    <a:pt x="71" y="69"/>
                  </a:lnTo>
                  <a:lnTo>
                    <a:pt x="63" y="69"/>
                  </a:lnTo>
                  <a:lnTo>
                    <a:pt x="63" y="69"/>
                  </a:lnTo>
                  <a:close/>
                  <a:moveTo>
                    <a:pt x="48" y="73"/>
                  </a:moveTo>
                  <a:lnTo>
                    <a:pt x="48" y="85"/>
                  </a:lnTo>
                  <a:lnTo>
                    <a:pt x="56" y="85"/>
                  </a:lnTo>
                  <a:lnTo>
                    <a:pt x="56" y="73"/>
                  </a:lnTo>
                  <a:lnTo>
                    <a:pt x="48" y="73"/>
                  </a:lnTo>
                  <a:lnTo>
                    <a:pt x="48" y="73"/>
                  </a:lnTo>
                  <a:close/>
                  <a:moveTo>
                    <a:pt x="146" y="18"/>
                  </a:moveTo>
                  <a:lnTo>
                    <a:pt x="24" y="18"/>
                  </a:lnTo>
                  <a:lnTo>
                    <a:pt x="24" y="101"/>
                  </a:lnTo>
                  <a:lnTo>
                    <a:pt x="146" y="101"/>
                  </a:lnTo>
                  <a:lnTo>
                    <a:pt x="146" y="18"/>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5" name="Freeform 9"/>
            <p:cNvSpPr>
              <a:spLocks noChangeAspect="1" noEditPoints="1" noChangeArrowheads="1"/>
            </p:cNvSpPr>
            <p:nvPr/>
          </p:nvSpPr>
          <p:spPr bwMode="auto">
            <a:xfrm>
              <a:off x="3979827" y="0"/>
              <a:ext cx="394911" cy="360000"/>
            </a:xfrm>
            <a:custGeom>
              <a:avLst/>
              <a:gdLst>
                <a:gd name="T0" fmla="*/ 141 w 181"/>
                <a:gd name="T1" fmla="*/ 0 h 165"/>
                <a:gd name="T2" fmla="*/ 149 w 181"/>
                <a:gd name="T3" fmla="*/ 8 h 165"/>
                <a:gd name="T4" fmla="*/ 134 w 181"/>
                <a:gd name="T5" fmla="*/ 47 h 165"/>
                <a:gd name="T6" fmla="*/ 33 w 181"/>
                <a:gd name="T7" fmla="*/ 14 h 165"/>
                <a:gd name="T8" fmla="*/ 39 w 181"/>
                <a:gd name="T9" fmla="*/ 20 h 165"/>
                <a:gd name="T10" fmla="*/ 51 w 181"/>
                <a:gd name="T11" fmla="*/ 31 h 165"/>
                <a:gd name="T12" fmla="*/ 33 w 181"/>
                <a:gd name="T13" fmla="*/ 39 h 165"/>
                <a:gd name="T14" fmla="*/ 39 w 181"/>
                <a:gd name="T15" fmla="*/ 45 h 165"/>
                <a:gd name="T16" fmla="*/ 51 w 181"/>
                <a:gd name="T17" fmla="*/ 55 h 165"/>
                <a:gd name="T18" fmla="*/ 33 w 181"/>
                <a:gd name="T19" fmla="*/ 63 h 165"/>
                <a:gd name="T20" fmla="*/ 39 w 181"/>
                <a:gd name="T21" fmla="*/ 67 h 165"/>
                <a:gd name="T22" fmla="*/ 51 w 181"/>
                <a:gd name="T23" fmla="*/ 77 h 165"/>
                <a:gd name="T24" fmla="*/ 33 w 181"/>
                <a:gd name="T25" fmla="*/ 86 h 165"/>
                <a:gd name="T26" fmla="*/ 39 w 181"/>
                <a:gd name="T27" fmla="*/ 90 h 165"/>
                <a:gd name="T28" fmla="*/ 51 w 181"/>
                <a:gd name="T29" fmla="*/ 100 h 165"/>
                <a:gd name="T30" fmla="*/ 33 w 181"/>
                <a:gd name="T31" fmla="*/ 110 h 165"/>
                <a:gd name="T32" fmla="*/ 39 w 181"/>
                <a:gd name="T33" fmla="*/ 116 h 165"/>
                <a:gd name="T34" fmla="*/ 51 w 181"/>
                <a:gd name="T35" fmla="*/ 126 h 165"/>
                <a:gd name="T36" fmla="*/ 33 w 181"/>
                <a:gd name="T37" fmla="*/ 134 h 165"/>
                <a:gd name="T38" fmla="*/ 33 w 181"/>
                <a:gd name="T39" fmla="*/ 151 h 165"/>
                <a:gd name="T40" fmla="*/ 134 w 181"/>
                <a:gd name="T41" fmla="*/ 118 h 165"/>
                <a:gd name="T42" fmla="*/ 149 w 181"/>
                <a:gd name="T43" fmla="*/ 157 h 165"/>
                <a:gd name="T44" fmla="*/ 141 w 181"/>
                <a:gd name="T45" fmla="*/ 165 h 165"/>
                <a:gd name="T46" fmla="*/ 19 w 181"/>
                <a:gd name="T47" fmla="*/ 165 h 165"/>
                <a:gd name="T48" fmla="*/ 19 w 181"/>
                <a:gd name="T49" fmla="*/ 146 h 165"/>
                <a:gd name="T50" fmla="*/ 0 w 181"/>
                <a:gd name="T51" fmla="*/ 132 h 165"/>
                <a:gd name="T52" fmla="*/ 19 w 181"/>
                <a:gd name="T53" fmla="*/ 120 h 165"/>
                <a:gd name="T54" fmla="*/ 0 w 181"/>
                <a:gd name="T55" fmla="*/ 108 h 165"/>
                <a:gd name="T56" fmla="*/ 19 w 181"/>
                <a:gd name="T57" fmla="*/ 98 h 165"/>
                <a:gd name="T58" fmla="*/ 0 w 181"/>
                <a:gd name="T59" fmla="*/ 83 h 165"/>
                <a:gd name="T60" fmla="*/ 19 w 181"/>
                <a:gd name="T61" fmla="*/ 75 h 165"/>
                <a:gd name="T62" fmla="*/ 0 w 181"/>
                <a:gd name="T63" fmla="*/ 61 h 165"/>
                <a:gd name="T64" fmla="*/ 19 w 181"/>
                <a:gd name="T65" fmla="*/ 51 h 165"/>
                <a:gd name="T66" fmla="*/ 0 w 181"/>
                <a:gd name="T67" fmla="*/ 39 h 165"/>
                <a:gd name="T68" fmla="*/ 19 w 181"/>
                <a:gd name="T69" fmla="*/ 8 h 165"/>
                <a:gd name="T70" fmla="*/ 27 w 181"/>
                <a:gd name="T71" fmla="*/ 0 h 165"/>
                <a:gd name="T72" fmla="*/ 63 w 181"/>
                <a:gd name="T73" fmla="*/ 79 h 165"/>
                <a:gd name="T74" fmla="*/ 84 w 181"/>
                <a:gd name="T75" fmla="*/ 88 h 165"/>
                <a:gd name="T76" fmla="*/ 63 w 181"/>
                <a:gd name="T77" fmla="*/ 79 h 165"/>
                <a:gd name="T78" fmla="*/ 63 w 181"/>
                <a:gd name="T79" fmla="*/ 61 h 165"/>
                <a:gd name="T80" fmla="*/ 100 w 181"/>
                <a:gd name="T81" fmla="*/ 69 h 165"/>
                <a:gd name="T82" fmla="*/ 63 w 181"/>
                <a:gd name="T83" fmla="*/ 61 h 165"/>
                <a:gd name="T84" fmla="*/ 63 w 181"/>
                <a:gd name="T85" fmla="*/ 45 h 165"/>
                <a:gd name="T86" fmla="*/ 116 w 181"/>
                <a:gd name="T87" fmla="*/ 53 h 165"/>
                <a:gd name="T88" fmla="*/ 63 w 181"/>
                <a:gd name="T89" fmla="*/ 45 h 165"/>
                <a:gd name="T90" fmla="*/ 63 w 181"/>
                <a:gd name="T91" fmla="*/ 29 h 165"/>
                <a:gd name="T92" fmla="*/ 116 w 181"/>
                <a:gd name="T93" fmla="*/ 35 h 165"/>
                <a:gd name="T94" fmla="*/ 63 w 181"/>
                <a:gd name="T95" fmla="*/ 29 h 165"/>
                <a:gd name="T96" fmla="*/ 84 w 181"/>
                <a:gd name="T97" fmla="*/ 130 h 165"/>
                <a:gd name="T98" fmla="*/ 106 w 181"/>
                <a:gd name="T99" fmla="*/ 130 h 165"/>
                <a:gd name="T100" fmla="*/ 86 w 181"/>
                <a:gd name="T101" fmla="*/ 108 h 165"/>
                <a:gd name="T102" fmla="*/ 84 w 181"/>
                <a:gd name="T103" fmla="*/ 130 h 165"/>
                <a:gd name="T104" fmla="*/ 161 w 181"/>
                <a:gd name="T105" fmla="*/ 37 h 165"/>
                <a:gd name="T106" fmla="*/ 116 w 181"/>
                <a:gd name="T107" fmla="*/ 120 h 165"/>
                <a:gd name="T108" fmla="*/ 161 w 181"/>
                <a:gd name="T109" fmla="*/ 37 h 16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1"/>
                <a:gd name="T166" fmla="*/ 0 h 165"/>
                <a:gd name="T167" fmla="*/ 181 w 181"/>
                <a:gd name="T168" fmla="*/ 165 h 16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1" h="165">
                  <a:moveTo>
                    <a:pt x="27" y="0"/>
                  </a:moveTo>
                  <a:lnTo>
                    <a:pt x="141" y="0"/>
                  </a:lnTo>
                  <a:lnTo>
                    <a:pt x="149" y="0"/>
                  </a:lnTo>
                  <a:lnTo>
                    <a:pt x="149" y="8"/>
                  </a:lnTo>
                  <a:lnTo>
                    <a:pt x="149" y="35"/>
                  </a:lnTo>
                  <a:lnTo>
                    <a:pt x="134" y="47"/>
                  </a:lnTo>
                  <a:lnTo>
                    <a:pt x="134" y="14"/>
                  </a:lnTo>
                  <a:lnTo>
                    <a:pt x="33" y="14"/>
                  </a:lnTo>
                  <a:lnTo>
                    <a:pt x="33" y="25"/>
                  </a:lnTo>
                  <a:lnTo>
                    <a:pt x="39" y="20"/>
                  </a:lnTo>
                  <a:lnTo>
                    <a:pt x="47" y="18"/>
                  </a:lnTo>
                  <a:lnTo>
                    <a:pt x="51" y="31"/>
                  </a:lnTo>
                  <a:lnTo>
                    <a:pt x="45" y="35"/>
                  </a:lnTo>
                  <a:lnTo>
                    <a:pt x="33" y="39"/>
                  </a:lnTo>
                  <a:lnTo>
                    <a:pt x="33" y="47"/>
                  </a:lnTo>
                  <a:lnTo>
                    <a:pt x="39" y="45"/>
                  </a:lnTo>
                  <a:lnTo>
                    <a:pt x="47" y="41"/>
                  </a:lnTo>
                  <a:lnTo>
                    <a:pt x="51" y="55"/>
                  </a:lnTo>
                  <a:lnTo>
                    <a:pt x="45" y="57"/>
                  </a:lnTo>
                  <a:lnTo>
                    <a:pt x="33" y="63"/>
                  </a:lnTo>
                  <a:lnTo>
                    <a:pt x="33" y="71"/>
                  </a:lnTo>
                  <a:lnTo>
                    <a:pt x="39" y="67"/>
                  </a:lnTo>
                  <a:lnTo>
                    <a:pt x="47" y="65"/>
                  </a:lnTo>
                  <a:lnTo>
                    <a:pt x="51" y="77"/>
                  </a:lnTo>
                  <a:lnTo>
                    <a:pt x="45" y="81"/>
                  </a:lnTo>
                  <a:lnTo>
                    <a:pt x="33" y="86"/>
                  </a:lnTo>
                  <a:lnTo>
                    <a:pt x="33" y="94"/>
                  </a:lnTo>
                  <a:lnTo>
                    <a:pt x="39" y="90"/>
                  </a:lnTo>
                  <a:lnTo>
                    <a:pt x="47" y="88"/>
                  </a:lnTo>
                  <a:lnTo>
                    <a:pt x="51" y="100"/>
                  </a:lnTo>
                  <a:lnTo>
                    <a:pt x="45" y="104"/>
                  </a:lnTo>
                  <a:lnTo>
                    <a:pt x="33" y="110"/>
                  </a:lnTo>
                  <a:lnTo>
                    <a:pt x="33" y="118"/>
                  </a:lnTo>
                  <a:lnTo>
                    <a:pt x="39" y="116"/>
                  </a:lnTo>
                  <a:lnTo>
                    <a:pt x="47" y="112"/>
                  </a:lnTo>
                  <a:lnTo>
                    <a:pt x="51" y="126"/>
                  </a:lnTo>
                  <a:lnTo>
                    <a:pt x="45" y="128"/>
                  </a:lnTo>
                  <a:lnTo>
                    <a:pt x="33" y="134"/>
                  </a:lnTo>
                  <a:lnTo>
                    <a:pt x="33" y="146"/>
                  </a:lnTo>
                  <a:lnTo>
                    <a:pt x="33" y="151"/>
                  </a:lnTo>
                  <a:lnTo>
                    <a:pt x="134" y="151"/>
                  </a:lnTo>
                  <a:lnTo>
                    <a:pt x="134" y="118"/>
                  </a:lnTo>
                  <a:lnTo>
                    <a:pt x="149" y="106"/>
                  </a:lnTo>
                  <a:lnTo>
                    <a:pt x="149" y="157"/>
                  </a:lnTo>
                  <a:lnTo>
                    <a:pt x="149" y="165"/>
                  </a:lnTo>
                  <a:lnTo>
                    <a:pt x="141" y="165"/>
                  </a:lnTo>
                  <a:lnTo>
                    <a:pt x="27" y="165"/>
                  </a:lnTo>
                  <a:lnTo>
                    <a:pt x="19" y="165"/>
                  </a:lnTo>
                  <a:lnTo>
                    <a:pt x="19" y="157"/>
                  </a:lnTo>
                  <a:lnTo>
                    <a:pt x="19" y="146"/>
                  </a:lnTo>
                  <a:lnTo>
                    <a:pt x="4" y="146"/>
                  </a:lnTo>
                  <a:lnTo>
                    <a:pt x="0" y="132"/>
                  </a:lnTo>
                  <a:lnTo>
                    <a:pt x="19" y="124"/>
                  </a:lnTo>
                  <a:lnTo>
                    <a:pt x="19" y="120"/>
                  </a:lnTo>
                  <a:lnTo>
                    <a:pt x="4" y="120"/>
                  </a:lnTo>
                  <a:lnTo>
                    <a:pt x="0" y="108"/>
                  </a:lnTo>
                  <a:lnTo>
                    <a:pt x="19" y="100"/>
                  </a:lnTo>
                  <a:lnTo>
                    <a:pt x="19" y="98"/>
                  </a:lnTo>
                  <a:lnTo>
                    <a:pt x="4" y="98"/>
                  </a:lnTo>
                  <a:lnTo>
                    <a:pt x="0" y="83"/>
                  </a:lnTo>
                  <a:lnTo>
                    <a:pt x="19" y="77"/>
                  </a:lnTo>
                  <a:lnTo>
                    <a:pt x="19" y="75"/>
                  </a:lnTo>
                  <a:lnTo>
                    <a:pt x="4" y="75"/>
                  </a:lnTo>
                  <a:lnTo>
                    <a:pt x="0" y="61"/>
                  </a:lnTo>
                  <a:lnTo>
                    <a:pt x="19" y="53"/>
                  </a:lnTo>
                  <a:lnTo>
                    <a:pt x="19" y="51"/>
                  </a:lnTo>
                  <a:lnTo>
                    <a:pt x="4" y="51"/>
                  </a:lnTo>
                  <a:lnTo>
                    <a:pt x="0" y="39"/>
                  </a:lnTo>
                  <a:lnTo>
                    <a:pt x="19" y="31"/>
                  </a:lnTo>
                  <a:lnTo>
                    <a:pt x="19" y="8"/>
                  </a:lnTo>
                  <a:lnTo>
                    <a:pt x="19" y="0"/>
                  </a:lnTo>
                  <a:lnTo>
                    <a:pt x="27" y="0"/>
                  </a:lnTo>
                  <a:lnTo>
                    <a:pt x="27" y="0"/>
                  </a:lnTo>
                  <a:close/>
                  <a:moveTo>
                    <a:pt x="63" y="79"/>
                  </a:moveTo>
                  <a:lnTo>
                    <a:pt x="63" y="88"/>
                  </a:lnTo>
                  <a:lnTo>
                    <a:pt x="84" y="88"/>
                  </a:lnTo>
                  <a:lnTo>
                    <a:pt x="84" y="79"/>
                  </a:lnTo>
                  <a:lnTo>
                    <a:pt x="63" y="79"/>
                  </a:lnTo>
                  <a:lnTo>
                    <a:pt x="63" y="79"/>
                  </a:lnTo>
                  <a:close/>
                  <a:moveTo>
                    <a:pt x="63" y="61"/>
                  </a:moveTo>
                  <a:lnTo>
                    <a:pt x="63" y="69"/>
                  </a:lnTo>
                  <a:lnTo>
                    <a:pt x="100" y="69"/>
                  </a:lnTo>
                  <a:lnTo>
                    <a:pt x="100" y="61"/>
                  </a:lnTo>
                  <a:lnTo>
                    <a:pt x="63" y="61"/>
                  </a:lnTo>
                  <a:lnTo>
                    <a:pt x="63" y="61"/>
                  </a:lnTo>
                  <a:close/>
                  <a:moveTo>
                    <a:pt x="63" y="45"/>
                  </a:moveTo>
                  <a:lnTo>
                    <a:pt x="63" y="53"/>
                  </a:lnTo>
                  <a:lnTo>
                    <a:pt x="116" y="53"/>
                  </a:lnTo>
                  <a:lnTo>
                    <a:pt x="116" y="45"/>
                  </a:lnTo>
                  <a:lnTo>
                    <a:pt x="63" y="45"/>
                  </a:lnTo>
                  <a:lnTo>
                    <a:pt x="63" y="45"/>
                  </a:lnTo>
                  <a:close/>
                  <a:moveTo>
                    <a:pt x="63" y="29"/>
                  </a:moveTo>
                  <a:lnTo>
                    <a:pt x="63" y="35"/>
                  </a:lnTo>
                  <a:lnTo>
                    <a:pt x="116" y="35"/>
                  </a:lnTo>
                  <a:lnTo>
                    <a:pt x="116" y="29"/>
                  </a:lnTo>
                  <a:lnTo>
                    <a:pt x="63" y="29"/>
                  </a:lnTo>
                  <a:lnTo>
                    <a:pt x="63" y="29"/>
                  </a:lnTo>
                  <a:close/>
                  <a:moveTo>
                    <a:pt x="84" y="130"/>
                  </a:moveTo>
                  <a:lnTo>
                    <a:pt x="96" y="130"/>
                  </a:lnTo>
                  <a:lnTo>
                    <a:pt x="106" y="130"/>
                  </a:lnTo>
                  <a:lnTo>
                    <a:pt x="96" y="118"/>
                  </a:lnTo>
                  <a:lnTo>
                    <a:pt x="86" y="108"/>
                  </a:lnTo>
                  <a:lnTo>
                    <a:pt x="86" y="120"/>
                  </a:lnTo>
                  <a:lnTo>
                    <a:pt x="84" y="130"/>
                  </a:lnTo>
                  <a:lnTo>
                    <a:pt x="84" y="130"/>
                  </a:lnTo>
                  <a:close/>
                  <a:moveTo>
                    <a:pt x="161" y="37"/>
                  </a:moveTo>
                  <a:lnTo>
                    <a:pt x="96" y="100"/>
                  </a:lnTo>
                  <a:lnTo>
                    <a:pt x="116" y="120"/>
                  </a:lnTo>
                  <a:lnTo>
                    <a:pt x="181" y="57"/>
                  </a:lnTo>
                  <a:lnTo>
                    <a:pt x="161" y="37"/>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sp>
        <p:nvSpPr>
          <p:cNvPr id="4" name="文本框 2"/>
          <p:cNvSpPr txBox="1">
            <a:spLocks noChangeArrowheads="1"/>
          </p:cNvSpPr>
          <p:nvPr/>
        </p:nvSpPr>
        <p:spPr bwMode="auto">
          <a:xfrm>
            <a:off x="579869" y="1808277"/>
            <a:ext cx="4334298" cy="590168"/>
          </a:xfrm>
          <a:prstGeom prst="rect">
            <a:avLst/>
          </a:prstGeom>
          <a:noFill/>
          <a:ln>
            <a:noFill/>
          </a:ln>
          <a:effectLst/>
          <a:extLst/>
        </p:spPr>
        <p:txBody>
          <a:bodyPr wrap="square" lIns="96780" tIns="48390" rIns="96780" bIns="48390">
            <a:spAutoFit/>
          </a:bodyPr>
          <a:lstStyle>
            <a:lvl1pPr>
              <a:defRPr sz="1900">
                <a:solidFill>
                  <a:schemeClr val="tx1"/>
                </a:solidFill>
                <a:latin typeface="Arial" pitchFamily="34" charset="0"/>
                <a:ea typeface="微软雅黑" pitchFamily="34" charset="-122"/>
              </a:defRPr>
            </a:lvl1pPr>
            <a:lvl2pPr marL="742950" indent="-285750">
              <a:defRPr sz="1900">
                <a:solidFill>
                  <a:schemeClr val="tx1"/>
                </a:solidFill>
                <a:latin typeface="Arial" pitchFamily="34" charset="0"/>
                <a:ea typeface="微软雅黑" pitchFamily="34" charset="-122"/>
              </a:defRPr>
            </a:lvl2pPr>
            <a:lvl3pPr marL="1143000" indent="-228600">
              <a:defRPr sz="1900">
                <a:solidFill>
                  <a:schemeClr val="tx1"/>
                </a:solidFill>
                <a:latin typeface="Arial" pitchFamily="34" charset="0"/>
                <a:ea typeface="微软雅黑" pitchFamily="34" charset="-122"/>
              </a:defRPr>
            </a:lvl3pPr>
            <a:lvl4pPr marL="1600200" indent="-228600">
              <a:defRPr sz="1900">
                <a:solidFill>
                  <a:schemeClr val="tx1"/>
                </a:solidFill>
                <a:latin typeface="Arial" pitchFamily="34" charset="0"/>
                <a:ea typeface="微软雅黑" pitchFamily="34" charset="-122"/>
              </a:defRPr>
            </a:lvl4pPr>
            <a:lvl5pPr marL="2057400" indent="-228600">
              <a:defRPr sz="1900">
                <a:solidFill>
                  <a:schemeClr val="tx1"/>
                </a:solidFill>
                <a:latin typeface="Arial" pitchFamily="34" charset="0"/>
                <a:ea typeface="微软雅黑" pitchFamily="34" charset="-122"/>
              </a:defRPr>
            </a:lvl5pPr>
            <a:lvl6pPr marL="2514600" indent="-228600" defTabSz="966788" fontAlgn="base">
              <a:spcBef>
                <a:spcPct val="0"/>
              </a:spcBef>
              <a:spcAft>
                <a:spcPct val="0"/>
              </a:spcAft>
              <a:defRPr sz="1900">
                <a:solidFill>
                  <a:schemeClr val="tx1"/>
                </a:solidFill>
                <a:latin typeface="Arial" pitchFamily="34" charset="0"/>
                <a:ea typeface="微软雅黑" pitchFamily="34" charset="-122"/>
              </a:defRPr>
            </a:lvl6pPr>
            <a:lvl7pPr marL="2971800" indent="-228600" defTabSz="966788" fontAlgn="base">
              <a:spcBef>
                <a:spcPct val="0"/>
              </a:spcBef>
              <a:spcAft>
                <a:spcPct val="0"/>
              </a:spcAft>
              <a:defRPr sz="1900">
                <a:solidFill>
                  <a:schemeClr val="tx1"/>
                </a:solidFill>
                <a:latin typeface="Arial" pitchFamily="34" charset="0"/>
                <a:ea typeface="微软雅黑" pitchFamily="34" charset="-122"/>
              </a:defRPr>
            </a:lvl7pPr>
            <a:lvl8pPr marL="3429000" indent="-228600" defTabSz="966788" fontAlgn="base">
              <a:spcBef>
                <a:spcPct val="0"/>
              </a:spcBef>
              <a:spcAft>
                <a:spcPct val="0"/>
              </a:spcAft>
              <a:defRPr sz="1900">
                <a:solidFill>
                  <a:schemeClr val="tx1"/>
                </a:solidFill>
                <a:latin typeface="Arial" pitchFamily="34" charset="0"/>
                <a:ea typeface="微软雅黑" pitchFamily="34" charset="-122"/>
              </a:defRPr>
            </a:lvl8pPr>
            <a:lvl9pPr marL="3886200" indent="-228600" defTabSz="966788" fontAlgn="base">
              <a:spcBef>
                <a:spcPct val="0"/>
              </a:spcBef>
              <a:spcAft>
                <a:spcPct val="0"/>
              </a:spcAft>
              <a:defRPr sz="1900">
                <a:solidFill>
                  <a:schemeClr val="tx1"/>
                </a:solidFill>
                <a:latin typeface="Arial" pitchFamily="34" charset="0"/>
                <a:ea typeface="微软雅黑" pitchFamily="34" charset="-122"/>
              </a:defRPr>
            </a:lvl9pPr>
          </a:lstStyle>
          <a:p>
            <a:r>
              <a:rPr lang="zh-CN" altLang="en-US" sz="3200" spc="300" dirty="0">
                <a:solidFill>
                  <a:schemeClr val="bg1"/>
                </a:solidFill>
                <a:latin typeface="+mj-ea"/>
                <a:ea typeface="+mj-ea"/>
              </a:rPr>
              <a:t>扁平化课件</a:t>
            </a:r>
            <a:r>
              <a:rPr lang="en-US" altLang="zh-CN" sz="3200" spc="300" dirty="0">
                <a:solidFill>
                  <a:schemeClr val="bg1"/>
                </a:solidFill>
                <a:latin typeface="+mj-ea"/>
                <a:ea typeface="+mj-ea"/>
              </a:rPr>
              <a:t>PPT</a:t>
            </a:r>
            <a:r>
              <a:rPr lang="zh-CN" altLang="en-US" sz="3200" spc="300" dirty="0">
                <a:solidFill>
                  <a:schemeClr val="bg1"/>
                </a:solidFill>
                <a:latin typeface="+mj-ea"/>
                <a:ea typeface="+mj-ea"/>
              </a:rPr>
              <a:t>模板</a:t>
            </a:r>
          </a:p>
        </p:txBody>
      </p:sp>
      <p:sp>
        <p:nvSpPr>
          <p:cNvPr id="103" name="矩形 102"/>
          <p:cNvSpPr>
            <a:spLocks noChangeArrowheads="1"/>
          </p:cNvSpPr>
          <p:nvPr/>
        </p:nvSpPr>
        <p:spPr bwMode="auto">
          <a:xfrm>
            <a:off x="579869" y="684113"/>
            <a:ext cx="448210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r>
              <a:rPr lang="zh-CN" altLang="en-US" sz="7200" b="1" dirty="0">
                <a:solidFill>
                  <a:schemeClr val="bg1"/>
                </a:solidFill>
                <a:effectLst>
                  <a:outerShdw blurRad="50800" dist="38100" dir="2700000" algn="tl" rotWithShape="0">
                    <a:prstClr val="black">
                      <a:alpha val="40000"/>
                    </a:prstClr>
                  </a:outerShdw>
                </a:effectLst>
                <a:latin typeface="+mn-ea"/>
                <a:ea typeface="+mn-ea"/>
                <a:sym typeface="方正粗谭黑简体" pitchFamily="2" charset="-122"/>
              </a:rPr>
              <a:t>化学实验</a:t>
            </a:r>
          </a:p>
        </p:txBody>
      </p:sp>
      <p:sp>
        <p:nvSpPr>
          <p:cNvPr id="2" name="矩形 1"/>
          <p:cNvSpPr>
            <a:spLocks noChangeArrowheads="1"/>
          </p:cNvSpPr>
          <p:nvPr/>
        </p:nvSpPr>
        <p:spPr bwMode="auto">
          <a:xfrm>
            <a:off x="672779" y="2632226"/>
            <a:ext cx="4635957" cy="359335"/>
          </a:xfrm>
          <a:prstGeom prst="rect">
            <a:avLst/>
          </a:prstGeom>
          <a:solidFill>
            <a:schemeClr val="accent2"/>
          </a:solidFill>
          <a:ln>
            <a:noFill/>
          </a:ln>
          <a:extLst/>
        </p:spPr>
        <p:txBody>
          <a:bodyPr wrap="square" lIns="96780" tIns="48390" rIns="96780" bIns="48390">
            <a:spAutoFit/>
          </a:bodyPr>
          <a:lstStyle/>
          <a:p>
            <a:pPr algn="ctr"/>
            <a:r>
              <a:rPr lang="zh-CN" altLang="en-US" sz="1700" dirty="0" smtClean="0">
                <a:solidFill>
                  <a:schemeClr val="bg1"/>
                </a:solidFill>
                <a:ea typeface="微软雅黑" pitchFamily="34" charset="-122"/>
              </a:rPr>
              <a:t>汇报人：千库网 汇报时间：</a:t>
            </a:r>
            <a:r>
              <a:rPr lang="en-US" altLang="zh-CN" sz="1700" dirty="0" smtClean="0">
                <a:solidFill>
                  <a:schemeClr val="bg1"/>
                </a:solidFill>
                <a:ea typeface="微软雅黑" pitchFamily="34" charset="-122"/>
              </a:rPr>
              <a:t>XX</a:t>
            </a:r>
            <a:r>
              <a:rPr lang="zh-CN" altLang="en-US" sz="1700" dirty="0" smtClean="0">
                <a:solidFill>
                  <a:schemeClr val="bg1"/>
                </a:solidFill>
                <a:ea typeface="微软雅黑" pitchFamily="34" charset="-122"/>
              </a:rPr>
              <a:t>年</a:t>
            </a:r>
            <a:r>
              <a:rPr lang="en-US" altLang="zh-CN" sz="1700" dirty="0" smtClean="0">
                <a:solidFill>
                  <a:schemeClr val="bg1"/>
                </a:solidFill>
                <a:ea typeface="微软雅黑" pitchFamily="34" charset="-122"/>
              </a:rPr>
              <a:t>XX</a:t>
            </a:r>
            <a:r>
              <a:rPr lang="zh-CN" altLang="en-US" sz="1700" dirty="0" smtClean="0">
                <a:solidFill>
                  <a:schemeClr val="bg1"/>
                </a:solidFill>
                <a:ea typeface="微软雅黑" pitchFamily="34" charset="-122"/>
              </a:rPr>
              <a:t>月</a:t>
            </a:r>
            <a:endParaRPr lang="zh-CN" altLang="en-US" sz="1700" dirty="0">
              <a:solidFill>
                <a:schemeClr val="bg1"/>
              </a:solidFill>
              <a:ea typeface="微软雅黑" pitchFamily="34" charset="-122"/>
            </a:endParaRPr>
          </a:p>
        </p:txBody>
      </p:sp>
      <p:pic>
        <p:nvPicPr>
          <p:cNvPr id="10" name="图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8997" y="278842"/>
            <a:ext cx="3024336" cy="4790270"/>
          </a:xfrm>
          <a:prstGeom prst="rect">
            <a:avLst/>
          </a:prstGeom>
          <a:effectLst>
            <a:outerShdw blurRad="50800" dist="38100" dir="2700000" algn="tl" rotWithShape="0">
              <a:prstClr val="black">
                <a:alpha val="40000"/>
              </a:prstClr>
            </a:outerShdw>
          </a:effectLst>
        </p:spPr>
      </p:pic>
      <p:pic>
        <p:nvPicPr>
          <p:cNvPr id="9" name="图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4498" y="3273994"/>
            <a:ext cx="4045602" cy="2239807"/>
          </a:xfrm>
          <a:prstGeom prst="rect">
            <a:avLst/>
          </a:prstGeom>
          <a:effectLst>
            <a:outerShdw blurRad="50800" dist="38100" dir="2700000" algn="tl" rotWithShape="0">
              <a:prstClr val="black">
                <a:alpha val="40000"/>
              </a:prstClr>
            </a:outerShdw>
          </a:effectLst>
        </p:spPr>
      </p:pic>
      <p:grpSp>
        <p:nvGrpSpPr>
          <p:cNvPr id="40" name="Group 550"/>
          <p:cNvGrpSpPr>
            <a:grpSpLocks/>
          </p:cNvGrpSpPr>
          <p:nvPr/>
        </p:nvGrpSpPr>
        <p:grpSpPr bwMode="auto">
          <a:xfrm>
            <a:off x="7451988" y="78363"/>
            <a:ext cx="1687981" cy="1632974"/>
            <a:chOff x="295" y="3475"/>
            <a:chExt cx="1407" cy="1407"/>
          </a:xfrm>
        </p:grpSpPr>
        <p:sp>
          <p:nvSpPr>
            <p:cNvPr id="41" name="Oval 551"/>
            <p:cNvSpPr>
              <a:spLocks noChangeArrowheads="1"/>
            </p:cNvSpPr>
            <p:nvPr/>
          </p:nvSpPr>
          <p:spPr bwMode="auto">
            <a:xfrm>
              <a:off x="295" y="3475"/>
              <a:ext cx="1407" cy="1407"/>
            </a:xfrm>
            <a:prstGeom prst="ellipse">
              <a:avLst/>
            </a:prstGeom>
            <a:gradFill rotWithShape="1">
              <a:gsLst>
                <a:gs pos="0">
                  <a:srgbClr val="FFFFFF">
                    <a:alpha val="0"/>
                  </a:srgbClr>
                </a:gs>
                <a:gs pos="100000">
                  <a:srgbClr val="D1D1D1">
                    <a:alpha val="12000"/>
                  </a:srgbClr>
                </a:gs>
              </a:gsLst>
              <a:path path="shape">
                <a:fillToRect l="50000" t="50000" r="50000" b="50000"/>
              </a:path>
            </a:gradFill>
            <a:ln>
              <a:noFill/>
            </a:ln>
            <a:effectLst/>
            <a:extLs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grpSp>
          <p:nvGrpSpPr>
            <p:cNvPr id="42" name="Group 552"/>
            <p:cNvGrpSpPr>
              <a:grpSpLocks/>
            </p:cNvGrpSpPr>
            <p:nvPr/>
          </p:nvGrpSpPr>
          <p:grpSpPr bwMode="auto">
            <a:xfrm>
              <a:off x="476" y="3657"/>
              <a:ext cx="1050" cy="1050"/>
              <a:chOff x="-6056" y="-2208"/>
              <a:chExt cx="2208" cy="2208"/>
            </a:xfrm>
          </p:grpSpPr>
          <p:sp>
            <p:nvSpPr>
              <p:cNvPr id="43" name="Oval 553"/>
              <p:cNvSpPr>
                <a:spLocks noChangeArrowheads="1"/>
              </p:cNvSpPr>
              <p:nvPr/>
            </p:nvSpPr>
            <p:spPr bwMode="auto">
              <a:xfrm>
                <a:off x="-6056" y="-2132"/>
                <a:ext cx="2132" cy="2132"/>
              </a:xfrm>
              <a:prstGeom prst="ellipse">
                <a:avLst/>
              </a:prstGeom>
              <a:gradFill rotWithShape="1">
                <a:gsLst>
                  <a:gs pos="0">
                    <a:srgbClr val="FFFFFF"/>
                  </a:gs>
                  <a:gs pos="100000">
                    <a:srgbClr val="000000">
                      <a:alpha val="0"/>
                    </a:srgb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grpSp>
            <p:nvGrpSpPr>
              <p:cNvPr id="44" name="Group 554"/>
              <p:cNvGrpSpPr>
                <a:grpSpLocks/>
              </p:cNvGrpSpPr>
              <p:nvPr/>
            </p:nvGrpSpPr>
            <p:grpSpPr bwMode="auto">
              <a:xfrm>
                <a:off x="-6056" y="-2208"/>
                <a:ext cx="2208" cy="2208"/>
                <a:chOff x="-4060" y="-879"/>
                <a:chExt cx="2208" cy="2208"/>
              </a:xfrm>
            </p:grpSpPr>
            <p:grpSp>
              <p:nvGrpSpPr>
                <p:cNvPr id="45" name="Group 555"/>
                <p:cNvGrpSpPr>
                  <a:grpSpLocks/>
                </p:cNvGrpSpPr>
                <p:nvPr/>
              </p:nvGrpSpPr>
              <p:grpSpPr bwMode="auto">
                <a:xfrm>
                  <a:off x="-4060" y="-879"/>
                  <a:ext cx="2208" cy="2208"/>
                  <a:chOff x="-3924" y="-788"/>
                  <a:chExt cx="2208" cy="2208"/>
                </a:xfrm>
              </p:grpSpPr>
              <p:grpSp>
                <p:nvGrpSpPr>
                  <p:cNvPr id="62" name="Group 556"/>
                  <p:cNvGrpSpPr>
                    <a:grpSpLocks noChangeAspect="1"/>
                  </p:cNvGrpSpPr>
                  <p:nvPr/>
                </p:nvGrpSpPr>
                <p:grpSpPr bwMode="auto">
                  <a:xfrm>
                    <a:off x="-3924" y="-788"/>
                    <a:ext cx="2208" cy="2202"/>
                    <a:chOff x="168" y="696"/>
                    <a:chExt cx="1429" cy="1429"/>
                  </a:xfrm>
                </p:grpSpPr>
                <p:grpSp>
                  <p:nvGrpSpPr>
                    <p:cNvPr id="70" name="Group 557"/>
                    <p:cNvGrpSpPr>
                      <a:grpSpLocks noChangeAspect="1"/>
                    </p:cNvGrpSpPr>
                    <p:nvPr/>
                  </p:nvGrpSpPr>
                  <p:grpSpPr bwMode="auto">
                    <a:xfrm>
                      <a:off x="854" y="696"/>
                      <a:ext cx="56" cy="1429"/>
                      <a:chOff x="845" y="696"/>
                      <a:chExt cx="56" cy="1429"/>
                    </a:xfrm>
                  </p:grpSpPr>
                  <p:sp>
                    <p:nvSpPr>
                      <p:cNvPr id="74" name="AutoShape 558"/>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sp>
                    <p:nvSpPr>
                      <p:cNvPr id="75" name="AutoShape 559"/>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grpSp>
                <p:grpSp>
                  <p:nvGrpSpPr>
                    <p:cNvPr id="71" name="Group 560"/>
                    <p:cNvGrpSpPr>
                      <a:grpSpLocks noChangeAspect="1"/>
                    </p:cNvGrpSpPr>
                    <p:nvPr/>
                  </p:nvGrpSpPr>
                  <p:grpSpPr bwMode="auto">
                    <a:xfrm rot="5400000">
                      <a:off x="855" y="696"/>
                      <a:ext cx="56" cy="1429"/>
                      <a:chOff x="845" y="696"/>
                      <a:chExt cx="56" cy="1429"/>
                    </a:xfrm>
                  </p:grpSpPr>
                  <p:sp>
                    <p:nvSpPr>
                      <p:cNvPr id="72" name="AutoShape 561"/>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73" name="AutoShape 562"/>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grpSp>
                <p:nvGrpSpPr>
                  <p:cNvPr id="63" name="Group 563"/>
                  <p:cNvGrpSpPr>
                    <a:grpSpLocks noChangeAspect="1"/>
                  </p:cNvGrpSpPr>
                  <p:nvPr/>
                </p:nvGrpSpPr>
                <p:grpSpPr bwMode="auto">
                  <a:xfrm rot="2700000">
                    <a:off x="-3927" y="-785"/>
                    <a:ext cx="2208" cy="2202"/>
                    <a:chOff x="168" y="696"/>
                    <a:chExt cx="1429" cy="1429"/>
                  </a:xfrm>
                </p:grpSpPr>
                <p:grpSp>
                  <p:nvGrpSpPr>
                    <p:cNvPr id="64" name="Group 564"/>
                    <p:cNvGrpSpPr>
                      <a:grpSpLocks noChangeAspect="1"/>
                    </p:cNvGrpSpPr>
                    <p:nvPr/>
                  </p:nvGrpSpPr>
                  <p:grpSpPr bwMode="auto">
                    <a:xfrm>
                      <a:off x="854" y="696"/>
                      <a:ext cx="56" cy="1429"/>
                      <a:chOff x="845" y="696"/>
                      <a:chExt cx="56" cy="1429"/>
                    </a:xfrm>
                  </p:grpSpPr>
                  <p:sp>
                    <p:nvSpPr>
                      <p:cNvPr id="68" name="AutoShape 565"/>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69" name="AutoShape 566"/>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grpSp>
                <p:grpSp>
                  <p:nvGrpSpPr>
                    <p:cNvPr id="65" name="Group 567"/>
                    <p:cNvGrpSpPr>
                      <a:grpSpLocks noChangeAspect="1"/>
                    </p:cNvGrpSpPr>
                    <p:nvPr/>
                  </p:nvGrpSpPr>
                  <p:grpSpPr bwMode="auto">
                    <a:xfrm rot="5400000">
                      <a:off x="855" y="696"/>
                      <a:ext cx="56" cy="1429"/>
                      <a:chOff x="845" y="696"/>
                      <a:chExt cx="56" cy="1429"/>
                    </a:xfrm>
                  </p:grpSpPr>
                  <p:sp>
                    <p:nvSpPr>
                      <p:cNvPr id="66" name="AutoShape 568"/>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sp>
                    <p:nvSpPr>
                      <p:cNvPr id="67" name="AutoShape 569"/>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grpSp>
            <p:grpSp>
              <p:nvGrpSpPr>
                <p:cNvPr id="46" name="Group 570"/>
                <p:cNvGrpSpPr>
                  <a:grpSpLocks/>
                </p:cNvGrpSpPr>
                <p:nvPr/>
              </p:nvGrpSpPr>
              <p:grpSpPr bwMode="auto">
                <a:xfrm rot="1320000">
                  <a:off x="-3742" y="-520"/>
                  <a:ext cx="1546" cy="1546"/>
                  <a:chOff x="-3924" y="-788"/>
                  <a:chExt cx="2208" cy="2208"/>
                </a:xfrm>
              </p:grpSpPr>
              <p:grpSp>
                <p:nvGrpSpPr>
                  <p:cNvPr id="47" name="Group 571"/>
                  <p:cNvGrpSpPr>
                    <a:grpSpLocks noChangeAspect="1"/>
                  </p:cNvGrpSpPr>
                  <p:nvPr/>
                </p:nvGrpSpPr>
                <p:grpSpPr bwMode="auto">
                  <a:xfrm>
                    <a:off x="-3924" y="-788"/>
                    <a:ext cx="2208" cy="2202"/>
                    <a:chOff x="168" y="696"/>
                    <a:chExt cx="1429" cy="1429"/>
                  </a:xfrm>
                </p:grpSpPr>
                <p:grpSp>
                  <p:nvGrpSpPr>
                    <p:cNvPr id="56" name="Group 572"/>
                    <p:cNvGrpSpPr>
                      <a:grpSpLocks noChangeAspect="1"/>
                    </p:cNvGrpSpPr>
                    <p:nvPr/>
                  </p:nvGrpSpPr>
                  <p:grpSpPr bwMode="auto">
                    <a:xfrm>
                      <a:off x="854" y="696"/>
                      <a:ext cx="56" cy="1429"/>
                      <a:chOff x="845" y="696"/>
                      <a:chExt cx="56" cy="1429"/>
                    </a:xfrm>
                  </p:grpSpPr>
                  <p:sp>
                    <p:nvSpPr>
                      <p:cNvPr id="60" name="AutoShape 573"/>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sp>
                    <p:nvSpPr>
                      <p:cNvPr id="61" name="AutoShape 574"/>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grpSp>
                <p:grpSp>
                  <p:nvGrpSpPr>
                    <p:cNvPr id="57" name="Group 575"/>
                    <p:cNvGrpSpPr>
                      <a:grpSpLocks noChangeAspect="1"/>
                    </p:cNvGrpSpPr>
                    <p:nvPr/>
                  </p:nvGrpSpPr>
                  <p:grpSpPr bwMode="auto">
                    <a:xfrm rot="5400000">
                      <a:off x="855" y="696"/>
                      <a:ext cx="56" cy="1429"/>
                      <a:chOff x="845" y="696"/>
                      <a:chExt cx="56" cy="1429"/>
                    </a:xfrm>
                  </p:grpSpPr>
                  <p:sp>
                    <p:nvSpPr>
                      <p:cNvPr id="58" name="AutoShape 576"/>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59" name="AutoShape 577"/>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grpSp>
                <p:nvGrpSpPr>
                  <p:cNvPr id="48" name="Group 578"/>
                  <p:cNvGrpSpPr>
                    <a:grpSpLocks noChangeAspect="1"/>
                  </p:cNvGrpSpPr>
                  <p:nvPr/>
                </p:nvGrpSpPr>
                <p:grpSpPr bwMode="auto">
                  <a:xfrm rot="2700000">
                    <a:off x="-3927" y="-785"/>
                    <a:ext cx="2208" cy="2202"/>
                    <a:chOff x="168" y="696"/>
                    <a:chExt cx="1429" cy="1429"/>
                  </a:xfrm>
                </p:grpSpPr>
                <p:grpSp>
                  <p:nvGrpSpPr>
                    <p:cNvPr id="49" name="Group 579"/>
                    <p:cNvGrpSpPr>
                      <a:grpSpLocks noChangeAspect="1"/>
                    </p:cNvGrpSpPr>
                    <p:nvPr/>
                  </p:nvGrpSpPr>
                  <p:grpSpPr bwMode="auto">
                    <a:xfrm>
                      <a:off x="854" y="696"/>
                      <a:ext cx="56" cy="1429"/>
                      <a:chOff x="845" y="696"/>
                      <a:chExt cx="56" cy="1429"/>
                    </a:xfrm>
                  </p:grpSpPr>
                  <p:sp>
                    <p:nvSpPr>
                      <p:cNvPr id="54" name="AutoShape 580"/>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55" name="AutoShape 581"/>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nvGrpSpPr>
                    <p:cNvPr id="50" name="Group 582"/>
                    <p:cNvGrpSpPr>
                      <a:grpSpLocks noChangeAspect="1"/>
                    </p:cNvGrpSpPr>
                    <p:nvPr/>
                  </p:nvGrpSpPr>
                  <p:grpSpPr bwMode="auto">
                    <a:xfrm rot="5400000">
                      <a:off x="855" y="696"/>
                      <a:ext cx="56" cy="1429"/>
                      <a:chOff x="845" y="696"/>
                      <a:chExt cx="56" cy="1429"/>
                    </a:xfrm>
                  </p:grpSpPr>
                  <p:sp>
                    <p:nvSpPr>
                      <p:cNvPr id="51" name="AutoShape 583"/>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sp>
                    <p:nvSpPr>
                      <p:cNvPr id="53" name="AutoShape 584"/>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grpSp>
              </p:grpSp>
            </p:grpSp>
          </p:grpSp>
        </p:grpSp>
      </p:grpSp>
    </p:spTree>
    <p:extLst>
      <p:ext uri="{BB962C8B-B14F-4D97-AF65-F5344CB8AC3E}">
        <p14:creationId xmlns:p14="http://schemas.microsoft.com/office/powerpoint/2010/main" val="3144628234"/>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childTnLst>
                                </p:cTn>
                              </p:par>
                            </p:childTnLst>
                          </p:cTn>
                        </p:par>
                        <p:par>
                          <p:cTn id="8" fill="hold">
                            <p:stCondLst>
                              <p:cond delay="1000"/>
                            </p:stCondLst>
                            <p:childTnLst>
                              <p:par>
                                <p:cTn id="9" presetID="14"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p:stCondLst>
                              <p:cond delay="15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 presetClass="entr" presetSubtype="2"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1+#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childTnLst>
                          </p:cTn>
                        </p:par>
                        <p:par>
                          <p:cTn id="23" fill="hold">
                            <p:stCondLst>
                              <p:cond delay="3000"/>
                            </p:stCondLst>
                            <p:childTnLst>
                              <p:par>
                                <p:cTn id="24" presetID="32" presetClass="emph" presetSubtype="0" fill="hold" nodeType="afterEffect">
                                  <p:stCondLst>
                                    <p:cond delay="0"/>
                                  </p:stCondLst>
                                  <p:childTnLst>
                                    <p:animRot by="120000">
                                      <p:cBhvr>
                                        <p:cTn id="25" dur="100" fill="hold">
                                          <p:stCondLst>
                                            <p:cond delay="0"/>
                                          </p:stCondLst>
                                        </p:cTn>
                                        <p:tgtEl>
                                          <p:spTgt spid="10"/>
                                        </p:tgtEl>
                                        <p:attrNameLst>
                                          <p:attrName>r</p:attrName>
                                        </p:attrNameLst>
                                      </p:cBhvr>
                                    </p:animRot>
                                    <p:animRot by="-240000">
                                      <p:cBhvr>
                                        <p:cTn id="26" dur="200" fill="hold">
                                          <p:stCondLst>
                                            <p:cond delay="200"/>
                                          </p:stCondLst>
                                        </p:cTn>
                                        <p:tgtEl>
                                          <p:spTgt spid="10"/>
                                        </p:tgtEl>
                                        <p:attrNameLst>
                                          <p:attrName>r</p:attrName>
                                        </p:attrNameLst>
                                      </p:cBhvr>
                                    </p:animRot>
                                    <p:animRot by="240000">
                                      <p:cBhvr>
                                        <p:cTn id="27" dur="200" fill="hold">
                                          <p:stCondLst>
                                            <p:cond delay="400"/>
                                          </p:stCondLst>
                                        </p:cTn>
                                        <p:tgtEl>
                                          <p:spTgt spid="10"/>
                                        </p:tgtEl>
                                        <p:attrNameLst>
                                          <p:attrName>r</p:attrName>
                                        </p:attrNameLst>
                                      </p:cBhvr>
                                    </p:animRot>
                                    <p:animRot by="-240000">
                                      <p:cBhvr>
                                        <p:cTn id="28" dur="200" fill="hold">
                                          <p:stCondLst>
                                            <p:cond delay="600"/>
                                          </p:stCondLst>
                                        </p:cTn>
                                        <p:tgtEl>
                                          <p:spTgt spid="10"/>
                                        </p:tgtEl>
                                        <p:attrNameLst>
                                          <p:attrName>r</p:attrName>
                                        </p:attrNameLst>
                                      </p:cBhvr>
                                    </p:animRot>
                                    <p:animRot by="120000">
                                      <p:cBhvr>
                                        <p:cTn id="29" dur="200" fill="hold">
                                          <p:stCondLst>
                                            <p:cond delay="800"/>
                                          </p:stCondLst>
                                        </p:cTn>
                                        <p:tgtEl>
                                          <p:spTgt spid="10"/>
                                        </p:tgtEl>
                                        <p:attrNameLst>
                                          <p:attrName>r</p:attrName>
                                        </p:attrNameLst>
                                      </p:cBhvr>
                                    </p:animRot>
                                  </p:childTnLst>
                                </p:cTn>
                              </p:par>
                            </p:childTnLst>
                          </p:cTn>
                        </p:par>
                        <p:par>
                          <p:cTn id="30" fill="hold">
                            <p:stCondLst>
                              <p:cond delay="4000"/>
                            </p:stCondLst>
                            <p:childTnLst>
                              <p:par>
                                <p:cTn id="31" presetID="41" presetClass="entr" presetSubtype="0" fill="hold" grpId="0" nodeType="afterEffect">
                                  <p:stCondLst>
                                    <p:cond delay="0"/>
                                  </p:stCondLst>
                                  <p:iterate type="lt">
                                    <p:tmPct val="10000"/>
                                  </p:iterate>
                                  <p:childTnLst>
                                    <p:set>
                                      <p:cBhvr>
                                        <p:cTn id="32" dur="1" fill="hold">
                                          <p:stCondLst>
                                            <p:cond delay="0"/>
                                          </p:stCondLst>
                                        </p:cTn>
                                        <p:tgtEl>
                                          <p:spTgt spid="103"/>
                                        </p:tgtEl>
                                        <p:attrNameLst>
                                          <p:attrName>style.visibility</p:attrName>
                                        </p:attrNameLst>
                                      </p:cBhvr>
                                      <p:to>
                                        <p:strVal val="visible"/>
                                      </p:to>
                                    </p:set>
                                    <p:anim calcmode="lin" valueType="num">
                                      <p:cBhvr>
                                        <p:cTn id="33" dur="1000" fill="hold"/>
                                        <p:tgtEl>
                                          <p:spTgt spid="103"/>
                                        </p:tgtEl>
                                        <p:attrNameLst>
                                          <p:attrName>ppt_x</p:attrName>
                                        </p:attrNameLst>
                                      </p:cBhvr>
                                      <p:tavLst>
                                        <p:tav tm="0">
                                          <p:val>
                                            <p:strVal val="#ppt_x"/>
                                          </p:val>
                                        </p:tav>
                                        <p:tav tm="50000">
                                          <p:val>
                                            <p:strVal val="#ppt_x+.1"/>
                                          </p:val>
                                        </p:tav>
                                        <p:tav tm="100000">
                                          <p:val>
                                            <p:strVal val="#ppt_x"/>
                                          </p:val>
                                        </p:tav>
                                      </p:tavLst>
                                    </p:anim>
                                    <p:anim calcmode="lin" valueType="num">
                                      <p:cBhvr>
                                        <p:cTn id="34" dur="1000" fill="hold"/>
                                        <p:tgtEl>
                                          <p:spTgt spid="103"/>
                                        </p:tgtEl>
                                        <p:attrNameLst>
                                          <p:attrName>ppt_y</p:attrName>
                                        </p:attrNameLst>
                                      </p:cBhvr>
                                      <p:tavLst>
                                        <p:tav tm="0">
                                          <p:val>
                                            <p:strVal val="#ppt_y"/>
                                          </p:val>
                                        </p:tav>
                                        <p:tav tm="100000">
                                          <p:val>
                                            <p:strVal val="#ppt_y"/>
                                          </p:val>
                                        </p:tav>
                                      </p:tavLst>
                                    </p:anim>
                                    <p:anim calcmode="lin" valueType="num">
                                      <p:cBhvr>
                                        <p:cTn id="35" dur="1000" fill="hold"/>
                                        <p:tgtEl>
                                          <p:spTgt spid="103"/>
                                        </p:tgtEl>
                                        <p:attrNameLst>
                                          <p:attrName>ppt_h</p:attrName>
                                        </p:attrNameLst>
                                      </p:cBhvr>
                                      <p:tavLst>
                                        <p:tav tm="0">
                                          <p:val>
                                            <p:strVal val="#ppt_h/10"/>
                                          </p:val>
                                        </p:tav>
                                        <p:tav tm="50000">
                                          <p:val>
                                            <p:strVal val="#ppt_h+.01"/>
                                          </p:val>
                                        </p:tav>
                                        <p:tav tm="100000">
                                          <p:val>
                                            <p:strVal val="#ppt_h"/>
                                          </p:val>
                                        </p:tav>
                                      </p:tavLst>
                                    </p:anim>
                                    <p:anim calcmode="lin" valueType="num">
                                      <p:cBhvr>
                                        <p:cTn id="36" dur="1000" fill="hold"/>
                                        <p:tgtEl>
                                          <p:spTgt spid="103"/>
                                        </p:tgtEl>
                                        <p:attrNameLst>
                                          <p:attrName>ppt_w</p:attrName>
                                        </p:attrNameLst>
                                      </p:cBhvr>
                                      <p:tavLst>
                                        <p:tav tm="0">
                                          <p:val>
                                            <p:strVal val="#ppt_w/10"/>
                                          </p:val>
                                        </p:tav>
                                        <p:tav tm="50000">
                                          <p:val>
                                            <p:strVal val="#ppt_w+.01"/>
                                          </p:val>
                                        </p:tav>
                                        <p:tav tm="100000">
                                          <p:val>
                                            <p:strVal val="#ppt_w"/>
                                          </p:val>
                                        </p:tav>
                                      </p:tavLst>
                                    </p:anim>
                                    <p:animEffect transition="in" filter="fade">
                                      <p:cBhvr>
                                        <p:cTn id="37" dur="1000" tmFilter="0,0; .5, 1; 1, 1"/>
                                        <p:tgtEl>
                                          <p:spTgt spid="103"/>
                                        </p:tgtEl>
                                      </p:cBhvr>
                                    </p:animEffect>
                                  </p:childTnLst>
                                </p:cTn>
                              </p:par>
                              <p:par>
                                <p:cTn id="38" presetID="22" presetClass="entr" presetSubtype="8" fill="hold" grpId="0" nodeType="withEffect">
                                  <p:stCondLst>
                                    <p:cond delay="1000"/>
                                  </p:stCondLst>
                                  <p:childTnLst>
                                    <p:set>
                                      <p:cBhvr>
                                        <p:cTn id="39" dur="1" fill="hold">
                                          <p:stCondLst>
                                            <p:cond delay="0"/>
                                          </p:stCondLst>
                                        </p:cTn>
                                        <p:tgtEl>
                                          <p:spTgt spid="4"/>
                                        </p:tgtEl>
                                        <p:attrNameLst>
                                          <p:attrName>style.visibility</p:attrName>
                                        </p:attrNameLst>
                                      </p:cBhvr>
                                      <p:to>
                                        <p:strVal val="visible"/>
                                      </p:to>
                                    </p:set>
                                    <p:animEffect transition="in" filter="wipe(left)">
                                      <p:cBhvr>
                                        <p:cTn id="40" dur="1000"/>
                                        <p:tgtEl>
                                          <p:spTgt spid="4"/>
                                        </p:tgtEl>
                                      </p:cBhvr>
                                    </p:animEffect>
                                  </p:childTnLst>
                                </p:cTn>
                              </p:par>
                              <p:par>
                                <p:cTn id="41" presetID="16" presetClass="entr" presetSubtype="37" fill="hold" grpId="0" nodeType="withEffect">
                                  <p:stCondLst>
                                    <p:cond delay="2000"/>
                                  </p:stCondLst>
                                  <p:childTnLst>
                                    <p:set>
                                      <p:cBhvr>
                                        <p:cTn id="42" dur="1" fill="hold">
                                          <p:stCondLst>
                                            <p:cond delay="0"/>
                                          </p:stCondLst>
                                        </p:cTn>
                                        <p:tgtEl>
                                          <p:spTgt spid="2"/>
                                        </p:tgtEl>
                                        <p:attrNameLst>
                                          <p:attrName>style.visibility</p:attrName>
                                        </p:attrNameLst>
                                      </p:cBhvr>
                                      <p:to>
                                        <p:strVal val="visible"/>
                                      </p:to>
                                    </p:set>
                                    <p:animEffect transition="in" filter="barn(outVertical)">
                                      <p:cBhvr>
                                        <p:cTn id="43" dur="1000"/>
                                        <p:tgtEl>
                                          <p:spTgt spid="2"/>
                                        </p:tgtEl>
                                      </p:cBhvr>
                                    </p:animEffect>
                                  </p:childTnLst>
                                </p:cTn>
                              </p:par>
                            </p:childTnLst>
                          </p:cTn>
                        </p:par>
                        <p:par>
                          <p:cTn id="44" fill="hold">
                            <p:stCondLst>
                              <p:cond delay="7000"/>
                            </p:stCondLst>
                            <p:childTnLst>
                              <p:par>
                                <p:cTn id="45" presetID="22" presetClass="entr" presetSubtype="8" fill="hold" nodeType="afterEffect">
                                  <p:stCondLst>
                                    <p:cond delay="0"/>
                                  </p:stCondLst>
                                  <p:childTnLst>
                                    <p:set>
                                      <p:cBhvr>
                                        <p:cTn id="46" dur="1" fill="hold">
                                          <p:stCondLst>
                                            <p:cond delay="0"/>
                                          </p:stCondLst>
                                        </p:cTn>
                                        <p:tgtEl>
                                          <p:spTgt spid="450"/>
                                        </p:tgtEl>
                                        <p:attrNameLst>
                                          <p:attrName>style.visibility</p:attrName>
                                        </p:attrNameLst>
                                      </p:cBhvr>
                                      <p:to>
                                        <p:strVal val="visible"/>
                                      </p:to>
                                    </p:set>
                                    <p:animEffect transition="in" filter="wipe(left)">
                                      <p:cBhvr>
                                        <p:cTn id="47" dur="1000"/>
                                        <p:tgtEl>
                                          <p:spTgt spid="450"/>
                                        </p:tgtEl>
                                      </p:cBhvr>
                                    </p:animEffect>
                                  </p:childTnLst>
                                </p:cTn>
                              </p:par>
                            </p:childTnLst>
                          </p:cTn>
                        </p:par>
                        <p:par>
                          <p:cTn id="48" fill="hold">
                            <p:stCondLst>
                              <p:cond delay="8000"/>
                            </p:stCondLst>
                            <p:childTnLst>
                              <p:par>
                                <p:cTn id="49" presetID="1" presetClass="entr" presetSubtype="0" fill="hold" nodeType="after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par>
                                <p:cTn id="51" presetID="6" presetClass="emph" presetSubtype="0" fill="hold" nodeType="withEffect">
                                  <p:stCondLst>
                                    <p:cond delay="0"/>
                                  </p:stCondLst>
                                  <p:childTnLst>
                                    <p:animScale>
                                      <p:cBhvr>
                                        <p:cTn id="52" dur="2000" fill="hold"/>
                                        <p:tgtEl>
                                          <p:spTgt spid="40"/>
                                        </p:tgtEl>
                                      </p:cBhvr>
                                      <p:by x="400000" y="400000"/>
                                    </p:animScale>
                                  </p:childTnLst>
                                </p:cTn>
                              </p:par>
                              <p:par>
                                <p:cTn id="53" presetID="6" presetClass="emph" presetSubtype="0" autoRev="1" fill="hold" nodeType="withEffect">
                                  <p:stCondLst>
                                    <p:cond delay="300"/>
                                  </p:stCondLst>
                                  <p:childTnLst>
                                    <p:animScale>
                                      <p:cBhvr>
                                        <p:cTn id="54" dur="3000" fill="hold"/>
                                        <p:tgtEl>
                                          <p:spTgt spid="40"/>
                                        </p:tgtEl>
                                      </p:cBhvr>
                                      <p:by x="400000" y="400000"/>
                                    </p:animScale>
                                  </p:childTnLst>
                                </p:cTn>
                              </p:par>
                              <p:par>
                                <p:cTn id="55" presetID="10" presetClass="exit" presetSubtype="0" fill="hold" nodeType="withEffect">
                                  <p:stCondLst>
                                    <p:cond delay="0"/>
                                  </p:stCondLst>
                                  <p:childTnLst>
                                    <p:animEffect transition="out" filter="fade">
                                      <p:cBhvr>
                                        <p:cTn id="56" dur="4600"/>
                                        <p:tgtEl>
                                          <p:spTgt spid="40"/>
                                        </p:tgtEl>
                                      </p:cBhvr>
                                    </p:animEffect>
                                    <p:set>
                                      <p:cBhvr>
                                        <p:cTn id="57" dur="1" fill="hold">
                                          <p:stCondLst>
                                            <p:cond delay="45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 grpId="0"/>
      <p:bldP spid="103" grpId="0"/>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D60093"/>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sp>
        <p:nvSpPr>
          <p:cNvPr id="125" name="矩形 40"/>
          <p:cNvSpPr>
            <a:spLocks noChangeArrowheads="1"/>
          </p:cNvSpPr>
          <p:nvPr/>
        </p:nvSpPr>
        <p:spPr bwMode="auto">
          <a:xfrm>
            <a:off x="887129" y="1168748"/>
            <a:ext cx="2304692" cy="719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nchor="b">
            <a:spAutoFit/>
          </a:bodyPr>
          <a:lstStyle/>
          <a:p>
            <a:pPr>
              <a:lnSpc>
                <a:spcPct val="150000"/>
              </a:lnSpc>
            </a:pPr>
            <a:r>
              <a:rPr lang="zh-CN" altLang="en-US" sz="2800" b="1" dirty="0">
                <a:solidFill>
                  <a:srgbClr val="EE9065"/>
                </a:solidFill>
                <a:latin typeface="Impact" pitchFamily="34" charset="0"/>
                <a:ea typeface="微软雅黑" pitchFamily="34" charset="-122"/>
                <a:sym typeface="Impact" pitchFamily="34" charset="0"/>
              </a:rPr>
              <a:t>内容说明</a:t>
            </a:r>
            <a:endParaRPr lang="en-US" sz="2800" b="1" dirty="0">
              <a:solidFill>
                <a:srgbClr val="EE9065"/>
              </a:solidFill>
              <a:latin typeface="Impact" pitchFamily="34" charset="0"/>
              <a:ea typeface="微软雅黑" pitchFamily="34" charset="-122"/>
              <a:sym typeface="Impact" pitchFamily="34" charset="0"/>
            </a:endParaRPr>
          </a:p>
        </p:txBody>
      </p:sp>
      <p:sp>
        <p:nvSpPr>
          <p:cNvPr id="126" name="矩形 25"/>
          <p:cNvSpPr>
            <a:spLocks noChangeArrowheads="1"/>
          </p:cNvSpPr>
          <p:nvPr/>
        </p:nvSpPr>
        <p:spPr bwMode="auto">
          <a:xfrm>
            <a:off x="887130" y="1968041"/>
            <a:ext cx="1787190" cy="253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请输入您的文字内容请输入您的文字内容请输入您的文字内容请输入您的文字请输入您的文字内容请输入您的文字内容请输入您的文字请输入您的文字内容请输入您的文字内容请输入您的文字内容</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147" name="任意多边形 6"/>
          <p:cNvSpPr>
            <a:spLocks/>
          </p:cNvSpPr>
          <p:nvPr/>
        </p:nvSpPr>
        <p:spPr bwMode="auto">
          <a:xfrm>
            <a:off x="4843378" y="853324"/>
            <a:ext cx="4194175" cy="3784600"/>
          </a:xfrm>
          <a:custGeom>
            <a:avLst/>
            <a:gdLst>
              <a:gd name="T0" fmla="*/ 0 w 5702300"/>
              <a:gd name="T1" fmla="*/ 0 h 2603500"/>
              <a:gd name="T2" fmla="*/ 0 w 5702300"/>
              <a:gd name="T3" fmla="*/ 2603500 h 2603500"/>
              <a:gd name="T4" fmla="*/ 5702300 w 5702300"/>
              <a:gd name="T5" fmla="*/ 2603500 h 2603500"/>
              <a:gd name="T6" fmla="*/ 0 60000 65536"/>
              <a:gd name="T7" fmla="*/ 0 60000 65536"/>
              <a:gd name="T8" fmla="*/ 0 60000 65536"/>
              <a:gd name="T9" fmla="*/ 0 w 5702300"/>
              <a:gd name="T10" fmla="*/ 0 h 2603500"/>
              <a:gd name="T11" fmla="*/ 5702300 w 5702300"/>
              <a:gd name="T12" fmla="*/ 2603500 h 2603500"/>
            </a:gdLst>
            <a:ahLst/>
            <a:cxnLst>
              <a:cxn ang="T6">
                <a:pos x="T0" y="T1"/>
              </a:cxn>
              <a:cxn ang="T7">
                <a:pos x="T2" y="T3"/>
              </a:cxn>
              <a:cxn ang="T8">
                <a:pos x="T4" y="T5"/>
              </a:cxn>
            </a:cxnLst>
            <a:rect l="T9" t="T10" r="T11" b="T12"/>
            <a:pathLst>
              <a:path w="5702300" h="2603500">
                <a:moveTo>
                  <a:pt x="0" y="0"/>
                </a:moveTo>
                <a:lnTo>
                  <a:pt x="0" y="2603500"/>
                </a:lnTo>
                <a:lnTo>
                  <a:pt x="5702300" y="2603500"/>
                </a:lnTo>
              </a:path>
            </a:pathLst>
          </a:custGeom>
          <a:noFill/>
          <a:ln w="25400" cap="flat" cmpd="sng">
            <a:solidFill>
              <a:srgbClr val="1E1D3A"/>
            </a:solidFill>
            <a:bevel/>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nchor="ctr"/>
          <a:lstStyle/>
          <a:p>
            <a:pPr algn="ctr" eaLnBrk="1" hangingPunct="1"/>
            <a:endParaRPr lang="zh-CN" altLang="zh-CN">
              <a:solidFill>
                <a:srgbClr val="FFFFFF"/>
              </a:solidFill>
              <a:latin typeface="宋体" pitchFamily="2" charset="-122"/>
              <a:sym typeface="宋体" pitchFamily="2" charset="-122"/>
            </a:endParaRPr>
          </a:p>
        </p:txBody>
      </p:sp>
      <p:sp>
        <p:nvSpPr>
          <p:cNvPr id="148" name="矩形 7"/>
          <p:cNvSpPr>
            <a:spLocks noChangeArrowheads="1"/>
          </p:cNvSpPr>
          <p:nvPr/>
        </p:nvSpPr>
        <p:spPr bwMode="auto">
          <a:xfrm>
            <a:off x="5190463" y="1320247"/>
            <a:ext cx="564536" cy="3297982"/>
          </a:xfrm>
          <a:prstGeom prst="rect">
            <a:avLst/>
          </a:pr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49" name="矩形 8"/>
          <p:cNvSpPr>
            <a:spLocks noChangeArrowheads="1"/>
          </p:cNvSpPr>
          <p:nvPr/>
        </p:nvSpPr>
        <p:spPr bwMode="auto">
          <a:xfrm>
            <a:off x="6066601" y="2203086"/>
            <a:ext cx="564536" cy="2415143"/>
          </a:xfrm>
          <a:prstGeom prst="rect">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50" name="矩形 9"/>
          <p:cNvSpPr>
            <a:spLocks noChangeArrowheads="1"/>
          </p:cNvSpPr>
          <p:nvPr/>
        </p:nvSpPr>
        <p:spPr bwMode="auto">
          <a:xfrm>
            <a:off x="6942739" y="3105901"/>
            <a:ext cx="564536" cy="1512327"/>
          </a:xfrm>
          <a:prstGeom prst="rect">
            <a:avLst/>
          </a:pr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51" name="矩形 10"/>
          <p:cNvSpPr>
            <a:spLocks noChangeArrowheads="1"/>
          </p:cNvSpPr>
          <p:nvPr/>
        </p:nvSpPr>
        <p:spPr bwMode="auto">
          <a:xfrm>
            <a:off x="7818877" y="4056840"/>
            <a:ext cx="564536" cy="561389"/>
          </a:xfrm>
          <a:prstGeom prst="rect">
            <a:avLst/>
          </a:prstGeom>
          <a:solidFill>
            <a:srgbClr val="3C8DA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52" name="矩形 12"/>
          <p:cNvSpPr>
            <a:spLocks noChangeArrowheads="1"/>
          </p:cNvSpPr>
          <p:nvPr/>
        </p:nvSpPr>
        <p:spPr bwMode="auto">
          <a:xfrm>
            <a:off x="5200566" y="4777624"/>
            <a:ext cx="544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eaLnBrk="1" hangingPunct="1"/>
            <a:r>
              <a:rPr lang="zh-CN" altLang="en-US" sz="1400" b="1">
                <a:solidFill>
                  <a:srgbClr val="343367"/>
                </a:solidFill>
                <a:latin typeface="微软雅黑" pitchFamily="34" charset="-122"/>
                <a:ea typeface="微软雅黑" pitchFamily="34" charset="-122"/>
                <a:sym typeface="宋体" pitchFamily="2" charset="-122"/>
              </a:rPr>
              <a:t>中国</a:t>
            </a:r>
            <a:endParaRPr lang="zh-CN" altLang="en-US"/>
          </a:p>
        </p:txBody>
      </p:sp>
      <p:sp>
        <p:nvSpPr>
          <p:cNvPr id="153" name="矩形 13"/>
          <p:cNvSpPr>
            <a:spLocks noChangeArrowheads="1"/>
          </p:cNvSpPr>
          <p:nvPr/>
        </p:nvSpPr>
        <p:spPr bwMode="auto">
          <a:xfrm>
            <a:off x="6076866" y="4777624"/>
            <a:ext cx="544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eaLnBrk="1" hangingPunct="1"/>
            <a:r>
              <a:rPr lang="zh-CN" altLang="en-US" sz="1400" b="1">
                <a:solidFill>
                  <a:srgbClr val="343367"/>
                </a:solidFill>
                <a:latin typeface="微软雅黑" pitchFamily="34" charset="-122"/>
                <a:ea typeface="微软雅黑" pitchFamily="34" charset="-122"/>
                <a:sym typeface="宋体" pitchFamily="2" charset="-122"/>
              </a:rPr>
              <a:t>美国</a:t>
            </a:r>
            <a:endParaRPr lang="zh-CN" altLang="en-US"/>
          </a:p>
        </p:txBody>
      </p:sp>
      <p:sp>
        <p:nvSpPr>
          <p:cNvPr id="154" name="矩形 14"/>
          <p:cNvSpPr>
            <a:spLocks noChangeArrowheads="1"/>
          </p:cNvSpPr>
          <p:nvPr/>
        </p:nvSpPr>
        <p:spPr bwMode="auto">
          <a:xfrm>
            <a:off x="6940466" y="4777624"/>
            <a:ext cx="544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eaLnBrk="1" hangingPunct="1"/>
            <a:r>
              <a:rPr lang="zh-CN" altLang="en-US" sz="1400" b="1">
                <a:solidFill>
                  <a:srgbClr val="343367"/>
                </a:solidFill>
                <a:latin typeface="微软雅黑" pitchFamily="34" charset="-122"/>
                <a:ea typeface="微软雅黑" pitchFamily="34" charset="-122"/>
                <a:sym typeface="宋体" pitchFamily="2" charset="-122"/>
              </a:rPr>
              <a:t>日本</a:t>
            </a:r>
            <a:endParaRPr lang="zh-CN" altLang="en-US"/>
          </a:p>
        </p:txBody>
      </p:sp>
      <p:sp>
        <p:nvSpPr>
          <p:cNvPr id="155" name="矩形 15"/>
          <p:cNvSpPr>
            <a:spLocks noChangeArrowheads="1"/>
          </p:cNvSpPr>
          <p:nvPr/>
        </p:nvSpPr>
        <p:spPr bwMode="auto">
          <a:xfrm>
            <a:off x="7816766" y="4777624"/>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eaLnBrk="1" hangingPunct="1"/>
            <a:r>
              <a:rPr lang="zh-CN" altLang="en-US" sz="1400" b="1">
                <a:solidFill>
                  <a:srgbClr val="343367"/>
                </a:solidFill>
                <a:latin typeface="微软雅黑" pitchFamily="34" charset="-122"/>
                <a:ea typeface="微软雅黑" pitchFamily="34" charset="-122"/>
                <a:sym typeface="宋体" pitchFamily="2" charset="-122"/>
              </a:rPr>
              <a:t>英国</a:t>
            </a:r>
            <a:endParaRPr lang="zh-CN" altLang="en-US"/>
          </a:p>
        </p:txBody>
      </p:sp>
      <p:sp>
        <p:nvSpPr>
          <p:cNvPr id="156" name="矩形 2"/>
          <p:cNvSpPr>
            <a:spLocks noChangeArrowheads="1"/>
          </p:cNvSpPr>
          <p:nvPr/>
        </p:nvSpPr>
        <p:spPr bwMode="auto">
          <a:xfrm>
            <a:off x="5105316" y="891424"/>
            <a:ext cx="7286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dirty="0">
                <a:solidFill>
                  <a:srgbClr val="F88A44"/>
                </a:solidFill>
                <a:latin typeface="Impact" pitchFamily="34" charset="0"/>
                <a:ea typeface="微软雅黑" pitchFamily="34" charset="-122"/>
                <a:sym typeface="宋体" pitchFamily="2" charset="-122"/>
              </a:rPr>
              <a:t>2.42</a:t>
            </a:r>
            <a:r>
              <a:rPr lang="zh-CN" altLang="en-US" sz="1200" dirty="0">
                <a:solidFill>
                  <a:srgbClr val="222222"/>
                </a:solidFill>
                <a:latin typeface="微软雅黑" pitchFamily="34" charset="-122"/>
                <a:ea typeface="微软雅黑" pitchFamily="34" charset="-122"/>
                <a:sym typeface="宋体" pitchFamily="2" charset="-122"/>
              </a:rPr>
              <a:t>亿</a:t>
            </a:r>
            <a:endParaRPr lang="zh-CN" altLang="en-US" dirty="0">
              <a:ea typeface="微软雅黑" pitchFamily="34" charset="-122"/>
              <a:sym typeface="宋体" pitchFamily="2" charset="-122"/>
            </a:endParaRPr>
          </a:p>
        </p:txBody>
      </p:sp>
      <p:sp>
        <p:nvSpPr>
          <p:cNvPr id="157" name="矩形 17"/>
          <p:cNvSpPr>
            <a:spLocks noChangeArrowheads="1"/>
          </p:cNvSpPr>
          <p:nvPr/>
        </p:nvSpPr>
        <p:spPr bwMode="auto">
          <a:xfrm>
            <a:off x="6045116" y="1704224"/>
            <a:ext cx="6842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solidFill>
                  <a:srgbClr val="F88A44"/>
                </a:solidFill>
                <a:latin typeface="Impact" pitchFamily="34" charset="0"/>
                <a:ea typeface="微软雅黑" pitchFamily="34" charset="-122"/>
                <a:sym typeface="宋体" pitchFamily="2" charset="-122"/>
              </a:rPr>
              <a:t>1.67</a:t>
            </a:r>
            <a:r>
              <a:rPr lang="zh-CN" altLang="en-US" sz="1200">
                <a:solidFill>
                  <a:srgbClr val="222222"/>
                </a:solidFill>
                <a:latin typeface="微软雅黑" pitchFamily="34" charset="-122"/>
                <a:ea typeface="微软雅黑" pitchFamily="34" charset="-122"/>
                <a:sym typeface="宋体" pitchFamily="2" charset="-122"/>
              </a:rPr>
              <a:t>亿</a:t>
            </a:r>
            <a:endParaRPr lang="zh-CN" altLang="en-US">
              <a:ea typeface="微软雅黑" pitchFamily="34" charset="-122"/>
              <a:sym typeface="宋体" pitchFamily="2" charset="-122"/>
            </a:endParaRPr>
          </a:p>
        </p:txBody>
      </p:sp>
      <p:sp>
        <p:nvSpPr>
          <p:cNvPr id="158" name="矩形 18"/>
          <p:cNvSpPr>
            <a:spLocks noChangeArrowheads="1"/>
          </p:cNvSpPr>
          <p:nvPr/>
        </p:nvSpPr>
        <p:spPr bwMode="auto">
          <a:xfrm>
            <a:off x="6870616" y="2618624"/>
            <a:ext cx="673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solidFill>
                  <a:srgbClr val="F88A44"/>
                </a:solidFill>
                <a:latin typeface="Impact" pitchFamily="34" charset="0"/>
                <a:ea typeface="微软雅黑" pitchFamily="34" charset="-122"/>
                <a:sym typeface="宋体" pitchFamily="2" charset="-122"/>
              </a:rPr>
              <a:t>1.21</a:t>
            </a:r>
            <a:r>
              <a:rPr lang="zh-CN" altLang="en-US" sz="1200">
                <a:solidFill>
                  <a:srgbClr val="222222"/>
                </a:solidFill>
                <a:latin typeface="微软雅黑" pitchFamily="34" charset="-122"/>
                <a:ea typeface="微软雅黑" pitchFamily="34" charset="-122"/>
                <a:sym typeface="宋体" pitchFamily="2" charset="-122"/>
              </a:rPr>
              <a:t>亿</a:t>
            </a:r>
            <a:endParaRPr lang="zh-CN" altLang="en-US">
              <a:ea typeface="微软雅黑" pitchFamily="34" charset="-122"/>
              <a:sym typeface="宋体" pitchFamily="2" charset="-122"/>
            </a:endParaRPr>
          </a:p>
        </p:txBody>
      </p:sp>
      <p:sp>
        <p:nvSpPr>
          <p:cNvPr id="159" name="矩形 19"/>
          <p:cNvSpPr>
            <a:spLocks noChangeArrowheads="1"/>
          </p:cNvSpPr>
          <p:nvPr/>
        </p:nvSpPr>
        <p:spPr bwMode="auto">
          <a:xfrm>
            <a:off x="7797716" y="3571124"/>
            <a:ext cx="620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solidFill>
                  <a:srgbClr val="F88A44"/>
                </a:solidFill>
                <a:latin typeface="Impact" pitchFamily="34" charset="0"/>
                <a:ea typeface="微软雅黑" pitchFamily="34" charset="-122"/>
                <a:sym typeface="宋体" pitchFamily="2" charset="-122"/>
              </a:rPr>
              <a:t>0.4</a:t>
            </a:r>
            <a:r>
              <a:rPr lang="zh-CN" altLang="en-US" sz="1200">
                <a:solidFill>
                  <a:srgbClr val="222222"/>
                </a:solidFill>
                <a:latin typeface="微软雅黑" pitchFamily="34" charset="-122"/>
                <a:ea typeface="微软雅黑" pitchFamily="34" charset="-122"/>
                <a:sym typeface="宋体" pitchFamily="2" charset="-122"/>
              </a:rPr>
              <a:t>亿</a:t>
            </a:r>
            <a:endParaRPr lang="zh-CN" altLang="en-US">
              <a:ea typeface="微软雅黑" pitchFamily="34" charset="-122"/>
              <a:sym typeface="宋体" pitchFamily="2" charset="-122"/>
            </a:endParaRPr>
          </a:p>
        </p:txBody>
      </p:sp>
      <p:grpSp>
        <p:nvGrpSpPr>
          <p:cNvPr id="160" name="组合 22"/>
          <p:cNvGrpSpPr>
            <a:grpSpLocks/>
          </p:cNvGrpSpPr>
          <p:nvPr/>
        </p:nvGrpSpPr>
        <p:grpSpPr bwMode="auto">
          <a:xfrm>
            <a:off x="3546898" y="2158502"/>
            <a:ext cx="1058862" cy="277813"/>
            <a:chOff x="0" y="-13317"/>
            <a:chExt cx="1058990" cy="277784"/>
          </a:xfrm>
        </p:grpSpPr>
        <p:sp>
          <p:nvSpPr>
            <p:cNvPr id="161" name="圆角矩形 21"/>
            <p:cNvSpPr>
              <a:spLocks noChangeArrowheads="1"/>
            </p:cNvSpPr>
            <p:nvPr/>
          </p:nvSpPr>
          <p:spPr bwMode="auto">
            <a:xfrm>
              <a:off x="0" y="16844"/>
              <a:ext cx="1058990" cy="217464"/>
            </a:xfrm>
            <a:prstGeom prst="roundRect">
              <a:avLst>
                <a:gd name="adj" fmla="val 50000"/>
              </a:avLst>
            </a:prstGeom>
            <a:solidFill>
              <a:srgbClr val="F88A44"/>
            </a:solidFill>
            <a:ln w="12700" cap="flat" cmpd="sng">
              <a:noFill/>
              <a:prstDash val="sysDash"/>
              <a:bevel/>
              <a:headEnd/>
              <a:tailEnd/>
            </a:ln>
          </p:spPr>
          <p:txBody>
            <a:bodyPr anchor="ctr"/>
            <a:lstStyle/>
            <a:p>
              <a:pPr algn="ctr" eaLnBrk="1" hangingPunct="1"/>
              <a:endParaRPr lang="zh-CN" altLang="zh-CN">
                <a:solidFill>
                  <a:srgbClr val="FFFFFF"/>
                </a:solidFill>
                <a:latin typeface="宋体" pitchFamily="2" charset="-122"/>
                <a:sym typeface="宋体" pitchFamily="2" charset="-122"/>
              </a:endParaRPr>
            </a:p>
          </p:txBody>
        </p:sp>
        <p:sp>
          <p:nvSpPr>
            <p:cNvPr id="162" name="矩形 20"/>
            <p:cNvSpPr>
              <a:spLocks noChangeArrowheads="1"/>
            </p:cNvSpPr>
            <p:nvPr/>
          </p:nvSpPr>
          <p:spPr bwMode="auto">
            <a:xfrm>
              <a:off x="52393" y="-13317"/>
              <a:ext cx="954204" cy="277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zh-CN" altLang="en-US" sz="1200" dirty="0">
                  <a:solidFill>
                    <a:schemeClr val="bg1"/>
                  </a:solidFill>
                  <a:latin typeface="微软雅黑" pitchFamily="34" charset="-122"/>
                  <a:ea typeface="微软雅黑" pitchFamily="34" charset="-122"/>
                  <a:sym typeface="宋体" pitchFamily="2" charset="-122"/>
                </a:rPr>
                <a:t>线上消费者</a:t>
              </a:r>
              <a:endParaRPr lang="zh-CN" altLang="en-US" sz="1200" dirty="0">
                <a:solidFill>
                  <a:schemeClr val="bg1"/>
                </a:solidFill>
                <a:ea typeface="微软雅黑" pitchFamily="34" charset="-122"/>
                <a:sym typeface="宋体" pitchFamily="2" charset="-122"/>
              </a:endParaRPr>
            </a:p>
          </p:txBody>
        </p:sp>
      </p:grpSp>
      <p:pic>
        <p:nvPicPr>
          <p:cNvPr id="163" name="图片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9177" y="2741413"/>
            <a:ext cx="1631701" cy="232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701236"/>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125"/>
                                        </p:tgtEl>
                                        <p:attrNameLst>
                                          <p:attrName>style.visibility</p:attrName>
                                        </p:attrNameLst>
                                      </p:cBhvr>
                                      <p:to>
                                        <p:strVal val="visible"/>
                                      </p:to>
                                    </p:set>
                                    <p:animEffect transition="in" filter="wipe(left)">
                                      <p:cBhvr>
                                        <p:cTn id="32" dur="500"/>
                                        <p:tgtEl>
                                          <p:spTgt spid="125"/>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126"/>
                                        </p:tgtEl>
                                        <p:attrNameLst>
                                          <p:attrName>style.visibility</p:attrName>
                                        </p:attrNameLst>
                                      </p:cBhvr>
                                      <p:to>
                                        <p:strVal val="visible"/>
                                      </p:to>
                                    </p:set>
                                    <p:animEffect transition="in" filter="wipe(up)">
                                      <p:cBhvr>
                                        <p:cTn id="36" dur="500"/>
                                        <p:tgtEl>
                                          <p:spTgt spid="126"/>
                                        </p:tgtEl>
                                      </p:cBhvr>
                                    </p:animEffect>
                                  </p:childTnLst>
                                </p:cTn>
                              </p:par>
                            </p:childTnLst>
                          </p:cTn>
                        </p:par>
                        <p:par>
                          <p:cTn id="37" fill="hold">
                            <p:stCondLst>
                              <p:cond delay="3000"/>
                            </p:stCondLst>
                            <p:childTnLst>
                              <p:par>
                                <p:cTn id="38" presetID="2" presetClass="entr" presetSubtype="8" fill="hold" nodeType="afterEffect">
                                  <p:stCondLst>
                                    <p:cond delay="0"/>
                                  </p:stCondLst>
                                  <p:childTnLst>
                                    <p:set>
                                      <p:cBhvr>
                                        <p:cTn id="39" dur="1" fill="hold">
                                          <p:stCondLst>
                                            <p:cond delay="0"/>
                                          </p:stCondLst>
                                        </p:cTn>
                                        <p:tgtEl>
                                          <p:spTgt spid="163"/>
                                        </p:tgtEl>
                                        <p:attrNameLst>
                                          <p:attrName>style.visibility</p:attrName>
                                        </p:attrNameLst>
                                      </p:cBhvr>
                                      <p:to>
                                        <p:strVal val="visible"/>
                                      </p:to>
                                    </p:set>
                                    <p:anim calcmode="lin" valueType="num">
                                      <p:cBhvr additive="base">
                                        <p:cTn id="40" dur="500" fill="hold"/>
                                        <p:tgtEl>
                                          <p:spTgt spid="163"/>
                                        </p:tgtEl>
                                        <p:attrNameLst>
                                          <p:attrName>ppt_x</p:attrName>
                                        </p:attrNameLst>
                                      </p:cBhvr>
                                      <p:tavLst>
                                        <p:tav tm="0">
                                          <p:val>
                                            <p:strVal val="0-#ppt_w/2"/>
                                          </p:val>
                                        </p:tav>
                                        <p:tav tm="100000">
                                          <p:val>
                                            <p:strVal val="#ppt_x"/>
                                          </p:val>
                                        </p:tav>
                                      </p:tavLst>
                                    </p:anim>
                                    <p:anim calcmode="lin" valueType="num">
                                      <p:cBhvr additive="base">
                                        <p:cTn id="41" dur="500" fill="hold"/>
                                        <p:tgtEl>
                                          <p:spTgt spid="163"/>
                                        </p:tgtEl>
                                        <p:attrNameLst>
                                          <p:attrName>ppt_y</p:attrName>
                                        </p:attrNameLst>
                                      </p:cBhvr>
                                      <p:tavLst>
                                        <p:tav tm="0">
                                          <p:val>
                                            <p:strVal val="#ppt_y"/>
                                          </p:val>
                                        </p:tav>
                                        <p:tav tm="100000">
                                          <p:val>
                                            <p:strVal val="#ppt_y"/>
                                          </p:val>
                                        </p:tav>
                                      </p:tavLst>
                                    </p:anim>
                                  </p:childTnLst>
                                </p:cTn>
                              </p:par>
                            </p:childTnLst>
                          </p:cTn>
                        </p:par>
                        <p:par>
                          <p:cTn id="42" fill="hold">
                            <p:stCondLst>
                              <p:cond delay="3500"/>
                            </p:stCondLst>
                            <p:childTnLst>
                              <p:par>
                                <p:cTn id="43" presetID="2" presetClass="entr" presetSubtype="8" fill="hold" nodeType="afterEffect">
                                  <p:stCondLst>
                                    <p:cond delay="0"/>
                                  </p:stCondLst>
                                  <p:childTnLst>
                                    <p:set>
                                      <p:cBhvr>
                                        <p:cTn id="44" dur="1" fill="hold">
                                          <p:stCondLst>
                                            <p:cond delay="0"/>
                                          </p:stCondLst>
                                        </p:cTn>
                                        <p:tgtEl>
                                          <p:spTgt spid="160"/>
                                        </p:tgtEl>
                                        <p:attrNameLst>
                                          <p:attrName>style.visibility</p:attrName>
                                        </p:attrNameLst>
                                      </p:cBhvr>
                                      <p:to>
                                        <p:strVal val="visible"/>
                                      </p:to>
                                    </p:set>
                                    <p:anim calcmode="lin" valueType="num">
                                      <p:cBhvr additive="base">
                                        <p:cTn id="45" dur="500" fill="hold"/>
                                        <p:tgtEl>
                                          <p:spTgt spid="160"/>
                                        </p:tgtEl>
                                        <p:attrNameLst>
                                          <p:attrName>ppt_x</p:attrName>
                                        </p:attrNameLst>
                                      </p:cBhvr>
                                      <p:tavLst>
                                        <p:tav tm="0">
                                          <p:val>
                                            <p:strVal val="0-#ppt_w/2"/>
                                          </p:val>
                                        </p:tav>
                                        <p:tav tm="100000">
                                          <p:val>
                                            <p:strVal val="#ppt_x"/>
                                          </p:val>
                                        </p:tav>
                                      </p:tavLst>
                                    </p:anim>
                                    <p:anim calcmode="lin" valueType="num">
                                      <p:cBhvr additive="base">
                                        <p:cTn id="46" dur="500" fill="hold"/>
                                        <p:tgtEl>
                                          <p:spTgt spid="160"/>
                                        </p:tgtEl>
                                        <p:attrNameLst>
                                          <p:attrName>ppt_y</p:attrName>
                                        </p:attrNameLst>
                                      </p:cBhvr>
                                      <p:tavLst>
                                        <p:tav tm="0">
                                          <p:val>
                                            <p:strVal val="#ppt_y"/>
                                          </p:val>
                                        </p:tav>
                                        <p:tav tm="100000">
                                          <p:val>
                                            <p:strVal val="#ppt_y"/>
                                          </p:val>
                                        </p:tav>
                                      </p:tavLst>
                                    </p:anim>
                                  </p:childTnLst>
                                </p:cTn>
                              </p:par>
                            </p:childTnLst>
                          </p:cTn>
                        </p:par>
                        <p:par>
                          <p:cTn id="47" fill="hold">
                            <p:stCondLst>
                              <p:cond delay="4000"/>
                            </p:stCondLst>
                            <p:childTnLst>
                              <p:par>
                                <p:cTn id="48" presetID="10" presetClass="entr" presetSubtype="0" fill="hold" grpId="0" nodeType="afterEffect">
                                  <p:stCondLst>
                                    <p:cond delay="0"/>
                                  </p:stCondLst>
                                  <p:childTnLst>
                                    <p:set>
                                      <p:cBhvr>
                                        <p:cTn id="49" dur="1" fill="hold">
                                          <p:stCondLst>
                                            <p:cond delay="0"/>
                                          </p:stCondLst>
                                        </p:cTn>
                                        <p:tgtEl>
                                          <p:spTgt spid="147"/>
                                        </p:tgtEl>
                                        <p:attrNameLst>
                                          <p:attrName>style.visibility</p:attrName>
                                        </p:attrNameLst>
                                      </p:cBhvr>
                                      <p:to>
                                        <p:strVal val="visible"/>
                                      </p:to>
                                    </p:set>
                                    <p:animEffect transition="in" filter="fade">
                                      <p:cBhvr>
                                        <p:cTn id="50" dur="500"/>
                                        <p:tgtEl>
                                          <p:spTgt spid="147"/>
                                        </p:tgtEl>
                                      </p:cBhvr>
                                    </p:animEffect>
                                  </p:childTnLst>
                                </p:cTn>
                              </p:par>
                            </p:childTnLst>
                          </p:cTn>
                        </p:par>
                        <p:par>
                          <p:cTn id="51" fill="hold">
                            <p:stCondLst>
                              <p:cond delay="4500"/>
                            </p:stCondLst>
                            <p:childTnLst>
                              <p:par>
                                <p:cTn id="52" presetID="22" presetClass="entr" presetSubtype="4" fill="hold" grpId="0" nodeType="afterEffect">
                                  <p:stCondLst>
                                    <p:cond delay="0"/>
                                  </p:stCondLst>
                                  <p:childTnLst>
                                    <p:set>
                                      <p:cBhvr>
                                        <p:cTn id="53" dur="1" fill="hold">
                                          <p:stCondLst>
                                            <p:cond delay="0"/>
                                          </p:stCondLst>
                                        </p:cTn>
                                        <p:tgtEl>
                                          <p:spTgt spid="148"/>
                                        </p:tgtEl>
                                        <p:attrNameLst>
                                          <p:attrName>style.visibility</p:attrName>
                                        </p:attrNameLst>
                                      </p:cBhvr>
                                      <p:to>
                                        <p:strVal val="visible"/>
                                      </p:to>
                                    </p:set>
                                    <p:animEffect transition="in" filter="wipe(down)">
                                      <p:cBhvr>
                                        <p:cTn id="54" dur="500"/>
                                        <p:tgtEl>
                                          <p:spTgt spid="148"/>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149"/>
                                        </p:tgtEl>
                                        <p:attrNameLst>
                                          <p:attrName>style.visibility</p:attrName>
                                        </p:attrNameLst>
                                      </p:cBhvr>
                                      <p:to>
                                        <p:strVal val="visible"/>
                                      </p:to>
                                    </p:set>
                                    <p:animEffect transition="in" filter="wipe(down)">
                                      <p:cBhvr>
                                        <p:cTn id="57" dur="500"/>
                                        <p:tgtEl>
                                          <p:spTgt spid="149"/>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150"/>
                                        </p:tgtEl>
                                        <p:attrNameLst>
                                          <p:attrName>style.visibility</p:attrName>
                                        </p:attrNameLst>
                                      </p:cBhvr>
                                      <p:to>
                                        <p:strVal val="visible"/>
                                      </p:to>
                                    </p:set>
                                    <p:animEffect transition="in" filter="wipe(down)">
                                      <p:cBhvr>
                                        <p:cTn id="60" dur="500"/>
                                        <p:tgtEl>
                                          <p:spTgt spid="150"/>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151"/>
                                        </p:tgtEl>
                                        <p:attrNameLst>
                                          <p:attrName>style.visibility</p:attrName>
                                        </p:attrNameLst>
                                      </p:cBhvr>
                                      <p:to>
                                        <p:strVal val="visible"/>
                                      </p:to>
                                    </p:set>
                                    <p:animEffect transition="in" filter="wipe(down)">
                                      <p:cBhvr>
                                        <p:cTn id="63" dur="500"/>
                                        <p:tgtEl>
                                          <p:spTgt spid="151"/>
                                        </p:tgtEl>
                                      </p:cBhvr>
                                    </p:animEffect>
                                  </p:childTnLst>
                                </p:cTn>
                              </p:par>
                              <p:par>
                                <p:cTn id="64" presetID="2" presetClass="entr" presetSubtype="2" fill="hold" grpId="0" nodeType="withEffect">
                                  <p:stCondLst>
                                    <p:cond delay="0"/>
                                  </p:stCondLst>
                                  <p:childTnLst>
                                    <p:set>
                                      <p:cBhvr>
                                        <p:cTn id="65" dur="1" fill="hold">
                                          <p:stCondLst>
                                            <p:cond delay="0"/>
                                          </p:stCondLst>
                                        </p:cTn>
                                        <p:tgtEl>
                                          <p:spTgt spid="152"/>
                                        </p:tgtEl>
                                        <p:attrNameLst>
                                          <p:attrName>style.visibility</p:attrName>
                                        </p:attrNameLst>
                                      </p:cBhvr>
                                      <p:to>
                                        <p:strVal val="visible"/>
                                      </p:to>
                                    </p:set>
                                    <p:anim calcmode="lin" valueType="num">
                                      <p:cBhvr additive="base">
                                        <p:cTn id="66" dur="500" fill="hold"/>
                                        <p:tgtEl>
                                          <p:spTgt spid="152"/>
                                        </p:tgtEl>
                                        <p:attrNameLst>
                                          <p:attrName>ppt_x</p:attrName>
                                        </p:attrNameLst>
                                      </p:cBhvr>
                                      <p:tavLst>
                                        <p:tav tm="0">
                                          <p:val>
                                            <p:strVal val="1+#ppt_w/2"/>
                                          </p:val>
                                        </p:tav>
                                        <p:tav tm="100000">
                                          <p:val>
                                            <p:strVal val="#ppt_x"/>
                                          </p:val>
                                        </p:tav>
                                      </p:tavLst>
                                    </p:anim>
                                    <p:anim calcmode="lin" valueType="num">
                                      <p:cBhvr additive="base">
                                        <p:cTn id="67" dur="500" fill="hold"/>
                                        <p:tgtEl>
                                          <p:spTgt spid="152"/>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153"/>
                                        </p:tgtEl>
                                        <p:attrNameLst>
                                          <p:attrName>style.visibility</p:attrName>
                                        </p:attrNameLst>
                                      </p:cBhvr>
                                      <p:to>
                                        <p:strVal val="visible"/>
                                      </p:to>
                                    </p:set>
                                    <p:anim calcmode="lin" valueType="num">
                                      <p:cBhvr additive="base">
                                        <p:cTn id="70" dur="500" fill="hold"/>
                                        <p:tgtEl>
                                          <p:spTgt spid="153"/>
                                        </p:tgtEl>
                                        <p:attrNameLst>
                                          <p:attrName>ppt_x</p:attrName>
                                        </p:attrNameLst>
                                      </p:cBhvr>
                                      <p:tavLst>
                                        <p:tav tm="0">
                                          <p:val>
                                            <p:strVal val="1+#ppt_w/2"/>
                                          </p:val>
                                        </p:tav>
                                        <p:tav tm="100000">
                                          <p:val>
                                            <p:strVal val="#ppt_x"/>
                                          </p:val>
                                        </p:tav>
                                      </p:tavLst>
                                    </p:anim>
                                    <p:anim calcmode="lin" valueType="num">
                                      <p:cBhvr additive="base">
                                        <p:cTn id="71" dur="500" fill="hold"/>
                                        <p:tgtEl>
                                          <p:spTgt spid="153"/>
                                        </p:tgtEl>
                                        <p:attrNameLst>
                                          <p:attrName>ppt_y</p:attrName>
                                        </p:attrNameLst>
                                      </p:cBhvr>
                                      <p:tavLst>
                                        <p:tav tm="0">
                                          <p:val>
                                            <p:strVal val="#ppt_y"/>
                                          </p:val>
                                        </p:tav>
                                        <p:tav tm="100000">
                                          <p:val>
                                            <p:strVal val="#ppt_y"/>
                                          </p:val>
                                        </p:tav>
                                      </p:tavLst>
                                    </p:anim>
                                  </p:childTnLst>
                                </p:cTn>
                              </p:par>
                              <p:par>
                                <p:cTn id="72" presetID="2" presetClass="entr" presetSubtype="2" fill="hold" grpId="0" nodeType="withEffect">
                                  <p:stCondLst>
                                    <p:cond delay="0"/>
                                  </p:stCondLst>
                                  <p:childTnLst>
                                    <p:set>
                                      <p:cBhvr>
                                        <p:cTn id="73" dur="1" fill="hold">
                                          <p:stCondLst>
                                            <p:cond delay="0"/>
                                          </p:stCondLst>
                                        </p:cTn>
                                        <p:tgtEl>
                                          <p:spTgt spid="154"/>
                                        </p:tgtEl>
                                        <p:attrNameLst>
                                          <p:attrName>style.visibility</p:attrName>
                                        </p:attrNameLst>
                                      </p:cBhvr>
                                      <p:to>
                                        <p:strVal val="visible"/>
                                      </p:to>
                                    </p:set>
                                    <p:anim calcmode="lin" valueType="num">
                                      <p:cBhvr additive="base">
                                        <p:cTn id="74" dur="500" fill="hold"/>
                                        <p:tgtEl>
                                          <p:spTgt spid="154"/>
                                        </p:tgtEl>
                                        <p:attrNameLst>
                                          <p:attrName>ppt_x</p:attrName>
                                        </p:attrNameLst>
                                      </p:cBhvr>
                                      <p:tavLst>
                                        <p:tav tm="0">
                                          <p:val>
                                            <p:strVal val="1+#ppt_w/2"/>
                                          </p:val>
                                        </p:tav>
                                        <p:tav tm="100000">
                                          <p:val>
                                            <p:strVal val="#ppt_x"/>
                                          </p:val>
                                        </p:tav>
                                      </p:tavLst>
                                    </p:anim>
                                    <p:anim calcmode="lin" valueType="num">
                                      <p:cBhvr additive="base">
                                        <p:cTn id="75" dur="500" fill="hold"/>
                                        <p:tgtEl>
                                          <p:spTgt spid="154"/>
                                        </p:tgtEl>
                                        <p:attrNameLst>
                                          <p:attrName>ppt_y</p:attrName>
                                        </p:attrNameLst>
                                      </p:cBhvr>
                                      <p:tavLst>
                                        <p:tav tm="0">
                                          <p:val>
                                            <p:strVal val="#ppt_y"/>
                                          </p:val>
                                        </p:tav>
                                        <p:tav tm="100000">
                                          <p:val>
                                            <p:strVal val="#ppt_y"/>
                                          </p:val>
                                        </p:tav>
                                      </p:tavLst>
                                    </p:anim>
                                  </p:childTnLst>
                                </p:cTn>
                              </p:par>
                              <p:par>
                                <p:cTn id="76" presetID="2" presetClass="entr" presetSubtype="2" fill="hold" grpId="0" nodeType="withEffect">
                                  <p:stCondLst>
                                    <p:cond delay="0"/>
                                  </p:stCondLst>
                                  <p:childTnLst>
                                    <p:set>
                                      <p:cBhvr>
                                        <p:cTn id="77" dur="1" fill="hold">
                                          <p:stCondLst>
                                            <p:cond delay="0"/>
                                          </p:stCondLst>
                                        </p:cTn>
                                        <p:tgtEl>
                                          <p:spTgt spid="155"/>
                                        </p:tgtEl>
                                        <p:attrNameLst>
                                          <p:attrName>style.visibility</p:attrName>
                                        </p:attrNameLst>
                                      </p:cBhvr>
                                      <p:to>
                                        <p:strVal val="visible"/>
                                      </p:to>
                                    </p:set>
                                    <p:anim calcmode="lin" valueType="num">
                                      <p:cBhvr additive="base">
                                        <p:cTn id="78" dur="500" fill="hold"/>
                                        <p:tgtEl>
                                          <p:spTgt spid="155"/>
                                        </p:tgtEl>
                                        <p:attrNameLst>
                                          <p:attrName>ppt_x</p:attrName>
                                        </p:attrNameLst>
                                      </p:cBhvr>
                                      <p:tavLst>
                                        <p:tav tm="0">
                                          <p:val>
                                            <p:strVal val="1+#ppt_w/2"/>
                                          </p:val>
                                        </p:tav>
                                        <p:tav tm="100000">
                                          <p:val>
                                            <p:strVal val="#ppt_x"/>
                                          </p:val>
                                        </p:tav>
                                      </p:tavLst>
                                    </p:anim>
                                    <p:anim calcmode="lin" valueType="num">
                                      <p:cBhvr additive="base">
                                        <p:cTn id="79" dur="500" fill="hold"/>
                                        <p:tgtEl>
                                          <p:spTgt spid="155"/>
                                        </p:tgtEl>
                                        <p:attrNameLst>
                                          <p:attrName>ppt_y</p:attrName>
                                        </p:attrNameLst>
                                      </p:cBhvr>
                                      <p:tavLst>
                                        <p:tav tm="0">
                                          <p:val>
                                            <p:strVal val="#ppt_y"/>
                                          </p:val>
                                        </p:tav>
                                        <p:tav tm="100000">
                                          <p:val>
                                            <p:strVal val="#ppt_y"/>
                                          </p:val>
                                        </p:tav>
                                      </p:tavLst>
                                    </p:anim>
                                  </p:childTnLst>
                                </p:cTn>
                              </p:par>
                            </p:childTnLst>
                          </p:cTn>
                        </p:par>
                        <p:par>
                          <p:cTn id="80" fill="hold">
                            <p:stCondLst>
                              <p:cond delay="5000"/>
                            </p:stCondLst>
                            <p:childTnLst>
                              <p:par>
                                <p:cTn id="81" presetID="47" presetClass="entr" presetSubtype="0" fill="hold" grpId="0" nodeType="afterEffect">
                                  <p:stCondLst>
                                    <p:cond delay="0"/>
                                  </p:stCondLst>
                                  <p:childTnLst>
                                    <p:set>
                                      <p:cBhvr>
                                        <p:cTn id="82" dur="1" fill="hold">
                                          <p:stCondLst>
                                            <p:cond delay="0"/>
                                          </p:stCondLst>
                                        </p:cTn>
                                        <p:tgtEl>
                                          <p:spTgt spid="156"/>
                                        </p:tgtEl>
                                        <p:attrNameLst>
                                          <p:attrName>style.visibility</p:attrName>
                                        </p:attrNameLst>
                                      </p:cBhvr>
                                      <p:to>
                                        <p:strVal val="visible"/>
                                      </p:to>
                                    </p:set>
                                    <p:animEffect transition="in" filter="fade">
                                      <p:cBhvr>
                                        <p:cTn id="83" dur="500"/>
                                        <p:tgtEl>
                                          <p:spTgt spid="156"/>
                                        </p:tgtEl>
                                      </p:cBhvr>
                                    </p:animEffect>
                                    <p:anim calcmode="lin" valueType="num">
                                      <p:cBhvr>
                                        <p:cTn id="84" dur="500" fill="hold"/>
                                        <p:tgtEl>
                                          <p:spTgt spid="156"/>
                                        </p:tgtEl>
                                        <p:attrNameLst>
                                          <p:attrName>ppt_x</p:attrName>
                                        </p:attrNameLst>
                                      </p:cBhvr>
                                      <p:tavLst>
                                        <p:tav tm="0">
                                          <p:val>
                                            <p:strVal val="#ppt_x"/>
                                          </p:val>
                                        </p:tav>
                                        <p:tav tm="100000">
                                          <p:val>
                                            <p:strVal val="#ppt_x"/>
                                          </p:val>
                                        </p:tav>
                                      </p:tavLst>
                                    </p:anim>
                                    <p:anim calcmode="lin" valueType="num">
                                      <p:cBhvr>
                                        <p:cTn id="85" dur="500" fill="hold"/>
                                        <p:tgtEl>
                                          <p:spTgt spid="15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157"/>
                                        </p:tgtEl>
                                        <p:attrNameLst>
                                          <p:attrName>style.visibility</p:attrName>
                                        </p:attrNameLst>
                                      </p:cBhvr>
                                      <p:to>
                                        <p:strVal val="visible"/>
                                      </p:to>
                                    </p:set>
                                    <p:animEffect transition="in" filter="fade">
                                      <p:cBhvr>
                                        <p:cTn id="88" dur="500"/>
                                        <p:tgtEl>
                                          <p:spTgt spid="157"/>
                                        </p:tgtEl>
                                      </p:cBhvr>
                                    </p:animEffect>
                                    <p:anim calcmode="lin" valueType="num">
                                      <p:cBhvr>
                                        <p:cTn id="89" dur="500" fill="hold"/>
                                        <p:tgtEl>
                                          <p:spTgt spid="157"/>
                                        </p:tgtEl>
                                        <p:attrNameLst>
                                          <p:attrName>ppt_x</p:attrName>
                                        </p:attrNameLst>
                                      </p:cBhvr>
                                      <p:tavLst>
                                        <p:tav tm="0">
                                          <p:val>
                                            <p:strVal val="#ppt_x"/>
                                          </p:val>
                                        </p:tav>
                                        <p:tav tm="100000">
                                          <p:val>
                                            <p:strVal val="#ppt_x"/>
                                          </p:val>
                                        </p:tav>
                                      </p:tavLst>
                                    </p:anim>
                                    <p:anim calcmode="lin" valueType="num">
                                      <p:cBhvr>
                                        <p:cTn id="90" dur="500" fill="hold"/>
                                        <p:tgtEl>
                                          <p:spTgt spid="15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158"/>
                                        </p:tgtEl>
                                        <p:attrNameLst>
                                          <p:attrName>style.visibility</p:attrName>
                                        </p:attrNameLst>
                                      </p:cBhvr>
                                      <p:to>
                                        <p:strVal val="visible"/>
                                      </p:to>
                                    </p:set>
                                    <p:animEffect transition="in" filter="fade">
                                      <p:cBhvr>
                                        <p:cTn id="93" dur="500"/>
                                        <p:tgtEl>
                                          <p:spTgt spid="158"/>
                                        </p:tgtEl>
                                      </p:cBhvr>
                                    </p:animEffect>
                                    <p:anim calcmode="lin" valueType="num">
                                      <p:cBhvr>
                                        <p:cTn id="94" dur="500" fill="hold"/>
                                        <p:tgtEl>
                                          <p:spTgt spid="158"/>
                                        </p:tgtEl>
                                        <p:attrNameLst>
                                          <p:attrName>ppt_x</p:attrName>
                                        </p:attrNameLst>
                                      </p:cBhvr>
                                      <p:tavLst>
                                        <p:tav tm="0">
                                          <p:val>
                                            <p:strVal val="#ppt_x"/>
                                          </p:val>
                                        </p:tav>
                                        <p:tav tm="100000">
                                          <p:val>
                                            <p:strVal val="#ppt_x"/>
                                          </p:val>
                                        </p:tav>
                                      </p:tavLst>
                                    </p:anim>
                                    <p:anim calcmode="lin" valueType="num">
                                      <p:cBhvr>
                                        <p:cTn id="95" dur="500" fill="hold"/>
                                        <p:tgtEl>
                                          <p:spTgt spid="158"/>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159"/>
                                        </p:tgtEl>
                                        <p:attrNameLst>
                                          <p:attrName>style.visibility</p:attrName>
                                        </p:attrNameLst>
                                      </p:cBhvr>
                                      <p:to>
                                        <p:strVal val="visible"/>
                                      </p:to>
                                    </p:set>
                                    <p:animEffect transition="in" filter="fade">
                                      <p:cBhvr>
                                        <p:cTn id="98" dur="500"/>
                                        <p:tgtEl>
                                          <p:spTgt spid="159"/>
                                        </p:tgtEl>
                                      </p:cBhvr>
                                    </p:animEffect>
                                    <p:anim calcmode="lin" valueType="num">
                                      <p:cBhvr>
                                        <p:cTn id="99" dur="500" fill="hold"/>
                                        <p:tgtEl>
                                          <p:spTgt spid="159"/>
                                        </p:tgtEl>
                                        <p:attrNameLst>
                                          <p:attrName>ppt_x</p:attrName>
                                        </p:attrNameLst>
                                      </p:cBhvr>
                                      <p:tavLst>
                                        <p:tav tm="0">
                                          <p:val>
                                            <p:strVal val="#ppt_x"/>
                                          </p:val>
                                        </p:tav>
                                        <p:tav tm="100000">
                                          <p:val>
                                            <p:strVal val="#ppt_x"/>
                                          </p:val>
                                        </p:tav>
                                      </p:tavLst>
                                    </p:anim>
                                    <p:anim calcmode="lin" valueType="num">
                                      <p:cBhvr>
                                        <p:cTn id="100" dur="500" fill="hold"/>
                                        <p:tgtEl>
                                          <p:spTgt spid="1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125" grpId="0"/>
      <p:bldP spid="126" grpId="0"/>
      <p:bldP spid="147" grpId="0" animBg="1"/>
      <p:bldP spid="148" grpId="0" animBg="1"/>
      <p:bldP spid="149" grpId="0" animBg="1"/>
      <p:bldP spid="150" grpId="0" animBg="1"/>
      <p:bldP spid="151" grpId="0" animBg="1"/>
      <p:bldP spid="152" grpId="0"/>
      <p:bldP spid="153" grpId="0"/>
      <p:bldP spid="154" grpId="0"/>
      <p:bldP spid="155" grpId="0"/>
      <p:bldP spid="156" grpId="0"/>
      <p:bldP spid="157" grpId="0"/>
      <p:bldP spid="158" grpId="0"/>
      <p:bldP spid="1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8710184" y="4468738"/>
            <a:ext cx="1017756" cy="1005126"/>
          </a:xfrm>
          <a:prstGeom prst="rect">
            <a:avLst/>
          </a:prstGeom>
          <a:solidFill>
            <a:srgbClr val="9751CB">
              <a:alpha val="5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3" name="矩形 52"/>
          <p:cNvSpPr/>
          <p:nvPr/>
        </p:nvSpPr>
        <p:spPr>
          <a:xfrm>
            <a:off x="8085732" y="4845299"/>
            <a:ext cx="486093" cy="480060"/>
          </a:xfrm>
          <a:prstGeom prst="rect">
            <a:avLst/>
          </a:prstGeom>
          <a:solidFill>
            <a:schemeClr val="accent1">
              <a:lumMod val="60000"/>
              <a:lumOff val="4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4" name="矩形 53"/>
          <p:cNvSpPr/>
          <p:nvPr/>
        </p:nvSpPr>
        <p:spPr>
          <a:xfrm>
            <a:off x="9302442" y="4085059"/>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5" name="矩形 54"/>
          <p:cNvSpPr/>
          <p:nvPr/>
        </p:nvSpPr>
        <p:spPr>
          <a:xfrm>
            <a:off x="7758206" y="5138539"/>
            <a:ext cx="189168" cy="186820"/>
          </a:xfrm>
          <a:prstGeom prst="rect">
            <a:avLst/>
          </a:prstGeom>
          <a:solidFill>
            <a:srgbClr val="9DDFB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6" name="矩形 55"/>
          <p:cNvSpPr/>
          <p:nvPr/>
        </p:nvSpPr>
        <p:spPr>
          <a:xfrm>
            <a:off x="9055219" y="3834882"/>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8" name="矩形 57"/>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9" name="矩形 58"/>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0" name="矩形 59"/>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2" name="矩形 61"/>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5" name="椭圆 24"/>
          <p:cNvSpPr/>
          <p:nvPr/>
        </p:nvSpPr>
        <p:spPr>
          <a:xfrm>
            <a:off x="7190184" y="1458420"/>
            <a:ext cx="1076348" cy="1062990"/>
          </a:xfrm>
          <a:prstGeom prst="ellipse">
            <a:avLst/>
          </a:prstGeom>
          <a:solidFill>
            <a:srgbClr val="FF5B5B"/>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2" name="组合 1"/>
          <p:cNvGrpSpPr/>
          <p:nvPr/>
        </p:nvGrpSpPr>
        <p:grpSpPr>
          <a:xfrm>
            <a:off x="1809130" y="1240934"/>
            <a:ext cx="5969058" cy="2988217"/>
            <a:chOff x="1809130" y="1240934"/>
            <a:chExt cx="5969058" cy="2988217"/>
          </a:xfrm>
        </p:grpSpPr>
        <p:sp>
          <p:nvSpPr>
            <p:cNvPr id="24" name="任意多边形 23"/>
            <p:cNvSpPr/>
            <p:nvPr/>
          </p:nvSpPr>
          <p:spPr>
            <a:xfrm>
              <a:off x="1815985" y="2484251"/>
              <a:ext cx="1507115" cy="739615"/>
            </a:xfrm>
            <a:custGeom>
              <a:avLst/>
              <a:gdLst>
                <a:gd name="connsiteX0" fmla="*/ 0 w 1618584"/>
                <a:gd name="connsiteY0" fmla="*/ 0 h 1239232"/>
                <a:gd name="connsiteX1" fmla="*/ 1618584 w 1618584"/>
                <a:gd name="connsiteY1" fmla="*/ 267170 h 1239232"/>
                <a:gd name="connsiteX2" fmla="*/ 1590041 w 1618584"/>
                <a:gd name="connsiteY2" fmla="*/ 827641 h 1239232"/>
                <a:gd name="connsiteX3" fmla="*/ 187506 w 1618584"/>
                <a:gd name="connsiteY3" fmla="*/ 1239232 h 1239232"/>
                <a:gd name="connsiteX4" fmla="*/ 0 w 1618584"/>
                <a:gd name="connsiteY4" fmla="*/ 0 h 1239232"/>
                <a:gd name="connsiteX0" fmla="*/ 0 w 1885284"/>
                <a:gd name="connsiteY0" fmla="*/ 0 h 1239232"/>
                <a:gd name="connsiteX1" fmla="*/ 1885284 w 1885284"/>
                <a:gd name="connsiteY1" fmla="*/ 314795 h 1239232"/>
                <a:gd name="connsiteX2" fmla="*/ 1590041 w 1885284"/>
                <a:gd name="connsiteY2" fmla="*/ 827641 h 1239232"/>
                <a:gd name="connsiteX3" fmla="*/ 187506 w 1885284"/>
                <a:gd name="connsiteY3" fmla="*/ 1239232 h 1239232"/>
                <a:gd name="connsiteX4" fmla="*/ 0 w 1885284"/>
                <a:gd name="connsiteY4" fmla="*/ 0 h 1239232"/>
                <a:gd name="connsiteX0" fmla="*/ 0 w 1894809"/>
                <a:gd name="connsiteY0" fmla="*/ 0 h 1239232"/>
                <a:gd name="connsiteX1" fmla="*/ 1894809 w 1894809"/>
                <a:gd name="connsiteY1" fmla="*/ 314795 h 1239232"/>
                <a:gd name="connsiteX2" fmla="*/ 1590041 w 1894809"/>
                <a:gd name="connsiteY2" fmla="*/ 827641 h 1239232"/>
                <a:gd name="connsiteX3" fmla="*/ 187506 w 1894809"/>
                <a:gd name="connsiteY3" fmla="*/ 1239232 h 1239232"/>
                <a:gd name="connsiteX4" fmla="*/ 0 w 1894809"/>
                <a:gd name="connsiteY4" fmla="*/ 0 h 1239232"/>
                <a:gd name="connsiteX0" fmla="*/ 0 w 1894809"/>
                <a:gd name="connsiteY0" fmla="*/ 0 h 1239232"/>
                <a:gd name="connsiteX1" fmla="*/ 1894809 w 1894809"/>
                <a:gd name="connsiteY1" fmla="*/ 314795 h 1239232"/>
                <a:gd name="connsiteX2" fmla="*/ 1599566 w 1894809"/>
                <a:gd name="connsiteY2" fmla="*/ 827641 h 1239232"/>
                <a:gd name="connsiteX3" fmla="*/ 187506 w 1894809"/>
                <a:gd name="connsiteY3" fmla="*/ 1239232 h 1239232"/>
                <a:gd name="connsiteX4" fmla="*/ 0 w 1894809"/>
                <a:gd name="connsiteY4" fmla="*/ 0 h 1239232"/>
                <a:gd name="connsiteX0" fmla="*/ 0 w 1894809"/>
                <a:gd name="connsiteY0" fmla="*/ 0 h 1158269"/>
                <a:gd name="connsiteX1" fmla="*/ 1894809 w 1894809"/>
                <a:gd name="connsiteY1" fmla="*/ 233832 h 1158269"/>
                <a:gd name="connsiteX2" fmla="*/ 1599566 w 1894809"/>
                <a:gd name="connsiteY2" fmla="*/ 746678 h 1158269"/>
                <a:gd name="connsiteX3" fmla="*/ 187506 w 1894809"/>
                <a:gd name="connsiteY3" fmla="*/ 1158269 h 1158269"/>
                <a:gd name="connsiteX4" fmla="*/ 0 w 1894809"/>
                <a:gd name="connsiteY4" fmla="*/ 0 h 1158269"/>
                <a:gd name="connsiteX0" fmla="*/ 0 w 1894809"/>
                <a:gd name="connsiteY0" fmla="*/ 0 h 1063019"/>
                <a:gd name="connsiteX1" fmla="*/ 1894809 w 1894809"/>
                <a:gd name="connsiteY1" fmla="*/ 233832 h 1063019"/>
                <a:gd name="connsiteX2" fmla="*/ 1599566 w 1894809"/>
                <a:gd name="connsiteY2" fmla="*/ 746678 h 1063019"/>
                <a:gd name="connsiteX3" fmla="*/ 139881 w 1894809"/>
                <a:gd name="connsiteY3" fmla="*/ 1063019 h 1063019"/>
                <a:gd name="connsiteX4" fmla="*/ 0 w 1894809"/>
                <a:gd name="connsiteY4" fmla="*/ 0 h 1063019"/>
                <a:gd name="connsiteX0" fmla="*/ 0 w 1894809"/>
                <a:gd name="connsiteY0" fmla="*/ 0 h 939194"/>
                <a:gd name="connsiteX1" fmla="*/ 1894809 w 1894809"/>
                <a:gd name="connsiteY1" fmla="*/ 110007 h 939194"/>
                <a:gd name="connsiteX2" fmla="*/ 1599566 w 1894809"/>
                <a:gd name="connsiteY2" fmla="*/ 622853 h 939194"/>
                <a:gd name="connsiteX3" fmla="*/ 139881 w 1894809"/>
                <a:gd name="connsiteY3" fmla="*/ 939194 h 939194"/>
                <a:gd name="connsiteX4" fmla="*/ 0 w 1894809"/>
                <a:gd name="connsiteY4" fmla="*/ 0 h 939194"/>
                <a:gd name="connsiteX0" fmla="*/ 0 w 1894809"/>
                <a:gd name="connsiteY0" fmla="*/ 0 h 939194"/>
                <a:gd name="connsiteX1" fmla="*/ 1894809 w 1894809"/>
                <a:gd name="connsiteY1" fmla="*/ 110007 h 939194"/>
                <a:gd name="connsiteX2" fmla="*/ 1599566 w 1894809"/>
                <a:gd name="connsiteY2" fmla="*/ 622853 h 939194"/>
                <a:gd name="connsiteX3" fmla="*/ 139881 w 1894809"/>
                <a:gd name="connsiteY3" fmla="*/ 939194 h 939194"/>
                <a:gd name="connsiteX4" fmla="*/ 0 w 1894809"/>
                <a:gd name="connsiteY4" fmla="*/ 0 h 939194"/>
                <a:gd name="connsiteX0" fmla="*/ 0 w 1894809"/>
                <a:gd name="connsiteY0" fmla="*/ 0 h 939194"/>
                <a:gd name="connsiteX1" fmla="*/ 1894809 w 1894809"/>
                <a:gd name="connsiteY1" fmla="*/ 110007 h 939194"/>
                <a:gd name="connsiteX2" fmla="*/ 1594803 w 1894809"/>
                <a:gd name="connsiteY2" fmla="*/ 615709 h 939194"/>
                <a:gd name="connsiteX3" fmla="*/ 139881 w 1894809"/>
                <a:gd name="connsiteY3" fmla="*/ 939194 h 939194"/>
                <a:gd name="connsiteX4" fmla="*/ 0 w 1894809"/>
                <a:gd name="connsiteY4" fmla="*/ 0 h 939194"/>
                <a:gd name="connsiteX0" fmla="*/ 0 w 1885284"/>
                <a:gd name="connsiteY0" fmla="*/ 0 h 939194"/>
                <a:gd name="connsiteX1" fmla="*/ 1885284 w 1885284"/>
                <a:gd name="connsiteY1" fmla="*/ 112388 h 939194"/>
                <a:gd name="connsiteX2" fmla="*/ 1594803 w 1885284"/>
                <a:gd name="connsiteY2" fmla="*/ 615709 h 939194"/>
                <a:gd name="connsiteX3" fmla="*/ 139881 w 1885284"/>
                <a:gd name="connsiteY3" fmla="*/ 939194 h 939194"/>
                <a:gd name="connsiteX4" fmla="*/ 0 w 1885284"/>
                <a:gd name="connsiteY4" fmla="*/ 0 h 939194"/>
                <a:gd name="connsiteX0" fmla="*/ 0 w 1885284"/>
                <a:gd name="connsiteY0" fmla="*/ 0 h 939194"/>
                <a:gd name="connsiteX1" fmla="*/ 1885284 w 1885284"/>
                <a:gd name="connsiteY1" fmla="*/ 112388 h 939194"/>
                <a:gd name="connsiteX2" fmla="*/ 1594803 w 1885284"/>
                <a:gd name="connsiteY2" fmla="*/ 627615 h 939194"/>
                <a:gd name="connsiteX3" fmla="*/ 139881 w 1885284"/>
                <a:gd name="connsiteY3" fmla="*/ 939194 h 939194"/>
                <a:gd name="connsiteX4" fmla="*/ 0 w 1885284"/>
                <a:gd name="connsiteY4" fmla="*/ 0 h 939194"/>
                <a:gd name="connsiteX0" fmla="*/ 0 w 1890046"/>
                <a:gd name="connsiteY0" fmla="*/ 0 h 939194"/>
                <a:gd name="connsiteX1" fmla="*/ 1890046 w 1890046"/>
                <a:gd name="connsiteY1" fmla="*/ 107626 h 939194"/>
                <a:gd name="connsiteX2" fmla="*/ 1594803 w 1890046"/>
                <a:gd name="connsiteY2" fmla="*/ 627615 h 939194"/>
                <a:gd name="connsiteX3" fmla="*/ 139881 w 1890046"/>
                <a:gd name="connsiteY3" fmla="*/ 939194 h 939194"/>
                <a:gd name="connsiteX4" fmla="*/ 0 w 1890046"/>
                <a:gd name="connsiteY4" fmla="*/ 0 h 93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046" h="939194">
                  <a:moveTo>
                    <a:pt x="0" y="0"/>
                  </a:moveTo>
                  <a:lnTo>
                    <a:pt x="1890046" y="107626"/>
                  </a:lnTo>
                  <a:lnTo>
                    <a:pt x="1594803" y="627615"/>
                  </a:lnTo>
                  <a:lnTo>
                    <a:pt x="139881" y="939194"/>
                  </a:lnTo>
                  <a:lnTo>
                    <a:pt x="0" y="0"/>
                  </a:lnTo>
                  <a:close/>
                </a:path>
              </a:pathLst>
            </a:custGeom>
            <a:solidFill>
              <a:srgbClr val="FF333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585" tIns="36293" rIns="72585" bIns="36293" rtlCol="0" anchor="ctr">
              <a:noAutofit/>
            </a:bodyPr>
            <a:lstStyle/>
            <a:p>
              <a:pPr algn="ctr"/>
              <a:endParaRPr lang="zh-CN" altLang="en-US"/>
            </a:p>
          </p:txBody>
        </p:sp>
        <p:sp>
          <p:nvSpPr>
            <p:cNvPr id="26" name="矩形 9"/>
            <p:cNvSpPr/>
            <p:nvPr/>
          </p:nvSpPr>
          <p:spPr>
            <a:xfrm>
              <a:off x="3172976" y="1914148"/>
              <a:ext cx="4605212" cy="1485900"/>
            </a:xfrm>
            <a:custGeom>
              <a:avLst/>
              <a:gdLst>
                <a:gd name="connsiteX0" fmla="*/ 0 w 6069161"/>
                <a:gd name="connsiteY0" fmla="*/ 0 h 1886857"/>
                <a:gd name="connsiteX1" fmla="*/ 6069161 w 6069161"/>
                <a:gd name="connsiteY1" fmla="*/ 0 h 1886857"/>
                <a:gd name="connsiteX2" fmla="*/ 6069161 w 6069161"/>
                <a:gd name="connsiteY2" fmla="*/ 1886857 h 1886857"/>
                <a:gd name="connsiteX3" fmla="*/ 0 w 6069161"/>
                <a:gd name="connsiteY3" fmla="*/ 1886857 h 1886857"/>
                <a:gd name="connsiteX4" fmla="*/ 0 w 6069161"/>
                <a:gd name="connsiteY4" fmla="*/ 0 h 1886857"/>
                <a:gd name="connsiteX0" fmla="*/ 371475 w 6440636"/>
                <a:gd name="connsiteY0" fmla="*/ 0 h 1886857"/>
                <a:gd name="connsiteX1" fmla="*/ 6440636 w 6440636"/>
                <a:gd name="connsiteY1" fmla="*/ 0 h 1886857"/>
                <a:gd name="connsiteX2" fmla="*/ 6440636 w 6440636"/>
                <a:gd name="connsiteY2" fmla="*/ 1886857 h 1886857"/>
                <a:gd name="connsiteX3" fmla="*/ 0 w 6440636"/>
                <a:gd name="connsiteY3" fmla="*/ 1886857 h 1886857"/>
                <a:gd name="connsiteX4" fmla="*/ 371475 w 6440636"/>
                <a:gd name="connsiteY4" fmla="*/ 0 h 1886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0636" h="1886857">
                  <a:moveTo>
                    <a:pt x="371475" y="0"/>
                  </a:moveTo>
                  <a:lnTo>
                    <a:pt x="6440636" y="0"/>
                  </a:lnTo>
                  <a:lnTo>
                    <a:pt x="6440636" y="1886857"/>
                  </a:lnTo>
                  <a:lnTo>
                    <a:pt x="0" y="1886857"/>
                  </a:lnTo>
                  <a:lnTo>
                    <a:pt x="371475" y="0"/>
                  </a:lnTo>
                  <a:close/>
                </a:path>
              </a:pathLst>
            </a:cu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7" name="矩形 3"/>
            <p:cNvSpPr/>
            <p:nvPr/>
          </p:nvSpPr>
          <p:spPr>
            <a:xfrm>
              <a:off x="1809130" y="1240934"/>
              <a:ext cx="1674740" cy="789011"/>
            </a:xfrm>
            <a:custGeom>
              <a:avLst/>
              <a:gdLst>
                <a:gd name="connsiteX0" fmla="*/ 0 w 2032000"/>
                <a:gd name="connsiteY0" fmla="*/ 0 h 1001486"/>
                <a:gd name="connsiteX1" fmla="*/ 2032000 w 2032000"/>
                <a:gd name="connsiteY1" fmla="*/ 0 h 1001486"/>
                <a:gd name="connsiteX2" fmla="*/ 2032000 w 2032000"/>
                <a:gd name="connsiteY2" fmla="*/ 1001486 h 1001486"/>
                <a:gd name="connsiteX3" fmla="*/ 0 w 2032000"/>
                <a:gd name="connsiteY3" fmla="*/ 1001486 h 1001486"/>
                <a:gd name="connsiteX4" fmla="*/ 0 w 2032000"/>
                <a:gd name="connsiteY4" fmla="*/ 0 h 1001486"/>
                <a:gd name="connsiteX0" fmla="*/ 0 w 2114550"/>
                <a:gd name="connsiteY0" fmla="*/ 0 h 1026886"/>
                <a:gd name="connsiteX1" fmla="*/ 203200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14550"/>
                <a:gd name="connsiteY0" fmla="*/ 0 h 1026886"/>
                <a:gd name="connsiteX1" fmla="*/ 202565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20900"/>
                <a:gd name="connsiteY0" fmla="*/ 0 h 1026886"/>
                <a:gd name="connsiteX1" fmla="*/ 2025650 w 2120900"/>
                <a:gd name="connsiteY1" fmla="*/ 0 h 1026886"/>
                <a:gd name="connsiteX2" fmla="*/ 2120900 w 2120900"/>
                <a:gd name="connsiteY2" fmla="*/ 1026886 h 1026886"/>
                <a:gd name="connsiteX3" fmla="*/ 0 w 2120900"/>
                <a:gd name="connsiteY3" fmla="*/ 1001486 h 1026886"/>
                <a:gd name="connsiteX4" fmla="*/ 0 w 2120900"/>
                <a:gd name="connsiteY4" fmla="*/ 0 h 1026886"/>
                <a:gd name="connsiteX0" fmla="*/ 127000 w 2247900"/>
                <a:gd name="connsiteY0" fmla="*/ 0 h 1172936"/>
                <a:gd name="connsiteX1" fmla="*/ 2152650 w 2247900"/>
                <a:gd name="connsiteY1" fmla="*/ 0 h 1172936"/>
                <a:gd name="connsiteX2" fmla="*/ 2247900 w 2247900"/>
                <a:gd name="connsiteY2" fmla="*/ 1026886 h 1172936"/>
                <a:gd name="connsiteX3" fmla="*/ 0 w 2247900"/>
                <a:gd name="connsiteY3" fmla="*/ 1172936 h 1172936"/>
                <a:gd name="connsiteX4" fmla="*/ 127000 w 2247900"/>
                <a:gd name="connsiteY4" fmla="*/ 0 h 1172936"/>
                <a:gd name="connsiteX0" fmla="*/ 247650 w 2247900"/>
                <a:gd name="connsiteY0" fmla="*/ 0 h 1261836"/>
                <a:gd name="connsiteX1" fmla="*/ 2152650 w 2247900"/>
                <a:gd name="connsiteY1" fmla="*/ 88900 h 1261836"/>
                <a:gd name="connsiteX2" fmla="*/ 2247900 w 2247900"/>
                <a:gd name="connsiteY2" fmla="*/ 1115786 h 1261836"/>
                <a:gd name="connsiteX3" fmla="*/ 0 w 2247900"/>
                <a:gd name="connsiteY3" fmla="*/ 1261836 h 1261836"/>
                <a:gd name="connsiteX4" fmla="*/ 247650 w 2247900"/>
                <a:gd name="connsiteY4" fmla="*/ 0 h 1261836"/>
                <a:gd name="connsiteX0" fmla="*/ 247650 w 2224087"/>
                <a:gd name="connsiteY0" fmla="*/ 0 h 1261836"/>
                <a:gd name="connsiteX1" fmla="*/ 2152650 w 2224087"/>
                <a:gd name="connsiteY1" fmla="*/ 88900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224087"/>
                <a:gd name="connsiteY0" fmla="*/ 0 h 1261836"/>
                <a:gd name="connsiteX1" fmla="*/ 2152650 w 2224087"/>
                <a:gd name="connsiteY1" fmla="*/ 130886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152650"/>
                <a:gd name="connsiteY0" fmla="*/ 0 h 1261836"/>
                <a:gd name="connsiteX1" fmla="*/ 2152650 w 2152650"/>
                <a:gd name="connsiteY1" fmla="*/ 130886 h 1261836"/>
                <a:gd name="connsiteX2" fmla="*/ 1966912 w 2152650"/>
                <a:gd name="connsiteY2" fmla="*/ 1127783 h 1261836"/>
                <a:gd name="connsiteX3" fmla="*/ 0 w 2152650"/>
                <a:gd name="connsiteY3" fmla="*/ 1261836 h 1261836"/>
                <a:gd name="connsiteX4" fmla="*/ 247650 w 2152650"/>
                <a:gd name="connsiteY4" fmla="*/ 0 h 1261836"/>
                <a:gd name="connsiteX0" fmla="*/ 247650 w 2152650"/>
                <a:gd name="connsiteY0" fmla="*/ 0 h 1261836"/>
                <a:gd name="connsiteX1" fmla="*/ 2152650 w 2152650"/>
                <a:gd name="connsiteY1" fmla="*/ 130886 h 1261836"/>
                <a:gd name="connsiteX2" fmla="*/ 1952625 w 2152650"/>
                <a:gd name="connsiteY2" fmla="*/ 1127783 h 1261836"/>
                <a:gd name="connsiteX3" fmla="*/ 0 w 2152650"/>
                <a:gd name="connsiteY3" fmla="*/ 1261836 h 1261836"/>
                <a:gd name="connsiteX4" fmla="*/ 247650 w 2152650"/>
                <a:gd name="connsiteY4" fmla="*/ 0 h 1261836"/>
                <a:gd name="connsiteX0" fmla="*/ 247650 w 2100262"/>
                <a:gd name="connsiteY0" fmla="*/ 0 h 1261836"/>
                <a:gd name="connsiteX1" fmla="*/ 2100262 w 2100262"/>
                <a:gd name="connsiteY1" fmla="*/ 358810 h 1261836"/>
                <a:gd name="connsiteX2" fmla="*/ 1952625 w 2100262"/>
                <a:gd name="connsiteY2" fmla="*/ 1127783 h 1261836"/>
                <a:gd name="connsiteX3" fmla="*/ 0 w 2100262"/>
                <a:gd name="connsiteY3" fmla="*/ 1261836 h 1261836"/>
                <a:gd name="connsiteX4" fmla="*/ 247650 w 2100262"/>
                <a:gd name="connsiteY4" fmla="*/ 0 h 1261836"/>
                <a:gd name="connsiteX0" fmla="*/ 247650 w 2100262"/>
                <a:gd name="connsiteY0" fmla="*/ 0 h 1261836"/>
                <a:gd name="connsiteX1" fmla="*/ 2100262 w 2100262"/>
                <a:gd name="connsiteY1" fmla="*/ 346814 h 1261836"/>
                <a:gd name="connsiteX2" fmla="*/ 1952625 w 2100262"/>
                <a:gd name="connsiteY2" fmla="*/ 1127783 h 1261836"/>
                <a:gd name="connsiteX3" fmla="*/ 0 w 2100262"/>
                <a:gd name="connsiteY3" fmla="*/ 1261836 h 1261836"/>
                <a:gd name="connsiteX4" fmla="*/ 247650 w 2100262"/>
                <a:gd name="connsiteY4" fmla="*/ 0 h 12618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0262" h="1261836">
                  <a:moveTo>
                    <a:pt x="247650" y="0"/>
                  </a:moveTo>
                  <a:lnTo>
                    <a:pt x="2100262" y="346814"/>
                  </a:lnTo>
                  <a:lnTo>
                    <a:pt x="1952625" y="1127783"/>
                  </a:lnTo>
                  <a:lnTo>
                    <a:pt x="0" y="1261836"/>
                  </a:lnTo>
                  <a:lnTo>
                    <a:pt x="24765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8" name="任意多边形 27"/>
            <p:cNvSpPr/>
            <p:nvPr/>
          </p:nvSpPr>
          <p:spPr>
            <a:xfrm>
              <a:off x="3053332" y="1459348"/>
              <a:ext cx="427356" cy="2456557"/>
            </a:xfrm>
            <a:custGeom>
              <a:avLst/>
              <a:gdLst>
                <a:gd name="connsiteX0" fmla="*/ 535940 w 535940"/>
                <a:gd name="connsiteY0" fmla="*/ 0 h 3119438"/>
                <a:gd name="connsiteX1" fmla="*/ 488315 w 535940"/>
                <a:gd name="connsiteY1" fmla="*/ 3119438 h 3119438"/>
                <a:gd name="connsiteX2" fmla="*/ 0 w 535940"/>
                <a:gd name="connsiteY2" fmla="*/ 2676525 h 3119438"/>
                <a:gd name="connsiteX3" fmla="*/ 38307 w 535940"/>
                <a:gd name="connsiteY3" fmla="*/ 1924316 h 3119438"/>
                <a:gd name="connsiteX4" fmla="*/ 39804 w 535940"/>
                <a:gd name="connsiteY4" fmla="*/ 1923877 h 3119438"/>
                <a:gd name="connsiteX5" fmla="*/ 330603 w 535940"/>
                <a:gd name="connsiteY5" fmla="*/ 1407381 h 3119438"/>
                <a:gd name="connsiteX6" fmla="*/ 66850 w 535940"/>
                <a:gd name="connsiteY6" fmla="*/ 1363845 h 3119438"/>
                <a:gd name="connsiteX7" fmla="*/ 104775 w 535940"/>
                <a:gd name="connsiteY7" fmla="*/ 619125 h 3119438"/>
                <a:gd name="connsiteX8" fmla="*/ 535940 w 535940"/>
                <a:gd name="connsiteY8" fmla="*/ 0 h 311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5940" h="3119438">
                  <a:moveTo>
                    <a:pt x="535940" y="0"/>
                  </a:moveTo>
                  <a:lnTo>
                    <a:pt x="488315" y="3119438"/>
                  </a:lnTo>
                  <a:lnTo>
                    <a:pt x="0" y="2676525"/>
                  </a:lnTo>
                  <a:lnTo>
                    <a:pt x="38307" y="1924316"/>
                  </a:lnTo>
                  <a:lnTo>
                    <a:pt x="39804" y="1923877"/>
                  </a:lnTo>
                  <a:lnTo>
                    <a:pt x="330603" y="1407381"/>
                  </a:lnTo>
                  <a:lnTo>
                    <a:pt x="66850" y="1363845"/>
                  </a:lnTo>
                  <a:lnTo>
                    <a:pt x="104775" y="619125"/>
                  </a:lnTo>
                  <a:lnTo>
                    <a:pt x="535940" y="0"/>
                  </a:lnTo>
                  <a:close/>
                </a:path>
              </a:pathLst>
            </a:cu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585" tIns="36293" rIns="72585" bIns="36293" rtlCol="0" anchor="ctr">
              <a:noAutofit/>
            </a:bodyPr>
            <a:lstStyle/>
            <a:p>
              <a:pPr algn="ctr"/>
              <a:endParaRPr lang="zh-CN" altLang="en-US"/>
            </a:p>
          </p:txBody>
        </p:sp>
        <p:sp>
          <p:nvSpPr>
            <p:cNvPr id="29" name="矩形 3"/>
            <p:cNvSpPr/>
            <p:nvPr/>
          </p:nvSpPr>
          <p:spPr>
            <a:xfrm>
              <a:off x="1930816" y="3566151"/>
              <a:ext cx="1511444" cy="662164"/>
            </a:xfrm>
            <a:custGeom>
              <a:avLst/>
              <a:gdLst>
                <a:gd name="connsiteX0" fmla="*/ 0 w 2032000"/>
                <a:gd name="connsiteY0" fmla="*/ 0 h 1001486"/>
                <a:gd name="connsiteX1" fmla="*/ 2032000 w 2032000"/>
                <a:gd name="connsiteY1" fmla="*/ 0 h 1001486"/>
                <a:gd name="connsiteX2" fmla="*/ 2032000 w 2032000"/>
                <a:gd name="connsiteY2" fmla="*/ 1001486 h 1001486"/>
                <a:gd name="connsiteX3" fmla="*/ 0 w 2032000"/>
                <a:gd name="connsiteY3" fmla="*/ 1001486 h 1001486"/>
                <a:gd name="connsiteX4" fmla="*/ 0 w 2032000"/>
                <a:gd name="connsiteY4" fmla="*/ 0 h 1001486"/>
                <a:gd name="connsiteX0" fmla="*/ 0 w 2114550"/>
                <a:gd name="connsiteY0" fmla="*/ 0 h 1026886"/>
                <a:gd name="connsiteX1" fmla="*/ 203200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14550"/>
                <a:gd name="connsiteY0" fmla="*/ 0 h 1026886"/>
                <a:gd name="connsiteX1" fmla="*/ 202565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20900"/>
                <a:gd name="connsiteY0" fmla="*/ 0 h 1026886"/>
                <a:gd name="connsiteX1" fmla="*/ 2025650 w 2120900"/>
                <a:gd name="connsiteY1" fmla="*/ 0 h 1026886"/>
                <a:gd name="connsiteX2" fmla="*/ 2120900 w 2120900"/>
                <a:gd name="connsiteY2" fmla="*/ 1026886 h 1026886"/>
                <a:gd name="connsiteX3" fmla="*/ 0 w 2120900"/>
                <a:gd name="connsiteY3" fmla="*/ 1001486 h 1026886"/>
                <a:gd name="connsiteX4" fmla="*/ 0 w 2120900"/>
                <a:gd name="connsiteY4" fmla="*/ 0 h 1026886"/>
                <a:gd name="connsiteX0" fmla="*/ 127000 w 2247900"/>
                <a:gd name="connsiteY0" fmla="*/ 0 h 1172936"/>
                <a:gd name="connsiteX1" fmla="*/ 2152650 w 2247900"/>
                <a:gd name="connsiteY1" fmla="*/ 0 h 1172936"/>
                <a:gd name="connsiteX2" fmla="*/ 2247900 w 2247900"/>
                <a:gd name="connsiteY2" fmla="*/ 1026886 h 1172936"/>
                <a:gd name="connsiteX3" fmla="*/ 0 w 2247900"/>
                <a:gd name="connsiteY3" fmla="*/ 1172936 h 1172936"/>
                <a:gd name="connsiteX4" fmla="*/ 127000 w 2247900"/>
                <a:gd name="connsiteY4" fmla="*/ 0 h 1172936"/>
                <a:gd name="connsiteX0" fmla="*/ 247650 w 2247900"/>
                <a:gd name="connsiteY0" fmla="*/ 0 h 1261836"/>
                <a:gd name="connsiteX1" fmla="*/ 2152650 w 2247900"/>
                <a:gd name="connsiteY1" fmla="*/ 88900 h 1261836"/>
                <a:gd name="connsiteX2" fmla="*/ 2247900 w 2247900"/>
                <a:gd name="connsiteY2" fmla="*/ 1115786 h 1261836"/>
                <a:gd name="connsiteX3" fmla="*/ 0 w 2247900"/>
                <a:gd name="connsiteY3" fmla="*/ 1261836 h 1261836"/>
                <a:gd name="connsiteX4" fmla="*/ 247650 w 2247900"/>
                <a:gd name="connsiteY4" fmla="*/ 0 h 1261836"/>
                <a:gd name="connsiteX0" fmla="*/ 247650 w 2224087"/>
                <a:gd name="connsiteY0" fmla="*/ 0 h 1261836"/>
                <a:gd name="connsiteX1" fmla="*/ 2152650 w 2224087"/>
                <a:gd name="connsiteY1" fmla="*/ 88900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224087"/>
                <a:gd name="connsiteY0" fmla="*/ 0 h 1261836"/>
                <a:gd name="connsiteX1" fmla="*/ 2152650 w 2224087"/>
                <a:gd name="connsiteY1" fmla="*/ 130886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152650"/>
                <a:gd name="connsiteY0" fmla="*/ 0 h 1261836"/>
                <a:gd name="connsiteX1" fmla="*/ 2152650 w 2152650"/>
                <a:gd name="connsiteY1" fmla="*/ 130886 h 1261836"/>
                <a:gd name="connsiteX2" fmla="*/ 1966912 w 2152650"/>
                <a:gd name="connsiteY2" fmla="*/ 1127783 h 1261836"/>
                <a:gd name="connsiteX3" fmla="*/ 0 w 2152650"/>
                <a:gd name="connsiteY3" fmla="*/ 1261836 h 1261836"/>
                <a:gd name="connsiteX4" fmla="*/ 247650 w 2152650"/>
                <a:gd name="connsiteY4" fmla="*/ 0 h 1261836"/>
                <a:gd name="connsiteX0" fmla="*/ 247650 w 2152650"/>
                <a:gd name="connsiteY0" fmla="*/ 0 h 1261836"/>
                <a:gd name="connsiteX1" fmla="*/ 2152650 w 2152650"/>
                <a:gd name="connsiteY1" fmla="*/ 130886 h 1261836"/>
                <a:gd name="connsiteX2" fmla="*/ 1952625 w 2152650"/>
                <a:gd name="connsiteY2" fmla="*/ 1127783 h 1261836"/>
                <a:gd name="connsiteX3" fmla="*/ 0 w 2152650"/>
                <a:gd name="connsiteY3" fmla="*/ 1261836 h 1261836"/>
                <a:gd name="connsiteX4" fmla="*/ 247650 w 2152650"/>
                <a:gd name="connsiteY4" fmla="*/ 0 h 1261836"/>
                <a:gd name="connsiteX0" fmla="*/ 247650 w 2100262"/>
                <a:gd name="connsiteY0" fmla="*/ 0 h 1261836"/>
                <a:gd name="connsiteX1" fmla="*/ 2100262 w 2100262"/>
                <a:gd name="connsiteY1" fmla="*/ 358810 h 1261836"/>
                <a:gd name="connsiteX2" fmla="*/ 1952625 w 2100262"/>
                <a:gd name="connsiteY2" fmla="*/ 1127783 h 1261836"/>
                <a:gd name="connsiteX3" fmla="*/ 0 w 2100262"/>
                <a:gd name="connsiteY3" fmla="*/ 1261836 h 1261836"/>
                <a:gd name="connsiteX4" fmla="*/ 247650 w 2100262"/>
                <a:gd name="connsiteY4" fmla="*/ 0 h 1261836"/>
                <a:gd name="connsiteX0" fmla="*/ 247650 w 2100262"/>
                <a:gd name="connsiteY0" fmla="*/ 0 h 1261836"/>
                <a:gd name="connsiteX1" fmla="*/ 2100262 w 2100262"/>
                <a:gd name="connsiteY1" fmla="*/ 346814 h 1261836"/>
                <a:gd name="connsiteX2" fmla="*/ 1952625 w 2100262"/>
                <a:gd name="connsiteY2" fmla="*/ 1127783 h 1261836"/>
                <a:gd name="connsiteX3" fmla="*/ 0 w 2100262"/>
                <a:gd name="connsiteY3" fmla="*/ 1261836 h 1261836"/>
                <a:gd name="connsiteX4" fmla="*/ 247650 w 2100262"/>
                <a:gd name="connsiteY4" fmla="*/ 0 h 1261836"/>
                <a:gd name="connsiteX0" fmla="*/ 247650 w 1952625"/>
                <a:gd name="connsiteY0" fmla="*/ 0 h 1261836"/>
                <a:gd name="connsiteX1" fmla="*/ 1800225 w 1952625"/>
                <a:gd name="connsiteY1" fmla="*/ 82903 h 1261836"/>
                <a:gd name="connsiteX2" fmla="*/ 1952625 w 1952625"/>
                <a:gd name="connsiteY2" fmla="*/ 1127783 h 1261836"/>
                <a:gd name="connsiteX3" fmla="*/ 0 w 1952625"/>
                <a:gd name="connsiteY3" fmla="*/ 1261836 h 1261836"/>
                <a:gd name="connsiteX4" fmla="*/ 247650 w 1952625"/>
                <a:gd name="connsiteY4" fmla="*/ 0 h 1261836"/>
                <a:gd name="connsiteX0" fmla="*/ 247650 w 2257425"/>
                <a:gd name="connsiteY0" fmla="*/ 0 h 1261836"/>
                <a:gd name="connsiteX1" fmla="*/ 1800225 w 2257425"/>
                <a:gd name="connsiteY1" fmla="*/ 82903 h 1261836"/>
                <a:gd name="connsiteX2" fmla="*/ 2257425 w 2257425"/>
                <a:gd name="connsiteY2" fmla="*/ 623953 h 1261836"/>
                <a:gd name="connsiteX3" fmla="*/ 0 w 2257425"/>
                <a:gd name="connsiteY3" fmla="*/ 1261836 h 1261836"/>
                <a:gd name="connsiteX4" fmla="*/ 247650 w 2257425"/>
                <a:gd name="connsiteY4" fmla="*/ 0 h 1261836"/>
                <a:gd name="connsiteX0" fmla="*/ 247650 w 2257425"/>
                <a:gd name="connsiteY0" fmla="*/ 0 h 1261836"/>
                <a:gd name="connsiteX1" fmla="*/ 1781175 w 2257425"/>
                <a:gd name="connsiteY1" fmla="*/ 82903 h 1261836"/>
                <a:gd name="connsiteX2" fmla="*/ 2257425 w 2257425"/>
                <a:gd name="connsiteY2" fmla="*/ 623953 h 1261836"/>
                <a:gd name="connsiteX3" fmla="*/ 0 w 2257425"/>
                <a:gd name="connsiteY3" fmla="*/ 1261836 h 1261836"/>
                <a:gd name="connsiteX4" fmla="*/ 247650 w 2257425"/>
                <a:gd name="connsiteY4" fmla="*/ 0 h 1261836"/>
                <a:gd name="connsiteX0" fmla="*/ 247650 w 2276475"/>
                <a:gd name="connsiteY0" fmla="*/ 0 h 1261836"/>
                <a:gd name="connsiteX1" fmla="*/ 1781175 w 2276475"/>
                <a:gd name="connsiteY1" fmla="*/ 82903 h 1261836"/>
                <a:gd name="connsiteX2" fmla="*/ 2276475 w 2276475"/>
                <a:gd name="connsiteY2" fmla="*/ 623953 h 1261836"/>
                <a:gd name="connsiteX3" fmla="*/ 0 w 2276475"/>
                <a:gd name="connsiteY3" fmla="*/ 1261836 h 1261836"/>
                <a:gd name="connsiteX4" fmla="*/ 247650 w 2276475"/>
                <a:gd name="connsiteY4" fmla="*/ 0 h 1261836"/>
                <a:gd name="connsiteX0" fmla="*/ 247650 w 2266950"/>
                <a:gd name="connsiteY0" fmla="*/ 0 h 1261836"/>
                <a:gd name="connsiteX1" fmla="*/ 1781175 w 2266950"/>
                <a:gd name="connsiteY1" fmla="*/ 82903 h 1261836"/>
                <a:gd name="connsiteX2" fmla="*/ 2266950 w 2266950"/>
                <a:gd name="connsiteY2" fmla="*/ 635949 h 1261836"/>
                <a:gd name="connsiteX3" fmla="*/ 0 w 2266950"/>
                <a:gd name="connsiteY3" fmla="*/ 1261836 h 1261836"/>
                <a:gd name="connsiteX4" fmla="*/ 247650 w 2266950"/>
                <a:gd name="connsiteY4" fmla="*/ 0 h 1261836"/>
                <a:gd name="connsiteX0" fmla="*/ 247650 w 2266950"/>
                <a:gd name="connsiteY0" fmla="*/ 0 h 1261836"/>
                <a:gd name="connsiteX1" fmla="*/ 1781175 w 2266950"/>
                <a:gd name="connsiteY1" fmla="*/ 82903 h 1261836"/>
                <a:gd name="connsiteX2" fmla="*/ 2266950 w 2266950"/>
                <a:gd name="connsiteY2" fmla="*/ 635949 h 1261836"/>
                <a:gd name="connsiteX3" fmla="*/ 0 w 2266950"/>
                <a:gd name="connsiteY3" fmla="*/ 1261836 h 1261836"/>
                <a:gd name="connsiteX4" fmla="*/ 247650 w 2266950"/>
                <a:gd name="connsiteY4" fmla="*/ 0 h 1261836"/>
                <a:gd name="connsiteX0" fmla="*/ 247650 w 2266950"/>
                <a:gd name="connsiteY0" fmla="*/ 0 h 1261836"/>
                <a:gd name="connsiteX1" fmla="*/ 1785938 w 2266950"/>
                <a:gd name="connsiteY1" fmla="*/ 82903 h 1261836"/>
                <a:gd name="connsiteX2" fmla="*/ 2266950 w 2266950"/>
                <a:gd name="connsiteY2" fmla="*/ 635949 h 1261836"/>
                <a:gd name="connsiteX3" fmla="*/ 0 w 2266950"/>
                <a:gd name="connsiteY3" fmla="*/ 1261836 h 1261836"/>
                <a:gd name="connsiteX4" fmla="*/ 247650 w 2266950"/>
                <a:gd name="connsiteY4" fmla="*/ 0 h 1261836"/>
                <a:gd name="connsiteX0" fmla="*/ 0 w 2019300"/>
                <a:gd name="connsiteY0" fmla="*/ 0 h 1141876"/>
                <a:gd name="connsiteX1" fmla="*/ 1538288 w 2019300"/>
                <a:gd name="connsiteY1" fmla="*/ 82903 h 1141876"/>
                <a:gd name="connsiteX2" fmla="*/ 2019300 w 2019300"/>
                <a:gd name="connsiteY2" fmla="*/ 635949 h 1141876"/>
                <a:gd name="connsiteX3" fmla="*/ 400050 w 2019300"/>
                <a:gd name="connsiteY3" fmla="*/ 1141876 h 1141876"/>
                <a:gd name="connsiteX4" fmla="*/ 0 w 2019300"/>
                <a:gd name="connsiteY4" fmla="*/ 0 h 1141876"/>
                <a:gd name="connsiteX0" fmla="*/ 0 w 1933575"/>
                <a:gd name="connsiteY0" fmla="*/ 205000 h 1058973"/>
                <a:gd name="connsiteX1" fmla="*/ 1452563 w 1933575"/>
                <a:gd name="connsiteY1" fmla="*/ 0 h 1058973"/>
                <a:gd name="connsiteX2" fmla="*/ 1933575 w 1933575"/>
                <a:gd name="connsiteY2" fmla="*/ 553046 h 1058973"/>
                <a:gd name="connsiteX3" fmla="*/ 314325 w 1933575"/>
                <a:gd name="connsiteY3" fmla="*/ 1058973 h 1058973"/>
                <a:gd name="connsiteX4" fmla="*/ 0 w 1933575"/>
                <a:gd name="connsiteY4" fmla="*/ 205000 h 1058973"/>
                <a:gd name="connsiteX0" fmla="*/ 0 w 1895475"/>
                <a:gd name="connsiteY0" fmla="*/ 109033 h 1058973"/>
                <a:gd name="connsiteX1" fmla="*/ 1414463 w 1895475"/>
                <a:gd name="connsiteY1" fmla="*/ 0 h 1058973"/>
                <a:gd name="connsiteX2" fmla="*/ 1895475 w 1895475"/>
                <a:gd name="connsiteY2" fmla="*/ 553046 h 1058973"/>
                <a:gd name="connsiteX3" fmla="*/ 276225 w 1895475"/>
                <a:gd name="connsiteY3" fmla="*/ 1058973 h 1058973"/>
                <a:gd name="connsiteX4" fmla="*/ 0 w 1895475"/>
                <a:gd name="connsiteY4" fmla="*/ 109033 h 1058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475" h="1058973">
                  <a:moveTo>
                    <a:pt x="0" y="109033"/>
                  </a:moveTo>
                  <a:lnTo>
                    <a:pt x="1414463" y="0"/>
                  </a:lnTo>
                  <a:lnTo>
                    <a:pt x="1895475" y="553046"/>
                  </a:lnTo>
                  <a:lnTo>
                    <a:pt x="276225" y="1058973"/>
                  </a:lnTo>
                  <a:lnTo>
                    <a:pt x="0" y="109033"/>
                  </a:lnTo>
                  <a:close/>
                </a:path>
              </a:pathLst>
            </a:cu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2" name="等腰三角形 17"/>
            <p:cNvSpPr/>
            <p:nvPr/>
          </p:nvSpPr>
          <p:spPr>
            <a:xfrm rot="4141062">
              <a:off x="1752078" y="3808940"/>
              <a:ext cx="689122" cy="151300"/>
            </a:xfrm>
            <a:custGeom>
              <a:avLst/>
              <a:gdLst>
                <a:gd name="connsiteX0" fmla="*/ 0 w 662925"/>
                <a:gd name="connsiteY0" fmla="*/ 481133 h 481133"/>
                <a:gd name="connsiteX1" fmla="*/ 331463 w 662925"/>
                <a:gd name="connsiteY1" fmla="*/ 0 h 481133"/>
                <a:gd name="connsiteX2" fmla="*/ 662925 w 662925"/>
                <a:gd name="connsiteY2" fmla="*/ 481133 h 481133"/>
                <a:gd name="connsiteX3" fmla="*/ 0 w 662925"/>
                <a:gd name="connsiteY3" fmla="*/ 481133 h 481133"/>
                <a:gd name="connsiteX0" fmla="*/ 84720 w 747645"/>
                <a:gd name="connsiteY0" fmla="*/ 185079 h 185079"/>
                <a:gd name="connsiteX1" fmla="*/ 0 w 747645"/>
                <a:gd name="connsiteY1" fmla="*/ 0 h 185079"/>
                <a:gd name="connsiteX2" fmla="*/ 747645 w 747645"/>
                <a:gd name="connsiteY2" fmla="*/ 185079 h 185079"/>
                <a:gd name="connsiteX3" fmla="*/ 84720 w 747645"/>
                <a:gd name="connsiteY3" fmla="*/ 185079 h 185079"/>
                <a:gd name="connsiteX0" fmla="*/ 84720 w 870283"/>
                <a:gd name="connsiteY0" fmla="*/ 185079 h 185079"/>
                <a:gd name="connsiteX1" fmla="*/ 0 w 870283"/>
                <a:gd name="connsiteY1" fmla="*/ 0 h 185079"/>
                <a:gd name="connsiteX2" fmla="*/ 870283 w 870283"/>
                <a:gd name="connsiteY2" fmla="*/ 184505 h 185079"/>
                <a:gd name="connsiteX3" fmla="*/ 84720 w 870283"/>
                <a:gd name="connsiteY3" fmla="*/ 185079 h 185079"/>
                <a:gd name="connsiteX0" fmla="*/ 84720 w 869146"/>
                <a:gd name="connsiteY0" fmla="*/ 185079 h 187469"/>
                <a:gd name="connsiteX1" fmla="*/ 0 w 869146"/>
                <a:gd name="connsiteY1" fmla="*/ 0 h 187469"/>
                <a:gd name="connsiteX2" fmla="*/ 869146 w 869146"/>
                <a:gd name="connsiteY2" fmla="*/ 187469 h 187469"/>
                <a:gd name="connsiteX3" fmla="*/ 84720 w 869146"/>
                <a:gd name="connsiteY3" fmla="*/ 185079 h 187469"/>
                <a:gd name="connsiteX0" fmla="*/ 73309 w 869146"/>
                <a:gd name="connsiteY0" fmla="*/ 170501 h 187469"/>
                <a:gd name="connsiteX1" fmla="*/ 0 w 869146"/>
                <a:gd name="connsiteY1" fmla="*/ 0 h 187469"/>
                <a:gd name="connsiteX2" fmla="*/ 869146 w 869146"/>
                <a:gd name="connsiteY2" fmla="*/ 187469 h 187469"/>
                <a:gd name="connsiteX3" fmla="*/ 73309 w 869146"/>
                <a:gd name="connsiteY3" fmla="*/ 170501 h 187469"/>
                <a:gd name="connsiteX0" fmla="*/ 72863 w 869146"/>
                <a:gd name="connsiteY0" fmla="*/ 180531 h 187469"/>
                <a:gd name="connsiteX1" fmla="*/ 0 w 869146"/>
                <a:gd name="connsiteY1" fmla="*/ 0 h 187469"/>
                <a:gd name="connsiteX2" fmla="*/ 869146 w 869146"/>
                <a:gd name="connsiteY2" fmla="*/ 187469 h 187469"/>
                <a:gd name="connsiteX3" fmla="*/ 72863 w 869146"/>
                <a:gd name="connsiteY3" fmla="*/ 180531 h 187469"/>
                <a:gd name="connsiteX0" fmla="*/ 72863 w 875075"/>
                <a:gd name="connsiteY0" fmla="*/ 180531 h 189743"/>
                <a:gd name="connsiteX1" fmla="*/ 0 w 875075"/>
                <a:gd name="connsiteY1" fmla="*/ 0 h 189743"/>
                <a:gd name="connsiteX2" fmla="*/ 875075 w 875075"/>
                <a:gd name="connsiteY2" fmla="*/ 189743 h 189743"/>
                <a:gd name="connsiteX3" fmla="*/ 72863 w 875075"/>
                <a:gd name="connsiteY3" fmla="*/ 180531 h 189743"/>
                <a:gd name="connsiteX0" fmla="*/ 71036 w 875075"/>
                <a:gd name="connsiteY0" fmla="*/ 176430 h 189743"/>
                <a:gd name="connsiteX1" fmla="*/ 0 w 875075"/>
                <a:gd name="connsiteY1" fmla="*/ 0 h 189743"/>
                <a:gd name="connsiteX2" fmla="*/ 875075 w 875075"/>
                <a:gd name="connsiteY2" fmla="*/ 189743 h 189743"/>
                <a:gd name="connsiteX3" fmla="*/ 71036 w 875075"/>
                <a:gd name="connsiteY3" fmla="*/ 176430 h 189743"/>
                <a:gd name="connsiteX0" fmla="*/ 71036 w 875075"/>
                <a:gd name="connsiteY0" fmla="*/ 176430 h 189743"/>
                <a:gd name="connsiteX1" fmla="*/ 0 w 875075"/>
                <a:gd name="connsiteY1" fmla="*/ 0 h 189743"/>
                <a:gd name="connsiteX2" fmla="*/ 875075 w 875075"/>
                <a:gd name="connsiteY2" fmla="*/ 189743 h 189743"/>
                <a:gd name="connsiteX3" fmla="*/ 71036 w 875075"/>
                <a:gd name="connsiteY3" fmla="*/ 176430 h 189743"/>
                <a:gd name="connsiteX0" fmla="*/ 74000 w 875075"/>
                <a:gd name="connsiteY0" fmla="*/ 177567 h 189743"/>
                <a:gd name="connsiteX1" fmla="*/ 0 w 875075"/>
                <a:gd name="connsiteY1" fmla="*/ 0 h 189743"/>
                <a:gd name="connsiteX2" fmla="*/ 875075 w 875075"/>
                <a:gd name="connsiteY2" fmla="*/ 189743 h 189743"/>
                <a:gd name="connsiteX3" fmla="*/ 74000 w 875075"/>
                <a:gd name="connsiteY3" fmla="*/ 177567 h 189743"/>
                <a:gd name="connsiteX0" fmla="*/ 63970 w 875075"/>
                <a:gd name="connsiteY0" fmla="*/ 177121 h 189743"/>
                <a:gd name="connsiteX1" fmla="*/ 0 w 875075"/>
                <a:gd name="connsiteY1" fmla="*/ 0 h 189743"/>
                <a:gd name="connsiteX2" fmla="*/ 875075 w 875075"/>
                <a:gd name="connsiteY2" fmla="*/ 189743 h 189743"/>
                <a:gd name="connsiteX3" fmla="*/ 63970 w 875075"/>
                <a:gd name="connsiteY3" fmla="*/ 177121 h 189743"/>
              </a:gdLst>
              <a:ahLst/>
              <a:cxnLst>
                <a:cxn ang="0">
                  <a:pos x="connsiteX0" y="connsiteY0"/>
                </a:cxn>
                <a:cxn ang="0">
                  <a:pos x="connsiteX1" y="connsiteY1"/>
                </a:cxn>
                <a:cxn ang="0">
                  <a:pos x="connsiteX2" y="connsiteY2"/>
                </a:cxn>
                <a:cxn ang="0">
                  <a:pos x="connsiteX3" y="connsiteY3"/>
                </a:cxn>
              </a:cxnLst>
              <a:rect l="l" t="t" r="r" b="b"/>
              <a:pathLst>
                <a:path w="875075" h="189743">
                  <a:moveTo>
                    <a:pt x="63970" y="177121"/>
                  </a:moveTo>
                  <a:lnTo>
                    <a:pt x="0" y="0"/>
                  </a:lnTo>
                  <a:lnTo>
                    <a:pt x="875075" y="189743"/>
                  </a:lnTo>
                  <a:lnTo>
                    <a:pt x="63970" y="177121"/>
                  </a:lnTo>
                  <a:close/>
                </a:path>
              </a:pathLst>
            </a:custGeom>
            <a:solidFill>
              <a:srgbClr val="FF1515"/>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33" name="椭圆 32"/>
          <p:cNvSpPr/>
          <p:nvPr/>
        </p:nvSpPr>
        <p:spPr>
          <a:xfrm>
            <a:off x="6789705" y="1279521"/>
            <a:ext cx="447609" cy="442054"/>
          </a:xfrm>
          <a:prstGeom prst="ellipse">
            <a:avLst/>
          </a:prstGeom>
          <a:solidFill>
            <a:srgbClr val="FF7171"/>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4" name="椭圆 33"/>
          <p:cNvSpPr/>
          <p:nvPr/>
        </p:nvSpPr>
        <p:spPr>
          <a:xfrm>
            <a:off x="7728357" y="3514558"/>
            <a:ext cx="291142" cy="287529"/>
          </a:xfrm>
          <a:prstGeom prst="ellipse">
            <a:avLst/>
          </a:prstGeom>
          <a:solidFill>
            <a:srgbClr val="FF7171"/>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5" name="椭圆 34"/>
          <p:cNvSpPr/>
          <p:nvPr/>
        </p:nvSpPr>
        <p:spPr>
          <a:xfrm>
            <a:off x="8019500" y="1233617"/>
            <a:ext cx="293269" cy="289629"/>
          </a:xfrm>
          <a:prstGeom prst="ellipse">
            <a:avLst/>
          </a:prstGeom>
          <a:solidFill>
            <a:srgbClr val="FFA7A7"/>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6" name="椭圆 35"/>
          <p:cNvSpPr/>
          <p:nvPr/>
        </p:nvSpPr>
        <p:spPr>
          <a:xfrm>
            <a:off x="7534767" y="838284"/>
            <a:ext cx="193591" cy="191188"/>
          </a:xfrm>
          <a:prstGeom prst="ellipse">
            <a:avLst/>
          </a:prstGeom>
          <a:solidFill>
            <a:srgbClr val="FFD1D1"/>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4" name="椭圆 43"/>
          <p:cNvSpPr/>
          <p:nvPr/>
        </p:nvSpPr>
        <p:spPr>
          <a:xfrm>
            <a:off x="8045373" y="3871448"/>
            <a:ext cx="192676" cy="190285"/>
          </a:xfrm>
          <a:prstGeom prst="ellipse">
            <a:avLst/>
          </a:prstGeom>
          <a:solidFill>
            <a:srgbClr val="FFD1D1"/>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5" name="文本框 22"/>
          <p:cNvSpPr txBox="1"/>
          <p:nvPr/>
        </p:nvSpPr>
        <p:spPr>
          <a:xfrm>
            <a:off x="3905326" y="2115430"/>
            <a:ext cx="3178562" cy="811959"/>
          </a:xfrm>
          <a:prstGeom prst="rect">
            <a:avLst/>
          </a:prstGeom>
          <a:noFill/>
        </p:spPr>
        <p:txBody>
          <a:bodyPr wrap="square" lIns="72585" tIns="36293" rIns="72585" bIns="36293"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您的标题</a:t>
            </a:r>
          </a:p>
        </p:txBody>
      </p:sp>
      <p:sp>
        <p:nvSpPr>
          <p:cNvPr id="49" name="文本框 23"/>
          <p:cNvSpPr txBox="1"/>
          <p:nvPr/>
        </p:nvSpPr>
        <p:spPr>
          <a:xfrm>
            <a:off x="4180295" y="2905366"/>
            <a:ext cx="2628624" cy="381071"/>
          </a:xfrm>
          <a:prstGeom prst="rect">
            <a:avLst/>
          </a:prstGeom>
          <a:noFill/>
        </p:spPr>
        <p:txBody>
          <a:bodyPr wrap="square" lIns="72585" tIns="36293" rIns="72585" bIns="36293" rtlCol="0">
            <a:spAutoFit/>
          </a:bodyPr>
          <a:lstStyle/>
          <a:p>
            <a:pPr algn="ctr"/>
            <a:r>
              <a:rPr lang="en-US" altLang="zh-CN" sz="2000" spc="300" dirty="0">
                <a:solidFill>
                  <a:schemeClr val="bg1"/>
                </a:solidFill>
                <a:latin typeface="+mn-ea"/>
                <a:ea typeface="+mn-ea"/>
              </a:rPr>
              <a:t>NINDEBIAOTI</a:t>
            </a:r>
            <a:endParaRPr lang="zh-CN" altLang="en-US" sz="2000" spc="300" dirty="0">
              <a:solidFill>
                <a:schemeClr val="bg1"/>
              </a:solidFill>
              <a:latin typeface="+mn-ea"/>
              <a:ea typeface="+mn-ea"/>
            </a:endParaRPr>
          </a:p>
        </p:txBody>
      </p:sp>
    </p:spTree>
    <p:extLst>
      <p:ext uri="{BB962C8B-B14F-4D97-AF65-F5344CB8AC3E}">
        <p14:creationId xmlns:p14="http://schemas.microsoft.com/office/powerpoint/2010/main" val="2491098525"/>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3"/>
                                        </p:tgtEl>
                                        <p:attrNameLst>
                                          <p:attrName>style.visibility</p:attrName>
                                        </p:attrNameLst>
                                      </p:cBhvr>
                                      <p:to>
                                        <p:strVal val="visible"/>
                                      </p:to>
                                    </p:set>
                                    <p:anim calcmode="lin" valueType="num">
                                      <p:cBhvr>
                                        <p:cTn id="12" dur="500" fill="hold"/>
                                        <p:tgtEl>
                                          <p:spTgt spid="53"/>
                                        </p:tgtEl>
                                        <p:attrNameLst>
                                          <p:attrName>ppt_w</p:attrName>
                                        </p:attrNameLst>
                                      </p:cBhvr>
                                      <p:tavLst>
                                        <p:tav tm="0">
                                          <p:val>
                                            <p:fltVal val="0"/>
                                          </p:val>
                                        </p:tav>
                                        <p:tav tm="100000">
                                          <p:val>
                                            <p:strVal val="#ppt_w"/>
                                          </p:val>
                                        </p:tav>
                                      </p:tavLst>
                                    </p:anim>
                                    <p:anim calcmode="lin" valueType="num">
                                      <p:cBhvr>
                                        <p:cTn id="13" dur="500" fill="hold"/>
                                        <p:tgtEl>
                                          <p:spTgt spid="53"/>
                                        </p:tgtEl>
                                        <p:attrNameLst>
                                          <p:attrName>ppt_h</p:attrName>
                                        </p:attrNameLst>
                                      </p:cBhvr>
                                      <p:tavLst>
                                        <p:tav tm="0">
                                          <p:val>
                                            <p:fltVal val="0"/>
                                          </p:val>
                                        </p:tav>
                                        <p:tav tm="100000">
                                          <p:val>
                                            <p:strVal val="#ppt_h"/>
                                          </p:val>
                                        </p:tav>
                                      </p:tavLst>
                                    </p:anim>
                                    <p:animEffect transition="in" filter="fade">
                                      <p:cBhvr>
                                        <p:cTn id="14" dur="500"/>
                                        <p:tgtEl>
                                          <p:spTgt spid="5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anim calcmode="lin" valueType="num">
                                      <p:cBhvr>
                                        <p:cTn id="17" dur="500" fill="hold"/>
                                        <p:tgtEl>
                                          <p:spTgt spid="54"/>
                                        </p:tgtEl>
                                        <p:attrNameLst>
                                          <p:attrName>ppt_w</p:attrName>
                                        </p:attrNameLst>
                                      </p:cBhvr>
                                      <p:tavLst>
                                        <p:tav tm="0">
                                          <p:val>
                                            <p:fltVal val="0"/>
                                          </p:val>
                                        </p:tav>
                                        <p:tav tm="100000">
                                          <p:val>
                                            <p:strVal val="#ppt_w"/>
                                          </p:val>
                                        </p:tav>
                                      </p:tavLst>
                                    </p:anim>
                                    <p:anim calcmode="lin" valueType="num">
                                      <p:cBhvr>
                                        <p:cTn id="18" dur="500" fill="hold"/>
                                        <p:tgtEl>
                                          <p:spTgt spid="54"/>
                                        </p:tgtEl>
                                        <p:attrNameLst>
                                          <p:attrName>ppt_h</p:attrName>
                                        </p:attrNameLst>
                                      </p:cBhvr>
                                      <p:tavLst>
                                        <p:tav tm="0">
                                          <p:val>
                                            <p:fltVal val="0"/>
                                          </p:val>
                                        </p:tav>
                                        <p:tav tm="100000">
                                          <p:val>
                                            <p:strVal val="#ppt_h"/>
                                          </p:val>
                                        </p:tav>
                                      </p:tavLst>
                                    </p:anim>
                                    <p:animEffect transition="in" filter="fade">
                                      <p:cBhvr>
                                        <p:cTn id="19" dur="500"/>
                                        <p:tgtEl>
                                          <p:spTgt spid="5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5"/>
                                        </p:tgtEl>
                                        <p:attrNameLst>
                                          <p:attrName>style.visibility</p:attrName>
                                        </p:attrNameLst>
                                      </p:cBhvr>
                                      <p:to>
                                        <p:strVal val="visible"/>
                                      </p:to>
                                    </p:set>
                                    <p:anim calcmode="lin" valueType="num">
                                      <p:cBhvr>
                                        <p:cTn id="22" dur="500" fill="hold"/>
                                        <p:tgtEl>
                                          <p:spTgt spid="55"/>
                                        </p:tgtEl>
                                        <p:attrNameLst>
                                          <p:attrName>ppt_w</p:attrName>
                                        </p:attrNameLst>
                                      </p:cBhvr>
                                      <p:tavLst>
                                        <p:tav tm="0">
                                          <p:val>
                                            <p:fltVal val="0"/>
                                          </p:val>
                                        </p:tav>
                                        <p:tav tm="100000">
                                          <p:val>
                                            <p:strVal val="#ppt_w"/>
                                          </p:val>
                                        </p:tav>
                                      </p:tavLst>
                                    </p:anim>
                                    <p:anim calcmode="lin" valueType="num">
                                      <p:cBhvr>
                                        <p:cTn id="23" dur="500" fill="hold"/>
                                        <p:tgtEl>
                                          <p:spTgt spid="55"/>
                                        </p:tgtEl>
                                        <p:attrNameLst>
                                          <p:attrName>ppt_h</p:attrName>
                                        </p:attrNameLst>
                                      </p:cBhvr>
                                      <p:tavLst>
                                        <p:tav tm="0">
                                          <p:val>
                                            <p:fltVal val="0"/>
                                          </p:val>
                                        </p:tav>
                                        <p:tav tm="100000">
                                          <p:val>
                                            <p:strVal val="#ppt_h"/>
                                          </p:val>
                                        </p:tav>
                                      </p:tavLst>
                                    </p:anim>
                                    <p:animEffect transition="in" filter="fade">
                                      <p:cBhvr>
                                        <p:cTn id="24" dur="500"/>
                                        <p:tgtEl>
                                          <p:spTgt spid="5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p:cTn id="27" dur="500" fill="hold"/>
                                        <p:tgtEl>
                                          <p:spTgt spid="56"/>
                                        </p:tgtEl>
                                        <p:attrNameLst>
                                          <p:attrName>ppt_w</p:attrName>
                                        </p:attrNameLst>
                                      </p:cBhvr>
                                      <p:tavLst>
                                        <p:tav tm="0">
                                          <p:val>
                                            <p:fltVal val="0"/>
                                          </p:val>
                                        </p:tav>
                                        <p:tav tm="100000">
                                          <p:val>
                                            <p:strVal val="#ppt_w"/>
                                          </p:val>
                                        </p:tav>
                                      </p:tavLst>
                                    </p:anim>
                                    <p:anim calcmode="lin" valueType="num">
                                      <p:cBhvr>
                                        <p:cTn id="28" dur="500" fill="hold"/>
                                        <p:tgtEl>
                                          <p:spTgt spid="56"/>
                                        </p:tgtEl>
                                        <p:attrNameLst>
                                          <p:attrName>ppt_h</p:attrName>
                                        </p:attrNameLst>
                                      </p:cBhvr>
                                      <p:tavLst>
                                        <p:tav tm="0">
                                          <p:val>
                                            <p:fltVal val="0"/>
                                          </p:val>
                                        </p:tav>
                                        <p:tav tm="100000">
                                          <p:val>
                                            <p:strVal val="#ppt_h"/>
                                          </p:val>
                                        </p:tav>
                                      </p:tavLst>
                                    </p:anim>
                                    <p:animEffect transition="in" filter="fade">
                                      <p:cBhvr>
                                        <p:cTn id="29" dur="500"/>
                                        <p:tgtEl>
                                          <p:spTgt spid="5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500" fill="hold"/>
                                        <p:tgtEl>
                                          <p:spTgt spid="57"/>
                                        </p:tgtEl>
                                        <p:attrNameLst>
                                          <p:attrName>ppt_w</p:attrName>
                                        </p:attrNameLst>
                                      </p:cBhvr>
                                      <p:tavLst>
                                        <p:tav tm="0">
                                          <p:val>
                                            <p:fltVal val="0"/>
                                          </p:val>
                                        </p:tav>
                                        <p:tav tm="100000">
                                          <p:val>
                                            <p:strVal val="#ppt_w"/>
                                          </p:val>
                                        </p:tav>
                                      </p:tavLst>
                                    </p:anim>
                                    <p:anim calcmode="lin" valueType="num">
                                      <p:cBhvr>
                                        <p:cTn id="33" dur="500" fill="hold"/>
                                        <p:tgtEl>
                                          <p:spTgt spid="57"/>
                                        </p:tgtEl>
                                        <p:attrNameLst>
                                          <p:attrName>ppt_h</p:attrName>
                                        </p:attrNameLst>
                                      </p:cBhvr>
                                      <p:tavLst>
                                        <p:tav tm="0">
                                          <p:val>
                                            <p:fltVal val="0"/>
                                          </p:val>
                                        </p:tav>
                                        <p:tav tm="100000">
                                          <p:val>
                                            <p:strVal val="#ppt_h"/>
                                          </p:val>
                                        </p:tav>
                                      </p:tavLst>
                                    </p:anim>
                                    <p:animEffect transition="in" filter="fade">
                                      <p:cBhvr>
                                        <p:cTn id="34" dur="500"/>
                                        <p:tgtEl>
                                          <p:spTgt spid="5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p:cTn id="37" dur="500" fill="hold"/>
                                        <p:tgtEl>
                                          <p:spTgt spid="58"/>
                                        </p:tgtEl>
                                        <p:attrNameLst>
                                          <p:attrName>ppt_w</p:attrName>
                                        </p:attrNameLst>
                                      </p:cBhvr>
                                      <p:tavLst>
                                        <p:tav tm="0">
                                          <p:val>
                                            <p:fltVal val="0"/>
                                          </p:val>
                                        </p:tav>
                                        <p:tav tm="100000">
                                          <p:val>
                                            <p:strVal val="#ppt_w"/>
                                          </p:val>
                                        </p:tav>
                                      </p:tavLst>
                                    </p:anim>
                                    <p:anim calcmode="lin" valueType="num">
                                      <p:cBhvr>
                                        <p:cTn id="38" dur="500" fill="hold"/>
                                        <p:tgtEl>
                                          <p:spTgt spid="58"/>
                                        </p:tgtEl>
                                        <p:attrNameLst>
                                          <p:attrName>ppt_h</p:attrName>
                                        </p:attrNameLst>
                                      </p:cBhvr>
                                      <p:tavLst>
                                        <p:tav tm="0">
                                          <p:val>
                                            <p:fltVal val="0"/>
                                          </p:val>
                                        </p:tav>
                                        <p:tav tm="100000">
                                          <p:val>
                                            <p:strVal val="#ppt_h"/>
                                          </p:val>
                                        </p:tav>
                                      </p:tavLst>
                                    </p:anim>
                                    <p:animEffect transition="in" filter="fade">
                                      <p:cBhvr>
                                        <p:cTn id="39" dur="500"/>
                                        <p:tgtEl>
                                          <p:spTgt spid="5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9"/>
                                        </p:tgtEl>
                                        <p:attrNameLst>
                                          <p:attrName>style.visibility</p:attrName>
                                        </p:attrNameLst>
                                      </p:cBhvr>
                                      <p:to>
                                        <p:strVal val="visible"/>
                                      </p:to>
                                    </p:set>
                                    <p:anim calcmode="lin" valueType="num">
                                      <p:cBhvr>
                                        <p:cTn id="42" dur="500" fill="hold"/>
                                        <p:tgtEl>
                                          <p:spTgt spid="59"/>
                                        </p:tgtEl>
                                        <p:attrNameLst>
                                          <p:attrName>ppt_w</p:attrName>
                                        </p:attrNameLst>
                                      </p:cBhvr>
                                      <p:tavLst>
                                        <p:tav tm="0">
                                          <p:val>
                                            <p:fltVal val="0"/>
                                          </p:val>
                                        </p:tav>
                                        <p:tav tm="100000">
                                          <p:val>
                                            <p:strVal val="#ppt_w"/>
                                          </p:val>
                                        </p:tav>
                                      </p:tavLst>
                                    </p:anim>
                                    <p:anim calcmode="lin" valueType="num">
                                      <p:cBhvr>
                                        <p:cTn id="43" dur="500" fill="hold"/>
                                        <p:tgtEl>
                                          <p:spTgt spid="59"/>
                                        </p:tgtEl>
                                        <p:attrNameLst>
                                          <p:attrName>ppt_h</p:attrName>
                                        </p:attrNameLst>
                                      </p:cBhvr>
                                      <p:tavLst>
                                        <p:tav tm="0">
                                          <p:val>
                                            <p:fltVal val="0"/>
                                          </p:val>
                                        </p:tav>
                                        <p:tav tm="100000">
                                          <p:val>
                                            <p:strVal val="#ppt_h"/>
                                          </p:val>
                                        </p:tav>
                                      </p:tavLst>
                                    </p:anim>
                                    <p:animEffect transition="in" filter="fade">
                                      <p:cBhvr>
                                        <p:cTn id="44" dur="500"/>
                                        <p:tgtEl>
                                          <p:spTgt spid="5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500" fill="hold"/>
                                        <p:tgtEl>
                                          <p:spTgt spid="60"/>
                                        </p:tgtEl>
                                        <p:attrNameLst>
                                          <p:attrName>ppt_w</p:attrName>
                                        </p:attrNameLst>
                                      </p:cBhvr>
                                      <p:tavLst>
                                        <p:tav tm="0">
                                          <p:val>
                                            <p:fltVal val="0"/>
                                          </p:val>
                                        </p:tav>
                                        <p:tav tm="100000">
                                          <p:val>
                                            <p:strVal val="#ppt_w"/>
                                          </p:val>
                                        </p:tav>
                                      </p:tavLst>
                                    </p:anim>
                                    <p:anim calcmode="lin" valueType="num">
                                      <p:cBhvr>
                                        <p:cTn id="48" dur="500" fill="hold"/>
                                        <p:tgtEl>
                                          <p:spTgt spid="60"/>
                                        </p:tgtEl>
                                        <p:attrNameLst>
                                          <p:attrName>ppt_h</p:attrName>
                                        </p:attrNameLst>
                                      </p:cBhvr>
                                      <p:tavLst>
                                        <p:tav tm="0">
                                          <p:val>
                                            <p:fltVal val="0"/>
                                          </p:val>
                                        </p:tav>
                                        <p:tav tm="100000">
                                          <p:val>
                                            <p:strVal val="#ppt_h"/>
                                          </p:val>
                                        </p:tav>
                                      </p:tavLst>
                                    </p:anim>
                                    <p:animEffect transition="in" filter="fade">
                                      <p:cBhvr>
                                        <p:cTn id="49" dur="500"/>
                                        <p:tgtEl>
                                          <p:spTgt spid="6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2"/>
                                        </p:tgtEl>
                                        <p:attrNameLst>
                                          <p:attrName>style.visibility</p:attrName>
                                        </p:attrNameLst>
                                      </p:cBhvr>
                                      <p:to>
                                        <p:strVal val="visible"/>
                                      </p:to>
                                    </p:set>
                                    <p:anim calcmode="lin" valueType="num">
                                      <p:cBhvr>
                                        <p:cTn id="52" dur="500" fill="hold"/>
                                        <p:tgtEl>
                                          <p:spTgt spid="62"/>
                                        </p:tgtEl>
                                        <p:attrNameLst>
                                          <p:attrName>ppt_w</p:attrName>
                                        </p:attrNameLst>
                                      </p:cBhvr>
                                      <p:tavLst>
                                        <p:tav tm="0">
                                          <p:val>
                                            <p:fltVal val="0"/>
                                          </p:val>
                                        </p:tav>
                                        <p:tav tm="100000">
                                          <p:val>
                                            <p:strVal val="#ppt_w"/>
                                          </p:val>
                                        </p:tav>
                                      </p:tavLst>
                                    </p:anim>
                                    <p:anim calcmode="lin" valueType="num">
                                      <p:cBhvr>
                                        <p:cTn id="53" dur="500" fill="hold"/>
                                        <p:tgtEl>
                                          <p:spTgt spid="62"/>
                                        </p:tgtEl>
                                        <p:attrNameLst>
                                          <p:attrName>ppt_h</p:attrName>
                                        </p:attrNameLst>
                                      </p:cBhvr>
                                      <p:tavLst>
                                        <p:tav tm="0">
                                          <p:val>
                                            <p:fltVal val="0"/>
                                          </p:val>
                                        </p:tav>
                                        <p:tav tm="100000">
                                          <p:val>
                                            <p:strVal val="#ppt_h"/>
                                          </p:val>
                                        </p:tav>
                                      </p:tavLst>
                                    </p:anim>
                                    <p:animEffect transition="in" filter="fade">
                                      <p:cBhvr>
                                        <p:cTn id="54" dur="500"/>
                                        <p:tgtEl>
                                          <p:spTgt spid="62"/>
                                        </p:tgtEl>
                                      </p:cBhvr>
                                    </p:animEffect>
                                  </p:childTnLst>
                                </p:cTn>
                              </p:par>
                            </p:childTnLst>
                          </p:cTn>
                        </p:par>
                        <p:par>
                          <p:cTn id="55" fill="hold">
                            <p:stCondLst>
                              <p:cond delay="500"/>
                            </p:stCondLst>
                            <p:childTnLst>
                              <p:par>
                                <p:cTn id="56" presetID="55" presetClass="entr" presetSubtype="0"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strVal val="#ppt_w*0.70"/>
                                          </p:val>
                                        </p:tav>
                                        <p:tav tm="100000">
                                          <p:val>
                                            <p:strVal val="#ppt_w"/>
                                          </p:val>
                                        </p:tav>
                                      </p:tavLst>
                                    </p:anim>
                                    <p:anim calcmode="lin" valueType="num">
                                      <p:cBhvr>
                                        <p:cTn id="59" dur="500" fill="hold"/>
                                        <p:tgtEl>
                                          <p:spTgt spid="2"/>
                                        </p:tgtEl>
                                        <p:attrNameLst>
                                          <p:attrName>ppt_h</p:attrName>
                                        </p:attrNameLst>
                                      </p:cBhvr>
                                      <p:tavLst>
                                        <p:tav tm="0">
                                          <p:val>
                                            <p:strVal val="#ppt_h"/>
                                          </p:val>
                                        </p:tav>
                                        <p:tav tm="100000">
                                          <p:val>
                                            <p:strVal val="#ppt_h"/>
                                          </p:val>
                                        </p:tav>
                                      </p:tavLst>
                                    </p:anim>
                                    <p:animEffect transition="in" filter="fade">
                                      <p:cBhvr>
                                        <p:cTn id="60" dur="500"/>
                                        <p:tgtEl>
                                          <p:spTgt spid="2"/>
                                        </p:tgtEl>
                                      </p:cBhvr>
                                    </p:animEffect>
                                  </p:childTnLst>
                                </p:cTn>
                              </p:par>
                            </p:childTnLst>
                          </p:cTn>
                        </p:par>
                        <p:par>
                          <p:cTn id="61" fill="hold">
                            <p:stCondLst>
                              <p:cond delay="1000"/>
                            </p:stCondLst>
                            <p:childTnLst>
                              <p:par>
                                <p:cTn id="62" presetID="26" presetClass="emph" presetSubtype="0" fill="hold" nodeType="afterEffect">
                                  <p:stCondLst>
                                    <p:cond delay="0"/>
                                  </p:stCondLst>
                                  <p:childTnLst>
                                    <p:animEffect transition="out" filter="fade">
                                      <p:cBhvr>
                                        <p:cTn id="63" dur="500" tmFilter="0, 0; .2, .5; .8, .5; 1, 0"/>
                                        <p:tgtEl>
                                          <p:spTgt spid="2"/>
                                        </p:tgtEl>
                                      </p:cBhvr>
                                    </p:animEffect>
                                    <p:animScale>
                                      <p:cBhvr>
                                        <p:cTn id="64" dur="250" autoRev="1" fill="hold"/>
                                        <p:tgtEl>
                                          <p:spTgt spid="2"/>
                                        </p:tgtEl>
                                      </p:cBhvr>
                                      <p:by x="105000" y="105000"/>
                                    </p:animScale>
                                  </p:childTnLst>
                                </p:cTn>
                              </p:par>
                            </p:childTnLst>
                          </p:cTn>
                        </p:par>
                        <p:par>
                          <p:cTn id="65" fill="hold">
                            <p:stCondLst>
                              <p:cond delay="1500"/>
                            </p:stCondLst>
                            <p:childTnLst>
                              <p:par>
                                <p:cTn id="66" presetID="42" presetClass="entr" presetSubtype="0"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500"/>
                                        <p:tgtEl>
                                          <p:spTgt spid="25"/>
                                        </p:tgtEl>
                                      </p:cBhvr>
                                    </p:animEffect>
                                    <p:anim calcmode="lin" valueType="num">
                                      <p:cBhvr>
                                        <p:cTn id="69" dur="500" fill="hold"/>
                                        <p:tgtEl>
                                          <p:spTgt spid="25"/>
                                        </p:tgtEl>
                                        <p:attrNameLst>
                                          <p:attrName>ppt_x</p:attrName>
                                        </p:attrNameLst>
                                      </p:cBhvr>
                                      <p:tavLst>
                                        <p:tav tm="0">
                                          <p:val>
                                            <p:strVal val="#ppt_x"/>
                                          </p:val>
                                        </p:tav>
                                        <p:tav tm="100000">
                                          <p:val>
                                            <p:strVal val="#ppt_x"/>
                                          </p:val>
                                        </p:tav>
                                      </p:tavLst>
                                    </p:anim>
                                    <p:anim calcmode="lin" valueType="num">
                                      <p:cBhvr>
                                        <p:cTn id="70" dur="5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500"/>
                                        <p:tgtEl>
                                          <p:spTgt spid="33"/>
                                        </p:tgtEl>
                                      </p:cBhvr>
                                    </p:animEffect>
                                    <p:anim calcmode="lin" valueType="num">
                                      <p:cBhvr>
                                        <p:cTn id="74" dur="500" fill="hold"/>
                                        <p:tgtEl>
                                          <p:spTgt spid="33"/>
                                        </p:tgtEl>
                                        <p:attrNameLst>
                                          <p:attrName>ppt_x</p:attrName>
                                        </p:attrNameLst>
                                      </p:cBhvr>
                                      <p:tavLst>
                                        <p:tav tm="0">
                                          <p:val>
                                            <p:strVal val="#ppt_x"/>
                                          </p:val>
                                        </p:tav>
                                        <p:tav tm="100000">
                                          <p:val>
                                            <p:strVal val="#ppt_x"/>
                                          </p:val>
                                        </p:tav>
                                      </p:tavLst>
                                    </p:anim>
                                    <p:anim calcmode="lin" valueType="num">
                                      <p:cBhvr>
                                        <p:cTn id="75" dur="500" fill="hold"/>
                                        <p:tgtEl>
                                          <p:spTgt spid="33"/>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anim calcmode="lin" valueType="num">
                                      <p:cBhvr>
                                        <p:cTn id="79" dur="500" fill="hold"/>
                                        <p:tgtEl>
                                          <p:spTgt spid="34"/>
                                        </p:tgtEl>
                                        <p:attrNameLst>
                                          <p:attrName>ppt_x</p:attrName>
                                        </p:attrNameLst>
                                      </p:cBhvr>
                                      <p:tavLst>
                                        <p:tav tm="0">
                                          <p:val>
                                            <p:strVal val="#ppt_x"/>
                                          </p:val>
                                        </p:tav>
                                        <p:tav tm="100000">
                                          <p:val>
                                            <p:strVal val="#ppt_x"/>
                                          </p:val>
                                        </p:tav>
                                      </p:tavLst>
                                    </p:anim>
                                    <p:anim calcmode="lin" valueType="num">
                                      <p:cBhvr>
                                        <p:cTn id="80" dur="500" fill="hold"/>
                                        <p:tgtEl>
                                          <p:spTgt spid="34"/>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fade">
                                      <p:cBhvr>
                                        <p:cTn id="83" dur="500"/>
                                        <p:tgtEl>
                                          <p:spTgt spid="35"/>
                                        </p:tgtEl>
                                      </p:cBhvr>
                                    </p:animEffect>
                                    <p:anim calcmode="lin" valueType="num">
                                      <p:cBhvr>
                                        <p:cTn id="84" dur="500" fill="hold"/>
                                        <p:tgtEl>
                                          <p:spTgt spid="35"/>
                                        </p:tgtEl>
                                        <p:attrNameLst>
                                          <p:attrName>ppt_x</p:attrName>
                                        </p:attrNameLst>
                                      </p:cBhvr>
                                      <p:tavLst>
                                        <p:tav tm="0">
                                          <p:val>
                                            <p:strVal val="#ppt_x"/>
                                          </p:val>
                                        </p:tav>
                                        <p:tav tm="100000">
                                          <p:val>
                                            <p:strVal val="#ppt_x"/>
                                          </p:val>
                                        </p:tav>
                                      </p:tavLst>
                                    </p:anim>
                                    <p:anim calcmode="lin" valueType="num">
                                      <p:cBhvr>
                                        <p:cTn id="85" dur="500" fill="hold"/>
                                        <p:tgtEl>
                                          <p:spTgt spid="35"/>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fade">
                                      <p:cBhvr>
                                        <p:cTn id="88" dur="500"/>
                                        <p:tgtEl>
                                          <p:spTgt spid="36"/>
                                        </p:tgtEl>
                                      </p:cBhvr>
                                    </p:animEffect>
                                    <p:anim calcmode="lin" valueType="num">
                                      <p:cBhvr>
                                        <p:cTn id="89" dur="500" fill="hold"/>
                                        <p:tgtEl>
                                          <p:spTgt spid="36"/>
                                        </p:tgtEl>
                                        <p:attrNameLst>
                                          <p:attrName>ppt_x</p:attrName>
                                        </p:attrNameLst>
                                      </p:cBhvr>
                                      <p:tavLst>
                                        <p:tav tm="0">
                                          <p:val>
                                            <p:strVal val="#ppt_x"/>
                                          </p:val>
                                        </p:tav>
                                        <p:tav tm="100000">
                                          <p:val>
                                            <p:strVal val="#ppt_x"/>
                                          </p:val>
                                        </p:tav>
                                      </p:tavLst>
                                    </p:anim>
                                    <p:anim calcmode="lin" valueType="num">
                                      <p:cBhvr>
                                        <p:cTn id="90" dur="500" fill="hold"/>
                                        <p:tgtEl>
                                          <p:spTgt spid="36"/>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500"/>
                                        <p:tgtEl>
                                          <p:spTgt spid="44"/>
                                        </p:tgtEl>
                                      </p:cBhvr>
                                    </p:animEffect>
                                    <p:anim calcmode="lin" valueType="num">
                                      <p:cBhvr>
                                        <p:cTn id="94" dur="500" fill="hold"/>
                                        <p:tgtEl>
                                          <p:spTgt spid="44"/>
                                        </p:tgtEl>
                                        <p:attrNameLst>
                                          <p:attrName>ppt_x</p:attrName>
                                        </p:attrNameLst>
                                      </p:cBhvr>
                                      <p:tavLst>
                                        <p:tav tm="0">
                                          <p:val>
                                            <p:strVal val="#ppt_x"/>
                                          </p:val>
                                        </p:tav>
                                        <p:tav tm="100000">
                                          <p:val>
                                            <p:strVal val="#ppt_x"/>
                                          </p:val>
                                        </p:tav>
                                      </p:tavLst>
                                    </p:anim>
                                    <p:anim calcmode="lin" valueType="num">
                                      <p:cBhvr>
                                        <p:cTn id="95" dur="500" fill="hold"/>
                                        <p:tgtEl>
                                          <p:spTgt spid="44"/>
                                        </p:tgtEl>
                                        <p:attrNameLst>
                                          <p:attrName>ppt_y</p:attrName>
                                        </p:attrNameLst>
                                      </p:cBhvr>
                                      <p:tavLst>
                                        <p:tav tm="0">
                                          <p:val>
                                            <p:strVal val="#ppt_y+.1"/>
                                          </p:val>
                                        </p:tav>
                                        <p:tav tm="100000">
                                          <p:val>
                                            <p:strVal val="#ppt_y"/>
                                          </p:val>
                                        </p:tav>
                                      </p:tavLst>
                                    </p:anim>
                                  </p:childTnLst>
                                </p:cTn>
                              </p:par>
                            </p:childTnLst>
                          </p:cTn>
                        </p:par>
                        <p:par>
                          <p:cTn id="96" fill="hold">
                            <p:stCondLst>
                              <p:cond delay="2000"/>
                            </p:stCondLst>
                            <p:childTnLst>
                              <p:par>
                                <p:cTn id="97" presetID="41" presetClass="entr" presetSubtype="0" fill="hold" grpId="0" nodeType="afterEffect">
                                  <p:stCondLst>
                                    <p:cond delay="0"/>
                                  </p:stCondLst>
                                  <p:iterate type="lt">
                                    <p:tmPct val="10000"/>
                                  </p:iterate>
                                  <p:childTnLst>
                                    <p:set>
                                      <p:cBhvr>
                                        <p:cTn id="98" dur="1" fill="hold">
                                          <p:stCondLst>
                                            <p:cond delay="0"/>
                                          </p:stCondLst>
                                        </p:cTn>
                                        <p:tgtEl>
                                          <p:spTgt spid="45"/>
                                        </p:tgtEl>
                                        <p:attrNameLst>
                                          <p:attrName>style.visibility</p:attrName>
                                        </p:attrNameLst>
                                      </p:cBhvr>
                                      <p:to>
                                        <p:strVal val="visible"/>
                                      </p:to>
                                    </p:set>
                                    <p:anim calcmode="lin" valueType="num">
                                      <p:cBhvr>
                                        <p:cTn id="99" dur="500" fill="hold"/>
                                        <p:tgtEl>
                                          <p:spTgt spid="45"/>
                                        </p:tgtEl>
                                        <p:attrNameLst>
                                          <p:attrName>ppt_x</p:attrName>
                                        </p:attrNameLst>
                                      </p:cBhvr>
                                      <p:tavLst>
                                        <p:tav tm="0">
                                          <p:val>
                                            <p:strVal val="#ppt_x"/>
                                          </p:val>
                                        </p:tav>
                                        <p:tav tm="50000">
                                          <p:val>
                                            <p:strVal val="#ppt_x+.1"/>
                                          </p:val>
                                        </p:tav>
                                        <p:tav tm="100000">
                                          <p:val>
                                            <p:strVal val="#ppt_x"/>
                                          </p:val>
                                        </p:tav>
                                      </p:tavLst>
                                    </p:anim>
                                    <p:anim calcmode="lin" valueType="num">
                                      <p:cBhvr>
                                        <p:cTn id="100" dur="500" fill="hold"/>
                                        <p:tgtEl>
                                          <p:spTgt spid="45"/>
                                        </p:tgtEl>
                                        <p:attrNameLst>
                                          <p:attrName>ppt_y</p:attrName>
                                        </p:attrNameLst>
                                      </p:cBhvr>
                                      <p:tavLst>
                                        <p:tav tm="0">
                                          <p:val>
                                            <p:strVal val="#ppt_y"/>
                                          </p:val>
                                        </p:tav>
                                        <p:tav tm="100000">
                                          <p:val>
                                            <p:strVal val="#ppt_y"/>
                                          </p:val>
                                        </p:tav>
                                      </p:tavLst>
                                    </p:anim>
                                    <p:anim calcmode="lin" valueType="num">
                                      <p:cBhvr>
                                        <p:cTn id="101" dur="500" fill="hold"/>
                                        <p:tgtEl>
                                          <p:spTgt spid="45"/>
                                        </p:tgtEl>
                                        <p:attrNameLst>
                                          <p:attrName>ppt_h</p:attrName>
                                        </p:attrNameLst>
                                      </p:cBhvr>
                                      <p:tavLst>
                                        <p:tav tm="0">
                                          <p:val>
                                            <p:strVal val="#ppt_h/10"/>
                                          </p:val>
                                        </p:tav>
                                        <p:tav tm="50000">
                                          <p:val>
                                            <p:strVal val="#ppt_h+.01"/>
                                          </p:val>
                                        </p:tav>
                                        <p:tav tm="100000">
                                          <p:val>
                                            <p:strVal val="#ppt_h"/>
                                          </p:val>
                                        </p:tav>
                                      </p:tavLst>
                                    </p:anim>
                                    <p:anim calcmode="lin" valueType="num">
                                      <p:cBhvr>
                                        <p:cTn id="102" dur="500" fill="hold"/>
                                        <p:tgtEl>
                                          <p:spTgt spid="45"/>
                                        </p:tgtEl>
                                        <p:attrNameLst>
                                          <p:attrName>ppt_w</p:attrName>
                                        </p:attrNameLst>
                                      </p:cBhvr>
                                      <p:tavLst>
                                        <p:tav tm="0">
                                          <p:val>
                                            <p:strVal val="#ppt_w/10"/>
                                          </p:val>
                                        </p:tav>
                                        <p:tav tm="50000">
                                          <p:val>
                                            <p:strVal val="#ppt_w+.01"/>
                                          </p:val>
                                        </p:tav>
                                        <p:tav tm="100000">
                                          <p:val>
                                            <p:strVal val="#ppt_w"/>
                                          </p:val>
                                        </p:tav>
                                      </p:tavLst>
                                    </p:anim>
                                    <p:animEffect transition="in" filter="fade">
                                      <p:cBhvr>
                                        <p:cTn id="103" dur="500" tmFilter="0,0; .5, 1; 1, 1"/>
                                        <p:tgtEl>
                                          <p:spTgt spid="45"/>
                                        </p:tgtEl>
                                      </p:cBhvr>
                                    </p:animEffect>
                                  </p:childTnLst>
                                </p:cTn>
                              </p:par>
                            </p:childTnLst>
                          </p:cTn>
                        </p:par>
                        <p:par>
                          <p:cTn id="104" fill="hold">
                            <p:stCondLst>
                              <p:cond delay="2650"/>
                            </p:stCondLst>
                            <p:childTnLst>
                              <p:par>
                                <p:cTn id="105" presetID="16" presetClass="entr" presetSubtype="37" fill="hold" grpId="0"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barn(outVertical)">
                                      <p:cBhvr>
                                        <p:cTn id="10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P spid="25" grpId="0" animBg="1"/>
      <p:bldP spid="33" grpId="0" animBg="1"/>
      <p:bldP spid="34" grpId="0" animBg="1"/>
      <p:bldP spid="35" grpId="0" animBg="1"/>
      <p:bldP spid="36" grpId="0" animBg="1"/>
      <p:bldP spid="44" grpId="0" animBg="1"/>
      <p:bldP spid="45" grpId="0"/>
      <p:bldP spid="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rgbClr val="FF8B8B"/>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grpSp>
        <p:nvGrpSpPr>
          <p:cNvPr id="31" name="组合 40"/>
          <p:cNvGrpSpPr>
            <a:grpSpLocks/>
          </p:cNvGrpSpPr>
          <p:nvPr/>
        </p:nvGrpSpPr>
        <p:grpSpPr bwMode="auto">
          <a:xfrm>
            <a:off x="909452" y="1286255"/>
            <a:ext cx="2704175" cy="3539029"/>
            <a:chOff x="0" y="0"/>
            <a:chExt cx="1208088" cy="1581150"/>
          </a:xfrm>
        </p:grpSpPr>
        <p:sp>
          <p:nvSpPr>
            <p:cNvPr id="32" name="Freeform 29"/>
            <p:cNvSpPr>
              <a:spLocks noChangeArrowheads="1"/>
            </p:cNvSpPr>
            <p:nvPr/>
          </p:nvSpPr>
          <p:spPr bwMode="auto">
            <a:xfrm>
              <a:off x="26987" y="415925"/>
              <a:ext cx="230188" cy="306388"/>
            </a:xfrm>
            <a:custGeom>
              <a:avLst/>
              <a:gdLst>
                <a:gd name="T0" fmla="*/ 69 w 79"/>
                <a:gd name="T1" fmla="*/ 40 h 105"/>
                <a:gd name="T2" fmla="*/ 70 w 79"/>
                <a:gd name="T3" fmla="*/ 3 h 105"/>
                <a:gd name="T4" fmla="*/ 52 w 79"/>
                <a:gd name="T5" fmla="*/ 0 h 105"/>
                <a:gd name="T6" fmla="*/ 0 w 79"/>
                <a:gd name="T7" fmla="*/ 52 h 105"/>
                <a:gd name="T8" fmla="*/ 52 w 79"/>
                <a:gd name="T9" fmla="*/ 105 h 105"/>
                <a:gd name="T10" fmla="*/ 79 w 79"/>
                <a:gd name="T11" fmla="*/ 97 h 105"/>
                <a:gd name="T12" fmla="*/ 69 w 79"/>
                <a:gd name="T13" fmla="*/ 40 h 105"/>
                <a:gd name="T14" fmla="*/ 0 60000 65536"/>
                <a:gd name="T15" fmla="*/ 0 60000 65536"/>
                <a:gd name="T16" fmla="*/ 0 60000 65536"/>
                <a:gd name="T17" fmla="*/ 0 60000 65536"/>
                <a:gd name="T18" fmla="*/ 0 60000 65536"/>
                <a:gd name="T19" fmla="*/ 0 60000 65536"/>
                <a:gd name="T20" fmla="*/ 0 60000 65536"/>
                <a:gd name="T21" fmla="*/ 0 w 79"/>
                <a:gd name="T22" fmla="*/ 0 h 105"/>
                <a:gd name="T23" fmla="*/ 79 w 79"/>
                <a:gd name="T24" fmla="*/ 105 h 1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105">
                  <a:moveTo>
                    <a:pt x="69" y="40"/>
                  </a:moveTo>
                  <a:cubicBezTo>
                    <a:pt x="69" y="25"/>
                    <a:pt x="62" y="15"/>
                    <a:pt x="70" y="3"/>
                  </a:cubicBezTo>
                  <a:cubicBezTo>
                    <a:pt x="65" y="1"/>
                    <a:pt x="59" y="0"/>
                    <a:pt x="52" y="0"/>
                  </a:cubicBezTo>
                  <a:cubicBezTo>
                    <a:pt x="23" y="0"/>
                    <a:pt x="0" y="24"/>
                    <a:pt x="0" y="52"/>
                  </a:cubicBezTo>
                  <a:cubicBezTo>
                    <a:pt x="0" y="81"/>
                    <a:pt x="23" y="105"/>
                    <a:pt x="52" y="105"/>
                  </a:cubicBezTo>
                  <a:cubicBezTo>
                    <a:pt x="62" y="105"/>
                    <a:pt x="71" y="102"/>
                    <a:pt x="79" y="97"/>
                  </a:cubicBezTo>
                  <a:cubicBezTo>
                    <a:pt x="75" y="84"/>
                    <a:pt x="69" y="60"/>
                    <a:pt x="69" y="40"/>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3" name="Freeform 30"/>
            <p:cNvSpPr>
              <a:spLocks noChangeArrowheads="1"/>
            </p:cNvSpPr>
            <p:nvPr/>
          </p:nvSpPr>
          <p:spPr bwMode="auto">
            <a:xfrm>
              <a:off x="949325" y="415925"/>
              <a:ext cx="228600" cy="306388"/>
            </a:xfrm>
            <a:custGeom>
              <a:avLst/>
              <a:gdLst>
                <a:gd name="T0" fmla="*/ 10 w 79"/>
                <a:gd name="T1" fmla="*/ 40 h 105"/>
                <a:gd name="T2" fmla="*/ 9 w 79"/>
                <a:gd name="T3" fmla="*/ 3 h 105"/>
                <a:gd name="T4" fmla="*/ 27 w 79"/>
                <a:gd name="T5" fmla="*/ 0 h 105"/>
                <a:gd name="T6" fmla="*/ 79 w 79"/>
                <a:gd name="T7" fmla="*/ 52 h 105"/>
                <a:gd name="T8" fmla="*/ 27 w 79"/>
                <a:gd name="T9" fmla="*/ 105 h 105"/>
                <a:gd name="T10" fmla="*/ 0 w 79"/>
                <a:gd name="T11" fmla="*/ 97 h 105"/>
                <a:gd name="T12" fmla="*/ 10 w 79"/>
                <a:gd name="T13" fmla="*/ 40 h 105"/>
                <a:gd name="T14" fmla="*/ 0 60000 65536"/>
                <a:gd name="T15" fmla="*/ 0 60000 65536"/>
                <a:gd name="T16" fmla="*/ 0 60000 65536"/>
                <a:gd name="T17" fmla="*/ 0 60000 65536"/>
                <a:gd name="T18" fmla="*/ 0 60000 65536"/>
                <a:gd name="T19" fmla="*/ 0 60000 65536"/>
                <a:gd name="T20" fmla="*/ 0 60000 65536"/>
                <a:gd name="T21" fmla="*/ 0 w 79"/>
                <a:gd name="T22" fmla="*/ 0 h 105"/>
                <a:gd name="T23" fmla="*/ 79 w 79"/>
                <a:gd name="T24" fmla="*/ 105 h 1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105">
                  <a:moveTo>
                    <a:pt x="10" y="40"/>
                  </a:moveTo>
                  <a:cubicBezTo>
                    <a:pt x="10" y="25"/>
                    <a:pt x="17" y="15"/>
                    <a:pt x="9" y="3"/>
                  </a:cubicBezTo>
                  <a:cubicBezTo>
                    <a:pt x="15" y="1"/>
                    <a:pt x="21" y="0"/>
                    <a:pt x="27" y="0"/>
                  </a:cubicBezTo>
                  <a:cubicBezTo>
                    <a:pt x="56" y="0"/>
                    <a:pt x="79" y="24"/>
                    <a:pt x="79" y="52"/>
                  </a:cubicBezTo>
                  <a:cubicBezTo>
                    <a:pt x="79" y="81"/>
                    <a:pt x="56" y="105"/>
                    <a:pt x="27" y="105"/>
                  </a:cubicBezTo>
                  <a:cubicBezTo>
                    <a:pt x="17" y="105"/>
                    <a:pt x="8" y="102"/>
                    <a:pt x="0" y="97"/>
                  </a:cubicBezTo>
                  <a:cubicBezTo>
                    <a:pt x="4" y="84"/>
                    <a:pt x="10" y="60"/>
                    <a:pt x="10" y="40"/>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4" name="Freeform 31"/>
            <p:cNvSpPr>
              <a:spLocks noChangeArrowheads="1"/>
            </p:cNvSpPr>
            <p:nvPr/>
          </p:nvSpPr>
          <p:spPr bwMode="auto">
            <a:xfrm>
              <a:off x="530225" y="1074738"/>
              <a:ext cx="147638" cy="328613"/>
            </a:xfrm>
            <a:custGeom>
              <a:avLst/>
              <a:gdLst>
                <a:gd name="T0" fmla="*/ 25 w 93"/>
                <a:gd name="T1" fmla="*/ 0 h 207"/>
                <a:gd name="T2" fmla="*/ 0 w 93"/>
                <a:gd name="T3" fmla="*/ 145 h 207"/>
                <a:gd name="T4" fmla="*/ 47 w 93"/>
                <a:gd name="T5" fmla="*/ 207 h 207"/>
                <a:gd name="T6" fmla="*/ 93 w 93"/>
                <a:gd name="T7" fmla="*/ 143 h 207"/>
                <a:gd name="T8" fmla="*/ 68 w 93"/>
                <a:gd name="T9" fmla="*/ 0 h 207"/>
                <a:gd name="T10" fmla="*/ 25 w 93"/>
                <a:gd name="T11" fmla="*/ 0 h 207"/>
                <a:gd name="T12" fmla="*/ 0 60000 65536"/>
                <a:gd name="T13" fmla="*/ 0 60000 65536"/>
                <a:gd name="T14" fmla="*/ 0 60000 65536"/>
                <a:gd name="T15" fmla="*/ 0 60000 65536"/>
                <a:gd name="T16" fmla="*/ 0 60000 65536"/>
                <a:gd name="T17" fmla="*/ 0 60000 65536"/>
                <a:gd name="T18" fmla="*/ 0 w 93"/>
                <a:gd name="T19" fmla="*/ 0 h 207"/>
                <a:gd name="T20" fmla="*/ 93 w 93"/>
                <a:gd name="T21" fmla="*/ 207 h 207"/>
              </a:gdLst>
              <a:ahLst/>
              <a:cxnLst>
                <a:cxn ang="T12">
                  <a:pos x="T0" y="T1"/>
                </a:cxn>
                <a:cxn ang="T13">
                  <a:pos x="T2" y="T3"/>
                </a:cxn>
                <a:cxn ang="T14">
                  <a:pos x="T4" y="T5"/>
                </a:cxn>
                <a:cxn ang="T15">
                  <a:pos x="T6" y="T7"/>
                </a:cxn>
                <a:cxn ang="T16">
                  <a:pos x="T8" y="T9"/>
                </a:cxn>
                <a:cxn ang="T17">
                  <a:pos x="T10" y="T11"/>
                </a:cxn>
              </a:cxnLst>
              <a:rect l="T18" t="T19" r="T20" b="T21"/>
              <a:pathLst>
                <a:path w="93" h="207">
                  <a:moveTo>
                    <a:pt x="25" y="0"/>
                  </a:moveTo>
                  <a:lnTo>
                    <a:pt x="0" y="145"/>
                  </a:lnTo>
                  <a:lnTo>
                    <a:pt x="47" y="207"/>
                  </a:lnTo>
                  <a:lnTo>
                    <a:pt x="93" y="143"/>
                  </a:lnTo>
                  <a:lnTo>
                    <a:pt x="68" y="0"/>
                  </a:lnTo>
                  <a:lnTo>
                    <a:pt x="25" y="0"/>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5" name="Freeform 32"/>
            <p:cNvSpPr>
              <a:spLocks noChangeArrowheads="1"/>
            </p:cNvSpPr>
            <p:nvPr/>
          </p:nvSpPr>
          <p:spPr bwMode="auto">
            <a:xfrm>
              <a:off x="520700" y="938213"/>
              <a:ext cx="166688" cy="115888"/>
            </a:xfrm>
            <a:custGeom>
              <a:avLst/>
              <a:gdLst>
                <a:gd name="T0" fmla="*/ 21 w 57"/>
                <a:gd name="T1" fmla="*/ 7 h 40"/>
                <a:gd name="T2" fmla="*/ 0 w 57"/>
                <a:gd name="T3" fmla="*/ 5 h 40"/>
                <a:gd name="T4" fmla="*/ 0 w 57"/>
                <a:gd name="T5" fmla="*/ 14 h 40"/>
                <a:gd name="T6" fmla="*/ 1 w 57"/>
                <a:gd name="T7" fmla="*/ 13 h 40"/>
                <a:gd name="T8" fmla="*/ 18 w 57"/>
                <a:gd name="T9" fmla="*/ 40 h 40"/>
                <a:gd name="T10" fmla="*/ 40 w 57"/>
                <a:gd name="T11" fmla="*/ 40 h 40"/>
                <a:gd name="T12" fmla="*/ 56 w 57"/>
                <a:gd name="T13" fmla="*/ 15 h 40"/>
                <a:gd name="T14" fmla="*/ 57 w 57"/>
                <a:gd name="T15" fmla="*/ 0 h 40"/>
                <a:gd name="T16" fmla="*/ 21 w 57"/>
                <a:gd name="T17" fmla="*/ 7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40"/>
                <a:gd name="T29" fmla="*/ 57 w 57"/>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40">
                  <a:moveTo>
                    <a:pt x="21" y="7"/>
                  </a:moveTo>
                  <a:cubicBezTo>
                    <a:pt x="14" y="7"/>
                    <a:pt x="7" y="7"/>
                    <a:pt x="0" y="5"/>
                  </a:cubicBezTo>
                  <a:cubicBezTo>
                    <a:pt x="0" y="8"/>
                    <a:pt x="0" y="11"/>
                    <a:pt x="0" y="14"/>
                  </a:cubicBezTo>
                  <a:cubicBezTo>
                    <a:pt x="0" y="13"/>
                    <a:pt x="1" y="13"/>
                    <a:pt x="1" y="13"/>
                  </a:cubicBezTo>
                  <a:cubicBezTo>
                    <a:pt x="18" y="40"/>
                    <a:pt x="18" y="40"/>
                    <a:pt x="18" y="40"/>
                  </a:cubicBezTo>
                  <a:cubicBezTo>
                    <a:pt x="40" y="40"/>
                    <a:pt x="40" y="40"/>
                    <a:pt x="40" y="40"/>
                  </a:cubicBezTo>
                  <a:cubicBezTo>
                    <a:pt x="56" y="15"/>
                    <a:pt x="56" y="15"/>
                    <a:pt x="56" y="15"/>
                  </a:cubicBezTo>
                  <a:cubicBezTo>
                    <a:pt x="56" y="10"/>
                    <a:pt x="56" y="5"/>
                    <a:pt x="57" y="0"/>
                  </a:cubicBezTo>
                  <a:cubicBezTo>
                    <a:pt x="46" y="5"/>
                    <a:pt x="34" y="7"/>
                    <a:pt x="21" y="7"/>
                  </a:cubicBez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6" name="Freeform 33"/>
            <p:cNvSpPr>
              <a:spLocks noEditPoints="1" noChangeArrowheads="1"/>
            </p:cNvSpPr>
            <p:nvPr/>
          </p:nvSpPr>
          <p:spPr bwMode="auto">
            <a:xfrm>
              <a:off x="188912" y="87313"/>
              <a:ext cx="827088" cy="827088"/>
            </a:xfrm>
            <a:custGeom>
              <a:avLst/>
              <a:gdLst>
                <a:gd name="T0" fmla="*/ 0 w 284"/>
                <a:gd name="T1" fmla="*/ 142 h 284"/>
                <a:gd name="T2" fmla="*/ 142 w 284"/>
                <a:gd name="T3" fmla="*/ 0 h 284"/>
                <a:gd name="T4" fmla="*/ 142 w 284"/>
                <a:gd name="T5" fmla="*/ 0 h 284"/>
                <a:gd name="T6" fmla="*/ 284 w 284"/>
                <a:gd name="T7" fmla="*/ 142 h 284"/>
                <a:gd name="T8" fmla="*/ 284 w 284"/>
                <a:gd name="T9" fmla="*/ 142 h 284"/>
                <a:gd name="T10" fmla="*/ 142 w 284"/>
                <a:gd name="T11" fmla="*/ 284 h 284"/>
                <a:gd name="T12" fmla="*/ 142 w 284"/>
                <a:gd name="T13" fmla="*/ 284 h 284"/>
                <a:gd name="T14" fmla="*/ 0 w 284"/>
                <a:gd name="T15" fmla="*/ 142 h 284"/>
                <a:gd name="T16" fmla="*/ 25 w 284"/>
                <a:gd name="T17" fmla="*/ 142 h 284"/>
                <a:gd name="T18" fmla="*/ 142 w 284"/>
                <a:gd name="T19" fmla="*/ 260 h 284"/>
                <a:gd name="T20" fmla="*/ 142 w 284"/>
                <a:gd name="T21" fmla="*/ 260 h 284"/>
                <a:gd name="T22" fmla="*/ 260 w 284"/>
                <a:gd name="T23" fmla="*/ 142 h 284"/>
                <a:gd name="T24" fmla="*/ 260 w 284"/>
                <a:gd name="T25" fmla="*/ 142 h 284"/>
                <a:gd name="T26" fmla="*/ 142 w 284"/>
                <a:gd name="T27" fmla="*/ 24 h 284"/>
                <a:gd name="T28" fmla="*/ 142 w 284"/>
                <a:gd name="T29" fmla="*/ 24 h 284"/>
                <a:gd name="T30" fmla="*/ 25 w 284"/>
                <a:gd name="T31" fmla="*/ 142 h 284"/>
                <a:gd name="T32" fmla="*/ 25 w 284"/>
                <a:gd name="T33" fmla="*/ 142 h 2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284"/>
                <a:gd name="T53" fmla="*/ 284 w 284"/>
                <a:gd name="T54" fmla="*/ 284 h 28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284">
                  <a:moveTo>
                    <a:pt x="0" y="142"/>
                  </a:moveTo>
                  <a:cubicBezTo>
                    <a:pt x="0" y="63"/>
                    <a:pt x="64" y="0"/>
                    <a:pt x="142" y="0"/>
                  </a:cubicBezTo>
                  <a:cubicBezTo>
                    <a:pt x="142" y="0"/>
                    <a:pt x="142" y="0"/>
                    <a:pt x="142" y="0"/>
                  </a:cubicBezTo>
                  <a:cubicBezTo>
                    <a:pt x="221" y="0"/>
                    <a:pt x="284" y="63"/>
                    <a:pt x="284" y="142"/>
                  </a:cubicBezTo>
                  <a:cubicBezTo>
                    <a:pt x="284" y="142"/>
                    <a:pt x="284" y="142"/>
                    <a:pt x="284" y="142"/>
                  </a:cubicBezTo>
                  <a:cubicBezTo>
                    <a:pt x="284" y="220"/>
                    <a:pt x="221" y="284"/>
                    <a:pt x="142" y="284"/>
                  </a:cubicBezTo>
                  <a:cubicBezTo>
                    <a:pt x="142" y="284"/>
                    <a:pt x="142" y="284"/>
                    <a:pt x="142" y="284"/>
                  </a:cubicBezTo>
                  <a:cubicBezTo>
                    <a:pt x="64" y="284"/>
                    <a:pt x="0" y="220"/>
                    <a:pt x="0" y="142"/>
                  </a:cubicBezTo>
                  <a:close/>
                  <a:moveTo>
                    <a:pt x="25" y="142"/>
                  </a:moveTo>
                  <a:cubicBezTo>
                    <a:pt x="25" y="207"/>
                    <a:pt x="77" y="259"/>
                    <a:pt x="142" y="260"/>
                  </a:cubicBezTo>
                  <a:cubicBezTo>
                    <a:pt x="142" y="260"/>
                    <a:pt x="142" y="260"/>
                    <a:pt x="142" y="260"/>
                  </a:cubicBezTo>
                  <a:cubicBezTo>
                    <a:pt x="207" y="259"/>
                    <a:pt x="260" y="207"/>
                    <a:pt x="260" y="142"/>
                  </a:cubicBezTo>
                  <a:cubicBezTo>
                    <a:pt x="260" y="142"/>
                    <a:pt x="260" y="142"/>
                    <a:pt x="260" y="142"/>
                  </a:cubicBezTo>
                  <a:cubicBezTo>
                    <a:pt x="260" y="77"/>
                    <a:pt x="207" y="24"/>
                    <a:pt x="142" y="24"/>
                  </a:cubicBezTo>
                  <a:cubicBezTo>
                    <a:pt x="142" y="24"/>
                    <a:pt x="142" y="24"/>
                    <a:pt x="142" y="24"/>
                  </a:cubicBezTo>
                  <a:cubicBezTo>
                    <a:pt x="77" y="24"/>
                    <a:pt x="25" y="77"/>
                    <a:pt x="25" y="142"/>
                  </a:cubicBezTo>
                  <a:cubicBezTo>
                    <a:pt x="25" y="142"/>
                    <a:pt x="25" y="142"/>
                    <a:pt x="25" y="142"/>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7" name="Freeform 34"/>
            <p:cNvSpPr>
              <a:spLocks noChangeArrowheads="1"/>
            </p:cNvSpPr>
            <p:nvPr/>
          </p:nvSpPr>
          <p:spPr bwMode="auto">
            <a:xfrm>
              <a:off x="117475" y="0"/>
              <a:ext cx="971550" cy="454025"/>
            </a:xfrm>
            <a:custGeom>
              <a:avLst/>
              <a:gdLst>
                <a:gd name="T0" fmla="*/ 0 w 334"/>
                <a:gd name="T1" fmla="*/ 155 h 156"/>
                <a:gd name="T2" fmla="*/ 167 w 334"/>
                <a:gd name="T3" fmla="*/ 0 h 156"/>
                <a:gd name="T4" fmla="*/ 167 w 334"/>
                <a:gd name="T5" fmla="*/ 0 h 156"/>
                <a:gd name="T6" fmla="*/ 334 w 334"/>
                <a:gd name="T7" fmla="*/ 155 h 156"/>
                <a:gd name="T8" fmla="*/ 334 w 334"/>
                <a:gd name="T9" fmla="*/ 155 h 156"/>
                <a:gd name="T10" fmla="*/ 322 w 334"/>
                <a:gd name="T11" fmla="*/ 155 h 156"/>
                <a:gd name="T12" fmla="*/ 167 w 334"/>
                <a:gd name="T13" fmla="*/ 12 h 156"/>
                <a:gd name="T14" fmla="*/ 167 w 334"/>
                <a:gd name="T15" fmla="*/ 12 h 156"/>
                <a:gd name="T16" fmla="*/ 12 w 334"/>
                <a:gd name="T17" fmla="*/ 156 h 156"/>
                <a:gd name="T18" fmla="*/ 12 w 334"/>
                <a:gd name="T19" fmla="*/ 156 h 156"/>
                <a:gd name="T20" fmla="*/ 0 w 334"/>
                <a:gd name="T21" fmla="*/ 155 h 1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4"/>
                <a:gd name="T34" fmla="*/ 0 h 156"/>
                <a:gd name="T35" fmla="*/ 334 w 334"/>
                <a:gd name="T36" fmla="*/ 156 h 1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4" h="156">
                  <a:moveTo>
                    <a:pt x="0" y="155"/>
                  </a:moveTo>
                  <a:cubicBezTo>
                    <a:pt x="7" y="68"/>
                    <a:pt x="79" y="0"/>
                    <a:pt x="167" y="0"/>
                  </a:cubicBezTo>
                  <a:cubicBezTo>
                    <a:pt x="167" y="0"/>
                    <a:pt x="167" y="0"/>
                    <a:pt x="167" y="0"/>
                  </a:cubicBezTo>
                  <a:cubicBezTo>
                    <a:pt x="255" y="0"/>
                    <a:pt x="328" y="68"/>
                    <a:pt x="334" y="155"/>
                  </a:cubicBezTo>
                  <a:cubicBezTo>
                    <a:pt x="334" y="155"/>
                    <a:pt x="334" y="155"/>
                    <a:pt x="334" y="155"/>
                  </a:cubicBezTo>
                  <a:cubicBezTo>
                    <a:pt x="322" y="155"/>
                    <a:pt x="322" y="155"/>
                    <a:pt x="322" y="155"/>
                  </a:cubicBezTo>
                  <a:cubicBezTo>
                    <a:pt x="316" y="75"/>
                    <a:pt x="249" y="12"/>
                    <a:pt x="167" y="12"/>
                  </a:cubicBezTo>
                  <a:cubicBezTo>
                    <a:pt x="167" y="12"/>
                    <a:pt x="167" y="12"/>
                    <a:pt x="167" y="12"/>
                  </a:cubicBezTo>
                  <a:cubicBezTo>
                    <a:pt x="85" y="12"/>
                    <a:pt x="18" y="75"/>
                    <a:pt x="12" y="156"/>
                  </a:cubicBezTo>
                  <a:cubicBezTo>
                    <a:pt x="12" y="156"/>
                    <a:pt x="12" y="156"/>
                    <a:pt x="12" y="156"/>
                  </a:cubicBezTo>
                  <a:cubicBezTo>
                    <a:pt x="0" y="155"/>
                    <a:pt x="0" y="155"/>
                    <a:pt x="0" y="155"/>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8" name="Freeform 35"/>
            <p:cNvSpPr>
              <a:spLocks noChangeArrowheads="1"/>
            </p:cNvSpPr>
            <p:nvPr/>
          </p:nvSpPr>
          <p:spPr bwMode="auto">
            <a:xfrm>
              <a:off x="0" y="882650"/>
              <a:ext cx="1208088" cy="698500"/>
            </a:xfrm>
            <a:custGeom>
              <a:avLst/>
              <a:gdLst>
                <a:gd name="T0" fmla="*/ 382 w 415"/>
                <a:gd name="T1" fmla="*/ 223 h 240"/>
                <a:gd name="T2" fmla="*/ 326 w 415"/>
                <a:gd name="T3" fmla="*/ 80 h 240"/>
                <a:gd name="T4" fmla="*/ 326 w 415"/>
                <a:gd name="T5" fmla="*/ 80 h 240"/>
                <a:gd name="T6" fmla="*/ 207 w 415"/>
                <a:gd name="T7" fmla="*/ 33 h 240"/>
                <a:gd name="T8" fmla="*/ 207 w 415"/>
                <a:gd name="T9" fmla="*/ 33 h 240"/>
                <a:gd name="T10" fmla="*/ 161 w 415"/>
                <a:gd name="T11" fmla="*/ 39 h 240"/>
                <a:gd name="T12" fmla="*/ 161 w 415"/>
                <a:gd name="T13" fmla="*/ 39 h 240"/>
                <a:gd name="T14" fmla="*/ 60 w 415"/>
                <a:gd name="T15" fmla="*/ 114 h 240"/>
                <a:gd name="T16" fmla="*/ 60 w 415"/>
                <a:gd name="T17" fmla="*/ 114 h 240"/>
                <a:gd name="T18" fmla="*/ 33 w 415"/>
                <a:gd name="T19" fmla="*/ 223 h 240"/>
                <a:gd name="T20" fmla="*/ 33 w 415"/>
                <a:gd name="T21" fmla="*/ 223 h 240"/>
                <a:gd name="T22" fmla="*/ 16 w 415"/>
                <a:gd name="T23" fmla="*/ 240 h 240"/>
                <a:gd name="T24" fmla="*/ 16 w 415"/>
                <a:gd name="T25" fmla="*/ 240 h 240"/>
                <a:gd name="T26" fmla="*/ 0 w 415"/>
                <a:gd name="T27" fmla="*/ 223 h 240"/>
                <a:gd name="T28" fmla="*/ 0 w 415"/>
                <a:gd name="T29" fmla="*/ 223 h 240"/>
                <a:gd name="T30" fmla="*/ 32 w 415"/>
                <a:gd name="T31" fmla="*/ 97 h 240"/>
                <a:gd name="T32" fmla="*/ 32 w 415"/>
                <a:gd name="T33" fmla="*/ 97 h 240"/>
                <a:gd name="T34" fmla="*/ 152 w 415"/>
                <a:gd name="T35" fmla="*/ 8 h 240"/>
                <a:gd name="T36" fmla="*/ 152 w 415"/>
                <a:gd name="T37" fmla="*/ 8 h 240"/>
                <a:gd name="T38" fmla="*/ 207 w 415"/>
                <a:gd name="T39" fmla="*/ 0 h 240"/>
                <a:gd name="T40" fmla="*/ 207 w 415"/>
                <a:gd name="T41" fmla="*/ 0 h 240"/>
                <a:gd name="T42" fmla="*/ 349 w 415"/>
                <a:gd name="T43" fmla="*/ 56 h 240"/>
                <a:gd name="T44" fmla="*/ 349 w 415"/>
                <a:gd name="T45" fmla="*/ 56 h 240"/>
                <a:gd name="T46" fmla="*/ 414 w 415"/>
                <a:gd name="T47" fmla="*/ 223 h 240"/>
                <a:gd name="T48" fmla="*/ 414 w 415"/>
                <a:gd name="T49" fmla="*/ 223 h 240"/>
                <a:gd name="T50" fmla="*/ 398 w 415"/>
                <a:gd name="T51" fmla="*/ 240 h 240"/>
                <a:gd name="T52" fmla="*/ 398 w 415"/>
                <a:gd name="T53" fmla="*/ 240 h 240"/>
                <a:gd name="T54" fmla="*/ 382 w 415"/>
                <a:gd name="T55" fmla="*/ 223 h 24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15"/>
                <a:gd name="T85" fmla="*/ 0 h 240"/>
                <a:gd name="T86" fmla="*/ 415 w 415"/>
                <a:gd name="T87" fmla="*/ 240 h 24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15" h="240">
                  <a:moveTo>
                    <a:pt x="382" y="223"/>
                  </a:moveTo>
                  <a:cubicBezTo>
                    <a:pt x="382" y="167"/>
                    <a:pt x="367" y="118"/>
                    <a:pt x="326" y="80"/>
                  </a:cubicBezTo>
                  <a:cubicBezTo>
                    <a:pt x="326" y="80"/>
                    <a:pt x="326" y="80"/>
                    <a:pt x="326" y="80"/>
                  </a:cubicBezTo>
                  <a:cubicBezTo>
                    <a:pt x="294" y="49"/>
                    <a:pt x="250" y="33"/>
                    <a:pt x="207" y="33"/>
                  </a:cubicBezTo>
                  <a:cubicBezTo>
                    <a:pt x="207" y="33"/>
                    <a:pt x="207" y="33"/>
                    <a:pt x="207" y="33"/>
                  </a:cubicBezTo>
                  <a:cubicBezTo>
                    <a:pt x="191" y="33"/>
                    <a:pt x="176" y="35"/>
                    <a:pt x="161" y="39"/>
                  </a:cubicBezTo>
                  <a:cubicBezTo>
                    <a:pt x="161" y="39"/>
                    <a:pt x="161" y="39"/>
                    <a:pt x="161" y="39"/>
                  </a:cubicBezTo>
                  <a:cubicBezTo>
                    <a:pt x="119" y="51"/>
                    <a:pt x="83" y="78"/>
                    <a:pt x="60" y="114"/>
                  </a:cubicBezTo>
                  <a:cubicBezTo>
                    <a:pt x="60" y="114"/>
                    <a:pt x="60" y="114"/>
                    <a:pt x="60" y="114"/>
                  </a:cubicBezTo>
                  <a:cubicBezTo>
                    <a:pt x="39" y="147"/>
                    <a:pt x="33" y="183"/>
                    <a:pt x="33" y="223"/>
                  </a:cubicBezTo>
                  <a:cubicBezTo>
                    <a:pt x="33" y="223"/>
                    <a:pt x="33" y="223"/>
                    <a:pt x="33" y="223"/>
                  </a:cubicBezTo>
                  <a:cubicBezTo>
                    <a:pt x="33" y="232"/>
                    <a:pt x="25" y="240"/>
                    <a:pt x="16" y="240"/>
                  </a:cubicBezTo>
                  <a:cubicBezTo>
                    <a:pt x="16" y="240"/>
                    <a:pt x="16" y="240"/>
                    <a:pt x="16" y="240"/>
                  </a:cubicBezTo>
                  <a:cubicBezTo>
                    <a:pt x="7" y="240"/>
                    <a:pt x="0" y="232"/>
                    <a:pt x="0" y="223"/>
                  </a:cubicBezTo>
                  <a:cubicBezTo>
                    <a:pt x="0" y="223"/>
                    <a:pt x="0" y="223"/>
                    <a:pt x="0" y="223"/>
                  </a:cubicBezTo>
                  <a:cubicBezTo>
                    <a:pt x="0" y="180"/>
                    <a:pt x="7" y="136"/>
                    <a:pt x="32" y="97"/>
                  </a:cubicBezTo>
                  <a:cubicBezTo>
                    <a:pt x="32" y="97"/>
                    <a:pt x="32" y="97"/>
                    <a:pt x="32" y="97"/>
                  </a:cubicBezTo>
                  <a:cubicBezTo>
                    <a:pt x="59" y="53"/>
                    <a:pt x="102" y="21"/>
                    <a:pt x="152" y="8"/>
                  </a:cubicBezTo>
                  <a:cubicBezTo>
                    <a:pt x="152" y="8"/>
                    <a:pt x="152" y="8"/>
                    <a:pt x="152" y="8"/>
                  </a:cubicBezTo>
                  <a:cubicBezTo>
                    <a:pt x="170" y="3"/>
                    <a:pt x="188" y="0"/>
                    <a:pt x="207" y="0"/>
                  </a:cubicBezTo>
                  <a:cubicBezTo>
                    <a:pt x="207" y="0"/>
                    <a:pt x="207" y="0"/>
                    <a:pt x="207" y="0"/>
                  </a:cubicBezTo>
                  <a:cubicBezTo>
                    <a:pt x="259" y="0"/>
                    <a:pt x="310" y="20"/>
                    <a:pt x="349" y="56"/>
                  </a:cubicBezTo>
                  <a:cubicBezTo>
                    <a:pt x="349" y="56"/>
                    <a:pt x="349" y="56"/>
                    <a:pt x="349" y="56"/>
                  </a:cubicBezTo>
                  <a:cubicBezTo>
                    <a:pt x="397" y="101"/>
                    <a:pt x="415" y="161"/>
                    <a:pt x="414" y="223"/>
                  </a:cubicBezTo>
                  <a:cubicBezTo>
                    <a:pt x="414" y="223"/>
                    <a:pt x="414" y="223"/>
                    <a:pt x="414" y="223"/>
                  </a:cubicBezTo>
                  <a:cubicBezTo>
                    <a:pt x="414" y="232"/>
                    <a:pt x="407" y="240"/>
                    <a:pt x="398" y="240"/>
                  </a:cubicBezTo>
                  <a:cubicBezTo>
                    <a:pt x="398" y="240"/>
                    <a:pt x="398" y="240"/>
                    <a:pt x="398" y="240"/>
                  </a:cubicBezTo>
                  <a:cubicBezTo>
                    <a:pt x="389" y="240"/>
                    <a:pt x="382" y="232"/>
                    <a:pt x="382" y="223"/>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39" name="Freeform 36"/>
            <p:cNvSpPr>
              <a:spLocks noChangeArrowheads="1"/>
            </p:cNvSpPr>
            <p:nvPr/>
          </p:nvSpPr>
          <p:spPr bwMode="auto">
            <a:xfrm>
              <a:off x="495300" y="693738"/>
              <a:ext cx="165100" cy="88900"/>
            </a:xfrm>
            <a:custGeom>
              <a:avLst/>
              <a:gdLst>
                <a:gd name="T0" fmla="*/ 57 w 57"/>
                <a:gd name="T1" fmla="*/ 15 h 31"/>
                <a:gd name="T2" fmla="*/ 41 w 57"/>
                <a:gd name="T3" fmla="*/ 31 h 31"/>
                <a:gd name="T4" fmla="*/ 16 w 57"/>
                <a:gd name="T5" fmla="*/ 31 h 31"/>
                <a:gd name="T6" fmla="*/ 0 w 57"/>
                <a:gd name="T7" fmla="*/ 15 h 31"/>
                <a:gd name="T8" fmla="*/ 0 w 57"/>
                <a:gd name="T9" fmla="*/ 15 h 31"/>
                <a:gd name="T10" fmla="*/ 16 w 57"/>
                <a:gd name="T11" fmla="*/ 0 h 31"/>
                <a:gd name="T12" fmla="*/ 41 w 57"/>
                <a:gd name="T13" fmla="*/ 0 h 31"/>
                <a:gd name="T14" fmla="*/ 57 w 57"/>
                <a:gd name="T15" fmla="*/ 15 h 31"/>
                <a:gd name="T16" fmla="*/ 0 60000 65536"/>
                <a:gd name="T17" fmla="*/ 0 60000 65536"/>
                <a:gd name="T18" fmla="*/ 0 60000 65536"/>
                <a:gd name="T19" fmla="*/ 0 60000 65536"/>
                <a:gd name="T20" fmla="*/ 0 60000 65536"/>
                <a:gd name="T21" fmla="*/ 0 60000 65536"/>
                <a:gd name="T22" fmla="*/ 0 60000 65536"/>
                <a:gd name="T23" fmla="*/ 0 60000 65536"/>
                <a:gd name="T24" fmla="*/ 0 w 57"/>
                <a:gd name="T25" fmla="*/ 0 h 31"/>
                <a:gd name="T26" fmla="*/ 57 w 57"/>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7" h="31">
                  <a:moveTo>
                    <a:pt x="57" y="15"/>
                  </a:moveTo>
                  <a:cubicBezTo>
                    <a:pt x="57" y="24"/>
                    <a:pt x="50" y="31"/>
                    <a:pt x="41" y="31"/>
                  </a:cubicBezTo>
                  <a:cubicBezTo>
                    <a:pt x="16" y="31"/>
                    <a:pt x="16" y="31"/>
                    <a:pt x="16" y="31"/>
                  </a:cubicBezTo>
                  <a:cubicBezTo>
                    <a:pt x="7" y="31"/>
                    <a:pt x="0" y="24"/>
                    <a:pt x="0" y="15"/>
                  </a:cubicBezTo>
                  <a:cubicBezTo>
                    <a:pt x="0" y="15"/>
                    <a:pt x="0" y="15"/>
                    <a:pt x="0" y="15"/>
                  </a:cubicBezTo>
                  <a:cubicBezTo>
                    <a:pt x="0" y="7"/>
                    <a:pt x="7" y="0"/>
                    <a:pt x="16" y="0"/>
                  </a:cubicBezTo>
                  <a:cubicBezTo>
                    <a:pt x="41" y="0"/>
                    <a:pt x="41" y="0"/>
                    <a:pt x="41" y="0"/>
                  </a:cubicBezTo>
                  <a:cubicBezTo>
                    <a:pt x="50" y="0"/>
                    <a:pt x="57" y="7"/>
                    <a:pt x="57" y="15"/>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40" name="Freeform 37"/>
            <p:cNvSpPr>
              <a:spLocks noChangeArrowheads="1"/>
            </p:cNvSpPr>
            <p:nvPr/>
          </p:nvSpPr>
          <p:spPr bwMode="auto">
            <a:xfrm>
              <a:off x="166687" y="673100"/>
              <a:ext cx="349250" cy="92075"/>
            </a:xfrm>
            <a:custGeom>
              <a:avLst/>
              <a:gdLst>
                <a:gd name="T0" fmla="*/ 34 w 120"/>
                <a:gd name="T1" fmla="*/ 32 h 32"/>
                <a:gd name="T2" fmla="*/ 0 w 120"/>
                <a:gd name="T3" fmla="*/ 2 h 32"/>
                <a:gd name="T4" fmla="*/ 0 w 120"/>
                <a:gd name="T5" fmla="*/ 2 h 32"/>
                <a:gd name="T6" fmla="*/ 12 w 120"/>
                <a:gd name="T7" fmla="*/ 0 h 32"/>
                <a:gd name="T8" fmla="*/ 34 w 120"/>
                <a:gd name="T9" fmla="*/ 20 h 32"/>
                <a:gd name="T10" fmla="*/ 34 w 120"/>
                <a:gd name="T11" fmla="*/ 20 h 32"/>
                <a:gd name="T12" fmla="*/ 120 w 120"/>
                <a:gd name="T13" fmla="*/ 20 h 32"/>
                <a:gd name="T14" fmla="*/ 120 w 120"/>
                <a:gd name="T15" fmla="*/ 20 h 32"/>
                <a:gd name="T16" fmla="*/ 120 w 120"/>
                <a:gd name="T17" fmla="*/ 32 h 32"/>
                <a:gd name="T18" fmla="*/ 34 w 120"/>
                <a:gd name="T19" fmla="*/ 32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0"/>
                <a:gd name="T31" fmla="*/ 0 h 32"/>
                <a:gd name="T32" fmla="*/ 120 w 120"/>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0" h="32">
                  <a:moveTo>
                    <a:pt x="34" y="32"/>
                  </a:moveTo>
                  <a:cubicBezTo>
                    <a:pt x="16" y="32"/>
                    <a:pt x="2" y="19"/>
                    <a:pt x="0" y="2"/>
                  </a:cubicBezTo>
                  <a:cubicBezTo>
                    <a:pt x="0" y="2"/>
                    <a:pt x="0" y="2"/>
                    <a:pt x="0" y="2"/>
                  </a:cubicBezTo>
                  <a:cubicBezTo>
                    <a:pt x="12" y="0"/>
                    <a:pt x="12" y="0"/>
                    <a:pt x="12" y="0"/>
                  </a:cubicBezTo>
                  <a:cubicBezTo>
                    <a:pt x="13" y="11"/>
                    <a:pt x="22" y="20"/>
                    <a:pt x="34" y="20"/>
                  </a:cubicBezTo>
                  <a:cubicBezTo>
                    <a:pt x="34" y="20"/>
                    <a:pt x="34" y="20"/>
                    <a:pt x="34" y="20"/>
                  </a:cubicBezTo>
                  <a:cubicBezTo>
                    <a:pt x="120" y="20"/>
                    <a:pt x="120" y="20"/>
                    <a:pt x="120" y="20"/>
                  </a:cubicBezTo>
                  <a:cubicBezTo>
                    <a:pt x="120" y="20"/>
                    <a:pt x="120" y="20"/>
                    <a:pt x="120" y="20"/>
                  </a:cubicBezTo>
                  <a:cubicBezTo>
                    <a:pt x="120" y="32"/>
                    <a:pt x="120" y="32"/>
                    <a:pt x="120" y="32"/>
                  </a:cubicBezTo>
                  <a:cubicBezTo>
                    <a:pt x="34" y="32"/>
                    <a:pt x="34" y="32"/>
                    <a:pt x="34" y="32"/>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grpSp>
      <p:sp>
        <p:nvSpPr>
          <p:cNvPr id="41" name="椭圆 2"/>
          <p:cNvSpPr>
            <a:spLocks noChangeArrowheads="1"/>
          </p:cNvSpPr>
          <p:nvPr/>
        </p:nvSpPr>
        <p:spPr bwMode="auto">
          <a:xfrm>
            <a:off x="5541756" y="1002400"/>
            <a:ext cx="1774409" cy="1774409"/>
          </a:xfrm>
          <a:prstGeom prst="ellipse">
            <a:avLst/>
          </a:prstGeom>
          <a:solidFill>
            <a:schemeClr val="accent3">
              <a:lumMod val="60000"/>
              <a:lumOff val="40000"/>
            </a:schemeClr>
          </a:solidFill>
          <a:ln>
            <a:noFill/>
          </a:ln>
        </p:spPr>
        <p:txBody>
          <a:bodyPr lIns="0" tIns="0" rIns="0" bIns="0" anchor="ctr"/>
          <a:lstStyle/>
          <a:p>
            <a:pPr algn="ctr"/>
            <a:r>
              <a:rPr lang="zh-CN" altLang="en-US" sz="5400" b="1" dirty="0">
                <a:solidFill>
                  <a:srgbClr val="FFFFFF"/>
                </a:solidFill>
                <a:latin typeface="微软雅黑" pitchFamily="34" charset="-122"/>
                <a:ea typeface="微软雅黑" pitchFamily="34" charset="-122"/>
                <a:sym typeface="微软雅黑" pitchFamily="34" charset="-122"/>
              </a:rPr>
              <a:t>标题</a:t>
            </a:r>
          </a:p>
        </p:txBody>
      </p:sp>
      <p:sp>
        <p:nvSpPr>
          <p:cNvPr id="42" name="椭圆 3"/>
          <p:cNvSpPr>
            <a:spLocks noChangeArrowheads="1"/>
          </p:cNvSpPr>
          <p:nvPr/>
        </p:nvSpPr>
        <p:spPr bwMode="auto">
          <a:xfrm>
            <a:off x="6932208" y="2192795"/>
            <a:ext cx="1520922" cy="1520922"/>
          </a:xfrm>
          <a:prstGeom prst="ellipse">
            <a:avLst/>
          </a:prstGeom>
          <a:solidFill>
            <a:schemeClr val="accent6">
              <a:lumMod val="60000"/>
              <a:lumOff val="40000"/>
            </a:schemeClr>
          </a:solidFill>
          <a:ln>
            <a:noFill/>
          </a:ln>
        </p:spPr>
        <p:txBody>
          <a:bodyPr lIns="0" tIns="0" rIns="0" bIns="0" anchor="ctr"/>
          <a:lstStyle/>
          <a:p>
            <a:pPr algn="ctr"/>
            <a:r>
              <a:rPr lang="zh-CN" altLang="en-US" sz="4000" b="1" dirty="0">
                <a:solidFill>
                  <a:srgbClr val="FFFFFF"/>
                </a:solidFill>
                <a:latin typeface="微软雅黑" pitchFamily="34" charset="-122"/>
                <a:ea typeface="微软雅黑" pitchFamily="34" charset="-122"/>
                <a:sym typeface="微软雅黑" pitchFamily="34" charset="-122"/>
              </a:rPr>
              <a:t>标题</a:t>
            </a:r>
          </a:p>
        </p:txBody>
      </p:sp>
      <p:sp>
        <p:nvSpPr>
          <p:cNvPr id="43" name="椭圆 4"/>
          <p:cNvSpPr>
            <a:spLocks noChangeAspect="1" noChangeArrowheads="1"/>
          </p:cNvSpPr>
          <p:nvPr/>
        </p:nvSpPr>
        <p:spPr bwMode="auto">
          <a:xfrm>
            <a:off x="5666015" y="2766869"/>
            <a:ext cx="1324594" cy="1324594"/>
          </a:xfrm>
          <a:prstGeom prst="ellipse">
            <a:avLst/>
          </a:prstGeom>
          <a:solidFill>
            <a:schemeClr val="bg1">
              <a:lumMod val="75000"/>
            </a:schemeClr>
          </a:solidFill>
          <a:ln>
            <a:noFill/>
          </a:ln>
        </p:spPr>
        <p:txBody>
          <a:bodyPr lIns="0" tIns="0" rIns="0" bIns="0" anchor="ctr"/>
          <a:lstStyle/>
          <a:p>
            <a:pPr algn="ctr"/>
            <a:r>
              <a:rPr lang="zh-CN" altLang="en-US" sz="4000" b="1" dirty="0">
                <a:solidFill>
                  <a:srgbClr val="FFFFFF"/>
                </a:solidFill>
                <a:latin typeface="微软雅黑" pitchFamily="34" charset="-122"/>
                <a:ea typeface="微软雅黑" pitchFamily="34" charset="-122"/>
                <a:sym typeface="微软雅黑" pitchFamily="34" charset="-122"/>
              </a:rPr>
              <a:t>标题</a:t>
            </a:r>
          </a:p>
        </p:txBody>
      </p:sp>
      <p:sp>
        <p:nvSpPr>
          <p:cNvPr id="44" name="椭圆 5"/>
          <p:cNvSpPr>
            <a:spLocks noChangeArrowheads="1"/>
          </p:cNvSpPr>
          <p:nvPr/>
        </p:nvSpPr>
        <p:spPr bwMode="auto">
          <a:xfrm>
            <a:off x="4376213" y="2053626"/>
            <a:ext cx="1445125" cy="1446367"/>
          </a:xfrm>
          <a:prstGeom prst="ellipse">
            <a:avLst/>
          </a:prstGeom>
          <a:solidFill>
            <a:schemeClr val="tx2"/>
          </a:solidFill>
          <a:ln>
            <a:noFill/>
          </a:ln>
        </p:spPr>
        <p:txBody>
          <a:bodyPr lIns="0" tIns="0" rIns="0" bIns="0" anchor="ctr"/>
          <a:lstStyle/>
          <a:p>
            <a:pPr algn="ctr"/>
            <a:r>
              <a:rPr lang="zh-CN" altLang="en-US" sz="4000" b="1" dirty="0">
                <a:solidFill>
                  <a:srgbClr val="FFFFFF"/>
                </a:solidFill>
                <a:latin typeface="微软雅黑" pitchFamily="34" charset="-122"/>
                <a:ea typeface="微软雅黑" pitchFamily="34" charset="-122"/>
                <a:sym typeface="微软雅黑" pitchFamily="34" charset="-122"/>
              </a:rPr>
              <a:t>标题</a:t>
            </a:r>
          </a:p>
        </p:txBody>
      </p:sp>
      <p:sp>
        <p:nvSpPr>
          <p:cNvPr id="45" name="椭圆 6"/>
          <p:cNvSpPr>
            <a:spLocks noChangeAspect="1" noChangeArrowheads="1"/>
          </p:cNvSpPr>
          <p:nvPr/>
        </p:nvSpPr>
        <p:spPr bwMode="auto">
          <a:xfrm>
            <a:off x="7316166" y="1176362"/>
            <a:ext cx="1004008" cy="1004008"/>
          </a:xfrm>
          <a:prstGeom prst="ellipse">
            <a:avLst/>
          </a:prstGeom>
          <a:solidFill>
            <a:schemeClr val="bg2">
              <a:lumMod val="50000"/>
            </a:schemeClr>
          </a:solidFill>
          <a:ln>
            <a:noFill/>
          </a:ln>
        </p:spPr>
        <p:txBody>
          <a:bodyPr lIns="0" tIns="0" rIns="0" bIns="0" anchor="ctr"/>
          <a:lstStyle/>
          <a:p>
            <a:pPr algn="ctr"/>
            <a:r>
              <a:rPr lang="zh-CN" altLang="en-US" sz="2400" b="1" dirty="0">
                <a:solidFill>
                  <a:srgbClr val="FFFFFF"/>
                </a:solidFill>
                <a:latin typeface="微软雅黑" pitchFamily="34" charset="-122"/>
                <a:ea typeface="微软雅黑" pitchFamily="34" charset="-122"/>
                <a:sym typeface="微软雅黑" pitchFamily="34" charset="-122"/>
              </a:rPr>
              <a:t>标题</a:t>
            </a:r>
          </a:p>
        </p:txBody>
      </p:sp>
      <p:sp>
        <p:nvSpPr>
          <p:cNvPr id="46" name="椭圆 7"/>
          <p:cNvSpPr>
            <a:spLocks noChangeAspect="1" noChangeArrowheads="1"/>
          </p:cNvSpPr>
          <p:nvPr/>
        </p:nvSpPr>
        <p:spPr bwMode="auto">
          <a:xfrm>
            <a:off x="3502677" y="2605333"/>
            <a:ext cx="902116" cy="900874"/>
          </a:xfrm>
          <a:prstGeom prst="ellipse">
            <a:avLst/>
          </a:prstGeom>
          <a:solidFill>
            <a:schemeClr val="bg2">
              <a:lumMod val="75000"/>
            </a:schemeClr>
          </a:solidFill>
          <a:ln>
            <a:noFill/>
          </a:ln>
        </p:spPr>
        <p:txBody>
          <a:bodyPr lIns="0" tIns="0" rIns="0" bIns="0" anchor="ctr"/>
          <a:lstStyle/>
          <a:p>
            <a:pPr algn="ctr"/>
            <a:r>
              <a:rPr lang="zh-CN" altLang="en-US" sz="2000" b="1" dirty="0">
                <a:solidFill>
                  <a:srgbClr val="FFFFFF"/>
                </a:solidFill>
                <a:latin typeface="微软雅黑" pitchFamily="34" charset="-122"/>
                <a:ea typeface="微软雅黑" pitchFamily="34" charset="-122"/>
                <a:sym typeface="微软雅黑" pitchFamily="34" charset="-122"/>
              </a:rPr>
              <a:t>标题</a:t>
            </a:r>
          </a:p>
        </p:txBody>
      </p:sp>
      <p:sp>
        <p:nvSpPr>
          <p:cNvPr id="47" name="椭圆 8"/>
          <p:cNvSpPr>
            <a:spLocks noChangeAspect="1" noChangeArrowheads="1"/>
          </p:cNvSpPr>
          <p:nvPr/>
        </p:nvSpPr>
        <p:spPr bwMode="auto">
          <a:xfrm>
            <a:off x="8151182" y="1828719"/>
            <a:ext cx="704545" cy="704545"/>
          </a:xfrm>
          <a:prstGeom prst="ellipse">
            <a:avLst/>
          </a:prstGeom>
          <a:solidFill>
            <a:schemeClr val="tx2">
              <a:lumMod val="60000"/>
              <a:lumOff val="40000"/>
            </a:schemeClr>
          </a:solidFill>
          <a:ln>
            <a:noFill/>
          </a:ln>
        </p:spPr>
        <p:txBody>
          <a:bodyPr lIns="0" tIns="0" rIns="0" bIns="0" anchor="ctr"/>
          <a:lstStyle/>
          <a:p>
            <a:pPr algn="ctr"/>
            <a:r>
              <a:rPr lang="zh-CN" altLang="en-US" sz="2000" b="1" dirty="0">
                <a:solidFill>
                  <a:srgbClr val="FFFFFF"/>
                </a:solidFill>
                <a:latin typeface="微软雅黑" pitchFamily="34" charset="-122"/>
                <a:ea typeface="微软雅黑" pitchFamily="34" charset="-122"/>
                <a:sym typeface="微软雅黑" pitchFamily="34" charset="-122"/>
              </a:rPr>
              <a:t>标题</a:t>
            </a:r>
          </a:p>
        </p:txBody>
      </p:sp>
      <p:sp>
        <p:nvSpPr>
          <p:cNvPr id="49" name="矩形 40"/>
          <p:cNvSpPr>
            <a:spLocks noChangeArrowheads="1"/>
          </p:cNvSpPr>
          <p:nvPr/>
        </p:nvSpPr>
        <p:spPr bwMode="auto">
          <a:xfrm>
            <a:off x="4078950" y="3779450"/>
            <a:ext cx="2304692" cy="560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nchor="b">
            <a:spAutoFit/>
          </a:bodyPr>
          <a:lstStyle/>
          <a:p>
            <a:pPr>
              <a:lnSpc>
                <a:spcPct val="150000"/>
              </a:lnSpc>
            </a:pPr>
            <a:r>
              <a:rPr lang="zh-CN" altLang="en-US" sz="2400" b="1" dirty="0">
                <a:solidFill>
                  <a:srgbClr val="EE9065"/>
                </a:solidFill>
                <a:latin typeface="Impact" pitchFamily="34" charset="0"/>
                <a:ea typeface="微软雅黑" pitchFamily="34" charset="-122"/>
                <a:sym typeface="Impact" pitchFamily="34" charset="0"/>
              </a:rPr>
              <a:t>内容说明</a:t>
            </a:r>
            <a:endParaRPr lang="en-US" sz="2400" b="1" dirty="0">
              <a:solidFill>
                <a:srgbClr val="EE9065"/>
              </a:solidFill>
              <a:latin typeface="Impact" pitchFamily="34" charset="0"/>
              <a:ea typeface="微软雅黑" pitchFamily="34" charset="-122"/>
              <a:sym typeface="Impact" pitchFamily="34" charset="0"/>
            </a:endParaRPr>
          </a:p>
        </p:txBody>
      </p:sp>
      <p:sp>
        <p:nvSpPr>
          <p:cNvPr id="50" name="矩形 25"/>
          <p:cNvSpPr>
            <a:spLocks noChangeArrowheads="1"/>
          </p:cNvSpPr>
          <p:nvPr/>
        </p:nvSpPr>
        <p:spPr bwMode="auto">
          <a:xfrm>
            <a:off x="4108295" y="4220845"/>
            <a:ext cx="4870613" cy="627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请输入您的文字内容请输入您的文字内容请输入您的文字内容请输入您的文字请输入您的文字内容请输入您的文字内容请输入您的文字请输入</a:t>
            </a:r>
            <a:endParaRPr lang="en-US" altLang="zh-CN" sz="1200" dirty="0">
              <a:solidFill>
                <a:srgbClr val="434154"/>
              </a:solidFill>
              <a:latin typeface="Impact" pitchFamily="34" charset="0"/>
              <a:ea typeface="微软雅黑" pitchFamily="34" charset="-122"/>
              <a:sym typeface="Impact" pitchFamily="34" charset="0"/>
            </a:endParaRPr>
          </a:p>
        </p:txBody>
      </p:sp>
    </p:spTree>
    <p:extLst>
      <p:ext uri="{BB962C8B-B14F-4D97-AF65-F5344CB8AC3E}">
        <p14:creationId xmlns:p14="http://schemas.microsoft.com/office/powerpoint/2010/main" val="1251917308"/>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1000"/>
                                        <p:tgtEl>
                                          <p:spTgt spid="31"/>
                                        </p:tgtEl>
                                      </p:cBhvr>
                                    </p:animEffect>
                                    <p:anim calcmode="lin" valueType="num">
                                      <p:cBhvr>
                                        <p:cTn id="33" dur="1000" fill="hold"/>
                                        <p:tgtEl>
                                          <p:spTgt spid="31"/>
                                        </p:tgtEl>
                                        <p:attrNameLst>
                                          <p:attrName>ppt_x</p:attrName>
                                        </p:attrNameLst>
                                      </p:cBhvr>
                                      <p:tavLst>
                                        <p:tav tm="0">
                                          <p:val>
                                            <p:strVal val="#ppt_x"/>
                                          </p:val>
                                        </p:tav>
                                        <p:tav tm="100000">
                                          <p:val>
                                            <p:strVal val="#ppt_x"/>
                                          </p:val>
                                        </p:tav>
                                      </p:tavLst>
                                    </p:anim>
                                    <p:anim calcmode="lin" valueType="num">
                                      <p:cBhvr>
                                        <p:cTn id="34" dur="1000" fill="hold"/>
                                        <p:tgtEl>
                                          <p:spTgt spid="31"/>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53" presetClass="entr" presetSubtype="16"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500" fill="hold"/>
                                        <p:tgtEl>
                                          <p:spTgt spid="44"/>
                                        </p:tgtEl>
                                        <p:attrNameLst>
                                          <p:attrName>ppt_w</p:attrName>
                                        </p:attrNameLst>
                                      </p:cBhvr>
                                      <p:tavLst>
                                        <p:tav tm="0">
                                          <p:val>
                                            <p:fltVal val="0"/>
                                          </p:val>
                                        </p:tav>
                                        <p:tav tm="100000">
                                          <p:val>
                                            <p:strVal val="#ppt_w"/>
                                          </p:val>
                                        </p:tav>
                                      </p:tavLst>
                                    </p:anim>
                                    <p:anim calcmode="lin" valueType="num">
                                      <p:cBhvr>
                                        <p:cTn id="44" dur="500" fill="hold"/>
                                        <p:tgtEl>
                                          <p:spTgt spid="44"/>
                                        </p:tgtEl>
                                        <p:attrNameLst>
                                          <p:attrName>ppt_h</p:attrName>
                                        </p:attrNameLst>
                                      </p:cBhvr>
                                      <p:tavLst>
                                        <p:tav tm="0">
                                          <p:val>
                                            <p:fltVal val="0"/>
                                          </p:val>
                                        </p:tav>
                                        <p:tav tm="100000">
                                          <p:val>
                                            <p:strVal val="#ppt_h"/>
                                          </p:val>
                                        </p:tav>
                                      </p:tavLst>
                                    </p:anim>
                                    <p:animEffect transition="in" filter="fade">
                                      <p:cBhvr>
                                        <p:cTn id="45" dur="500"/>
                                        <p:tgtEl>
                                          <p:spTgt spid="44"/>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p:cTn id="48" dur="500" fill="hold"/>
                                        <p:tgtEl>
                                          <p:spTgt spid="41"/>
                                        </p:tgtEl>
                                        <p:attrNameLst>
                                          <p:attrName>ppt_w</p:attrName>
                                        </p:attrNameLst>
                                      </p:cBhvr>
                                      <p:tavLst>
                                        <p:tav tm="0">
                                          <p:val>
                                            <p:fltVal val="0"/>
                                          </p:val>
                                        </p:tav>
                                        <p:tav tm="100000">
                                          <p:val>
                                            <p:strVal val="#ppt_w"/>
                                          </p:val>
                                        </p:tav>
                                      </p:tavLst>
                                    </p:anim>
                                    <p:anim calcmode="lin" valueType="num">
                                      <p:cBhvr>
                                        <p:cTn id="49" dur="500" fill="hold"/>
                                        <p:tgtEl>
                                          <p:spTgt spid="41"/>
                                        </p:tgtEl>
                                        <p:attrNameLst>
                                          <p:attrName>ppt_h</p:attrName>
                                        </p:attrNameLst>
                                      </p:cBhvr>
                                      <p:tavLst>
                                        <p:tav tm="0">
                                          <p:val>
                                            <p:fltVal val="0"/>
                                          </p:val>
                                        </p:tav>
                                        <p:tav tm="100000">
                                          <p:val>
                                            <p:strVal val="#ppt_h"/>
                                          </p:val>
                                        </p:tav>
                                      </p:tavLst>
                                    </p:anim>
                                    <p:animEffect transition="in" filter="fade">
                                      <p:cBhvr>
                                        <p:cTn id="50" dur="500"/>
                                        <p:tgtEl>
                                          <p:spTgt spid="41"/>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p:cTn id="53" dur="500" fill="hold"/>
                                        <p:tgtEl>
                                          <p:spTgt spid="43"/>
                                        </p:tgtEl>
                                        <p:attrNameLst>
                                          <p:attrName>ppt_w</p:attrName>
                                        </p:attrNameLst>
                                      </p:cBhvr>
                                      <p:tavLst>
                                        <p:tav tm="0">
                                          <p:val>
                                            <p:fltVal val="0"/>
                                          </p:val>
                                        </p:tav>
                                        <p:tav tm="100000">
                                          <p:val>
                                            <p:strVal val="#ppt_w"/>
                                          </p:val>
                                        </p:tav>
                                      </p:tavLst>
                                    </p:anim>
                                    <p:anim calcmode="lin" valueType="num">
                                      <p:cBhvr>
                                        <p:cTn id="54" dur="500" fill="hold"/>
                                        <p:tgtEl>
                                          <p:spTgt spid="43"/>
                                        </p:tgtEl>
                                        <p:attrNameLst>
                                          <p:attrName>ppt_h</p:attrName>
                                        </p:attrNameLst>
                                      </p:cBhvr>
                                      <p:tavLst>
                                        <p:tav tm="0">
                                          <p:val>
                                            <p:fltVal val="0"/>
                                          </p:val>
                                        </p:tav>
                                        <p:tav tm="100000">
                                          <p:val>
                                            <p:strVal val="#ppt_h"/>
                                          </p:val>
                                        </p:tav>
                                      </p:tavLst>
                                    </p:anim>
                                    <p:animEffect transition="in" filter="fade">
                                      <p:cBhvr>
                                        <p:cTn id="55" dur="500"/>
                                        <p:tgtEl>
                                          <p:spTgt spid="43"/>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animEffect transition="in" filter="fade">
                                      <p:cBhvr>
                                        <p:cTn id="60" dur="500"/>
                                        <p:tgtEl>
                                          <p:spTgt spid="42"/>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p:cTn id="68" dur="500" fill="hold"/>
                                        <p:tgtEl>
                                          <p:spTgt spid="47"/>
                                        </p:tgtEl>
                                        <p:attrNameLst>
                                          <p:attrName>ppt_w</p:attrName>
                                        </p:attrNameLst>
                                      </p:cBhvr>
                                      <p:tavLst>
                                        <p:tav tm="0">
                                          <p:val>
                                            <p:fltVal val="0"/>
                                          </p:val>
                                        </p:tav>
                                        <p:tav tm="100000">
                                          <p:val>
                                            <p:strVal val="#ppt_w"/>
                                          </p:val>
                                        </p:tav>
                                      </p:tavLst>
                                    </p:anim>
                                    <p:anim calcmode="lin" valueType="num">
                                      <p:cBhvr>
                                        <p:cTn id="69" dur="500" fill="hold"/>
                                        <p:tgtEl>
                                          <p:spTgt spid="47"/>
                                        </p:tgtEl>
                                        <p:attrNameLst>
                                          <p:attrName>ppt_h</p:attrName>
                                        </p:attrNameLst>
                                      </p:cBhvr>
                                      <p:tavLst>
                                        <p:tav tm="0">
                                          <p:val>
                                            <p:fltVal val="0"/>
                                          </p:val>
                                        </p:tav>
                                        <p:tav tm="100000">
                                          <p:val>
                                            <p:strVal val="#ppt_h"/>
                                          </p:val>
                                        </p:tav>
                                      </p:tavLst>
                                    </p:anim>
                                    <p:animEffect transition="in" filter="fade">
                                      <p:cBhvr>
                                        <p:cTn id="70" dur="500"/>
                                        <p:tgtEl>
                                          <p:spTgt spid="47"/>
                                        </p:tgtEl>
                                      </p:cBhvr>
                                    </p:animEffect>
                                  </p:childTnLst>
                                </p:cTn>
                              </p:par>
                            </p:childTnLst>
                          </p:cTn>
                        </p:par>
                        <p:par>
                          <p:cTn id="71" fill="hold">
                            <p:stCondLst>
                              <p:cond delay="3500"/>
                            </p:stCondLst>
                            <p:childTnLst>
                              <p:par>
                                <p:cTn id="72" presetID="22" presetClass="entr" presetSubtype="8" fill="hold" grpId="0" nodeType="after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wipe(left)">
                                      <p:cBhvr>
                                        <p:cTn id="74" dur="500"/>
                                        <p:tgtEl>
                                          <p:spTgt spid="49"/>
                                        </p:tgtEl>
                                      </p:cBhvr>
                                    </p:animEffect>
                                  </p:childTnLst>
                                </p:cTn>
                              </p:par>
                            </p:childTnLst>
                          </p:cTn>
                        </p:par>
                        <p:par>
                          <p:cTn id="75" fill="hold">
                            <p:stCondLst>
                              <p:cond delay="4000"/>
                            </p:stCondLst>
                            <p:childTnLst>
                              <p:par>
                                <p:cTn id="76" presetID="14" presetClass="entr" presetSubtype="10" fill="hold" grpId="0" nodeType="afterEffect">
                                  <p:stCondLst>
                                    <p:cond delay="0"/>
                                  </p:stCondLst>
                                  <p:childTnLst>
                                    <p:set>
                                      <p:cBhvr>
                                        <p:cTn id="77" dur="1" fill="hold">
                                          <p:stCondLst>
                                            <p:cond delay="0"/>
                                          </p:stCondLst>
                                        </p:cTn>
                                        <p:tgtEl>
                                          <p:spTgt spid="50"/>
                                        </p:tgtEl>
                                        <p:attrNameLst>
                                          <p:attrName>style.visibility</p:attrName>
                                        </p:attrNameLst>
                                      </p:cBhvr>
                                      <p:to>
                                        <p:strVal val="visible"/>
                                      </p:to>
                                    </p:set>
                                    <p:animEffect transition="in" filter="randombar(horizontal)">
                                      <p:cBhvr>
                                        <p:cTn id="78"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41" grpId="0" animBg="1"/>
      <p:bldP spid="42" grpId="0" animBg="1"/>
      <p:bldP spid="43" grpId="0" animBg="1"/>
      <p:bldP spid="44" grpId="0" animBg="1"/>
      <p:bldP spid="45" grpId="0" animBg="1"/>
      <p:bldP spid="46" grpId="0" animBg="1"/>
      <p:bldP spid="47" grpId="0" animBg="1"/>
      <p:bldP spid="49" grpId="0"/>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830844" y="4157265"/>
            <a:ext cx="4009303" cy="1049163"/>
            <a:chOff x="2830844" y="4157265"/>
            <a:chExt cx="4009303" cy="1049163"/>
          </a:xfrm>
        </p:grpSpPr>
        <p:sp>
          <p:nvSpPr>
            <p:cNvPr id="31" name="Rectangle 5"/>
            <p:cNvSpPr>
              <a:spLocks noChangeArrowheads="1"/>
            </p:cNvSpPr>
            <p:nvPr/>
          </p:nvSpPr>
          <p:spPr bwMode="auto">
            <a:xfrm>
              <a:off x="2830844" y="4612671"/>
              <a:ext cx="1346042" cy="583669"/>
            </a:xfrm>
            <a:prstGeom prst="rect">
              <a:avLst/>
            </a:pr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32" name="Rectangle 6"/>
            <p:cNvSpPr>
              <a:spLocks noChangeArrowheads="1"/>
            </p:cNvSpPr>
            <p:nvPr/>
          </p:nvSpPr>
          <p:spPr bwMode="auto">
            <a:xfrm>
              <a:off x="4169680" y="4157265"/>
              <a:ext cx="1335954" cy="1039075"/>
            </a:xfrm>
            <a:prstGeom prst="rect">
              <a:avLst/>
            </a:prstGeom>
            <a:solidFill>
              <a:srgbClr val="EE906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33" name="Rectangle 7"/>
            <p:cNvSpPr>
              <a:spLocks noChangeArrowheads="1"/>
            </p:cNvSpPr>
            <p:nvPr/>
          </p:nvSpPr>
          <p:spPr bwMode="auto">
            <a:xfrm>
              <a:off x="5505634" y="4446937"/>
              <a:ext cx="1334513" cy="749402"/>
            </a:xfrm>
            <a:prstGeom prst="rect">
              <a:avLst/>
            </a:prstGeom>
            <a:solidFill>
              <a:srgbClr val="4BB0D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45" name="矩形 23"/>
            <p:cNvSpPr>
              <a:spLocks noChangeArrowheads="1"/>
            </p:cNvSpPr>
            <p:nvPr/>
          </p:nvSpPr>
          <p:spPr bwMode="auto">
            <a:xfrm>
              <a:off x="4538616" y="4200499"/>
              <a:ext cx="549082" cy="95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r>
                <a:rPr lang="en-US" altLang="zh-CN" sz="6400" dirty="0">
                  <a:solidFill>
                    <a:srgbClr val="FFFFFF"/>
                  </a:solidFill>
                  <a:ea typeface="MS Gothic" pitchFamily="49" charset="-128"/>
                </a:rPr>
                <a:t>1</a:t>
              </a:r>
              <a:endParaRPr lang="zh-CN" altLang="en-US" sz="6400" dirty="0">
                <a:solidFill>
                  <a:srgbClr val="FFFFFF"/>
                </a:solidFill>
                <a:ea typeface="MS Gothic" pitchFamily="49" charset="-128"/>
              </a:endParaRPr>
            </a:p>
          </p:txBody>
        </p:sp>
        <p:sp>
          <p:nvSpPr>
            <p:cNvPr id="46" name="矩形 24"/>
            <p:cNvSpPr>
              <a:spLocks noChangeArrowheads="1"/>
            </p:cNvSpPr>
            <p:nvPr/>
          </p:nvSpPr>
          <p:spPr bwMode="auto">
            <a:xfrm>
              <a:off x="5962481" y="4493054"/>
              <a:ext cx="412171" cy="667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r>
                <a:rPr lang="en-US" altLang="zh-CN" sz="4300">
                  <a:solidFill>
                    <a:srgbClr val="FFFFFF"/>
                  </a:solidFill>
                  <a:ea typeface="MS Gothic" pitchFamily="49" charset="-128"/>
                </a:rPr>
                <a:t>2</a:t>
              </a:r>
              <a:endParaRPr lang="zh-CN" altLang="en-US" sz="4300">
                <a:solidFill>
                  <a:srgbClr val="FFFFFF"/>
                </a:solidFill>
                <a:ea typeface="MS Gothic" pitchFamily="49" charset="-128"/>
              </a:endParaRPr>
            </a:p>
          </p:txBody>
        </p:sp>
        <p:sp>
          <p:nvSpPr>
            <p:cNvPr id="47" name="矩形 25"/>
            <p:cNvSpPr>
              <a:spLocks noChangeArrowheads="1"/>
            </p:cNvSpPr>
            <p:nvPr/>
          </p:nvSpPr>
          <p:spPr bwMode="auto">
            <a:xfrm>
              <a:off x="3323720" y="4609788"/>
              <a:ext cx="379024" cy="596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r>
                <a:rPr lang="en-US" altLang="zh-CN" sz="3800">
                  <a:solidFill>
                    <a:srgbClr val="FFFFFF"/>
                  </a:solidFill>
                  <a:ea typeface="MS Gothic" pitchFamily="49" charset="-128"/>
                </a:rPr>
                <a:t>3</a:t>
              </a:r>
              <a:endParaRPr lang="zh-CN" altLang="en-US" sz="3800">
                <a:solidFill>
                  <a:srgbClr val="FFFFFF"/>
                </a:solidFill>
                <a:ea typeface="MS Gothic" pitchFamily="49" charset="-128"/>
              </a:endParaRPr>
            </a:p>
          </p:txBody>
        </p:sp>
      </p:grpSp>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rgbClr val="FF8B8B"/>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grpSp>
        <p:nvGrpSpPr>
          <p:cNvPr id="34" name="组合 18"/>
          <p:cNvGrpSpPr>
            <a:grpSpLocks/>
          </p:cNvGrpSpPr>
          <p:nvPr/>
        </p:nvGrpSpPr>
        <p:grpSpPr bwMode="auto">
          <a:xfrm>
            <a:off x="2862549" y="3132600"/>
            <a:ext cx="1278307" cy="1870624"/>
            <a:chOff x="0" y="0"/>
            <a:chExt cx="1765300" cy="2616200"/>
          </a:xfrm>
        </p:grpSpPr>
        <p:sp>
          <p:nvSpPr>
            <p:cNvPr id="35" name="Freeform 8"/>
            <p:cNvSpPr>
              <a:spLocks noChangeArrowheads="1"/>
            </p:cNvSpPr>
            <p:nvPr/>
          </p:nvSpPr>
          <p:spPr bwMode="auto">
            <a:xfrm>
              <a:off x="546100" y="0"/>
              <a:ext cx="673100" cy="673100"/>
            </a:xfrm>
            <a:custGeom>
              <a:avLst/>
              <a:gdLst>
                <a:gd name="T0" fmla="*/ 336550 w 424"/>
                <a:gd name="T1" fmla="*/ 673100 h 424"/>
                <a:gd name="T2" fmla="*/ 406400 w 424"/>
                <a:gd name="T3" fmla="*/ 666750 h 424"/>
                <a:gd name="T4" fmla="*/ 473075 w 424"/>
                <a:gd name="T5" fmla="*/ 647700 h 424"/>
                <a:gd name="T6" fmla="*/ 530225 w 424"/>
                <a:gd name="T7" fmla="*/ 619125 h 424"/>
                <a:gd name="T8" fmla="*/ 577850 w 424"/>
                <a:gd name="T9" fmla="*/ 577850 h 424"/>
                <a:gd name="T10" fmla="*/ 619125 w 424"/>
                <a:gd name="T11" fmla="*/ 527050 h 424"/>
                <a:gd name="T12" fmla="*/ 647700 w 424"/>
                <a:gd name="T13" fmla="*/ 469900 h 424"/>
                <a:gd name="T14" fmla="*/ 666750 w 424"/>
                <a:gd name="T15" fmla="*/ 406400 h 424"/>
                <a:gd name="T16" fmla="*/ 673100 w 424"/>
                <a:gd name="T17" fmla="*/ 339725 h 424"/>
                <a:gd name="T18" fmla="*/ 669925 w 424"/>
                <a:gd name="T19" fmla="*/ 304800 h 424"/>
                <a:gd name="T20" fmla="*/ 657225 w 424"/>
                <a:gd name="T21" fmla="*/ 241300 h 424"/>
                <a:gd name="T22" fmla="*/ 635000 w 424"/>
                <a:gd name="T23" fmla="*/ 180975 h 424"/>
                <a:gd name="T24" fmla="*/ 600075 w 424"/>
                <a:gd name="T25" fmla="*/ 123825 h 424"/>
                <a:gd name="T26" fmla="*/ 555625 w 424"/>
                <a:gd name="T27" fmla="*/ 79375 h 424"/>
                <a:gd name="T28" fmla="*/ 501650 w 424"/>
                <a:gd name="T29" fmla="*/ 41275 h 424"/>
                <a:gd name="T30" fmla="*/ 441325 w 424"/>
                <a:gd name="T31" fmla="*/ 15875 h 424"/>
                <a:gd name="T32" fmla="*/ 371475 w 424"/>
                <a:gd name="T33" fmla="*/ 0 h 424"/>
                <a:gd name="T34" fmla="*/ 336550 w 424"/>
                <a:gd name="T35" fmla="*/ 0 h 424"/>
                <a:gd name="T36" fmla="*/ 269875 w 424"/>
                <a:gd name="T37" fmla="*/ 6350 h 424"/>
                <a:gd name="T38" fmla="*/ 206375 w 424"/>
                <a:gd name="T39" fmla="*/ 25400 h 424"/>
                <a:gd name="T40" fmla="*/ 149225 w 424"/>
                <a:gd name="T41" fmla="*/ 57150 h 424"/>
                <a:gd name="T42" fmla="*/ 101600 w 424"/>
                <a:gd name="T43" fmla="*/ 101600 h 424"/>
                <a:gd name="T44" fmla="*/ 60325 w 424"/>
                <a:gd name="T45" fmla="*/ 152400 h 424"/>
                <a:gd name="T46" fmla="*/ 28575 w 424"/>
                <a:gd name="T47" fmla="*/ 209550 h 424"/>
                <a:gd name="T48" fmla="*/ 9525 w 424"/>
                <a:gd name="T49" fmla="*/ 273050 h 424"/>
                <a:gd name="T50" fmla="*/ 0 w 424"/>
                <a:gd name="T51" fmla="*/ 339725 h 424"/>
                <a:gd name="T52" fmla="*/ 3175 w 424"/>
                <a:gd name="T53" fmla="*/ 374650 h 424"/>
                <a:gd name="T54" fmla="*/ 15875 w 424"/>
                <a:gd name="T55" fmla="*/ 438150 h 424"/>
                <a:gd name="T56" fmla="*/ 41275 w 424"/>
                <a:gd name="T57" fmla="*/ 501650 h 424"/>
                <a:gd name="T58" fmla="*/ 79375 w 424"/>
                <a:gd name="T59" fmla="*/ 552450 h 424"/>
                <a:gd name="T60" fmla="*/ 123825 w 424"/>
                <a:gd name="T61" fmla="*/ 600075 h 424"/>
                <a:gd name="T62" fmla="*/ 177800 w 424"/>
                <a:gd name="T63" fmla="*/ 635000 h 424"/>
                <a:gd name="T64" fmla="*/ 238125 w 424"/>
                <a:gd name="T65" fmla="*/ 660400 h 424"/>
                <a:gd name="T66" fmla="*/ 301625 w 424"/>
                <a:gd name="T67" fmla="*/ 673100 h 424"/>
                <a:gd name="T68" fmla="*/ 336550 w 424"/>
                <a:gd name="T69" fmla="*/ 673100 h 4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24"/>
                <a:gd name="T106" fmla="*/ 0 h 424"/>
                <a:gd name="T107" fmla="*/ 424 w 424"/>
                <a:gd name="T108" fmla="*/ 424 h 4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24" h="424">
                  <a:moveTo>
                    <a:pt x="212" y="424"/>
                  </a:moveTo>
                  <a:lnTo>
                    <a:pt x="212" y="424"/>
                  </a:lnTo>
                  <a:lnTo>
                    <a:pt x="234" y="424"/>
                  </a:lnTo>
                  <a:lnTo>
                    <a:pt x="256" y="420"/>
                  </a:lnTo>
                  <a:lnTo>
                    <a:pt x="278" y="416"/>
                  </a:lnTo>
                  <a:lnTo>
                    <a:pt x="298" y="408"/>
                  </a:lnTo>
                  <a:lnTo>
                    <a:pt x="316" y="400"/>
                  </a:lnTo>
                  <a:lnTo>
                    <a:pt x="334" y="390"/>
                  </a:lnTo>
                  <a:lnTo>
                    <a:pt x="350" y="378"/>
                  </a:lnTo>
                  <a:lnTo>
                    <a:pt x="364" y="364"/>
                  </a:lnTo>
                  <a:lnTo>
                    <a:pt x="378" y="348"/>
                  </a:lnTo>
                  <a:lnTo>
                    <a:pt x="390" y="332"/>
                  </a:lnTo>
                  <a:lnTo>
                    <a:pt x="400" y="316"/>
                  </a:lnTo>
                  <a:lnTo>
                    <a:pt x="408" y="296"/>
                  </a:lnTo>
                  <a:lnTo>
                    <a:pt x="414" y="276"/>
                  </a:lnTo>
                  <a:lnTo>
                    <a:pt x="420" y="256"/>
                  </a:lnTo>
                  <a:lnTo>
                    <a:pt x="422" y="236"/>
                  </a:lnTo>
                  <a:lnTo>
                    <a:pt x="424" y="214"/>
                  </a:lnTo>
                  <a:lnTo>
                    <a:pt x="422" y="192"/>
                  </a:lnTo>
                  <a:lnTo>
                    <a:pt x="420" y="172"/>
                  </a:lnTo>
                  <a:lnTo>
                    <a:pt x="414" y="152"/>
                  </a:lnTo>
                  <a:lnTo>
                    <a:pt x="408" y="132"/>
                  </a:lnTo>
                  <a:lnTo>
                    <a:pt x="400" y="114"/>
                  </a:lnTo>
                  <a:lnTo>
                    <a:pt x="390" y="96"/>
                  </a:lnTo>
                  <a:lnTo>
                    <a:pt x="378" y="78"/>
                  </a:lnTo>
                  <a:lnTo>
                    <a:pt x="364" y="64"/>
                  </a:lnTo>
                  <a:lnTo>
                    <a:pt x="350" y="50"/>
                  </a:lnTo>
                  <a:lnTo>
                    <a:pt x="334" y="36"/>
                  </a:lnTo>
                  <a:lnTo>
                    <a:pt x="316" y="26"/>
                  </a:lnTo>
                  <a:lnTo>
                    <a:pt x="298" y="16"/>
                  </a:lnTo>
                  <a:lnTo>
                    <a:pt x="278" y="10"/>
                  </a:lnTo>
                  <a:lnTo>
                    <a:pt x="256" y="4"/>
                  </a:lnTo>
                  <a:lnTo>
                    <a:pt x="234" y="0"/>
                  </a:lnTo>
                  <a:lnTo>
                    <a:pt x="212" y="0"/>
                  </a:lnTo>
                  <a:lnTo>
                    <a:pt x="190" y="0"/>
                  </a:lnTo>
                  <a:lnTo>
                    <a:pt x="170" y="4"/>
                  </a:lnTo>
                  <a:lnTo>
                    <a:pt x="150" y="10"/>
                  </a:lnTo>
                  <a:lnTo>
                    <a:pt x="130" y="16"/>
                  </a:lnTo>
                  <a:lnTo>
                    <a:pt x="112" y="26"/>
                  </a:lnTo>
                  <a:lnTo>
                    <a:pt x="94" y="36"/>
                  </a:lnTo>
                  <a:lnTo>
                    <a:pt x="78" y="50"/>
                  </a:lnTo>
                  <a:lnTo>
                    <a:pt x="64" y="64"/>
                  </a:lnTo>
                  <a:lnTo>
                    <a:pt x="50" y="78"/>
                  </a:lnTo>
                  <a:lnTo>
                    <a:pt x="38" y="96"/>
                  </a:lnTo>
                  <a:lnTo>
                    <a:pt x="26" y="114"/>
                  </a:lnTo>
                  <a:lnTo>
                    <a:pt x="18" y="132"/>
                  </a:lnTo>
                  <a:lnTo>
                    <a:pt x="10" y="152"/>
                  </a:lnTo>
                  <a:lnTo>
                    <a:pt x="6" y="172"/>
                  </a:lnTo>
                  <a:lnTo>
                    <a:pt x="2" y="192"/>
                  </a:lnTo>
                  <a:lnTo>
                    <a:pt x="0" y="214"/>
                  </a:lnTo>
                  <a:lnTo>
                    <a:pt x="2" y="236"/>
                  </a:lnTo>
                  <a:lnTo>
                    <a:pt x="6" y="256"/>
                  </a:lnTo>
                  <a:lnTo>
                    <a:pt x="10" y="276"/>
                  </a:lnTo>
                  <a:lnTo>
                    <a:pt x="18" y="296"/>
                  </a:lnTo>
                  <a:lnTo>
                    <a:pt x="26" y="316"/>
                  </a:lnTo>
                  <a:lnTo>
                    <a:pt x="38" y="332"/>
                  </a:lnTo>
                  <a:lnTo>
                    <a:pt x="50" y="348"/>
                  </a:lnTo>
                  <a:lnTo>
                    <a:pt x="64" y="364"/>
                  </a:lnTo>
                  <a:lnTo>
                    <a:pt x="78" y="378"/>
                  </a:lnTo>
                  <a:lnTo>
                    <a:pt x="94" y="390"/>
                  </a:lnTo>
                  <a:lnTo>
                    <a:pt x="112" y="400"/>
                  </a:lnTo>
                  <a:lnTo>
                    <a:pt x="130" y="408"/>
                  </a:lnTo>
                  <a:lnTo>
                    <a:pt x="150" y="416"/>
                  </a:lnTo>
                  <a:lnTo>
                    <a:pt x="170" y="420"/>
                  </a:lnTo>
                  <a:lnTo>
                    <a:pt x="190" y="424"/>
                  </a:lnTo>
                  <a:lnTo>
                    <a:pt x="212" y="424"/>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6" name="Freeform 9"/>
            <p:cNvSpPr>
              <a:spLocks noChangeArrowheads="1"/>
            </p:cNvSpPr>
            <p:nvPr/>
          </p:nvSpPr>
          <p:spPr bwMode="auto">
            <a:xfrm>
              <a:off x="1120775" y="1714500"/>
              <a:ext cx="342900" cy="901700"/>
            </a:xfrm>
            <a:custGeom>
              <a:avLst/>
              <a:gdLst>
                <a:gd name="T0" fmla="*/ 187325 w 216"/>
                <a:gd name="T1" fmla="*/ 98425 h 568"/>
                <a:gd name="T2" fmla="*/ 187325 w 216"/>
                <a:gd name="T3" fmla="*/ 98425 h 568"/>
                <a:gd name="T4" fmla="*/ 171450 w 216"/>
                <a:gd name="T5" fmla="*/ 92075 h 568"/>
                <a:gd name="T6" fmla="*/ 158750 w 216"/>
                <a:gd name="T7" fmla="*/ 82550 h 568"/>
                <a:gd name="T8" fmla="*/ 130175 w 216"/>
                <a:gd name="T9" fmla="*/ 60325 h 568"/>
                <a:gd name="T10" fmla="*/ 107950 w 216"/>
                <a:gd name="T11" fmla="*/ 31750 h 568"/>
                <a:gd name="T12" fmla="*/ 88900 w 216"/>
                <a:gd name="T13" fmla="*/ 0 h 568"/>
                <a:gd name="T14" fmla="*/ 88900 w 216"/>
                <a:gd name="T15" fmla="*/ 0 h 568"/>
                <a:gd name="T16" fmla="*/ 66675 w 216"/>
                <a:gd name="T17" fmla="*/ 9525 h 568"/>
                <a:gd name="T18" fmla="*/ 50800 w 216"/>
                <a:gd name="T19" fmla="*/ 22225 h 568"/>
                <a:gd name="T20" fmla="*/ 34925 w 216"/>
                <a:gd name="T21" fmla="*/ 38100 h 568"/>
                <a:gd name="T22" fmla="*/ 22225 w 216"/>
                <a:gd name="T23" fmla="*/ 57150 h 568"/>
                <a:gd name="T24" fmla="*/ 12700 w 216"/>
                <a:gd name="T25" fmla="*/ 76200 h 568"/>
                <a:gd name="T26" fmla="*/ 3175 w 216"/>
                <a:gd name="T27" fmla="*/ 98425 h 568"/>
                <a:gd name="T28" fmla="*/ 0 w 216"/>
                <a:gd name="T29" fmla="*/ 120650 h 568"/>
                <a:gd name="T30" fmla="*/ 0 w 216"/>
                <a:gd name="T31" fmla="*/ 142875 h 568"/>
                <a:gd name="T32" fmla="*/ 0 w 216"/>
                <a:gd name="T33" fmla="*/ 752475 h 568"/>
                <a:gd name="T34" fmla="*/ 0 w 216"/>
                <a:gd name="T35" fmla="*/ 752475 h 568"/>
                <a:gd name="T36" fmla="*/ 0 w 216"/>
                <a:gd name="T37" fmla="*/ 781050 h 568"/>
                <a:gd name="T38" fmla="*/ 9525 w 216"/>
                <a:gd name="T39" fmla="*/ 809625 h 568"/>
                <a:gd name="T40" fmla="*/ 22225 w 216"/>
                <a:gd name="T41" fmla="*/ 835025 h 568"/>
                <a:gd name="T42" fmla="*/ 41275 w 216"/>
                <a:gd name="T43" fmla="*/ 857250 h 568"/>
                <a:gd name="T44" fmla="*/ 66675 w 216"/>
                <a:gd name="T45" fmla="*/ 876300 h 568"/>
                <a:gd name="T46" fmla="*/ 92075 w 216"/>
                <a:gd name="T47" fmla="*/ 889000 h 568"/>
                <a:gd name="T48" fmla="*/ 123825 w 216"/>
                <a:gd name="T49" fmla="*/ 898525 h 568"/>
                <a:gd name="T50" fmla="*/ 155575 w 216"/>
                <a:gd name="T51" fmla="*/ 901700 h 568"/>
                <a:gd name="T52" fmla="*/ 200025 w 216"/>
                <a:gd name="T53" fmla="*/ 901700 h 568"/>
                <a:gd name="T54" fmla="*/ 200025 w 216"/>
                <a:gd name="T55" fmla="*/ 901700 h 568"/>
                <a:gd name="T56" fmla="*/ 228600 w 216"/>
                <a:gd name="T57" fmla="*/ 898525 h 568"/>
                <a:gd name="T58" fmla="*/ 257175 w 216"/>
                <a:gd name="T59" fmla="*/ 889000 h 568"/>
                <a:gd name="T60" fmla="*/ 282575 w 216"/>
                <a:gd name="T61" fmla="*/ 876300 h 568"/>
                <a:gd name="T62" fmla="*/ 301625 w 216"/>
                <a:gd name="T63" fmla="*/ 857250 h 568"/>
                <a:gd name="T64" fmla="*/ 320675 w 216"/>
                <a:gd name="T65" fmla="*/ 835025 h 568"/>
                <a:gd name="T66" fmla="*/ 333375 w 216"/>
                <a:gd name="T67" fmla="*/ 809625 h 568"/>
                <a:gd name="T68" fmla="*/ 339725 w 216"/>
                <a:gd name="T69" fmla="*/ 781050 h 568"/>
                <a:gd name="T70" fmla="*/ 342900 w 216"/>
                <a:gd name="T71" fmla="*/ 752475 h 568"/>
                <a:gd name="T72" fmla="*/ 342900 w 216"/>
                <a:gd name="T73" fmla="*/ 142875 h 568"/>
                <a:gd name="T74" fmla="*/ 342900 w 216"/>
                <a:gd name="T75" fmla="*/ 142875 h 568"/>
                <a:gd name="T76" fmla="*/ 342900 w 216"/>
                <a:gd name="T77" fmla="*/ 98425 h 568"/>
                <a:gd name="T78" fmla="*/ 342900 w 216"/>
                <a:gd name="T79" fmla="*/ 98425 h 568"/>
                <a:gd name="T80" fmla="*/ 323850 w 216"/>
                <a:gd name="T81" fmla="*/ 107950 h 568"/>
                <a:gd name="T82" fmla="*/ 304800 w 216"/>
                <a:gd name="T83" fmla="*/ 114300 h 568"/>
                <a:gd name="T84" fmla="*/ 285750 w 216"/>
                <a:gd name="T85" fmla="*/ 117475 h 568"/>
                <a:gd name="T86" fmla="*/ 266700 w 216"/>
                <a:gd name="T87" fmla="*/ 117475 h 568"/>
                <a:gd name="T88" fmla="*/ 244475 w 216"/>
                <a:gd name="T89" fmla="*/ 117475 h 568"/>
                <a:gd name="T90" fmla="*/ 225425 w 216"/>
                <a:gd name="T91" fmla="*/ 114300 h 568"/>
                <a:gd name="T92" fmla="*/ 206375 w 216"/>
                <a:gd name="T93" fmla="*/ 107950 h 568"/>
                <a:gd name="T94" fmla="*/ 187325 w 216"/>
                <a:gd name="T95" fmla="*/ 98425 h 568"/>
                <a:gd name="T96" fmla="*/ 187325 w 216"/>
                <a:gd name="T97" fmla="*/ 98425 h 5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16"/>
                <a:gd name="T148" fmla="*/ 0 h 568"/>
                <a:gd name="T149" fmla="*/ 216 w 216"/>
                <a:gd name="T150" fmla="*/ 568 h 5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16" h="568">
                  <a:moveTo>
                    <a:pt x="118" y="62"/>
                  </a:moveTo>
                  <a:lnTo>
                    <a:pt x="118" y="62"/>
                  </a:lnTo>
                  <a:lnTo>
                    <a:pt x="108" y="58"/>
                  </a:lnTo>
                  <a:lnTo>
                    <a:pt x="100" y="52"/>
                  </a:lnTo>
                  <a:lnTo>
                    <a:pt x="82" y="38"/>
                  </a:lnTo>
                  <a:lnTo>
                    <a:pt x="68" y="20"/>
                  </a:lnTo>
                  <a:lnTo>
                    <a:pt x="56" y="0"/>
                  </a:lnTo>
                  <a:lnTo>
                    <a:pt x="42" y="6"/>
                  </a:lnTo>
                  <a:lnTo>
                    <a:pt x="32" y="14"/>
                  </a:lnTo>
                  <a:lnTo>
                    <a:pt x="22" y="24"/>
                  </a:lnTo>
                  <a:lnTo>
                    <a:pt x="14" y="36"/>
                  </a:lnTo>
                  <a:lnTo>
                    <a:pt x="8" y="48"/>
                  </a:lnTo>
                  <a:lnTo>
                    <a:pt x="2" y="62"/>
                  </a:lnTo>
                  <a:lnTo>
                    <a:pt x="0" y="76"/>
                  </a:lnTo>
                  <a:lnTo>
                    <a:pt x="0" y="90"/>
                  </a:lnTo>
                  <a:lnTo>
                    <a:pt x="0" y="474"/>
                  </a:lnTo>
                  <a:lnTo>
                    <a:pt x="0" y="492"/>
                  </a:lnTo>
                  <a:lnTo>
                    <a:pt x="6" y="510"/>
                  </a:lnTo>
                  <a:lnTo>
                    <a:pt x="14" y="526"/>
                  </a:lnTo>
                  <a:lnTo>
                    <a:pt x="26" y="540"/>
                  </a:lnTo>
                  <a:lnTo>
                    <a:pt x="42" y="552"/>
                  </a:lnTo>
                  <a:lnTo>
                    <a:pt x="58" y="560"/>
                  </a:lnTo>
                  <a:lnTo>
                    <a:pt x="78" y="566"/>
                  </a:lnTo>
                  <a:lnTo>
                    <a:pt x="98" y="568"/>
                  </a:lnTo>
                  <a:lnTo>
                    <a:pt x="126" y="568"/>
                  </a:lnTo>
                  <a:lnTo>
                    <a:pt x="144" y="566"/>
                  </a:lnTo>
                  <a:lnTo>
                    <a:pt x="162" y="560"/>
                  </a:lnTo>
                  <a:lnTo>
                    <a:pt x="178" y="552"/>
                  </a:lnTo>
                  <a:lnTo>
                    <a:pt x="190" y="540"/>
                  </a:lnTo>
                  <a:lnTo>
                    <a:pt x="202" y="526"/>
                  </a:lnTo>
                  <a:lnTo>
                    <a:pt x="210" y="510"/>
                  </a:lnTo>
                  <a:lnTo>
                    <a:pt x="214" y="492"/>
                  </a:lnTo>
                  <a:lnTo>
                    <a:pt x="216" y="474"/>
                  </a:lnTo>
                  <a:lnTo>
                    <a:pt x="216" y="90"/>
                  </a:lnTo>
                  <a:lnTo>
                    <a:pt x="216" y="62"/>
                  </a:lnTo>
                  <a:lnTo>
                    <a:pt x="204" y="68"/>
                  </a:lnTo>
                  <a:lnTo>
                    <a:pt x="192" y="72"/>
                  </a:lnTo>
                  <a:lnTo>
                    <a:pt x="180" y="74"/>
                  </a:lnTo>
                  <a:lnTo>
                    <a:pt x="168" y="74"/>
                  </a:lnTo>
                  <a:lnTo>
                    <a:pt x="154" y="74"/>
                  </a:lnTo>
                  <a:lnTo>
                    <a:pt x="142" y="72"/>
                  </a:lnTo>
                  <a:lnTo>
                    <a:pt x="130" y="68"/>
                  </a:lnTo>
                  <a:lnTo>
                    <a:pt x="118" y="6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7" name="Freeform 10"/>
            <p:cNvSpPr>
              <a:spLocks noChangeArrowheads="1"/>
            </p:cNvSpPr>
            <p:nvPr/>
          </p:nvSpPr>
          <p:spPr bwMode="auto">
            <a:xfrm>
              <a:off x="269875" y="1736725"/>
              <a:ext cx="361950" cy="879475"/>
            </a:xfrm>
            <a:custGeom>
              <a:avLst/>
              <a:gdLst>
                <a:gd name="T0" fmla="*/ 295275 w 228"/>
                <a:gd name="T1" fmla="*/ 0 h 554"/>
                <a:gd name="T2" fmla="*/ 295275 w 228"/>
                <a:gd name="T3" fmla="*/ 0 h 554"/>
                <a:gd name="T4" fmla="*/ 279400 w 228"/>
                <a:gd name="T5" fmla="*/ 22225 h 554"/>
                <a:gd name="T6" fmla="*/ 260350 w 228"/>
                <a:gd name="T7" fmla="*/ 47625 h 554"/>
                <a:gd name="T8" fmla="*/ 234950 w 228"/>
                <a:gd name="T9" fmla="*/ 69850 h 554"/>
                <a:gd name="T10" fmla="*/ 206375 w 228"/>
                <a:gd name="T11" fmla="*/ 88900 h 554"/>
                <a:gd name="T12" fmla="*/ 206375 w 228"/>
                <a:gd name="T13" fmla="*/ 88900 h 554"/>
                <a:gd name="T14" fmla="*/ 177800 w 228"/>
                <a:gd name="T15" fmla="*/ 95250 h 554"/>
                <a:gd name="T16" fmla="*/ 152400 w 228"/>
                <a:gd name="T17" fmla="*/ 101600 h 554"/>
                <a:gd name="T18" fmla="*/ 127000 w 228"/>
                <a:gd name="T19" fmla="*/ 104775 h 554"/>
                <a:gd name="T20" fmla="*/ 101600 w 228"/>
                <a:gd name="T21" fmla="*/ 104775 h 554"/>
                <a:gd name="T22" fmla="*/ 79375 w 228"/>
                <a:gd name="T23" fmla="*/ 104775 h 554"/>
                <a:gd name="T24" fmla="*/ 57150 w 228"/>
                <a:gd name="T25" fmla="*/ 98425 h 554"/>
                <a:gd name="T26" fmla="*/ 34925 w 228"/>
                <a:gd name="T27" fmla="*/ 88900 h 554"/>
                <a:gd name="T28" fmla="*/ 15875 w 228"/>
                <a:gd name="T29" fmla="*/ 76200 h 554"/>
                <a:gd name="T30" fmla="*/ 15875 w 228"/>
                <a:gd name="T31" fmla="*/ 76200 h 554"/>
                <a:gd name="T32" fmla="*/ 6350 w 228"/>
                <a:gd name="T33" fmla="*/ 85725 h 554"/>
                <a:gd name="T34" fmla="*/ 3175 w 228"/>
                <a:gd name="T35" fmla="*/ 95250 h 554"/>
                <a:gd name="T36" fmla="*/ 0 w 228"/>
                <a:gd name="T37" fmla="*/ 120650 h 554"/>
                <a:gd name="T38" fmla="*/ 0 w 228"/>
                <a:gd name="T39" fmla="*/ 730250 h 554"/>
                <a:gd name="T40" fmla="*/ 0 w 228"/>
                <a:gd name="T41" fmla="*/ 730250 h 554"/>
                <a:gd name="T42" fmla="*/ 3175 w 228"/>
                <a:gd name="T43" fmla="*/ 758825 h 554"/>
                <a:gd name="T44" fmla="*/ 12700 w 228"/>
                <a:gd name="T45" fmla="*/ 787400 h 554"/>
                <a:gd name="T46" fmla="*/ 25400 w 228"/>
                <a:gd name="T47" fmla="*/ 812800 h 554"/>
                <a:gd name="T48" fmla="*/ 44450 w 228"/>
                <a:gd name="T49" fmla="*/ 835025 h 554"/>
                <a:gd name="T50" fmla="*/ 69850 w 228"/>
                <a:gd name="T51" fmla="*/ 854075 h 554"/>
                <a:gd name="T52" fmla="*/ 95250 w 228"/>
                <a:gd name="T53" fmla="*/ 866775 h 554"/>
                <a:gd name="T54" fmla="*/ 127000 w 228"/>
                <a:gd name="T55" fmla="*/ 876300 h 554"/>
                <a:gd name="T56" fmla="*/ 161925 w 228"/>
                <a:gd name="T57" fmla="*/ 879475 h 554"/>
                <a:gd name="T58" fmla="*/ 206375 w 228"/>
                <a:gd name="T59" fmla="*/ 879475 h 554"/>
                <a:gd name="T60" fmla="*/ 206375 w 228"/>
                <a:gd name="T61" fmla="*/ 879475 h 554"/>
                <a:gd name="T62" fmla="*/ 238125 w 228"/>
                <a:gd name="T63" fmla="*/ 876300 h 554"/>
                <a:gd name="T64" fmla="*/ 266700 w 228"/>
                <a:gd name="T65" fmla="*/ 866775 h 554"/>
                <a:gd name="T66" fmla="*/ 295275 w 228"/>
                <a:gd name="T67" fmla="*/ 854075 h 554"/>
                <a:gd name="T68" fmla="*/ 317500 w 228"/>
                <a:gd name="T69" fmla="*/ 835025 h 554"/>
                <a:gd name="T70" fmla="*/ 336550 w 228"/>
                <a:gd name="T71" fmla="*/ 812800 h 554"/>
                <a:gd name="T72" fmla="*/ 349250 w 228"/>
                <a:gd name="T73" fmla="*/ 787400 h 554"/>
                <a:gd name="T74" fmla="*/ 358775 w 228"/>
                <a:gd name="T75" fmla="*/ 758825 h 554"/>
                <a:gd name="T76" fmla="*/ 361950 w 228"/>
                <a:gd name="T77" fmla="*/ 730250 h 554"/>
                <a:gd name="T78" fmla="*/ 361950 w 228"/>
                <a:gd name="T79" fmla="*/ 120650 h 554"/>
                <a:gd name="T80" fmla="*/ 361950 w 228"/>
                <a:gd name="T81" fmla="*/ 120650 h 554"/>
                <a:gd name="T82" fmla="*/ 361950 w 228"/>
                <a:gd name="T83" fmla="*/ 104775 h 554"/>
                <a:gd name="T84" fmla="*/ 358775 w 228"/>
                <a:gd name="T85" fmla="*/ 88900 h 554"/>
                <a:gd name="T86" fmla="*/ 352425 w 228"/>
                <a:gd name="T87" fmla="*/ 73025 h 554"/>
                <a:gd name="T88" fmla="*/ 346075 w 228"/>
                <a:gd name="T89" fmla="*/ 57150 h 554"/>
                <a:gd name="T90" fmla="*/ 336550 w 228"/>
                <a:gd name="T91" fmla="*/ 41275 h 554"/>
                <a:gd name="T92" fmla="*/ 323850 w 228"/>
                <a:gd name="T93" fmla="*/ 25400 h 554"/>
                <a:gd name="T94" fmla="*/ 311150 w 228"/>
                <a:gd name="T95" fmla="*/ 12700 h 554"/>
                <a:gd name="T96" fmla="*/ 295275 w 228"/>
                <a:gd name="T97" fmla="*/ 0 h 554"/>
                <a:gd name="T98" fmla="*/ 295275 w 228"/>
                <a:gd name="T99" fmla="*/ 0 h 55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28"/>
                <a:gd name="T151" fmla="*/ 0 h 554"/>
                <a:gd name="T152" fmla="*/ 228 w 228"/>
                <a:gd name="T153" fmla="*/ 554 h 55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28" h="554">
                  <a:moveTo>
                    <a:pt x="186" y="0"/>
                  </a:moveTo>
                  <a:lnTo>
                    <a:pt x="186" y="0"/>
                  </a:lnTo>
                  <a:lnTo>
                    <a:pt x="176" y="14"/>
                  </a:lnTo>
                  <a:lnTo>
                    <a:pt x="164" y="30"/>
                  </a:lnTo>
                  <a:lnTo>
                    <a:pt x="148" y="44"/>
                  </a:lnTo>
                  <a:lnTo>
                    <a:pt x="130" y="56"/>
                  </a:lnTo>
                  <a:lnTo>
                    <a:pt x="112" y="60"/>
                  </a:lnTo>
                  <a:lnTo>
                    <a:pt x="96" y="64"/>
                  </a:lnTo>
                  <a:lnTo>
                    <a:pt x="80" y="66"/>
                  </a:lnTo>
                  <a:lnTo>
                    <a:pt x="64" y="66"/>
                  </a:lnTo>
                  <a:lnTo>
                    <a:pt x="50" y="66"/>
                  </a:lnTo>
                  <a:lnTo>
                    <a:pt x="36" y="62"/>
                  </a:lnTo>
                  <a:lnTo>
                    <a:pt x="22" y="56"/>
                  </a:lnTo>
                  <a:lnTo>
                    <a:pt x="10" y="48"/>
                  </a:lnTo>
                  <a:lnTo>
                    <a:pt x="4" y="54"/>
                  </a:lnTo>
                  <a:lnTo>
                    <a:pt x="2" y="60"/>
                  </a:lnTo>
                  <a:lnTo>
                    <a:pt x="0" y="76"/>
                  </a:lnTo>
                  <a:lnTo>
                    <a:pt x="0" y="460"/>
                  </a:lnTo>
                  <a:lnTo>
                    <a:pt x="2" y="478"/>
                  </a:lnTo>
                  <a:lnTo>
                    <a:pt x="8" y="496"/>
                  </a:lnTo>
                  <a:lnTo>
                    <a:pt x="16" y="512"/>
                  </a:lnTo>
                  <a:lnTo>
                    <a:pt x="28" y="526"/>
                  </a:lnTo>
                  <a:lnTo>
                    <a:pt x="44" y="538"/>
                  </a:lnTo>
                  <a:lnTo>
                    <a:pt x="60" y="546"/>
                  </a:lnTo>
                  <a:lnTo>
                    <a:pt x="80" y="552"/>
                  </a:lnTo>
                  <a:lnTo>
                    <a:pt x="102" y="554"/>
                  </a:lnTo>
                  <a:lnTo>
                    <a:pt x="130" y="554"/>
                  </a:lnTo>
                  <a:lnTo>
                    <a:pt x="150" y="552"/>
                  </a:lnTo>
                  <a:lnTo>
                    <a:pt x="168" y="546"/>
                  </a:lnTo>
                  <a:lnTo>
                    <a:pt x="186" y="538"/>
                  </a:lnTo>
                  <a:lnTo>
                    <a:pt x="200" y="526"/>
                  </a:lnTo>
                  <a:lnTo>
                    <a:pt x="212" y="512"/>
                  </a:lnTo>
                  <a:lnTo>
                    <a:pt x="220" y="496"/>
                  </a:lnTo>
                  <a:lnTo>
                    <a:pt x="226" y="478"/>
                  </a:lnTo>
                  <a:lnTo>
                    <a:pt x="228" y="460"/>
                  </a:lnTo>
                  <a:lnTo>
                    <a:pt x="228" y="76"/>
                  </a:lnTo>
                  <a:lnTo>
                    <a:pt x="228" y="66"/>
                  </a:lnTo>
                  <a:lnTo>
                    <a:pt x="226" y="56"/>
                  </a:lnTo>
                  <a:lnTo>
                    <a:pt x="222" y="46"/>
                  </a:lnTo>
                  <a:lnTo>
                    <a:pt x="218" y="36"/>
                  </a:lnTo>
                  <a:lnTo>
                    <a:pt x="212" y="26"/>
                  </a:lnTo>
                  <a:lnTo>
                    <a:pt x="204" y="16"/>
                  </a:lnTo>
                  <a:lnTo>
                    <a:pt x="196" y="8"/>
                  </a:lnTo>
                  <a:lnTo>
                    <a:pt x="186" y="0"/>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8" name="Freeform 11"/>
            <p:cNvSpPr>
              <a:spLocks noChangeArrowheads="1"/>
            </p:cNvSpPr>
            <p:nvPr/>
          </p:nvSpPr>
          <p:spPr bwMode="auto">
            <a:xfrm>
              <a:off x="0" y="339725"/>
              <a:ext cx="1765300" cy="1692275"/>
            </a:xfrm>
            <a:custGeom>
              <a:avLst/>
              <a:gdLst>
                <a:gd name="T0" fmla="*/ 1463675 w 1112"/>
                <a:gd name="T1" fmla="*/ 88900 h 1066"/>
                <a:gd name="T2" fmla="*/ 1441450 w 1112"/>
                <a:gd name="T3" fmla="*/ 50800 h 1066"/>
                <a:gd name="T4" fmla="*/ 1390650 w 1112"/>
                <a:gd name="T5" fmla="*/ 12700 h 1066"/>
                <a:gd name="T6" fmla="*/ 1320800 w 1112"/>
                <a:gd name="T7" fmla="*/ 0 h 1066"/>
                <a:gd name="T8" fmla="*/ 1282700 w 1112"/>
                <a:gd name="T9" fmla="*/ 0 h 1066"/>
                <a:gd name="T10" fmla="*/ 1263650 w 1112"/>
                <a:gd name="T11" fmla="*/ 117475 h 1066"/>
                <a:gd name="T12" fmla="*/ 1216025 w 1112"/>
                <a:gd name="T13" fmla="*/ 222250 h 1066"/>
                <a:gd name="T14" fmla="*/ 1139825 w 1112"/>
                <a:gd name="T15" fmla="*/ 311150 h 1066"/>
                <a:gd name="T16" fmla="*/ 1041400 w 1112"/>
                <a:gd name="T17" fmla="*/ 371475 h 1066"/>
                <a:gd name="T18" fmla="*/ 923925 w 1112"/>
                <a:gd name="T19" fmla="*/ 403225 h 1066"/>
                <a:gd name="T20" fmla="*/ 841375 w 1112"/>
                <a:gd name="T21" fmla="*/ 403225 h 1066"/>
                <a:gd name="T22" fmla="*/ 723900 w 1112"/>
                <a:gd name="T23" fmla="*/ 371475 h 1066"/>
                <a:gd name="T24" fmla="*/ 622300 w 1112"/>
                <a:gd name="T25" fmla="*/ 311150 h 1066"/>
                <a:gd name="T26" fmla="*/ 546100 w 1112"/>
                <a:gd name="T27" fmla="*/ 222250 h 1066"/>
                <a:gd name="T28" fmla="*/ 492125 w 1112"/>
                <a:gd name="T29" fmla="*/ 117475 h 1066"/>
                <a:gd name="T30" fmla="*/ 476250 w 1112"/>
                <a:gd name="T31" fmla="*/ 0 h 1066"/>
                <a:gd name="T32" fmla="*/ 441325 w 1112"/>
                <a:gd name="T33" fmla="*/ 0 h 1066"/>
                <a:gd name="T34" fmla="*/ 381000 w 1112"/>
                <a:gd name="T35" fmla="*/ 12700 h 1066"/>
                <a:gd name="T36" fmla="*/ 327025 w 1112"/>
                <a:gd name="T37" fmla="*/ 50800 h 1066"/>
                <a:gd name="T38" fmla="*/ 171450 w 1112"/>
                <a:gd name="T39" fmla="*/ 381000 h 1066"/>
                <a:gd name="T40" fmla="*/ 6350 w 1112"/>
                <a:gd name="T41" fmla="*/ 739775 h 1066"/>
                <a:gd name="T42" fmla="*/ 0 w 1112"/>
                <a:gd name="T43" fmla="*/ 774700 h 1066"/>
                <a:gd name="T44" fmla="*/ 12700 w 1112"/>
                <a:gd name="T45" fmla="*/ 841375 h 1066"/>
                <a:gd name="T46" fmla="*/ 266700 w 1112"/>
                <a:gd name="T47" fmla="*/ 1352550 h 1066"/>
                <a:gd name="T48" fmla="*/ 327025 w 1112"/>
                <a:gd name="T49" fmla="*/ 1400175 h 1066"/>
                <a:gd name="T50" fmla="*/ 409575 w 1112"/>
                <a:gd name="T51" fmla="*/ 1406525 h 1066"/>
                <a:gd name="T52" fmla="*/ 463550 w 1112"/>
                <a:gd name="T53" fmla="*/ 1381125 h 1066"/>
                <a:gd name="T54" fmla="*/ 514350 w 1112"/>
                <a:gd name="T55" fmla="*/ 1317625 h 1066"/>
                <a:gd name="T56" fmla="*/ 511175 w 1112"/>
                <a:gd name="T57" fmla="*/ 1231900 h 1066"/>
                <a:gd name="T58" fmla="*/ 336550 w 1112"/>
                <a:gd name="T59" fmla="*/ 688975 h 1066"/>
                <a:gd name="T60" fmla="*/ 577850 w 1112"/>
                <a:gd name="T61" fmla="*/ 1190625 h 1066"/>
                <a:gd name="T62" fmla="*/ 596900 w 1112"/>
                <a:gd name="T63" fmla="*/ 1257300 h 1066"/>
                <a:gd name="T64" fmla="*/ 600075 w 1112"/>
                <a:gd name="T65" fmla="*/ 1317625 h 1066"/>
                <a:gd name="T66" fmla="*/ 663575 w 1112"/>
                <a:gd name="T67" fmla="*/ 1371600 h 1066"/>
                <a:gd name="T68" fmla="*/ 704850 w 1112"/>
                <a:gd name="T69" fmla="*/ 1450975 h 1066"/>
                <a:gd name="T70" fmla="*/ 711200 w 1112"/>
                <a:gd name="T71" fmla="*/ 1692275 h 1066"/>
                <a:gd name="T72" fmla="*/ 1025525 w 1112"/>
                <a:gd name="T73" fmla="*/ 1692275 h 1066"/>
                <a:gd name="T74" fmla="*/ 1028700 w 1112"/>
                <a:gd name="T75" fmla="*/ 1476375 h 1066"/>
                <a:gd name="T76" fmla="*/ 1073150 w 1112"/>
                <a:gd name="T77" fmla="*/ 1381125 h 1066"/>
                <a:gd name="T78" fmla="*/ 1152525 w 1112"/>
                <a:gd name="T79" fmla="*/ 1317625 h 1066"/>
                <a:gd name="T80" fmla="*/ 1184275 w 1112"/>
                <a:gd name="T81" fmla="*/ 1273175 h 1066"/>
                <a:gd name="T82" fmla="*/ 1209675 w 1112"/>
                <a:gd name="T83" fmla="*/ 1181100 h 1066"/>
                <a:gd name="T84" fmla="*/ 1435100 w 1112"/>
                <a:gd name="T85" fmla="*/ 698500 h 1066"/>
                <a:gd name="T86" fmla="*/ 1266825 w 1112"/>
                <a:gd name="T87" fmla="*/ 1200150 h 1066"/>
                <a:gd name="T88" fmla="*/ 1254125 w 1112"/>
                <a:gd name="T89" fmla="*/ 1289050 h 1066"/>
                <a:gd name="T90" fmla="*/ 1289050 w 1112"/>
                <a:gd name="T91" fmla="*/ 1362075 h 1066"/>
                <a:gd name="T92" fmla="*/ 1333500 w 1112"/>
                <a:gd name="T93" fmla="*/ 1397000 h 1066"/>
                <a:gd name="T94" fmla="*/ 1416050 w 1112"/>
                <a:gd name="T95" fmla="*/ 1406525 h 1066"/>
                <a:gd name="T96" fmla="*/ 1485900 w 1112"/>
                <a:gd name="T97" fmla="*/ 1371600 h 1066"/>
                <a:gd name="T98" fmla="*/ 1755775 w 1112"/>
                <a:gd name="T99" fmla="*/ 841375 h 1066"/>
                <a:gd name="T100" fmla="*/ 1765300 w 1112"/>
                <a:gd name="T101" fmla="*/ 793750 h 1066"/>
                <a:gd name="T102" fmla="*/ 1758950 w 1112"/>
                <a:gd name="T103" fmla="*/ 774700 h 1066"/>
                <a:gd name="T104" fmla="*/ 1762125 w 1112"/>
                <a:gd name="T105" fmla="*/ 752475 h 1066"/>
                <a:gd name="T106" fmla="*/ 1758950 w 1112"/>
                <a:gd name="T107" fmla="*/ 723900 h 106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12"/>
                <a:gd name="T163" fmla="*/ 0 h 1066"/>
                <a:gd name="T164" fmla="*/ 1112 w 1112"/>
                <a:gd name="T165" fmla="*/ 1066 h 106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12" h="1066">
                  <a:moveTo>
                    <a:pt x="1108" y="456"/>
                  </a:moveTo>
                  <a:lnTo>
                    <a:pt x="1010" y="240"/>
                  </a:lnTo>
                  <a:lnTo>
                    <a:pt x="922" y="56"/>
                  </a:lnTo>
                  <a:lnTo>
                    <a:pt x="916" y="44"/>
                  </a:lnTo>
                  <a:lnTo>
                    <a:pt x="908" y="32"/>
                  </a:lnTo>
                  <a:lnTo>
                    <a:pt x="900" y="24"/>
                  </a:lnTo>
                  <a:lnTo>
                    <a:pt x="888" y="16"/>
                  </a:lnTo>
                  <a:lnTo>
                    <a:pt x="876" y="8"/>
                  </a:lnTo>
                  <a:lnTo>
                    <a:pt x="864" y="4"/>
                  </a:lnTo>
                  <a:lnTo>
                    <a:pt x="848" y="0"/>
                  </a:lnTo>
                  <a:lnTo>
                    <a:pt x="832" y="0"/>
                  </a:lnTo>
                  <a:lnTo>
                    <a:pt x="808" y="0"/>
                  </a:lnTo>
                  <a:lnTo>
                    <a:pt x="806" y="24"/>
                  </a:lnTo>
                  <a:lnTo>
                    <a:pt x="802" y="50"/>
                  </a:lnTo>
                  <a:lnTo>
                    <a:pt x="796" y="74"/>
                  </a:lnTo>
                  <a:lnTo>
                    <a:pt x="788" y="98"/>
                  </a:lnTo>
                  <a:lnTo>
                    <a:pt x="778" y="120"/>
                  </a:lnTo>
                  <a:lnTo>
                    <a:pt x="766" y="140"/>
                  </a:lnTo>
                  <a:lnTo>
                    <a:pt x="752" y="160"/>
                  </a:lnTo>
                  <a:lnTo>
                    <a:pt x="736" y="178"/>
                  </a:lnTo>
                  <a:lnTo>
                    <a:pt x="718" y="196"/>
                  </a:lnTo>
                  <a:lnTo>
                    <a:pt x="698" y="210"/>
                  </a:lnTo>
                  <a:lnTo>
                    <a:pt x="678" y="224"/>
                  </a:lnTo>
                  <a:lnTo>
                    <a:pt x="656" y="234"/>
                  </a:lnTo>
                  <a:lnTo>
                    <a:pt x="632" y="244"/>
                  </a:lnTo>
                  <a:lnTo>
                    <a:pt x="608" y="250"/>
                  </a:lnTo>
                  <a:lnTo>
                    <a:pt x="582" y="254"/>
                  </a:lnTo>
                  <a:lnTo>
                    <a:pt x="556" y="254"/>
                  </a:lnTo>
                  <a:lnTo>
                    <a:pt x="530" y="254"/>
                  </a:lnTo>
                  <a:lnTo>
                    <a:pt x="504" y="250"/>
                  </a:lnTo>
                  <a:lnTo>
                    <a:pt x="480" y="244"/>
                  </a:lnTo>
                  <a:lnTo>
                    <a:pt x="456" y="234"/>
                  </a:lnTo>
                  <a:lnTo>
                    <a:pt x="434" y="224"/>
                  </a:lnTo>
                  <a:lnTo>
                    <a:pt x="412" y="210"/>
                  </a:lnTo>
                  <a:lnTo>
                    <a:pt x="392" y="196"/>
                  </a:lnTo>
                  <a:lnTo>
                    <a:pt x="374" y="178"/>
                  </a:lnTo>
                  <a:lnTo>
                    <a:pt x="358" y="160"/>
                  </a:lnTo>
                  <a:lnTo>
                    <a:pt x="344" y="140"/>
                  </a:lnTo>
                  <a:lnTo>
                    <a:pt x="330" y="120"/>
                  </a:lnTo>
                  <a:lnTo>
                    <a:pt x="320" y="98"/>
                  </a:lnTo>
                  <a:lnTo>
                    <a:pt x="310" y="74"/>
                  </a:lnTo>
                  <a:lnTo>
                    <a:pt x="304" y="50"/>
                  </a:lnTo>
                  <a:lnTo>
                    <a:pt x="300" y="24"/>
                  </a:lnTo>
                  <a:lnTo>
                    <a:pt x="300" y="0"/>
                  </a:lnTo>
                  <a:lnTo>
                    <a:pt x="278" y="0"/>
                  </a:lnTo>
                  <a:lnTo>
                    <a:pt x="264" y="0"/>
                  </a:lnTo>
                  <a:lnTo>
                    <a:pt x="252" y="4"/>
                  </a:lnTo>
                  <a:lnTo>
                    <a:pt x="240" y="8"/>
                  </a:lnTo>
                  <a:lnTo>
                    <a:pt x="228" y="16"/>
                  </a:lnTo>
                  <a:lnTo>
                    <a:pt x="216" y="24"/>
                  </a:lnTo>
                  <a:lnTo>
                    <a:pt x="206" y="32"/>
                  </a:lnTo>
                  <a:lnTo>
                    <a:pt x="196" y="44"/>
                  </a:lnTo>
                  <a:lnTo>
                    <a:pt x="188" y="56"/>
                  </a:lnTo>
                  <a:lnTo>
                    <a:pt x="108" y="240"/>
                  </a:lnTo>
                  <a:lnTo>
                    <a:pt x="8" y="456"/>
                  </a:lnTo>
                  <a:lnTo>
                    <a:pt x="4" y="466"/>
                  </a:lnTo>
                  <a:lnTo>
                    <a:pt x="2" y="474"/>
                  </a:lnTo>
                  <a:lnTo>
                    <a:pt x="0" y="488"/>
                  </a:lnTo>
                  <a:lnTo>
                    <a:pt x="2" y="508"/>
                  </a:lnTo>
                  <a:lnTo>
                    <a:pt x="4" y="518"/>
                  </a:lnTo>
                  <a:lnTo>
                    <a:pt x="8" y="530"/>
                  </a:lnTo>
                  <a:lnTo>
                    <a:pt x="160" y="836"/>
                  </a:lnTo>
                  <a:lnTo>
                    <a:pt x="168" y="852"/>
                  </a:lnTo>
                  <a:lnTo>
                    <a:pt x="180" y="864"/>
                  </a:lnTo>
                  <a:lnTo>
                    <a:pt x="192" y="874"/>
                  </a:lnTo>
                  <a:lnTo>
                    <a:pt x="206" y="882"/>
                  </a:lnTo>
                  <a:lnTo>
                    <a:pt x="222" y="886"/>
                  </a:lnTo>
                  <a:lnTo>
                    <a:pt x="240" y="888"/>
                  </a:lnTo>
                  <a:lnTo>
                    <a:pt x="258" y="886"/>
                  </a:lnTo>
                  <a:lnTo>
                    <a:pt x="278" y="880"/>
                  </a:lnTo>
                  <a:lnTo>
                    <a:pt x="292" y="870"/>
                  </a:lnTo>
                  <a:lnTo>
                    <a:pt x="306" y="858"/>
                  </a:lnTo>
                  <a:lnTo>
                    <a:pt x="316" y="844"/>
                  </a:lnTo>
                  <a:lnTo>
                    <a:pt x="324" y="830"/>
                  </a:lnTo>
                  <a:lnTo>
                    <a:pt x="328" y="812"/>
                  </a:lnTo>
                  <a:lnTo>
                    <a:pt x="328" y="794"/>
                  </a:lnTo>
                  <a:lnTo>
                    <a:pt x="322" y="776"/>
                  </a:lnTo>
                  <a:lnTo>
                    <a:pt x="314" y="756"/>
                  </a:lnTo>
                  <a:lnTo>
                    <a:pt x="188" y="488"/>
                  </a:lnTo>
                  <a:lnTo>
                    <a:pt x="212" y="434"/>
                  </a:lnTo>
                  <a:lnTo>
                    <a:pt x="278" y="290"/>
                  </a:lnTo>
                  <a:lnTo>
                    <a:pt x="278" y="566"/>
                  </a:lnTo>
                  <a:lnTo>
                    <a:pt x="364" y="750"/>
                  </a:lnTo>
                  <a:lnTo>
                    <a:pt x="372" y="772"/>
                  </a:lnTo>
                  <a:lnTo>
                    <a:pt x="376" y="792"/>
                  </a:lnTo>
                  <a:lnTo>
                    <a:pt x="378" y="810"/>
                  </a:lnTo>
                  <a:lnTo>
                    <a:pt x="378" y="830"/>
                  </a:lnTo>
                  <a:lnTo>
                    <a:pt x="392" y="840"/>
                  </a:lnTo>
                  <a:lnTo>
                    <a:pt x="406" y="850"/>
                  </a:lnTo>
                  <a:lnTo>
                    <a:pt x="418" y="864"/>
                  </a:lnTo>
                  <a:lnTo>
                    <a:pt x="428" y="880"/>
                  </a:lnTo>
                  <a:lnTo>
                    <a:pt x="436" y="896"/>
                  </a:lnTo>
                  <a:lnTo>
                    <a:pt x="444" y="914"/>
                  </a:lnTo>
                  <a:lnTo>
                    <a:pt x="448" y="932"/>
                  </a:lnTo>
                  <a:lnTo>
                    <a:pt x="448" y="952"/>
                  </a:lnTo>
                  <a:lnTo>
                    <a:pt x="448" y="1066"/>
                  </a:lnTo>
                  <a:lnTo>
                    <a:pt x="646" y="1066"/>
                  </a:lnTo>
                  <a:lnTo>
                    <a:pt x="646" y="952"/>
                  </a:lnTo>
                  <a:lnTo>
                    <a:pt x="648" y="930"/>
                  </a:lnTo>
                  <a:lnTo>
                    <a:pt x="654" y="908"/>
                  </a:lnTo>
                  <a:lnTo>
                    <a:pt x="664" y="888"/>
                  </a:lnTo>
                  <a:lnTo>
                    <a:pt x="676" y="870"/>
                  </a:lnTo>
                  <a:lnTo>
                    <a:pt x="690" y="854"/>
                  </a:lnTo>
                  <a:lnTo>
                    <a:pt x="706" y="840"/>
                  </a:lnTo>
                  <a:lnTo>
                    <a:pt x="726" y="830"/>
                  </a:lnTo>
                  <a:lnTo>
                    <a:pt x="746" y="822"/>
                  </a:lnTo>
                  <a:lnTo>
                    <a:pt x="746" y="802"/>
                  </a:lnTo>
                  <a:lnTo>
                    <a:pt x="748" y="784"/>
                  </a:lnTo>
                  <a:lnTo>
                    <a:pt x="752" y="766"/>
                  </a:lnTo>
                  <a:lnTo>
                    <a:pt x="762" y="744"/>
                  </a:lnTo>
                  <a:lnTo>
                    <a:pt x="832" y="590"/>
                  </a:lnTo>
                  <a:lnTo>
                    <a:pt x="832" y="284"/>
                  </a:lnTo>
                  <a:lnTo>
                    <a:pt x="904" y="440"/>
                  </a:lnTo>
                  <a:lnTo>
                    <a:pt x="922" y="488"/>
                  </a:lnTo>
                  <a:lnTo>
                    <a:pt x="798" y="756"/>
                  </a:lnTo>
                  <a:lnTo>
                    <a:pt x="792" y="776"/>
                  </a:lnTo>
                  <a:lnTo>
                    <a:pt x="790" y="794"/>
                  </a:lnTo>
                  <a:lnTo>
                    <a:pt x="790" y="812"/>
                  </a:lnTo>
                  <a:lnTo>
                    <a:pt x="796" y="830"/>
                  </a:lnTo>
                  <a:lnTo>
                    <a:pt x="802" y="844"/>
                  </a:lnTo>
                  <a:lnTo>
                    <a:pt x="812" y="858"/>
                  </a:lnTo>
                  <a:lnTo>
                    <a:pt x="826" y="870"/>
                  </a:lnTo>
                  <a:lnTo>
                    <a:pt x="840" y="880"/>
                  </a:lnTo>
                  <a:lnTo>
                    <a:pt x="858" y="886"/>
                  </a:lnTo>
                  <a:lnTo>
                    <a:pt x="874" y="888"/>
                  </a:lnTo>
                  <a:lnTo>
                    <a:pt x="892" y="886"/>
                  </a:lnTo>
                  <a:lnTo>
                    <a:pt x="908" y="882"/>
                  </a:lnTo>
                  <a:lnTo>
                    <a:pt x="924" y="874"/>
                  </a:lnTo>
                  <a:lnTo>
                    <a:pt x="936" y="864"/>
                  </a:lnTo>
                  <a:lnTo>
                    <a:pt x="948" y="852"/>
                  </a:lnTo>
                  <a:lnTo>
                    <a:pt x="958" y="836"/>
                  </a:lnTo>
                  <a:lnTo>
                    <a:pt x="1106" y="530"/>
                  </a:lnTo>
                  <a:lnTo>
                    <a:pt x="1110" y="508"/>
                  </a:lnTo>
                  <a:lnTo>
                    <a:pt x="1112" y="500"/>
                  </a:lnTo>
                  <a:lnTo>
                    <a:pt x="1110" y="494"/>
                  </a:lnTo>
                  <a:lnTo>
                    <a:pt x="1108" y="488"/>
                  </a:lnTo>
                  <a:lnTo>
                    <a:pt x="1110" y="486"/>
                  </a:lnTo>
                  <a:lnTo>
                    <a:pt x="1112" y="482"/>
                  </a:lnTo>
                  <a:lnTo>
                    <a:pt x="1110" y="474"/>
                  </a:lnTo>
                  <a:lnTo>
                    <a:pt x="1108" y="466"/>
                  </a:lnTo>
                  <a:lnTo>
                    <a:pt x="1108" y="456"/>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39" name="组合 16"/>
          <p:cNvGrpSpPr>
            <a:grpSpLocks/>
          </p:cNvGrpSpPr>
          <p:nvPr/>
        </p:nvGrpSpPr>
        <p:grpSpPr bwMode="auto">
          <a:xfrm>
            <a:off x="4195621" y="1103449"/>
            <a:ext cx="1310014" cy="3027875"/>
            <a:chOff x="0" y="0"/>
            <a:chExt cx="1809750" cy="4235450"/>
          </a:xfrm>
        </p:grpSpPr>
        <p:sp>
          <p:nvSpPr>
            <p:cNvPr id="40" name="Freeform 12"/>
            <p:cNvSpPr>
              <a:spLocks noChangeArrowheads="1"/>
            </p:cNvSpPr>
            <p:nvPr/>
          </p:nvSpPr>
          <p:spPr bwMode="auto">
            <a:xfrm>
              <a:off x="0" y="0"/>
              <a:ext cx="1809750" cy="4235450"/>
            </a:xfrm>
            <a:custGeom>
              <a:avLst/>
              <a:gdLst>
                <a:gd name="T0" fmla="*/ 1644650 w 1140"/>
                <a:gd name="T1" fmla="*/ 3175 h 2668"/>
                <a:gd name="T2" fmla="*/ 1574800 w 1140"/>
                <a:gd name="T3" fmla="*/ 41275 h 2668"/>
                <a:gd name="T4" fmla="*/ 1536700 w 1140"/>
                <a:gd name="T5" fmla="*/ 111125 h 2668"/>
                <a:gd name="T6" fmla="*/ 1171575 w 1140"/>
                <a:gd name="T7" fmla="*/ 1139825 h 2668"/>
                <a:gd name="T8" fmla="*/ 288925 w 1140"/>
                <a:gd name="T9" fmla="*/ 136525 h 2668"/>
                <a:gd name="T10" fmla="*/ 279400 w 1140"/>
                <a:gd name="T11" fmla="*/ 82550 h 2668"/>
                <a:gd name="T12" fmla="*/ 225425 w 1140"/>
                <a:gd name="T13" fmla="*/ 22225 h 2668"/>
                <a:gd name="T14" fmla="*/ 146050 w 1140"/>
                <a:gd name="T15" fmla="*/ 0 h 2668"/>
                <a:gd name="T16" fmla="*/ 88900 w 1140"/>
                <a:gd name="T17" fmla="*/ 9525 h 2668"/>
                <a:gd name="T18" fmla="*/ 25400 w 1140"/>
                <a:gd name="T19" fmla="*/ 60325 h 2668"/>
                <a:gd name="T20" fmla="*/ 0 w 1140"/>
                <a:gd name="T21" fmla="*/ 136525 h 2668"/>
                <a:gd name="T22" fmla="*/ 0 w 1140"/>
                <a:gd name="T23" fmla="*/ 692150 h 2668"/>
                <a:gd name="T24" fmla="*/ 6350 w 1140"/>
                <a:gd name="T25" fmla="*/ 720725 h 2668"/>
                <a:gd name="T26" fmla="*/ 12700 w 1140"/>
                <a:gd name="T27" fmla="*/ 733425 h 2668"/>
                <a:gd name="T28" fmla="*/ 19050 w 1140"/>
                <a:gd name="T29" fmla="*/ 758825 h 2668"/>
                <a:gd name="T30" fmla="*/ 438150 w 1140"/>
                <a:gd name="T31" fmla="*/ 1352550 h 2668"/>
                <a:gd name="T32" fmla="*/ 463550 w 1140"/>
                <a:gd name="T33" fmla="*/ 1381125 h 2668"/>
                <a:gd name="T34" fmla="*/ 463550 w 1140"/>
                <a:gd name="T35" fmla="*/ 3422650 h 2668"/>
                <a:gd name="T36" fmla="*/ 466725 w 1140"/>
                <a:gd name="T37" fmla="*/ 3435350 h 2668"/>
                <a:gd name="T38" fmla="*/ 463550 w 1140"/>
                <a:gd name="T39" fmla="*/ 3463925 h 2668"/>
                <a:gd name="T40" fmla="*/ 463550 w 1140"/>
                <a:gd name="T41" fmla="*/ 4095750 h 2668"/>
                <a:gd name="T42" fmla="*/ 492125 w 1140"/>
                <a:gd name="T43" fmla="*/ 4168775 h 2668"/>
                <a:gd name="T44" fmla="*/ 565150 w 1140"/>
                <a:gd name="T45" fmla="*/ 4225925 h 2668"/>
                <a:gd name="T46" fmla="*/ 666750 w 1140"/>
                <a:gd name="T47" fmla="*/ 4235450 h 2668"/>
                <a:gd name="T48" fmla="*/ 727075 w 1140"/>
                <a:gd name="T49" fmla="*/ 4225925 h 2668"/>
                <a:gd name="T50" fmla="*/ 796925 w 1140"/>
                <a:gd name="T51" fmla="*/ 4168775 h 2668"/>
                <a:gd name="T52" fmla="*/ 825500 w 1140"/>
                <a:gd name="T53" fmla="*/ 4076700 h 2668"/>
                <a:gd name="T54" fmla="*/ 825500 w 1140"/>
                <a:gd name="T55" fmla="*/ 3444875 h 2668"/>
                <a:gd name="T56" fmla="*/ 1006475 w 1140"/>
                <a:gd name="T57" fmla="*/ 2844800 h 2668"/>
                <a:gd name="T58" fmla="*/ 1006475 w 1140"/>
                <a:gd name="T59" fmla="*/ 3444875 h 2668"/>
                <a:gd name="T60" fmla="*/ 1006475 w 1140"/>
                <a:gd name="T61" fmla="*/ 4076700 h 2668"/>
                <a:gd name="T62" fmla="*/ 1031875 w 1140"/>
                <a:gd name="T63" fmla="*/ 4168775 h 2668"/>
                <a:gd name="T64" fmla="*/ 1098550 w 1140"/>
                <a:gd name="T65" fmla="*/ 4225925 h 2668"/>
                <a:gd name="T66" fmla="*/ 1203325 w 1140"/>
                <a:gd name="T67" fmla="*/ 4235450 h 2668"/>
                <a:gd name="T68" fmla="*/ 1266825 w 1140"/>
                <a:gd name="T69" fmla="*/ 4225925 h 2668"/>
                <a:gd name="T70" fmla="*/ 1336675 w 1140"/>
                <a:gd name="T71" fmla="*/ 4168775 h 2668"/>
                <a:gd name="T72" fmla="*/ 1358900 w 1140"/>
                <a:gd name="T73" fmla="*/ 4076700 h 2668"/>
                <a:gd name="T74" fmla="*/ 1358900 w 1140"/>
                <a:gd name="T75" fmla="*/ 3444875 h 2668"/>
                <a:gd name="T76" fmla="*/ 1358900 w 1140"/>
                <a:gd name="T77" fmla="*/ 2800350 h 2668"/>
                <a:gd name="T78" fmla="*/ 1368425 w 1140"/>
                <a:gd name="T79" fmla="*/ 1355725 h 2668"/>
                <a:gd name="T80" fmla="*/ 1387475 w 1140"/>
                <a:gd name="T81" fmla="*/ 1352550 h 2668"/>
                <a:gd name="T82" fmla="*/ 1793875 w 1140"/>
                <a:gd name="T83" fmla="*/ 765175 h 2668"/>
                <a:gd name="T84" fmla="*/ 1803400 w 1140"/>
                <a:gd name="T85" fmla="*/ 733425 h 2668"/>
                <a:gd name="T86" fmla="*/ 1809750 w 1140"/>
                <a:gd name="T87" fmla="*/ 711200 h 2668"/>
                <a:gd name="T88" fmla="*/ 1809750 w 1140"/>
                <a:gd name="T89" fmla="*/ 136525 h 2668"/>
                <a:gd name="T90" fmla="*/ 1800225 w 1140"/>
                <a:gd name="T91" fmla="*/ 82550 h 2668"/>
                <a:gd name="T92" fmla="*/ 1752600 w 1140"/>
                <a:gd name="T93" fmla="*/ 22225 h 2668"/>
                <a:gd name="T94" fmla="*/ 1673225 w 1140"/>
                <a:gd name="T95" fmla="*/ 0 h 266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40"/>
                <a:gd name="T145" fmla="*/ 0 h 2668"/>
                <a:gd name="T146" fmla="*/ 1140 w 1140"/>
                <a:gd name="T147" fmla="*/ 2668 h 266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40" h="2668">
                  <a:moveTo>
                    <a:pt x="1054" y="0"/>
                  </a:moveTo>
                  <a:lnTo>
                    <a:pt x="1054" y="0"/>
                  </a:lnTo>
                  <a:lnTo>
                    <a:pt x="1036" y="2"/>
                  </a:lnTo>
                  <a:lnTo>
                    <a:pt x="1020" y="6"/>
                  </a:lnTo>
                  <a:lnTo>
                    <a:pt x="1006" y="14"/>
                  </a:lnTo>
                  <a:lnTo>
                    <a:pt x="992" y="26"/>
                  </a:lnTo>
                  <a:lnTo>
                    <a:pt x="982" y="38"/>
                  </a:lnTo>
                  <a:lnTo>
                    <a:pt x="974" y="52"/>
                  </a:lnTo>
                  <a:lnTo>
                    <a:pt x="968" y="70"/>
                  </a:lnTo>
                  <a:lnTo>
                    <a:pt x="966" y="86"/>
                  </a:lnTo>
                  <a:lnTo>
                    <a:pt x="966" y="400"/>
                  </a:lnTo>
                  <a:lnTo>
                    <a:pt x="738" y="718"/>
                  </a:lnTo>
                  <a:lnTo>
                    <a:pt x="406" y="718"/>
                  </a:lnTo>
                  <a:lnTo>
                    <a:pt x="182" y="410"/>
                  </a:lnTo>
                  <a:lnTo>
                    <a:pt x="182" y="86"/>
                  </a:lnTo>
                  <a:lnTo>
                    <a:pt x="180" y="70"/>
                  </a:lnTo>
                  <a:lnTo>
                    <a:pt x="176" y="52"/>
                  </a:lnTo>
                  <a:lnTo>
                    <a:pt x="166" y="38"/>
                  </a:lnTo>
                  <a:lnTo>
                    <a:pt x="156" y="26"/>
                  </a:lnTo>
                  <a:lnTo>
                    <a:pt x="142" y="14"/>
                  </a:lnTo>
                  <a:lnTo>
                    <a:pt x="126" y="6"/>
                  </a:lnTo>
                  <a:lnTo>
                    <a:pt x="110" y="2"/>
                  </a:lnTo>
                  <a:lnTo>
                    <a:pt x="92" y="0"/>
                  </a:lnTo>
                  <a:lnTo>
                    <a:pt x="74" y="2"/>
                  </a:lnTo>
                  <a:lnTo>
                    <a:pt x="56" y="6"/>
                  </a:lnTo>
                  <a:lnTo>
                    <a:pt x="42" y="14"/>
                  </a:lnTo>
                  <a:lnTo>
                    <a:pt x="28" y="26"/>
                  </a:lnTo>
                  <a:lnTo>
                    <a:pt x="16" y="38"/>
                  </a:lnTo>
                  <a:lnTo>
                    <a:pt x="6" y="52"/>
                  </a:lnTo>
                  <a:lnTo>
                    <a:pt x="2" y="70"/>
                  </a:lnTo>
                  <a:lnTo>
                    <a:pt x="0" y="86"/>
                  </a:lnTo>
                  <a:lnTo>
                    <a:pt x="0" y="430"/>
                  </a:lnTo>
                  <a:lnTo>
                    <a:pt x="0" y="436"/>
                  </a:lnTo>
                  <a:lnTo>
                    <a:pt x="0" y="446"/>
                  </a:lnTo>
                  <a:lnTo>
                    <a:pt x="4" y="454"/>
                  </a:lnTo>
                  <a:lnTo>
                    <a:pt x="6" y="458"/>
                  </a:lnTo>
                  <a:lnTo>
                    <a:pt x="8" y="462"/>
                  </a:lnTo>
                  <a:lnTo>
                    <a:pt x="8" y="474"/>
                  </a:lnTo>
                  <a:lnTo>
                    <a:pt x="12" y="478"/>
                  </a:lnTo>
                  <a:lnTo>
                    <a:pt x="18" y="488"/>
                  </a:lnTo>
                  <a:lnTo>
                    <a:pt x="276" y="852"/>
                  </a:lnTo>
                  <a:lnTo>
                    <a:pt x="276" y="854"/>
                  </a:lnTo>
                  <a:lnTo>
                    <a:pt x="280" y="860"/>
                  </a:lnTo>
                  <a:lnTo>
                    <a:pt x="292" y="870"/>
                  </a:lnTo>
                  <a:lnTo>
                    <a:pt x="292" y="1764"/>
                  </a:lnTo>
                  <a:lnTo>
                    <a:pt x="292" y="1792"/>
                  </a:lnTo>
                  <a:lnTo>
                    <a:pt x="292" y="2156"/>
                  </a:lnTo>
                  <a:lnTo>
                    <a:pt x="292" y="2162"/>
                  </a:lnTo>
                  <a:lnTo>
                    <a:pt x="294" y="2164"/>
                  </a:lnTo>
                  <a:lnTo>
                    <a:pt x="296" y="2166"/>
                  </a:lnTo>
                  <a:lnTo>
                    <a:pt x="298" y="2170"/>
                  </a:lnTo>
                  <a:lnTo>
                    <a:pt x="292" y="2182"/>
                  </a:lnTo>
                  <a:lnTo>
                    <a:pt x="292" y="2568"/>
                  </a:lnTo>
                  <a:lnTo>
                    <a:pt x="292" y="2580"/>
                  </a:lnTo>
                  <a:lnTo>
                    <a:pt x="294" y="2590"/>
                  </a:lnTo>
                  <a:lnTo>
                    <a:pt x="300" y="2608"/>
                  </a:lnTo>
                  <a:lnTo>
                    <a:pt x="310" y="2626"/>
                  </a:lnTo>
                  <a:lnTo>
                    <a:pt x="324" y="2640"/>
                  </a:lnTo>
                  <a:lnTo>
                    <a:pt x="338" y="2652"/>
                  </a:lnTo>
                  <a:lnTo>
                    <a:pt x="356" y="2662"/>
                  </a:lnTo>
                  <a:lnTo>
                    <a:pt x="372" y="2666"/>
                  </a:lnTo>
                  <a:lnTo>
                    <a:pt x="390" y="2668"/>
                  </a:lnTo>
                  <a:lnTo>
                    <a:pt x="420" y="2668"/>
                  </a:lnTo>
                  <a:lnTo>
                    <a:pt x="440" y="2666"/>
                  </a:lnTo>
                  <a:lnTo>
                    <a:pt x="458" y="2662"/>
                  </a:lnTo>
                  <a:lnTo>
                    <a:pt x="476" y="2652"/>
                  </a:lnTo>
                  <a:lnTo>
                    <a:pt x="490" y="2640"/>
                  </a:lnTo>
                  <a:lnTo>
                    <a:pt x="502" y="2626"/>
                  </a:lnTo>
                  <a:lnTo>
                    <a:pt x="512" y="2608"/>
                  </a:lnTo>
                  <a:lnTo>
                    <a:pt x="518" y="2590"/>
                  </a:lnTo>
                  <a:lnTo>
                    <a:pt x="520" y="2568"/>
                  </a:lnTo>
                  <a:lnTo>
                    <a:pt x="520" y="2182"/>
                  </a:lnTo>
                  <a:lnTo>
                    <a:pt x="520" y="2170"/>
                  </a:lnTo>
                  <a:lnTo>
                    <a:pt x="520" y="2156"/>
                  </a:lnTo>
                  <a:lnTo>
                    <a:pt x="520" y="1792"/>
                  </a:lnTo>
                  <a:lnTo>
                    <a:pt x="634" y="1792"/>
                  </a:lnTo>
                  <a:lnTo>
                    <a:pt x="634" y="2156"/>
                  </a:lnTo>
                  <a:lnTo>
                    <a:pt x="634" y="2170"/>
                  </a:lnTo>
                  <a:lnTo>
                    <a:pt x="634" y="2182"/>
                  </a:lnTo>
                  <a:lnTo>
                    <a:pt x="634" y="2568"/>
                  </a:lnTo>
                  <a:lnTo>
                    <a:pt x="636" y="2590"/>
                  </a:lnTo>
                  <a:lnTo>
                    <a:pt x="642" y="2608"/>
                  </a:lnTo>
                  <a:lnTo>
                    <a:pt x="650" y="2626"/>
                  </a:lnTo>
                  <a:lnTo>
                    <a:pt x="662" y="2640"/>
                  </a:lnTo>
                  <a:lnTo>
                    <a:pt x="676" y="2652"/>
                  </a:lnTo>
                  <a:lnTo>
                    <a:pt x="692" y="2662"/>
                  </a:lnTo>
                  <a:lnTo>
                    <a:pt x="710" y="2666"/>
                  </a:lnTo>
                  <a:lnTo>
                    <a:pt x="730" y="2668"/>
                  </a:lnTo>
                  <a:lnTo>
                    <a:pt x="758" y="2668"/>
                  </a:lnTo>
                  <a:lnTo>
                    <a:pt x="778" y="2666"/>
                  </a:lnTo>
                  <a:lnTo>
                    <a:pt x="798" y="2662"/>
                  </a:lnTo>
                  <a:lnTo>
                    <a:pt x="816" y="2652"/>
                  </a:lnTo>
                  <a:lnTo>
                    <a:pt x="830" y="2640"/>
                  </a:lnTo>
                  <a:lnTo>
                    <a:pt x="842" y="2626"/>
                  </a:lnTo>
                  <a:lnTo>
                    <a:pt x="850" y="2608"/>
                  </a:lnTo>
                  <a:lnTo>
                    <a:pt x="856" y="2590"/>
                  </a:lnTo>
                  <a:lnTo>
                    <a:pt x="856" y="2568"/>
                  </a:lnTo>
                  <a:lnTo>
                    <a:pt x="856" y="2182"/>
                  </a:lnTo>
                  <a:lnTo>
                    <a:pt x="856" y="2170"/>
                  </a:lnTo>
                  <a:lnTo>
                    <a:pt x="856" y="2156"/>
                  </a:lnTo>
                  <a:lnTo>
                    <a:pt x="856" y="1792"/>
                  </a:lnTo>
                  <a:lnTo>
                    <a:pt x="856" y="1764"/>
                  </a:lnTo>
                  <a:lnTo>
                    <a:pt x="856" y="856"/>
                  </a:lnTo>
                  <a:lnTo>
                    <a:pt x="862" y="854"/>
                  </a:lnTo>
                  <a:lnTo>
                    <a:pt x="866" y="854"/>
                  </a:lnTo>
                  <a:lnTo>
                    <a:pt x="870" y="852"/>
                  </a:lnTo>
                  <a:lnTo>
                    <a:pt x="874" y="852"/>
                  </a:lnTo>
                  <a:lnTo>
                    <a:pt x="1130" y="488"/>
                  </a:lnTo>
                  <a:lnTo>
                    <a:pt x="1130" y="482"/>
                  </a:lnTo>
                  <a:lnTo>
                    <a:pt x="1132" y="476"/>
                  </a:lnTo>
                  <a:lnTo>
                    <a:pt x="1136" y="470"/>
                  </a:lnTo>
                  <a:lnTo>
                    <a:pt x="1136" y="462"/>
                  </a:lnTo>
                  <a:lnTo>
                    <a:pt x="1140" y="448"/>
                  </a:lnTo>
                  <a:lnTo>
                    <a:pt x="1140" y="436"/>
                  </a:lnTo>
                  <a:lnTo>
                    <a:pt x="1140" y="430"/>
                  </a:lnTo>
                  <a:lnTo>
                    <a:pt x="1140" y="86"/>
                  </a:lnTo>
                  <a:lnTo>
                    <a:pt x="1138" y="70"/>
                  </a:lnTo>
                  <a:lnTo>
                    <a:pt x="1134" y="52"/>
                  </a:lnTo>
                  <a:lnTo>
                    <a:pt x="1126" y="38"/>
                  </a:lnTo>
                  <a:lnTo>
                    <a:pt x="1118" y="26"/>
                  </a:lnTo>
                  <a:lnTo>
                    <a:pt x="1104" y="14"/>
                  </a:lnTo>
                  <a:lnTo>
                    <a:pt x="1090" y="6"/>
                  </a:lnTo>
                  <a:lnTo>
                    <a:pt x="1074" y="2"/>
                  </a:lnTo>
                  <a:lnTo>
                    <a:pt x="1054" y="0"/>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1" name="Freeform 13"/>
            <p:cNvSpPr>
              <a:spLocks noChangeArrowheads="1"/>
            </p:cNvSpPr>
            <p:nvPr/>
          </p:nvSpPr>
          <p:spPr bwMode="auto">
            <a:xfrm>
              <a:off x="577850" y="361950"/>
              <a:ext cx="676275" cy="679450"/>
            </a:xfrm>
            <a:custGeom>
              <a:avLst/>
              <a:gdLst>
                <a:gd name="T0" fmla="*/ 333375 w 426"/>
                <a:gd name="T1" fmla="*/ 679450 h 428"/>
                <a:gd name="T2" fmla="*/ 406400 w 426"/>
                <a:gd name="T3" fmla="*/ 673100 h 428"/>
                <a:gd name="T4" fmla="*/ 469900 w 426"/>
                <a:gd name="T5" fmla="*/ 654050 h 428"/>
                <a:gd name="T6" fmla="*/ 527050 w 426"/>
                <a:gd name="T7" fmla="*/ 622300 h 428"/>
                <a:gd name="T8" fmla="*/ 577850 w 426"/>
                <a:gd name="T9" fmla="*/ 581025 h 428"/>
                <a:gd name="T10" fmla="*/ 619125 w 426"/>
                <a:gd name="T11" fmla="*/ 530225 h 428"/>
                <a:gd name="T12" fmla="*/ 650875 w 426"/>
                <a:gd name="T13" fmla="*/ 473075 h 428"/>
                <a:gd name="T14" fmla="*/ 669925 w 426"/>
                <a:gd name="T15" fmla="*/ 409575 h 428"/>
                <a:gd name="T16" fmla="*/ 676275 w 426"/>
                <a:gd name="T17" fmla="*/ 342900 h 428"/>
                <a:gd name="T18" fmla="*/ 673100 w 426"/>
                <a:gd name="T19" fmla="*/ 307975 h 428"/>
                <a:gd name="T20" fmla="*/ 660400 w 426"/>
                <a:gd name="T21" fmla="*/ 238125 h 428"/>
                <a:gd name="T22" fmla="*/ 635000 w 426"/>
                <a:gd name="T23" fmla="*/ 177800 h 428"/>
                <a:gd name="T24" fmla="*/ 600075 w 426"/>
                <a:gd name="T25" fmla="*/ 123825 h 428"/>
                <a:gd name="T26" fmla="*/ 555625 w 426"/>
                <a:gd name="T27" fmla="*/ 76200 h 428"/>
                <a:gd name="T28" fmla="*/ 501650 w 426"/>
                <a:gd name="T29" fmla="*/ 41275 h 428"/>
                <a:gd name="T30" fmla="*/ 438150 w 426"/>
                <a:gd name="T31" fmla="*/ 15875 h 428"/>
                <a:gd name="T32" fmla="*/ 371475 w 426"/>
                <a:gd name="T33" fmla="*/ 3175 h 428"/>
                <a:gd name="T34" fmla="*/ 333375 w 426"/>
                <a:gd name="T35" fmla="*/ 0 h 428"/>
                <a:gd name="T36" fmla="*/ 266700 w 426"/>
                <a:gd name="T37" fmla="*/ 9525 h 428"/>
                <a:gd name="T38" fmla="*/ 203200 w 426"/>
                <a:gd name="T39" fmla="*/ 28575 h 428"/>
                <a:gd name="T40" fmla="*/ 146050 w 426"/>
                <a:gd name="T41" fmla="*/ 57150 h 428"/>
                <a:gd name="T42" fmla="*/ 95250 w 426"/>
                <a:gd name="T43" fmla="*/ 98425 h 428"/>
                <a:gd name="T44" fmla="*/ 53975 w 426"/>
                <a:gd name="T45" fmla="*/ 149225 h 428"/>
                <a:gd name="T46" fmla="*/ 25400 w 426"/>
                <a:gd name="T47" fmla="*/ 206375 h 428"/>
                <a:gd name="T48" fmla="*/ 6350 w 426"/>
                <a:gd name="T49" fmla="*/ 273050 h 428"/>
                <a:gd name="T50" fmla="*/ 0 w 426"/>
                <a:gd name="T51" fmla="*/ 342900 h 428"/>
                <a:gd name="T52" fmla="*/ 0 w 426"/>
                <a:gd name="T53" fmla="*/ 374650 h 428"/>
                <a:gd name="T54" fmla="*/ 12700 w 426"/>
                <a:gd name="T55" fmla="*/ 441325 h 428"/>
                <a:gd name="T56" fmla="*/ 38100 w 426"/>
                <a:gd name="T57" fmla="*/ 501650 h 428"/>
                <a:gd name="T58" fmla="*/ 73025 w 426"/>
                <a:gd name="T59" fmla="*/ 555625 h 428"/>
                <a:gd name="T60" fmla="*/ 120650 w 426"/>
                <a:gd name="T61" fmla="*/ 600075 h 428"/>
                <a:gd name="T62" fmla="*/ 171450 w 426"/>
                <a:gd name="T63" fmla="*/ 638175 h 428"/>
                <a:gd name="T64" fmla="*/ 231775 w 426"/>
                <a:gd name="T65" fmla="*/ 663575 h 428"/>
                <a:gd name="T66" fmla="*/ 298450 w 426"/>
                <a:gd name="T67" fmla="*/ 679450 h 428"/>
                <a:gd name="T68" fmla="*/ 333375 w 426"/>
                <a:gd name="T69" fmla="*/ 679450 h 4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26"/>
                <a:gd name="T106" fmla="*/ 0 h 428"/>
                <a:gd name="T107" fmla="*/ 426 w 426"/>
                <a:gd name="T108" fmla="*/ 428 h 4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26" h="428">
                  <a:moveTo>
                    <a:pt x="210" y="428"/>
                  </a:moveTo>
                  <a:lnTo>
                    <a:pt x="210" y="428"/>
                  </a:lnTo>
                  <a:lnTo>
                    <a:pt x="234" y="428"/>
                  </a:lnTo>
                  <a:lnTo>
                    <a:pt x="256" y="424"/>
                  </a:lnTo>
                  <a:lnTo>
                    <a:pt x="276" y="418"/>
                  </a:lnTo>
                  <a:lnTo>
                    <a:pt x="296" y="412"/>
                  </a:lnTo>
                  <a:lnTo>
                    <a:pt x="316" y="402"/>
                  </a:lnTo>
                  <a:lnTo>
                    <a:pt x="332" y="392"/>
                  </a:lnTo>
                  <a:lnTo>
                    <a:pt x="350" y="378"/>
                  </a:lnTo>
                  <a:lnTo>
                    <a:pt x="364" y="366"/>
                  </a:lnTo>
                  <a:lnTo>
                    <a:pt x="378" y="350"/>
                  </a:lnTo>
                  <a:lnTo>
                    <a:pt x="390" y="334"/>
                  </a:lnTo>
                  <a:lnTo>
                    <a:pt x="400" y="316"/>
                  </a:lnTo>
                  <a:lnTo>
                    <a:pt x="410" y="298"/>
                  </a:lnTo>
                  <a:lnTo>
                    <a:pt x="416" y="278"/>
                  </a:lnTo>
                  <a:lnTo>
                    <a:pt x="422" y="258"/>
                  </a:lnTo>
                  <a:lnTo>
                    <a:pt x="424" y="236"/>
                  </a:lnTo>
                  <a:lnTo>
                    <a:pt x="426" y="216"/>
                  </a:lnTo>
                  <a:lnTo>
                    <a:pt x="424" y="194"/>
                  </a:lnTo>
                  <a:lnTo>
                    <a:pt x="422" y="172"/>
                  </a:lnTo>
                  <a:lnTo>
                    <a:pt x="416" y="150"/>
                  </a:lnTo>
                  <a:lnTo>
                    <a:pt x="410" y="130"/>
                  </a:lnTo>
                  <a:lnTo>
                    <a:pt x="400" y="112"/>
                  </a:lnTo>
                  <a:lnTo>
                    <a:pt x="390" y="94"/>
                  </a:lnTo>
                  <a:lnTo>
                    <a:pt x="378" y="78"/>
                  </a:lnTo>
                  <a:lnTo>
                    <a:pt x="364" y="62"/>
                  </a:lnTo>
                  <a:lnTo>
                    <a:pt x="350" y="48"/>
                  </a:lnTo>
                  <a:lnTo>
                    <a:pt x="332" y="36"/>
                  </a:lnTo>
                  <a:lnTo>
                    <a:pt x="316" y="26"/>
                  </a:lnTo>
                  <a:lnTo>
                    <a:pt x="296" y="18"/>
                  </a:lnTo>
                  <a:lnTo>
                    <a:pt x="276" y="10"/>
                  </a:lnTo>
                  <a:lnTo>
                    <a:pt x="256" y="6"/>
                  </a:lnTo>
                  <a:lnTo>
                    <a:pt x="234" y="2"/>
                  </a:lnTo>
                  <a:lnTo>
                    <a:pt x="210" y="0"/>
                  </a:lnTo>
                  <a:lnTo>
                    <a:pt x="188" y="2"/>
                  </a:lnTo>
                  <a:lnTo>
                    <a:pt x="168" y="6"/>
                  </a:lnTo>
                  <a:lnTo>
                    <a:pt x="146" y="10"/>
                  </a:lnTo>
                  <a:lnTo>
                    <a:pt x="128" y="18"/>
                  </a:lnTo>
                  <a:lnTo>
                    <a:pt x="108" y="26"/>
                  </a:lnTo>
                  <a:lnTo>
                    <a:pt x="92" y="36"/>
                  </a:lnTo>
                  <a:lnTo>
                    <a:pt x="76" y="48"/>
                  </a:lnTo>
                  <a:lnTo>
                    <a:pt x="60" y="62"/>
                  </a:lnTo>
                  <a:lnTo>
                    <a:pt x="46" y="78"/>
                  </a:lnTo>
                  <a:lnTo>
                    <a:pt x="34" y="94"/>
                  </a:lnTo>
                  <a:lnTo>
                    <a:pt x="24" y="112"/>
                  </a:lnTo>
                  <a:lnTo>
                    <a:pt x="16" y="130"/>
                  </a:lnTo>
                  <a:lnTo>
                    <a:pt x="8" y="150"/>
                  </a:lnTo>
                  <a:lnTo>
                    <a:pt x="4" y="172"/>
                  </a:lnTo>
                  <a:lnTo>
                    <a:pt x="0" y="194"/>
                  </a:lnTo>
                  <a:lnTo>
                    <a:pt x="0" y="216"/>
                  </a:lnTo>
                  <a:lnTo>
                    <a:pt x="0" y="236"/>
                  </a:lnTo>
                  <a:lnTo>
                    <a:pt x="4" y="258"/>
                  </a:lnTo>
                  <a:lnTo>
                    <a:pt x="8" y="278"/>
                  </a:lnTo>
                  <a:lnTo>
                    <a:pt x="16" y="298"/>
                  </a:lnTo>
                  <a:lnTo>
                    <a:pt x="24" y="316"/>
                  </a:lnTo>
                  <a:lnTo>
                    <a:pt x="34" y="334"/>
                  </a:lnTo>
                  <a:lnTo>
                    <a:pt x="46" y="350"/>
                  </a:lnTo>
                  <a:lnTo>
                    <a:pt x="60" y="366"/>
                  </a:lnTo>
                  <a:lnTo>
                    <a:pt x="76" y="378"/>
                  </a:lnTo>
                  <a:lnTo>
                    <a:pt x="92" y="392"/>
                  </a:lnTo>
                  <a:lnTo>
                    <a:pt x="108" y="402"/>
                  </a:lnTo>
                  <a:lnTo>
                    <a:pt x="128" y="412"/>
                  </a:lnTo>
                  <a:lnTo>
                    <a:pt x="146" y="418"/>
                  </a:lnTo>
                  <a:lnTo>
                    <a:pt x="168" y="424"/>
                  </a:lnTo>
                  <a:lnTo>
                    <a:pt x="188" y="428"/>
                  </a:lnTo>
                  <a:lnTo>
                    <a:pt x="210" y="428"/>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42" name="组合 17"/>
          <p:cNvGrpSpPr>
            <a:grpSpLocks/>
          </p:cNvGrpSpPr>
          <p:nvPr/>
        </p:nvGrpSpPr>
        <p:grpSpPr bwMode="auto">
          <a:xfrm>
            <a:off x="5386018" y="1623708"/>
            <a:ext cx="1477188" cy="2774230"/>
            <a:chOff x="0" y="0"/>
            <a:chExt cx="2041525" cy="3879850"/>
          </a:xfrm>
        </p:grpSpPr>
        <p:sp>
          <p:nvSpPr>
            <p:cNvPr id="43" name="Freeform 14"/>
            <p:cNvSpPr>
              <a:spLocks noChangeArrowheads="1"/>
            </p:cNvSpPr>
            <p:nvPr/>
          </p:nvSpPr>
          <p:spPr bwMode="auto">
            <a:xfrm>
              <a:off x="0" y="800100"/>
              <a:ext cx="2041525" cy="3079750"/>
            </a:xfrm>
            <a:custGeom>
              <a:avLst/>
              <a:gdLst>
                <a:gd name="T0" fmla="*/ 2009775 w 1286"/>
                <a:gd name="T1" fmla="*/ 638175 h 1940"/>
                <a:gd name="T2" fmla="*/ 1565275 w 1286"/>
                <a:gd name="T3" fmla="*/ 34925 h 1940"/>
                <a:gd name="T4" fmla="*/ 1485900 w 1286"/>
                <a:gd name="T5" fmla="*/ 6350 h 1940"/>
                <a:gd name="T6" fmla="*/ 581025 w 1286"/>
                <a:gd name="T7" fmla="*/ 9525 h 1940"/>
                <a:gd name="T8" fmla="*/ 482600 w 1286"/>
                <a:gd name="T9" fmla="*/ 25400 h 1940"/>
                <a:gd name="T10" fmla="*/ 28575 w 1286"/>
                <a:gd name="T11" fmla="*/ 638175 h 1940"/>
                <a:gd name="T12" fmla="*/ 9525 w 1286"/>
                <a:gd name="T13" fmla="*/ 657225 h 1940"/>
                <a:gd name="T14" fmla="*/ 0 w 1286"/>
                <a:gd name="T15" fmla="*/ 711200 h 1940"/>
                <a:gd name="T16" fmla="*/ 6350 w 1286"/>
                <a:gd name="T17" fmla="*/ 755650 h 1940"/>
                <a:gd name="T18" fmla="*/ 9525 w 1286"/>
                <a:gd name="T19" fmla="*/ 787400 h 1940"/>
                <a:gd name="T20" fmla="*/ 60325 w 1286"/>
                <a:gd name="T21" fmla="*/ 828675 h 1940"/>
                <a:gd name="T22" fmla="*/ 66675 w 1286"/>
                <a:gd name="T23" fmla="*/ 835025 h 1940"/>
                <a:gd name="T24" fmla="*/ 612775 w 1286"/>
                <a:gd name="T25" fmla="*/ 1139825 h 1940"/>
                <a:gd name="T26" fmla="*/ 720725 w 1286"/>
                <a:gd name="T27" fmla="*/ 1069975 h 1940"/>
                <a:gd name="T28" fmla="*/ 742950 w 1286"/>
                <a:gd name="T29" fmla="*/ 962025 h 1940"/>
                <a:gd name="T30" fmla="*/ 352425 w 1286"/>
                <a:gd name="T31" fmla="*/ 682625 h 1940"/>
                <a:gd name="T32" fmla="*/ 742950 w 1286"/>
                <a:gd name="T33" fmla="*/ 815975 h 1940"/>
                <a:gd name="T34" fmla="*/ 815975 w 1286"/>
                <a:gd name="T35" fmla="*/ 901700 h 1940"/>
                <a:gd name="T36" fmla="*/ 831850 w 1286"/>
                <a:gd name="T37" fmla="*/ 1006475 h 1940"/>
                <a:gd name="T38" fmla="*/ 793750 w 1286"/>
                <a:gd name="T39" fmla="*/ 1117600 h 1940"/>
                <a:gd name="T40" fmla="*/ 717550 w 1286"/>
                <a:gd name="T41" fmla="*/ 1193800 h 1940"/>
                <a:gd name="T42" fmla="*/ 609600 w 1286"/>
                <a:gd name="T43" fmla="*/ 1219200 h 1940"/>
                <a:gd name="T44" fmla="*/ 581025 w 1286"/>
                <a:gd name="T45" fmla="*/ 2270125 h 1940"/>
                <a:gd name="T46" fmla="*/ 581025 w 1286"/>
                <a:gd name="T47" fmla="*/ 2921000 h 1940"/>
                <a:gd name="T48" fmla="*/ 644525 w 1286"/>
                <a:gd name="T49" fmla="*/ 3054350 h 1940"/>
                <a:gd name="T50" fmla="*/ 768350 w 1286"/>
                <a:gd name="T51" fmla="*/ 3079750 h 1940"/>
                <a:gd name="T52" fmla="*/ 911225 w 1286"/>
                <a:gd name="T53" fmla="*/ 3013075 h 1940"/>
                <a:gd name="T54" fmla="*/ 939800 w 1286"/>
                <a:gd name="T55" fmla="*/ 2317750 h 1940"/>
                <a:gd name="T56" fmla="*/ 930275 w 1286"/>
                <a:gd name="T57" fmla="*/ 2279650 h 1940"/>
                <a:gd name="T58" fmla="*/ 1111250 w 1286"/>
                <a:gd name="T59" fmla="*/ 2270125 h 1940"/>
                <a:gd name="T60" fmla="*/ 1111250 w 1286"/>
                <a:gd name="T61" fmla="*/ 2921000 h 1940"/>
                <a:gd name="T62" fmla="*/ 1158875 w 1286"/>
                <a:gd name="T63" fmla="*/ 3035300 h 1940"/>
                <a:gd name="T64" fmla="*/ 1308100 w 1286"/>
                <a:gd name="T65" fmla="*/ 3079750 h 1940"/>
                <a:gd name="T66" fmla="*/ 1422400 w 1286"/>
                <a:gd name="T67" fmla="*/ 3035300 h 1940"/>
                <a:gd name="T68" fmla="*/ 1470025 w 1286"/>
                <a:gd name="T69" fmla="*/ 2317750 h 1940"/>
                <a:gd name="T70" fmla="*/ 1470025 w 1286"/>
                <a:gd name="T71" fmla="*/ 1698625 h 1940"/>
                <a:gd name="T72" fmla="*/ 1422400 w 1286"/>
                <a:gd name="T73" fmla="*/ 1219200 h 1940"/>
                <a:gd name="T74" fmla="*/ 1289050 w 1286"/>
                <a:gd name="T75" fmla="*/ 1181100 h 1940"/>
                <a:gd name="T76" fmla="*/ 1222375 w 1286"/>
                <a:gd name="T77" fmla="*/ 1095375 h 1940"/>
                <a:gd name="T78" fmla="*/ 1206500 w 1286"/>
                <a:gd name="T79" fmla="*/ 984250 h 1940"/>
                <a:gd name="T80" fmla="*/ 1260475 w 1286"/>
                <a:gd name="T81" fmla="*/ 844550 h 1940"/>
                <a:gd name="T82" fmla="*/ 1470025 w 1286"/>
                <a:gd name="T83" fmla="*/ 384175 h 1940"/>
                <a:gd name="T84" fmla="*/ 1314450 w 1286"/>
                <a:gd name="T85" fmla="*/ 911225 h 1940"/>
                <a:gd name="T86" fmla="*/ 1295400 w 1286"/>
                <a:gd name="T87" fmla="*/ 1044575 h 1940"/>
                <a:gd name="T88" fmla="*/ 1365250 w 1286"/>
                <a:gd name="T89" fmla="*/ 1127125 h 1940"/>
                <a:gd name="T90" fmla="*/ 1501775 w 1286"/>
                <a:gd name="T91" fmla="*/ 1117600 h 1940"/>
                <a:gd name="T92" fmla="*/ 1974850 w 1286"/>
                <a:gd name="T93" fmla="*/ 828675 h 1940"/>
                <a:gd name="T94" fmla="*/ 2003425 w 1286"/>
                <a:gd name="T95" fmla="*/ 809625 h 1940"/>
                <a:gd name="T96" fmla="*/ 2032000 w 1286"/>
                <a:gd name="T97" fmla="*/ 771525 h 1940"/>
                <a:gd name="T98" fmla="*/ 2041525 w 1286"/>
                <a:gd name="T99" fmla="*/ 733425 h 1940"/>
                <a:gd name="T100" fmla="*/ 2041525 w 1286"/>
                <a:gd name="T101" fmla="*/ 695325 h 1940"/>
                <a:gd name="T102" fmla="*/ 2032000 w 1286"/>
                <a:gd name="T103" fmla="*/ 666750 h 194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86"/>
                <a:gd name="T157" fmla="*/ 0 h 1940"/>
                <a:gd name="T158" fmla="*/ 1286 w 1286"/>
                <a:gd name="T159" fmla="*/ 1940 h 194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86" h="1940">
                  <a:moveTo>
                    <a:pt x="1274" y="414"/>
                  </a:moveTo>
                  <a:lnTo>
                    <a:pt x="1274" y="414"/>
                  </a:lnTo>
                  <a:lnTo>
                    <a:pt x="1274" y="404"/>
                  </a:lnTo>
                  <a:lnTo>
                    <a:pt x="1266" y="402"/>
                  </a:lnTo>
                  <a:lnTo>
                    <a:pt x="1266" y="392"/>
                  </a:lnTo>
                  <a:lnTo>
                    <a:pt x="1002" y="38"/>
                  </a:lnTo>
                  <a:lnTo>
                    <a:pt x="986" y="22"/>
                  </a:lnTo>
                  <a:lnTo>
                    <a:pt x="976" y="16"/>
                  </a:lnTo>
                  <a:lnTo>
                    <a:pt x="968" y="12"/>
                  </a:lnTo>
                  <a:lnTo>
                    <a:pt x="958" y="8"/>
                  </a:lnTo>
                  <a:lnTo>
                    <a:pt x="948" y="6"/>
                  </a:lnTo>
                  <a:lnTo>
                    <a:pt x="936" y="4"/>
                  </a:lnTo>
                  <a:lnTo>
                    <a:pt x="926" y="6"/>
                  </a:lnTo>
                  <a:lnTo>
                    <a:pt x="926" y="0"/>
                  </a:lnTo>
                  <a:lnTo>
                    <a:pt x="366" y="0"/>
                  </a:lnTo>
                  <a:lnTo>
                    <a:pt x="366" y="6"/>
                  </a:lnTo>
                  <a:lnTo>
                    <a:pt x="352" y="4"/>
                  </a:lnTo>
                  <a:lnTo>
                    <a:pt x="338" y="6"/>
                  </a:lnTo>
                  <a:lnTo>
                    <a:pt x="326" y="8"/>
                  </a:lnTo>
                  <a:lnTo>
                    <a:pt x="316" y="12"/>
                  </a:lnTo>
                  <a:lnTo>
                    <a:pt x="304" y="16"/>
                  </a:lnTo>
                  <a:lnTo>
                    <a:pt x="296" y="22"/>
                  </a:lnTo>
                  <a:lnTo>
                    <a:pt x="278" y="38"/>
                  </a:lnTo>
                  <a:lnTo>
                    <a:pt x="18" y="392"/>
                  </a:lnTo>
                  <a:lnTo>
                    <a:pt x="18" y="402"/>
                  </a:lnTo>
                  <a:lnTo>
                    <a:pt x="6" y="402"/>
                  </a:lnTo>
                  <a:lnTo>
                    <a:pt x="6" y="414"/>
                  </a:lnTo>
                  <a:lnTo>
                    <a:pt x="6" y="420"/>
                  </a:lnTo>
                  <a:lnTo>
                    <a:pt x="4" y="426"/>
                  </a:lnTo>
                  <a:lnTo>
                    <a:pt x="0" y="436"/>
                  </a:lnTo>
                  <a:lnTo>
                    <a:pt x="0" y="448"/>
                  </a:lnTo>
                  <a:lnTo>
                    <a:pt x="0" y="462"/>
                  </a:lnTo>
                  <a:lnTo>
                    <a:pt x="2" y="470"/>
                  </a:lnTo>
                  <a:lnTo>
                    <a:pt x="4" y="476"/>
                  </a:lnTo>
                  <a:lnTo>
                    <a:pt x="6" y="480"/>
                  </a:lnTo>
                  <a:lnTo>
                    <a:pt x="6" y="484"/>
                  </a:lnTo>
                  <a:lnTo>
                    <a:pt x="6" y="496"/>
                  </a:lnTo>
                  <a:lnTo>
                    <a:pt x="14" y="502"/>
                  </a:lnTo>
                  <a:lnTo>
                    <a:pt x="18" y="510"/>
                  </a:lnTo>
                  <a:lnTo>
                    <a:pt x="24" y="516"/>
                  </a:lnTo>
                  <a:lnTo>
                    <a:pt x="32" y="522"/>
                  </a:lnTo>
                  <a:lnTo>
                    <a:pt x="38" y="522"/>
                  </a:lnTo>
                  <a:lnTo>
                    <a:pt x="38" y="524"/>
                  </a:lnTo>
                  <a:lnTo>
                    <a:pt x="40" y="524"/>
                  </a:lnTo>
                  <a:lnTo>
                    <a:pt x="42" y="526"/>
                  </a:lnTo>
                  <a:lnTo>
                    <a:pt x="334" y="704"/>
                  </a:lnTo>
                  <a:lnTo>
                    <a:pt x="352" y="712"/>
                  </a:lnTo>
                  <a:lnTo>
                    <a:pt x="368" y="718"/>
                  </a:lnTo>
                  <a:lnTo>
                    <a:pt x="386" y="718"/>
                  </a:lnTo>
                  <a:lnTo>
                    <a:pt x="402" y="716"/>
                  </a:lnTo>
                  <a:lnTo>
                    <a:pt x="418" y="710"/>
                  </a:lnTo>
                  <a:lnTo>
                    <a:pt x="432" y="700"/>
                  </a:lnTo>
                  <a:lnTo>
                    <a:pt x="444" y="688"/>
                  </a:lnTo>
                  <a:lnTo>
                    <a:pt x="454" y="674"/>
                  </a:lnTo>
                  <a:lnTo>
                    <a:pt x="464" y="658"/>
                  </a:lnTo>
                  <a:lnTo>
                    <a:pt x="468" y="642"/>
                  </a:lnTo>
                  <a:lnTo>
                    <a:pt x="470" y="624"/>
                  </a:lnTo>
                  <a:lnTo>
                    <a:pt x="468" y="606"/>
                  </a:lnTo>
                  <a:lnTo>
                    <a:pt x="462" y="590"/>
                  </a:lnTo>
                  <a:lnTo>
                    <a:pt x="452" y="574"/>
                  </a:lnTo>
                  <a:lnTo>
                    <a:pt x="442" y="560"/>
                  </a:lnTo>
                  <a:lnTo>
                    <a:pt x="428" y="548"/>
                  </a:lnTo>
                  <a:lnTo>
                    <a:pt x="222" y="430"/>
                  </a:lnTo>
                  <a:lnTo>
                    <a:pt x="366" y="240"/>
                  </a:lnTo>
                  <a:lnTo>
                    <a:pt x="366" y="448"/>
                  </a:lnTo>
                  <a:lnTo>
                    <a:pt x="454" y="504"/>
                  </a:lnTo>
                  <a:lnTo>
                    <a:pt x="468" y="514"/>
                  </a:lnTo>
                  <a:lnTo>
                    <a:pt x="480" y="522"/>
                  </a:lnTo>
                  <a:lnTo>
                    <a:pt x="490" y="532"/>
                  </a:lnTo>
                  <a:lnTo>
                    <a:pt x="498" y="544"/>
                  </a:lnTo>
                  <a:lnTo>
                    <a:pt x="506" y="556"/>
                  </a:lnTo>
                  <a:lnTo>
                    <a:pt x="514" y="568"/>
                  </a:lnTo>
                  <a:lnTo>
                    <a:pt x="518" y="580"/>
                  </a:lnTo>
                  <a:lnTo>
                    <a:pt x="522" y="594"/>
                  </a:lnTo>
                  <a:lnTo>
                    <a:pt x="524" y="608"/>
                  </a:lnTo>
                  <a:lnTo>
                    <a:pt x="524" y="620"/>
                  </a:lnTo>
                  <a:lnTo>
                    <a:pt x="524" y="634"/>
                  </a:lnTo>
                  <a:lnTo>
                    <a:pt x="522" y="648"/>
                  </a:lnTo>
                  <a:lnTo>
                    <a:pt x="520" y="662"/>
                  </a:lnTo>
                  <a:lnTo>
                    <a:pt x="514" y="676"/>
                  </a:lnTo>
                  <a:lnTo>
                    <a:pt x="508" y="690"/>
                  </a:lnTo>
                  <a:lnTo>
                    <a:pt x="500" y="704"/>
                  </a:lnTo>
                  <a:lnTo>
                    <a:pt x="490" y="720"/>
                  </a:lnTo>
                  <a:lnTo>
                    <a:pt x="478" y="732"/>
                  </a:lnTo>
                  <a:lnTo>
                    <a:pt x="466" y="744"/>
                  </a:lnTo>
                  <a:lnTo>
                    <a:pt x="452" y="752"/>
                  </a:lnTo>
                  <a:lnTo>
                    <a:pt x="436" y="760"/>
                  </a:lnTo>
                  <a:lnTo>
                    <a:pt x="420" y="764"/>
                  </a:lnTo>
                  <a:lnTo>
                    <a:pt x="402" y="766"/>
                  </a:lnTo>
                  <a:lnTo>
                    <a:pt x="384" y="768"/>
                  </a:lnTo>
                  <a:lnTo>
                    <a:pt x="366" y="768"/>
                  </a:lnTo>
                  <a:lnTo>
                    <a:pt x="366" y="1040"/>
                  </a:lnTo>
                  <a:lnTo>
                    <a:pt x="366" y="1070"/>
                  </a:lnTo>
                  <a:lnTo>
                    <a:pt x="366" y="1430"/>
                  </a:lnTo>
                  <a:lnTo>
                    <a:pt x="366" y="1442"/>
                  </a:lnTo>
                  <a:lnTo>
                    <a:pt x="366" y="1460"/>
                  </a:lnTo>
                  <a:lnTo>
                    <a:pt x="366" y="1840"/>
                  </a:lnTo>
                  <a:lnTo>
                    <a:pt x="368" y="1860"/>
                  </a:lnTo>
                  <a:lnTo>
                    <a:pt x="372" y="1880"/>
                  </a:lnTo>
                  <a:lnTo>
                    <a:pt x="380" y="1898"/>
                  </a:lnTo>
                  <a:lnTo>
                    <a:pt x="392" y="1912"/>
                  </a:lnTo>
                  <a:lnTo>
                    <a:pt x="406" y="1924"/>
                  </a:lnTo>
                  <a:lnTo>
                    <a:pt x="420" y="1932"/>
                  </a:lnTo>
                  <a:lnTo>
                    <a:pt x="436" y="1938"/>
                  </a:lnTo>
                  <a:lnTo>
                    <a:pt x="454" y="1940"/>
                  </a:lnTo>
                  <a:lnTo>
                    <a:pt x="484" y="1940"/>
                  </a:lnTo>
                  <a:lnTo>
                    <a:pt x="506" y="1938"/>
                  </a:lnTo>
                  <a:lnTo>
                    <a:pt x="526" y="1932"/>
                  </a:lnTo>
                  <a:lnTo>
                    <a:pt x="544" y="1924"/>
                  </a:lnTo>
                  <a:lnTo>
                    <a:pt x="560" y="1912"/>
                  </a:lnTo>
                  <a:lnTo>
                    <a:pt x="574" y="1898"/>
                  </a:lnTo>
                  <a:lnTo>
                    <a:pt x="584" y="1880"/>
                  </a:lnTo>
                  <a:lnTo>
                    <a:pt x="590" y="1860"/>
                  </a:lnTo>
                  <a:lnTo>
                    <a:pt x="592" y="1840"/>
                  </a:lnTo>
                  <a:lnTo>
                    <a:pt x="592" y="1460"/>
                  </a:lnTo>
                  <a:lnTo>
                    <a:pt x="592" y="1452"/>
                  </a:lnTo>
                  <a:lnTo>
                    <a:pt x="588" y="1448"/>
                  </a:lnTo>
                  <a:lnTo>
                    <a:pt x="584" y="1442"/>
                  </a:lnTo>
                  <a:lnTo>
                    <a:pt x="586" y="1436"/>
                  </a:lnTo>
                  <a:lnTo>
                    <a:pt x="588" y="1434"/>
                  </a:lnTo>
                  <a:lnTo>
                    <a:pt x="592" y="1430"/>
                  </a:lnTo>
                  <a:lnTo>
                    <a:pt x="592" y="1070"/>
                  </a:lnTo>
                  <a:lnTo>
                    <a:pt x="700" y="1070"/>
                  </a:lnTo>
                  <a:lnTo>
                    <a:pt x="700" y="1430"/>
                  </a:lnTo>
                  <a:lnTo>
                    <a:pt x="700" y="1442"/>
                  </a:lnTo>
                  <a:lnTo>
                    <a:pt x="700" y="1460"/>
                  </a:lnTo>
                  <a:lnTo>
                    <a:pt x="700" y="1840"/>
                  </a:lnTo>
                  <a:lnTo>
                    <a:pt x="702" y="1860"/>
                  </a:lnTo>
                  <a:lnTo>
                    <a:pt x="708" y="1880"/>
                  </a:lnTo>
                  <a:lnTo>
                    <a:pt x="718" y="1898"/>
                  </a:lnTo>
                  <a:lnTo>
                    <a:pt x="730" y="1912"/>
                  </a:lnTo>
                  <a:lnTo>
                    <a:pt x="744" y="1924"/>
                  </a:lnTo>
                  <a:lnTo>
                    <a:pt x="760" y="1932"/>
                  </a:lnTo>
                  <a:lnTo>
                    <a:pt x="778" y="1938"/>
                  </a:lnTo>
                  <a:lnTo>
                    <a:pt x="794" y="1940"/>
                  </a:lnTo>
                  <a:lnTo>
                    <a:pt x="824" y="1940"/>
                  </a:lnTo>
                  <a:lnTo>
                    <a:pt x="844" y="1938"/>
                  </a:lnTo>
                  <a:lnTo>
                    <a:pt x="864" y="1932"/>
                  </a:lnTo>
                  <a:lnTo>
                    <a:pt x="882" y="1924"/>
                  </a:lnTo>
                  <a:lnTo>
                    <a:pt x="896" y="1912"/>
                  </a:lnTo>
                  <a:lnTo>
                    <a:pt x="908" y="1898"/>
                  </a:lnTo>
                  <a:lnTo>
                    <a:pt x="918" y="1880"/>
                  </a:lnTo>
                  <a:lnTo>
                    <a:pt x="924" y="1860"/>
                  </a:lnTo>
                  <a:lnTo>
                    <a:pt x="926" y="1840"/>
                  </a:lnTo>
                  <a:lnTo>
                    <a:pt x="926" y="1460"/>
                  </a:lnTo>
                  <a:lnTo>
                    <a:pt x="926" y="1442"/>
                  </a:lnTo>
                  <a:lnTo>
                    <a:pt x="926" y="1430"/>
                  </a:lnTo>
                  <a:lnTo>
                    <a:pt x="926" y="1070"/>
                  </a:lnTo>
                  <a:lnTo>
                    <a:pt x="926" y="1040"/>
                  </a:lnTo>
                  <a:lnTo>
                    <a:pt x="926" y="768"/>
                  </a:lnTo>
                  <a:lnTo>
                    <a:pt x="896" y="768"/>
                  </a:lnTo>
                  <a:lnTo>
                    <a:pt x="878" y="766"/>
                  </a:lnTo>
                  <a:lnTo>
                    <a:pt x="860" y="764"/>
                  </a:lnTo>
                  <a:lnTo>
                    <a:pt x="842" y="760"/>
                  </a:lnTo>
                  <a:lnTo>
                    <a:pt x="826" y="752"/>
                  </a:lnTo>
                  <a:lnTo>
                    <a:pt x="812" y="744"/>
                  </a:lnTo>
                  <a:lnTo>
                    <a:pt x="798" y="732"/>
                  </a:lnTo>
                  <a:lnTo>
                    <a:pt x="786" y="720"/>
                  </a:lnTo>
                  <a:lnTo>
                    <a:pt x="776" y="704"/>
                  </a:lnTo>
                  <a:lnTo>
                    <a:pt x="770" y="690"/>
                  </a:lnTo>
                  <a:lnTo>
                    <a:pt x="766" y="676"/>
                  </a:lnTo>
                  <a:lnTo>
                    <a:pt x="762" y="662"/>
                  </a:lnTo>
                  <a:lnTo>
                    <a:pt x="760" y="648"/>
                  </a:lnTo>
                  <a:lnTo>
                    <a:pt x="760" y="634"/>
                  </a:lnTo>
                  <a:lnTo>
                    <a:pt x="760" y="620"/>
                  </a:lnTo>
                  <a:lnTo>
                    <a:pt x="762" y="608"/>
                  </a:lnTo>
                  <a:lnTo>
                    <a:pt x="764" y="594"/>
                  </a:lnTo>
                  <a:lnTo>
                    <a:pt x="774" y="568"/>
                  </a:lnTo>
                  <a:lnTo>
                    <a:pt x="786" y="544"/>
                  </a:lnTo>
                  <a:lnTo>
                    <a:pt x="794" y="532"/>
                  </a:lnTo>
                  <a:lnTo>
                    <a:pt x="804" y="522"/>
                  </a:lnTo>
                  <a:lnTo>
                    <a:pt x="814" y="514"/>
                  </a:lnTo>
                  <a:lnTo>
                    <a:pt x="824" y="504"/>
                  </a:lnTo>
                  <a:lnTo>
                    <a:pt x="926" y="438"/>
                  </a:lnTo>
                  <a:lnTo>
                    <a:pt x="926" y="242"/>
                  </a:lnTo>
                  <a:lnTo>
                    <a:pt x="1062" y="430"/>
                  </a:lnTo>
                  <a:lnTo>
                    <a:pt x="856" y="548"/>
                  </a:lnTo>
                  <a:lnTo>
                    <a:pt x="842" y="560"/>
                  </a:lnTo>
                  <a:lnTo>
                    <a:pt x="828" y="574"/>
                  </a:lnTo>
                  <a:lnTo>
                    <a:pt x="818" y="590"/>
                  </a:lnTo>
                  <a:lnTo>
                    <a:pt x="812" y="606"/>
                  </a:lnTo>
                  <a:lnTo>
                    <a:pt x="810" y="624"/>
                  </a:lnTo>
                  <a:lnTo>
                    <a:pt x="810" y="642"/>
                  </a:lnTo>
                  <a:lnTo>
                    <a:pt x="816" y="658"/>
                  </a:lnTo>
                  <a:lnTo>
                    <a:pt x="824" y="674"/>
                  </a:lnTo>
                  <a:lnTo>
                    <a:pt x="834" y="688"/>
                  </a:lnTo>
                  <a:lnTo>
                    <a:pt x="846" y="700"/>
                  </a:lnTo>
                  <a:lnTo>
                    <a:pt x="860" y="710"/>
                  </a:lnTo>
                  <a:lnTo>
                    <a:pt x="876" y="716"/>
                  </a:lnTo>
                  <a:lnTo>
                    <a:pt x="894" y="718"/>
                  </a:lnTo>
                  <a:lnTo>
                    <a:pt x="910" y="718"/>
                  </a:lnTo>
                  <a:lnTo>
                    <a:pt x="928" y="712"/>
                  </a:lnTo>
                  <a:lnTo>
                    <a:pt x="946" y="704"/>
                  </a:lnTo>
                  <a:lnTo>
                    <a:pt x="1236" y="526"/>
                  </a:lnTo>
                  <a:lnTo>
                    <a:pt x="1242" y="524"/>
                  </a:lnTo>
                  <a:lnTo>
                    <a:pt x="1244" y="524"/>
                  </a:lnTo>
                  <a:lnTo>
                    <a:pt x="1244" y="522"/>
                  </a:lnTo>
                  <a:lnTo>
                    <a:pt x="1254" y="522"/>
                  </a:lnTo>
                  <a:lnTo>
                    <a:pt x="1262" y="510"/>
                  </a:lnTo>
                  <a:lnTo>
                    <a:pt x="1274" y="496"/>
                  </a:lnTo>
                  <a:lnTo>
                    <a:pt x="1274" y="490"/>
                  </a:lnTo>
                  <a:lnTo>
                    <a:pt x="1280" y="486"/>
                  </a:lnTo>
                  <a:lnTo>
                    <a:pt x="1282" y="480"/>
                  </a:lnTo>
                  <a:lnTo>
                    <a:pt x="1284" y="472"/>
                  </a:lnTo>
                  <a:lnTo>
                    <a:pt x="1284" y="462"/>
                  </a:lnTo>
                  <a:lnTo>
                    <a:pt x="1286" y="462"/>
                  </a:lnTo>
                  <a:lnTo>
                    <a:pt x="1286" y="458"/>
                  </a:lnTo>
                  <a:lnTo>
                    <a:pt x="1284" y="448"/>
                  </a:lnTo>
                  <a:lnTo>
                    <a:pt x="1286" y="442"/>
                  </a:lnTo>
                  <a:lnTo>
                    <a:pt x="1286" y="438"/>
                  </a:lnTo>
                  <a:lnTo>
                    <a:pt x="1286" y="436"/>
                  </a:lnTo>
                  <a:lnTo>
                    <a:pt x="1284" y="436"/>
                  </a:lnTo>
                  <a:lnTo>
                    <a:pt x="1282" y="426"/>
                  </a:lnTo>
                  <a:lnTo>
                    <a:pt x="1280" y="420"/>
                  </a:lnTo>
                  <a:lnTo>
                    <a:pt x="1274" y="414"/>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44" name="Freeform 15"/>
            <p:cNvSpPr>
              <a:spLocks noChangeArrowheads="1"/>
            </p:cNvSpPr>
            <p:nvPr/>
          </p:nvSpPr>
          <p:spPr bwMode="auto">
            <a:xfrm>
              <a:off x="679450" y="0"/>
              <a:ext cx="688975" cy="688975"/>
            </a:xfrm>
            <a:custGeom>
              <a:avLst/>
              <a:gdLst>
                <a:gd name="T0" fmla="*/ 336550 w 434"/>
                <a:gd name="T1" fmla="*/ 688975 h 434"/>
                <a:gd name="T2" fmla="*/ 406400 w 434"/>
                <a:gd name="T3" fmla="*/ 682625 h 434"/>
                <a:gd name="T4" fmla="*/ 473075 w 434"/>
                <a:gd name="T5" fmla="*/ 663575 h 434"/>
                <a:gd name="T6" fmla="*/ 533400 w 434"/>
                <a:gd name="T7" fmla="*/ 628650 h 434"/>
                <a:gd name="T8" fmla="*/ 587375 w 434"/>
                <a:gd name="T9" fmla="*/ 587375 h 434"/>
                <a:gd name="T10" fmla="*/ 628650 w 434"/>
                <a:gd name="T11" fmla="*/ 533400 h 434"/>
                <a:gd name="T12" fmla="*/ 660400 w 434"/>
                <a:gd name="T13" fmla="*/ 476250 h 434"/>
                <a:gd name="T14" fmla="*/ 682625 w 434"/>
                <a:gd name="T15" fmla="*/ 409575 h 434"/>
                <a:gd name="T16" fmla="*/ 688975 w 434"/>
                <a:gd name="T17" fmla="*/ 339725 h 434"/>
                <a:gd name="T18" fmla="*/ 685800 w 434"/>
                <a:gd name="T19" fmla="*/ 307975 h 434"/>
                <a:gd name="T20" fmla="*/ 673100 w 434"/>
                <a:gd name="T21" fmla="*/ 241300 h 434"/>
                <a:gd name="T22" fmla="*/ 647700 w 434"/>
                <a:gd name="T23" fmla="*/ 180975 h 434"/>
                <a:gd name="T24" fmla="*/ 609600 w 434"/>
                <a:gd name="T25" fmla="*/ 127000 h 434"/>
                <a:gd name="T26" fmla="*/ 561975 w 434"/>
                <a:gd name="T27" fmla="*/ 79375 h 434"/>
                <a:gd name="T28" fmla="*/ 504825 w 434"/>
                <a:gd name="T29" fmla="*/ 41275 h 434"/>
                <a:gd name="T30" fmla="*/ 441325 w 434"/>
                <a:gd name="T31" fmla="*/ 15875 h 434"/>
                <a:gd name="T32" fmla="*/ 371475 w 434"/>
                <a:gd name="T33" fmla="*/ 3175 h 434"/>
                <a:gd name="T34" fmla="*/ 336550 w 434"/>
                <a:gd name="T35" fmla="*/ 0 h 434"/>
                <a:gd name="T36" fmla="*/ 269875 w 434"/>
                <a:gd name="T37" fmla="*/ 6350 h 434"/>
                <a:gd name="T38" fmla="*/ 209550 w 434"/>
                <a:gd name="T39" fmla="*/ 28575 h 434"/>
                <a:gd name="T40" fmla="*/ 152400 w 434"/>
                <a:gd name="T41" fmla="*/ 60325 h 434"/>
                <a:gd name="T42" fmla="*/ 101600 w 434"/>
                <a:gd name="T43" fmla="*/ 101600 h 434"/>
                <a:gd name="T44" fmla="*/ 60325 w 434"/>
                <a:gd name="T45" fmla="*/ 152400 h 434"/>
                <a:gd name="T46" fmla="*/ 28575 w 434"/>
                <a:gd name="T47" fmla="*/ 209550 h 434"/>
                <a:gd name="T48" fmla="*/ 6350 w 434"/>
                <a:gd name="T49" fmla="*/ 273050 h 434"/>
                <a:gd name="T50" fmla="*/ 0 w 434"/>
                <a:gd name="T51" fmla="*/ 339725 h 434"/>
                <a:gd name="T52" fmla="*/ 3175 w 434"/>
                <a:gd name="T53" fmla="*/ 374650 h 434"/>
                <a:gd name="T54" fmla="*/ 15875 w 434"/>
                <a:gd name="T55" fmla="*/ 444500 h 434"/>
                <a:gd name="T56" fmla="*/ 41275 w 434"/>
                <a:gd name="T57" fmla="*/ 504825 h 434"/>
                <a:gd name="T58" fmla="*/ 79375 w 434"/>
                <a:gd name="T59" fmla="*/ 561975 h 434"/>
                <a:gd name="T60" fmla="*/ 127000 w 434"/>
                <a:gd name="T61" fmla="*/ 609600 h 434"/>
                <a:gd name="T62" fmla="*/ 177800 w 434"/>
                <a:gd name="T63" fmla="*/ 647700 h 434"/>
                <a:gd name="T64" fmla="*/ 238125 w 434"/>
                <a:gd name="T65" fmla="*/ 673100 h 434"/>
                <a:gd name="T66" fmla="*/ 301625 w 434"/>
                <a:gd name="T67" fmla="*/ 688975 h 434"/>
                <a:gd name="T68" fmla="*/ 336550 w 434"/>
                <a:gd name="T69" fmla="*/ 688975 h 4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34"/>
                <a:gd name="T106" fmla="*/ 0 h 434"/>
                <a:gd name="T107" fmla="*/ 434 w 434"/>
                <a:gd name="T108" fmla="*/ 434 h 4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34" h="434">
                  <a:moveTo>
                    <a:pt x="212" y="434"/>
                  </a:moveTo>
                  <a:lnTo>
                    <a:pt x="212" y="434"/>
                  </a:lnTo>
                  <a:lnTo>
                    <a:pt x="234" y="434"/>
                  </a:lnTo>
                  <a:lnTo>
                    <a:pt x="256" y="430"/>
                  </a:lnTo>
                  <a:lnTo>
                    <a:pt x="278" y="424"/>
                  </a:lnTo>
                  <a:lnTo>
                    <a:pt x="298" y="418"/>
                  </a:lnTo>
                  <a:lnTo>
                    <a:pt x="318" y="408"/>
                  </a:lnTo>
                  <a:lnTo>
                    <a:pt x="336" y="396"/>
                  </a:lnTo>
                  <a:lnTo>
                    <a:pt x="354" y="384"/>
                  </a:lnTo>
                  <a:lnTo>
                    <a:pt x="370" y="370"/>
                  </a:lnTo>
                  <a:lnTo>
                    <a:pt x="384" y="354"/>
                  </a:lnTo>
                  <a:lnTo>
                    <a:pt x="396" y="336"/>
                  </a:lnTo>
                  <a:lnTo>
                    <a:pt x="408" y="318"/>
                  </a:lnTo>
                  <a:lnTo>
                    <a:pt x="416" y="300"/>
                  </a:lnTo>
                  <a:lnTo>
                    <a:pt x="424" y="280"/>
                  </a:lnTo>
                  <a:lnTo>
                    <a:pt x="430" y="258"/>
                  </a:lnTo>
                  <a:lnTo>
                    <a:pt x="432" y="236"/>
                  </a:lnTo>
                  <a:lnTo>
                    <a:pt x="434" y="214"/>
                  </a:lnTo>
                  <a:lnTo>
                    <a:pt x="432" y="194"/>
                  </a:lnTo>
                  <a:lnTo>
                    <a:pt x="430" y="172"/>
                  </a:lnTo>
                  <a:lnTo>
                    <a:pt x="424" y="152"/>
                  </a:lnTo>
                  <a:lnTo>
                    <a:pt x="416" y="132"/>
                  </a:lnTo>
                  <a:lnTo>
                    <a:pt x="408" y="114"/>
                  </a:lnTo>
                  <a:lnTo>
                    <a:pt x="396" y="96"/>
                  </a:lnTo>
                  <a:lnTo>
                    <a:pt x="384" y="80"/>
                  </a:lnTo>
                  <a:lnTo>
                    <a:pt x="370" y="64"/>
                  </a:lnTo>
                  <a:lnTo>
                    <a:pt x="354" y="50"/>
                  </a:lnTo>
                  <a:lnTo>
                    <a:pt x="336" y="38"/>
                  </a:lnTo>
                  <a:lnTo>
                    <a:pt x="318" y="26"/>
                  </a:lnTo>
                  <a:lnTo>
                    <a:pt x="298" y="18"/>
                  </a:lnTo>
                  <a:lnTo>
                    <a:pt x="278" y="10"/>
                  </a:lnTo>
                  <a:lnTo>
                    <a:pt x="256" y="4"/>
                  </a:lnTo>
                  <a:lnTo>
                    <a:pt x="234" y="2"/>
                  </a:lnTo>
                  <a:lnTo>
                    <a:pt x="212" y="0"/>
                  </a:lnTo>
                  <a:lnTo>
                    <a:pt x="190" y="2"/>
                  </a:lnTo>
                  <a:lnTo>
                    <a:pt x="170" y="4"/>
                  </a:lnTo>
                  <a:lnTo>
                    <a:pt x="150" y="10"/>
                  </a:lnTo>
                  <a:lnTo>
                    <a:pt x="132" y="18"/>
                  </a:lnTo>
                  <a:lnTo>
                    <a:pt x="112" y="26"/>
                  </a:lnTo>
                  <a:lnTo>
                    <a:pt x="96" y="38"/>
                  </a:lnTo>
                  <a:lnTo>
                    <a:pt x="80" y="50"/>
                  </a:lnTo>
                  <a:lnTo>
                    <a:pt x="64" y="64"/>
                  </a:lnTo>
                  <a:lnTo>
                    <a:pt x="50" y="80"/>
                  </a:lnTo>
                  <a:lnTo>
                    <a:pt x="38" y="96"/>
                  </a:lnTo>
                  <a:lnTo>
                    <a:pt x="26" y="114"/>
                  </a:lnTo>
                  <a:lnTo>
                    <a:pt x="18" y="132"/>
                  </a:lnTo>
                  <a:lnTo>
                    <a:pt x="10" y="152"/>
                  </a:lnTo>
                  <a:lnTo>
                    <a:pt x="4" y="172"/>
                  </a:lnTo>
                  <a:lnTo>
                    <a:pt x="2" y="194"/>
                  </a:lnTo>
                  <a:lnTo>
                    <a:pt x="0" y="214"/>
                  </a:lnTo>
                  <a:lnTo>
                    <a:pt x="2" y="236"/>
                  </a:lnTo>
                  <a:lnTo>
                    <a:pt x="4" y="258"/>
                  </a:lnTo>
                  <a:lnTo>
                    <a:pt x="10" y="280"/>
                  </a:lnTo>
                  <a:lnTo>
                    <a:pt x="18" y="300"/>
                  </a:lnTo>
                  <a:lnTo>
                    <a:pt x="26" y="318"/>
                  </a:lnTo>
                  <a:lnTo>
                    <a:pt x="38" y="336"/>
                  </a:lnTo>
                  <a:lnTo>
                    <a:pt x="50" y="354"/>
                  </a:lnTo>
                  <a:lnTo>
                    <a:pt x="64" y="370"/>
                  </a:lnTo>
                  <a:lnTo>
                    <a:pt x="80" y="384"/>
                  </a:lnTo>
                  <a:lnTo>
                    <a:pt x="96" y="396"/>
                  </a:lnTo>
                  <a:lnTo>
                    <a:pt x="112" y="408"/>
                  </a:lnTo>
                  <a:lnTo>
                    <a:pt x="132" y="418"/>
                  </a:lnTo>
                  <a:lnTo>
                    <a:pt x="150" y="424"/>
                  </a:lnTo>
                  <a:lnTo>
                    <a:pt x="170" y="430"/>
                  </a:lnTo>
                  <a:lnTo>
                    <a:pt x="190" y="434"/>
                  </a:lnTo>
                  <a:lnTo>
                    <a:pt x="212" y="434"/>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4" name="组合 3"/>
          <p:cNvGrpSpPr/>
          <p:nvPr/>
        </p:nvGrpSpPr>
        <p:grpSpPr>
          <a:xfrm>
            <a:off x="6805350" y="932499"/>
            <a:ext cx="2083915" cy="1190397"/>
            <a:chOff x="6805350" y="932499"/>
            <a:chExt cx="2083915" cy="1190397"/>
          </a:xfrm>
        </p:grpSpPr>
        <p:sp>
          <p:nvSpPr>
            <p:cNvPr id="50" name="圆角矩形标注 28"/>
            <p:cNvSpPr>
              <a:spLocks noChangeArrowheads="1"/>
            </p:cNvSpPr>
            <p:nvPr/>
          </p:nvSpPr>
          <p:spPr bwMode="auto">
            <a:xfrm>
              <a:off x="6805350" y="932499"/>
              <a:ext cx="2083915" cy="1190397"/>
            </a:xfrm>
            <a:prstGeom prst="wedgeRoundRectCallout">
              <a:avLst>
                <a:gd name="adj1" fmla="val -67278"/>
                <a:gd name="adj2" fmla="val 45282"/>
                <a:gd name="adj3" fmla="val 16667"/>
              </a:avLst>
            </a:prstGeom>
            <a:solidFill>
              <a:srgbClr val="4BB0D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pic>
          <p:nvPicPr>
            <p:cNvPr id="51" name="图片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8289" y="1060762"/>
              <a:ext cx="430906" cy="96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矩形 25"/>
            <p:cNvSpPr>
              <a:spLocks noChangeArrowheads="1"/>
            </p:cNvSpPr>
            <p:nvPr/>
          </p:nvSpPr>
          <p:spPr bwMode="auto">
            <a:xfrm>
              <a:off x="7496191" y="995434"/>
              <a:ext cx="1294902" cy="104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400" dirty="0">
                  <a:solidFill>
                    <a:schemeClr val="bg1"/>
                  </a:solidFill>
                  <a:latin typeface="Impact" pitchFamily="34" charset="0"/>
                  <a:ea typeface="微软雅黑" pitchFamily="34" charset="-122"/>
                  <a:sym typeface="Impact" pitchFamily="34" charset="0"/>
                </a:rPr>
                <a:t>请输入您的文字内容请输入您的文字内容</a:t>
              </a:r>
              <a:endParaRPr lang="en-US" altLang="zh-CN" sz="1400" dirty="0">
                <a:solidFill>
                  <a:schemeClr val="bg1"/>
                </a:solidFill>
                <a:latin typeface="Impact" pitchFamily="34" charset="0"/>
                <a:ea typeface="微软雅黑" pitchFamily="34" charset="-122"/>
                <a:sym typeface="Impact" pitchFamily="34" charset="0"/>
              </a:endParaRPr>
            </a:p>
          </p:txBody>
        </p:sp>
      </p:grpSp>
      <p:grpSp>
        <p:nvGrpSpPr>
          <p:cNvPr id="3" name="组合 2"/>
          <p:cNvGrpSpPr/>
          <p:nvPr/>
        </p:nvGrpSpPr>
        <p:grpSpPr>
          <a:xfrm>
            <a:off x="1885444" y="1142361"/>
            <a:ext cx="2085356" cy="1190397"/>
            <a:chOff x="1885444" y="1142361"/>
            <a:chExt cx="2085356" cy="1190397"/>
          </a:xfrm>
        </p:grpSpPr>
        <p:sp>
          <p:nvSpPr>
            <p:cNvPr id="49" name="圆角矩形标注 27"/>
            <p:cNvSpPr>
              <a:spLocks noChangeArrowheads="1"/>
            </p:cNvSpPr>
            <p:nvPr/>
          </p:nvSpPr>
          <p:spPr bwMode="auto">
            <a:xfrm>
              <a:off x="1885444" y="1142361"/>
              <a:ext cx="2085356" cy="1190397"/>
            </a:xfrm>
            <a:prstGeom prst="wedgeRoundRectCallout">
              <a:avLst>
                <a:gd name="adj1" fmla="val 66366"/>
                <a:gd name="adj2" fmla="val -17009"/>
                <a:gd name="adj3" fmla="val 16667"/>
              </a:avLst>
            </a:prstGeom>
            <a:solidFill>
              <a:srgbClr val="EE906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pic>
          <p:nvPicPr>
            <p:cNvPr id="52" name="图片 3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2442" y="1316741"/>
              <a:ext cx="615374" cy="858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矩形 25"/>
            <p:cNvSpPr>
              <a:spLocks noChangeArrowheads="1"/>
            </p:cNvSpPr>
            <p:nvPr/>
          </p:nvSpPr>
          <p:spPr bwMode="auto">
            <a:xfrm>
              <a:off x="2647816" y="1216163"/>
              <a:ext cx="1294902" cy="104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400" dirty="0">
                  <a:solidFill>
                    <a:schemeClr val="bg1"/>
                  </a:solidFill>
                  <a:latin typeface="Impact" pitchFamily="34" charset="0"/>
                  <a:ea typeface="微软雅黑" pitchFamily="34" charset="-122"/>
                  <a:sym typeface="Impact" pitchFamily="34" charset="0"/>
                </a:rPr>
                <a:t>请输入您的文字内容请输入您的文字内容</a:t>
              </a:r>
              <a:endParaRPr lang="en-US" altLang="zh-CN" sz="1400" dirty="0">
                <a:solidFill>
                  <a:schemeClr val="bg1"/>
                </a:solidFill>
                <a:latin typeface="Impact" pitchFamily="34" charset="0"/>
                <a:ea typeface="微软雅黑" pitchFamily="34" charset="-122"/>
                <a:sym typeface="Impact" pitchFamily="34" charset="0"/>
              </a:endParaRPr>
            </a:p>
          </p:txBody>
        </p:sp>
      </p:grpSp>
      <p:grpSp>
        <p:nvGrpSpPr>
          <p:cNvPr id="5" name="组合 4"/>
          <p:cNvGrpSpPr/>
          <p:nvPr/>
        </p:nvGrpSpPr>
        <p:grpSpPr>
          <a:xfrm>
            <a:off x="542284" y="2701694"/>
            <a:ext cx="2083915" cy="1188955"/>
            <a:chOff x="542284" y="2701694"/>
            <a:chExt cx="2083915" cy="1188955"/>
          </a:xfrm>
        </p:grpSpPr>
        <p:sp>
          <p:nvSpPr>
            <p:cNvPr id="48" name="圆角矩形标注 26"/>
            <p:cNvSpPr>
              <a:spLocks noChangeArrowheads="1"/>
            </p:cNvSpPr>
            <p:nvPr/>
          </p:nvSpPr>
          <p:spPr bwMode="auto">
            <a:xfrm>
              <a:off x="542284" y="2701694"/>
              <a:ext cx="2083915" cy="1188955"/>
            </a:xfrm>
            <a:prstGeom prst="wedgeRoundRectCallout">
              <a:avLst>
                <a:gd name="adj1" fmla="val 70157"/>
                <a:gd name="adj2" fmla="val 5120"/>
                <a:gd name="adj3" fmla="val 16667"/>
              </a:avLst>
            </a:pr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pic>
          <p:nvPicPr>
            <p:cNvPr id="53" name="图片 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0811" y="2886163"/>
              <a:ext cx="445318" cy="884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矩形 25"/>
            <p:cNvSpPr>
              <a:spLocks noChangeArrowheads="1"/>
            </p:cNvSpPr>
            <p:nvPr/>
          </p:nvSpPr>
          <p:spPr bwMode="auto">
            <a:xfrm>
              <a:off x="1237993" y="2775477"/>
              <a:ext cx="1294902" cy="104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400" dirty="0">
                  <a:solidFill>
                    <a:schemeClr val="bg1"/>
                  </a:solidFill>
                  <a:latin typeface="Impact" pitchFamily="34" charset="0"/>
                  <a:ea typeface="微软雅黑" pitchFamily="34" charset="-122"/>
                  <a:sym typeface="Impact" pitchFamily="34" charset="0"/>
                </a:rPr>
                <a:t>请输入您的文字内容请输入您的文字内容</a:t>
              </a:r>
              <a:endParaRPr lang="en-US" altLang="zh-CN" sz="1400" dirty="0">
                <a:solidFill>
                  <a:schemeClr val="bg1"/>
                </a:solidFill>
                <a:latin typeface="Impact" pitchFamily="34" charset="0"/>
                <a:ea typeface="微软雅黑" pitchFamily="34" charset="-122"/>
                <a:sym typeface="Impact" pitchFamily="34" charset="0"/>
              </a:endParaRPr>
            </a:p>
          </p:txBody>
        </p:sp>
      </p:grpSp>
    </p:spTree>
    <p:extLst>
      <p:ext uri="{BB962C8B-B14F-4D97-AF65-F5344CB8AC3E}">
        <p14:creationId xmlns:p14="http://schemas.microsoft.com/office/powerpoint/2010/main" val="2670182048"/>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wipe(left)">
                                      <p:cBhvr>
                                        <p:cTn id="12" dur="500"/>
                                        <p:tgtEl>
                                          <p:spTgt spid="54"/>
                                        </p:tgtEl>
                                      </p:cBhvr>
                                    </p:animEffect>
                                  </p:childTnLst>
                                </p:cTn>
                              </p:par>
                              <p:par>
                                <p:cTn id="13" presetID="41" presetClass="entr" presetSubtype="0" fill="hold" grpId="0" nodeType="withEffect">
                                  <p:stCondLst>
                                    <p:cond delay="0"/>
                                  </p:stCondLst>
                                  <p:iterate type="lt">
                                    <p:tmPct val="10000"/>
                                  </p:iterate>
                                  <p:childTnLst>
                                    <p:set>
                                      <p:cBhvr>
                                        <p:cTn id="14" dur="1" fill="hold">
                                          <p:stCondLst>
                                            <p:cond delay="0"/>
                                          </p:stCondLst>
                                        </p:cTn>
                                        <p:tgtEl>
                                          <p:spTgt spid="80"/>
                                        </p:tgtEl>
                                        <p:attrNameLst>
                                          <p:attrName>style.visibility</p:attrName>
                                        </p:attrNameLst>
                                      </p:cBhvr>
                                      <p:to>
                                        <p:strVal val="visible"/>
                                      </p:to>
                                    </p:set>
                                    <p:anim calcmode="lin" valueType="num">
                                      <p:cBhvr>
                                        <p:cTn id="15"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80"/>
                                        </p:tgtEl>
                                        <p:attrNameLst>
                                          <p:attrName>ppt_y</p:attrName>
                                        </p:attrNameLst>
                                      </p:cBhvr>
                                      <p:tavLst>
                                        <p:tav tm="0">
                                          <p:val>
                                            <p:strVal val="#ppt_y"/>
                                          </p:val>
                                        </p:tav>
                                        <p:tav tm="100000">
                                          <p:val>
                                            <p:strVal val="#ppt_y"/>
                                          </p:val>
                                        </p:tav>
                                      </p:tavLst>
                                    </p:anim>
                                    <p:anim calcmode="lin" valueType="num">
                                      <p:cBhvr>
                                        <p:cTn id="17"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19" dur="500" tmFilter="0,0; .5, 1; 1, 1"/>
                                        <p:tgtEl>
                                          <p:spTgt spid="80"/>
                                        </p:tgtEl>
                                      </p:cBhvr>
                                    </p:animEffect>
                                  </p:childTnLst>
                                </p:cTn>
                              </p:par>
                              <p:par>
                                <p:cTn id="20" presetID="53" presetClass="entr" presetSubtype="16" fill="hold" nodeType="withEffect">
                                  <p:stCondLst>
                                    <p:cond delay="0"/>
                                  </p:stCondLst>
                                  <p:childTnLst>
                                    <p:set>
                                      <p:cBhvr>
                                        <p:cTn id="21" dur="1" fill="hold">
                                          <p:stCondLst>
                                            <p:cond delay="0"/>
                                          </p:stCondLst>
                                        </p:cTn>
                                        <p:tgtEl>
                                          <p:spTgt spid="67"/>
                                        </p:tgtEl>
                                        <p:attrNameLst>
                                          <p:attrName>style.visibility</p:attrName>
                                        </p:attrNameLst>
                                      </p:cBhvr>
                                      <p:to>
                                        <p:strVal val="visible"/>
                                      </p:to>
                                    </p:set>
                                    <p:anim calcmode="lin" valueType="num">
                                      <p:cBhvr>
                                        <p:cTn id="22" dur="500" fill="hold"/>
                                        <p:tgtEl>
                                          <p:spTgt spid="67"/>
                                        </p:tgtEl>
                                        <p:attrNameLst>
                                          <p:attrName>ppt_w</p:attrName>
                                        </p:attrNameLst>
                                      </p:cBhvr>
                                      <p:tavLst>
                                        <p:tav tm="0">
                                          <p:val>
                                            <p:fltVal val="0"/>
                                          </p:val>
                                        </p:tav>
                                        <p:tav tm="100000">
                                          <p:val>
                                            <p:strVal val="#ppt_w"/>
                                          </p:val>
                                        </p:tav>
                                      </p:tavLst>
                                    </p:anim>
                                    <p:anim calcmode="lin" valueType="num">
                                      <p:cBhvr>
                                        <p:cTn id="23" dur="500" fill="hold"/>
                                        <p:tgtEl>
                                          <p:spTgt spid="67"/>
                                        </p:tgtEl>
                                        <p:attrNameLst>
                                          <p:attrName>ppt_h</p:attrName>
                                        </p:attrNameLst>
                                      </p:cBhvr>
                                      <p:tavLst>
                                        <p:tav tm="0">
                                          <p:val>
                                            <p:fltVal val="0"/>
                                          </p:val>
                                        </p:tav>
                                        <p:tav tm="100000">
                                          <p:val>
                                            <p:strVal val="#ppt_h"/>
                                          </p:val>
                                        </p:tav>
                                      </p:tavLst>
                                    </p:anim>
                                    <p:animEffect transition="in" filter="fade">
                                      <p:cBhvr>
                                        <p:cTn id="24" dur="500"/>
                                        <p:tgtEl>
                                          <p:spTgt spid="67"/>
                                        </p:tgtEl>
                                      </p:cBhvr>
                                    </p:animEffect>
                                  </p:childTnLst>
                                </p:cTn>
                              </p:par>
                            </p:childTnLst>
                          </p:cTn>
                        </p:par>
                        <p:par>
                          <p:cTn id="25" fill="hold">
                            <p:stCondLst>
                              <p:cond delay="1500"/>
                            </p:stCondLst>
                            <p:childTnLst>
                              <p:par>
                                <p:cTn id="26" presetID="42" presetClass="entr" presetSubtype="0" fill="hold"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2" presetClass="entr" presetSubtype="1" fill="hold" nodeType="afterEffect">
                                  <p:stCondLst>
                                    <p:cond delay="0"/>
                                  </p:stCondLst>
                                  <p:childTnLst>
                                    <p:set>
                                      <p:cBhvr>
                                        <p:cTn id="33" dur="1" fill="hold">
                                          <p:stCondLst>
                                            <p:cond delay="0"/>
                                          </p:stCondLst>
                                        </p:cTn>
                                        <p:tgtEl>
                                          <p:spTgt spid="39"/>
                                        </p:tgtEl>
                                        <p:attrNameLst>
                                          <p:attrName>style.visibility</p:attrName>
                                        </p:attrNameLst>
                                      </p:cBhvr>
                                      <p:to>
                                        <p:strVal val="visible"/>
                                      </p:to>
                                    </p:set>
                                    <p:anim calcmode="lin" valueType="num">
                                      <p:cBhvr additive="base">
                                        <p:cTn id="34" dur="500" fill="hold"/>
                                        <p:tgtEl>
                                          <p:spTgt spid="39"/>
                                        </p:tgtEl>
                                        <p:attrNameLst>
                                          <p:attrName>ppt_x</p:attrName>
                                        </p:attrNameLst>
                                      </p:cBhvr>
                                      <p:tavLst>
                                        <p:tav tm="0">
                                          <p:val>
                                            <p:strVal val="#ppt_x"/>
                                          </p:val>
                                        </p:tav>
                                        <p:tav tm="100000">
                                          <p:val>
                                            <p:strVal val="#ppt_x"/>
                                          </p:val>
                                        </p:tav>
                                      </p:tavLst>
                                    </p:anim>
                                    <p:anim calcmode="lin" valueType="num">
                                      <p:cBhvr additive="base">
                                        <p:cTn id="35" dur="500" fill="hold"/>
                                        <p:tgtEl>
                                          <p:spTgt spid="39"/>
                                        </p:tgtEl>
                                        <p:attrNameLst>
                                          <p:attrName>ppt_y</p:attrName>
                                        </p:attrNameLst>
                                      </p:cBhvr>
                                      <p:tavLst>
                                        <p:tav tm="0">
                                          <p:val>
                                            <p:strVal val="0-#ppt_h/2"/>
                                          </p:val>
                                        </p:tav>
                                        <p:tav tm="100000">
                                          <p:val>
                                            <p:strVal val="#ppt_y"/>
                                          </p:val>
                                        </p:tav>
                                      </p:tavLst>
                                    </p:anim>
                                  </p:childTnLst>
                                </p:cTn>
                              </p:par>
                            </p:childTnLst>
                          </p:cTn>
                        </p:par>
                        <p:par>
                          <p:cTn id="36" fill="hold">
                            <p:stCondLst>
                              <p:cond delay="3000"/>
                            </p:stCondLst>
                            <p:childTnLst>
                              <p:par>
                                <p:cTn id="37" presetID="2" presetClass="entr" presetSubtype="1" fill="hold" nodeType="afterEffect">
                                  <p:stCondLst>
                                    <p:cond delay="0"/>
                                  </p:stCondLst>
                                  <p:childTnLst>
                                    <p:set>
                                      <p:cBhvr>
                                        <p:cTn id="38" dur="1" fill="hold">
                                          <p:stCondLst>
                                            <p:cond delay="0"/>
                                          </p:stCondLst>
                                        </p:cTn>
                                        <p:tgtEl>
                                          <p:spTgt spid="42"/>
                                        </p:tgtEl>
                                        <p:attrNameLst>
                                          <p:attrName>style.visibility</p:attrName>
                                        </p:attrNameLst>
                                      </p:cBhvr>
                                      <p:to>
                                        <p:strVal val="visible"/>
                                      </p:to>
                                    </p:set>
                                    <p:anim calcmode="lin" valueType="num">
                                      <p:cBhvr additive="base">
                                        <p:cTn id="39" dur="500" fill="hold"/>
                                        <p:tgtEl>
                                          <p:spTgt spid="42"/>
                                        </p:tgtEl>
                                        <p:attrNameLst>
                                          <p:attrName>ppt_x</p:attrName>
                                        </p:attrNameLst>
                                      </p:cBhvr>
                                      <p:tavLst>
                                        <p:tav tm="0">
                                          <p:val>
                                            <p:strVal val="#ppt_x"/>
                                          </p:val>
                                        </p:tav>
                                        <p:tav tm="100000">
                                          <p:val>
                                            <p:strVal val="#ppt_x"/>
                                          </p:val>
                                        </p:tav>
                                      </p:tavLst>
                                    </p:anim>
                                    <p:anim calcmode="lin" valueType="num">
                                      <p:cBhvr additive="base">
                                        <p:cTn id="40" dur="500" fill="hold"/>
                                        <p:tgtEl>
                                          <p:spTgt spid="42"/>
                                        </p:tgtEl>
                                        <p:attrNameLst>
                                          <p:attrName>ppt_y</p:attrName>
                                        </p:attrNameLst>
                                      </p:cBhvr>
                                      <p:tavLst>
                                        <p:tav tm="0">
                                          <p:val>
                                            <p:strVal val="0-#ppt_h/2"/>
                                          </p:val>
                                        </p:tav>
                                        <p:tav tm="100000">
                                          <p:val>
                                            <p:strVal val="#ppt_y"/>
                                          </p:val>
                                        </p:tav>
                                      </p:tavLst>
                                    </p:anim>
                                  </p:childTnLst>
                                </p:cTn>
                              </p:par>
                            </p:childTnLst>
                          </p:cTn>
                        </p:par>
                        <p:par>
                          <p:cTn id="41" fill="hold">
                            <p:stCondLst>
                              <p:cond delay="3500"/>
                            </p:stCondLst>
                            <p:childTnLst>
                              <p:par>
                                <p:cTn id="42" presetID="2" presetClass="entr" presetSubtype="1" fill="hold"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0-#ppt_h/2"/>
                                          </p:val>
                                        </p:tav>
                                        <p:tav tm="100000">
                                          <p:val>
                                            <p:strVal val="#ppt_y"/>
                                          </p:val>
                                        </p:tav>
                                      </p:tavLst>
                                    </p:anim>
                                  </p:childTnLst>
                                </p:cTn>
                              </p:par>
                            </p:childTnLst>
                          </p:cTn>
                        </p:par>
                        <p:par>
                          <p:cTn id="46" fill="hold">
                            <p:stCondLst>
                              <p:cond delay="4000"/>
                            </p:stCondLst>
                            <p:childTnLst>
                              <p:par>
                                <p:cTn id="47" presetID="22" presetClass="entr" presetSubtype="2"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right)">
                                      <p:cBhvr>
                                        <p:cTn id="49" dur="500"/>
                                        <p:tgtEl>
                                          <p:spTgt spid="3"/>
                                        </p:tgtEl>
                                      </p:cBhvr>
                                    </p:animEffect>
                                  </p:childTnLst>
                                </p:cTn>
                              </p:par>
                            </p:childTnLst>
                          </p:cTn>
                        </p:par>
                        <p:par>
                          <p:cTn id="50" fill="hold">
                            <p:stCondLst>
                              <p:cond delay="4500"/>
                            </p:stCondLst>
                            <p:childTnLst>
                              <p:par>
                                <p:cTn id="51" presetID="22" presetClass="entr" presetSubtype="8" fill="hold" nodeType="after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wipe(left)">
                                      <p:cBhvr>
                                        <p:cTn id="53" dur="500"/>
                                        <p:tgtEl>
                                          <p:spTgt spid="4"/>
                                        </p:tgtEl>
                                      </p:cBhvr>
                                    </p:animEffect>
                                  </p:childTnLst>
                                </p:cTn>
                              </p:par>
                            </p:childTnLst>
                          </p:cTn>
                        </p:par>
                        <p:par>
                          <p:cTn id="54" fill="hold">
                            <p:stCondLst>
                              <p:cond delay="5000"/>
                            </p:stCondLst>
                            <p:childTnLst>
                              <p:par>
                                <p:cTn id="55" presetID="22" presetClass="entr" presetSubtype="2"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right)">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80"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rgbClr val="FF8B8B"/>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sp>
        <p:nvSpPr>
          <p:cNvPr id="101" name="直接连接符 3"/>
          <p:cNvSpPr>
            <a:spLocks noChangeShapeType="1"/>
          </p:cNvSpPr>
          <p:nvPr/>
        </p:nvSpPr>
        <p:spPr bwMode="auto">
          <a:xfrm>
            <a:off x="1833564" y="3039932"/>
            <a:ext cx="7348538" cy="0"/>
          </a:xfrm>
          <a:prstGeom prst="line">
            <a:avLst/>
          </a:prstGeom>
          <a:noFill/>
          <a:ln w="38100">
            <a:solidFill>
              <a:srgbClr val="A5A5A5"/>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grpSp>
        <p:nvGrpSpPr>
          <p:cNvPr id="6" name="组合 5"/>
          <p:cNvGrpSpPr/>
          <p:nvPr/>
        </p:nvGrpSpPr>
        <p:grpSpPr>
          <a:xfrm>
            <a:off x="2768602" y="2430332"/>
            <a:ext cx="631825" cy="711200"/>
            <a:chOff x="2768602" y="2430332"/>
            <a:chExt cx="631825" cy="711200"/>
          </a:xfrm>
        </p:grpSpPr>
        <p:sp>
          <p:nvSpPr>
            <p:cNvPr id="103" name="椭圆 12"/>
            <p:cNvSpPr>
              <a:spLocks noChangeArrowheads="1"/>
            </p:cNvSpPr>
            <p:nvPr/>
          </p:nvSpPr>
          <p:spPr bwMode="auto">
            <a:xfrm>
              <a:off x="2768602" y="2941507"/>
              <a:ext cx="201612" cy="200025"/>
            </a:xfrm>
            <a:prstGeom prst="ellipse">
              <a:avLst/>
            </a:prstGeom>
            <a:solidFill>
              <a:srgbClr val="4BB0D0"/>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r>
                <a:rPr lang="en-US" altLang="zh-CN" sz="2200" dirty="0">
                  <a:solidFill>
                    <a:srgbClr val="FFFFFF"/>
                  </a:solidFill>
                  <a:latin typeface="Impact" pitchFamily="34" charset="0"/>
                  <a:sym typeface="Impact" pitchFamily="34" charset="0"/>
                </a:rPr>
                <a:t>+</a:t>
              </a:r>
              <a:endParaRPr lang="zh-CN" altLang="en-US" sz="2200" dirty="0">
                <a:solidFill>
                  <a:srgbClr val="FFFFFF"/>
                </a:solidFill>
              </a:endParaRPr>
            </a:p>
          </p:txBody>
        </p:sp>
        <p:sp>
          <p:nvSpPr>
            <p:cNvPr id="107" name="直接连接符 21"/>
            <p:cNvSpPr>
              <a:spLocks noChangeShapeType="1"/>
            </p:cNvSpPr>
            <p:nvPr/>
          </p:nvSpPr>
          <p:spPr bwMode="auto">
            <a:xfrm flipV="1">
              <a:off x="2879727" y="2430332"/>
              <a:ext cx="520700" cy="512763"/>
            </a:xfrm>
            <a:prstGeom prst="line">
              <a:avLst/>
            </a:prstGeom>
            <a:noFill/>
            <a:ln w="6350">
              <a:solidFill>
                <a:srgbClr val="4BB0D0"/>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grpSp>
      <p:grpSp>
        <p:nvGrpSpPr>
          <p:cNvPr id="5" name="组合 4"/>
          <p:cNvGrpSpPr/>
          <p:nvPr/>
        </p:nvGrpSpPr>
        <p:grpSpPr>
          <a:xfrm>
            <a:off x="6938964" y="2430332"/>
            <a:ext cx="631825" cy="711200"/>
            <a:chOff x="6938964" y="2430332"/>
            <a:chExt cx="631825" cy="711200"/>
          </a:xfrm>
        </p:grpSpPr>
        <p:sp>
          <p:nvSpPr>
            <p:cNvPr id="105" name="椭圆 14"/>
            <p:cNvSpPr>
              <a:spLocks noChangeArrowheads="1"/>
            </p:cNvSpPr>
            <p:nvPr/>
          </p:nvSpPr>
          <p:spPr bwMode="auto">
            <a:xfrm>
              <a:off x="6938964" y="2941507"/>
              <a:ext cx="201613" cy="200025"/>
            </a:xfrm>
            <a:prstGeom prst="ellipse">
              <a:avLst/>
            </a:prstGeom>
            <a:solidFill>
              <a:srgbClr val="A6BABA"/>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r>
                <a:rPr lang="en-US" altLang="zh-CN" sz="2200">
                  <a:solidFill>
                    <a:srgbClr val="FFFFFF"/>
                  </a:solidFill>
                  <a:latin typeface="Impact" pitchFamily="34" charset="0"/>
                  <a:sym typeface="Impact" pitchFamily="34" charset="0"/>
                </a:rPr>
                <a:t>+</a:t>
              </a:r>
              <a:endParaRPr lang="zh-CN" altLang="en-US" sz="2200">
                <a:solidFill>
                  <a:srgbClr val="FFFFFF"/>
                </a:solidFill>
              </a:endParaRPr>
            </a:p>
          </p:txBody>
        </p:sp>
        <p:sp>
          <p:nvSpPr>
            <p:cNvPr id="108" name="直接连接符 27"/>
            <p:cNvSpPr>
              <a:spLocks noChangeShapeType="1"/>
            </p:cNvSpPr>
            <p:nvPr/>
          </p:nvSpPr>
          <p:spPr bwMode="auto">
            <a:xfrm flipV="1">
              <a:off x="7050089" y="2430332"/>
              <a:ext cx="520700" cy="512763"/>
            </a:xfrm>
            <a:prstGeom prst="line">
              <a:avLst/>
            </a:prstGeom>
            <a:noFill/>
            <a:ln w="6350">
              <a:solidFill>
                <a:srgbClr val="A6BABA"/>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grpSp>
      <p:grpSp>
        <p:nvGrpSpPr>
          <p:cNvPr id="7" name="组合 6"/>
          <p:cNvGrpSpPr/>
          <p:nvPr/>
        </p:nvGrpSpPr>
        <p:grpSpPr>
          <a:xfrm>
            <a:off x="4414839" y="2941507"/>
            <a:ext cx="639763" cy="708025"/>
            <a:chOff x="4414839" y="2941507"/>
            <a:chExt cx="639763" cy="708025"/>
          </a:xfrm>
        </p:grpSpPr>
        <p:sp>
          <p:nvSpPr>
            <p:cNvPr id="104" name="椭圆 13"/>
            <p:cNvSpPr>
              <a:spLocks noChangeArrowheads="1"/>
            </p:cNvSpPr>
            <p:nvPr/>
          </p:nvSpPr>
          <p:spPr bwMode="auto">
            <a:xfrm>
              <a:off x="4852989" y="2941507"/>
              <a:ext cx="201613" cy="200025"/>
            </a:xfrm>
            <a:prstGeom prst="ellipse">
              <a:avLst/>
            </a:prstGeom>
            <a:solidFill>
              <a:srgbClr val="EE9065"/>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r>
                <a:rPr lang="en-US" altLang="zh-CN" sz="2200" dirty="0">
                  <a:solidFill>
                    <a:srgbClr val="FFFFFF"/>
                  </a:solidFill>
                  <a:latin typeface="Impact" pitchFamily="34" charset="0"/>
                  <a:sym typeface="Impact" pitchFamily="34" charset="0"/>
                </a:rPr>
                <a:t>+</a:t>
              </a:r>
              <a:endParaRPr lang="zh-CN" altLang="en-US" sz="2200" dirty="0">
                <a:solidFill>
                  <a:srgbClr val="FFFFFF"/>
                </a:solidFill>
              </a:endParaRPr>
            </a:p>
          </p:txBody>
        </p:sp>
        <p:sp>
          <p:nvSpPr>
            <p:cNvPr id="109" name="直接连接符 30"/>
            <p:cNvSpPr>
              <a:spLocks noChangeShapeType="1"/>
            </p:cNvSpPr>
            <p:nvPr/>
          </p:nvSpPr>
          <p:spPr bwMode="auto">
            <a:xfrm flipH="1">
              <a:off x="4414839" y="3136770"/>
              <a:ext cx="519113" cy="512762"/>
            </a:xfrm>
            <a:prstGeom prst="line">
              <a:avLst/>
            </a:prstGeom>
            <a:noFill/>
            <a:ln w="6350">
              <a:solidFill>
                <a:srgbClr val="EE9065"/>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grpSp>
      <p:grpSp>
        <p:nvGrpSpPr>
          <p:cNvPr id="8" name="组合 7"/>
          <p:cNvGrpSpPr/>
          <p:nvPr/>
        </p:nvGrpSpPr>
        <p:grpSpPr>
          <a:xfrm>
            <a:off x="8628064" y="2941507"/>
            <a:ext cx="598488" cy="708025"/>
            <a:chOff x="8628064" y="2941507"/>
            <a:chExt cx="598488" cy="708025"/>
          </a:xfrm>
        </p:grpSpPr>
        <p:sp>
          <p:nvSpPr>
            <p:cNvPr id="106" name="椭圆 15"/>
            <p:cNvSpPr>
              <a:spLocks noChangeArrowheads="1"/>
            </p:cNvSpPr>
            <p:nvPr/>
          </p:nvSpPr>
          <p:spPr bwMode="auto">
            <a:xfrm>
              <a:off x="9026527" y="2941507"/>
              <a:ext cx="200025" cy="200025"/>
            </a:xfrm>
            <a:prstGeom prst="ellipse">
              <a:avLst/>
            </a:prstGeom>
            <a:solidFill>
              <a:srgbClr val="4BB0D0"/>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r>
                <a:rPr lang="en-US" altLang="zh-CN" sz="2200" dirty="0">
                  <a:solidFill>
                    <a:srgbClr val="FFFFFF"/>
                  </a:solidFill>
                  <a:latin typeface="Impact" pitchFamily="34" charset="0"/>
                  <a:sym typeface="Impact" pitchFamily="34" charset="0"/>
                </a:rPr>
                <a:t>+</a:t>
              </a:r>
              <a:endParaRPr lang="zh-CN" altLang="en-US" sz="2200" dirty="0">
                <a:solidFill>
                  <a:srgbClr val="FFFFFF"/>
                </a:solidFill>
              </a:endParaRPr>
            </a:p>
          </p:txBody>
        </p:sp>
        <p:sp>
          <p:nvSpPr>
            <p:cNvPr id="110" name="直接连接符 33"/>
            <p:cNvSpPr>
              <a:spLocks noChangeShapeType="1"/>
            </p:cNvSpPr>
            <p:nvPr/>
          </p:nvSpPr>
          <p:spPr bwMode="auto">
            <a:xfrm flipH="1">
              <a:off x="8628064" y="3136770"/>
              <a:ext cx="520700" cy="512762"/>
            </a:xfrm>
            <a:prstGeom prst="line">
              <a:avLst/>
            </a:prstGeom>
            <a:noFill/>
            <a:ln w="6350">
              <a:solidFill>
                <a:srgbClr val="4BB0D0"/>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grpSp>
      <p:grpSp>
        <p:nvGrpSpPr>
          <p:cNvPr id="2" name="组合 1"/>
          <p:cNvGrpSpPr/>
          <p:nvPr/>
        </p:nvGrpSpPr>
        <p:grpSpPr>
          <a:xfrm>
            <a:off x="382589" y="2425570"/>
            <a:ext cx="1433513" cy="1225550"/>
            <a:chOff x="382589" y="2425570"/>
            <a:chExt cx="1433513" cy="1225550"/>
          </a:xfrm>
        </p:grpSpPr>
        <p:sp>
          <p:nvSpPr>
            <p:cNvPr id="102" name="任意多边形 8"/>
            <p:cNvSpPr>
              <a:spLocks noChangeArrowheads="1"/>
            </p:cNvSpPr>
            <p:nvPr/>
          </p:nvSpPr>
          <p:spPr bwMode="auto">
            <a:xfrm rot="5400000">
              <a:off x="486571" y="2321588"/>
              <a:ext cx="1225550" cy="1433513"/>
            </a:xfrm>
            <a:custGeom>
              <a:avLst/>
              <a:gdLst>
                <a:gd name="T0" fmla="*/ 0 w 1555844"/>
                <a:gd name="T1" fmla="*/ 813562 h 1797617"/>
                <a:gd name="T2" fmla="*/ 489121 w 1555844"/>
                <a:gd name="T3" fmla="*/ 205508 h 1797617"/>
                <a:gd name="T4" fmla="*/ 532689 w 1555844"/>
                <a:gd name="T5" fmla="*/ 201058 h 1797617"/>
                <a:gd name="T6" fmla="*/ 499183 w 1555844"/>
                <a:gd name="T7" fmla="*/ 201058 h 1797617"/>
                <a:gd name="T8" fmla="*/ 612577 w 1555844"/>
                <a:gd name="T9" fmla="*/ 0 h 1797617"/>
                <a:gd name="T10" fmla="*/ 725970 w 1555844"/>
                <a:gd name="T11" fmla="*/ 201058 h 1797617"/>
                <a:gd name="T12" fmla="*/ 692464 w 1555844"/>
                <a:gd name="T13" fmla="*/ 201058 h 1797617"/>
                <a:gd name="T14" fmla="*/ 736032 w 1555844"/>
                <a:gd name="T15" fmla="*/ 205508 h 1797617"/>
                <a:gd name="T16" fmla="*/ 1225153 w 1555844"/>
                <a:gd name="T17" fmla="*/ 813562 h 1797617"/>
                <a:gd name="T18" fmla="*/ 612577 w 1555844"/>
                <a:gd name="T19" fmla="*/ 1434226 h 1797617"/>
                <a:gd name="T20" fmla="*/ 0 w 1555844"/>
                <a:gd name="T21" fmla="*/ 813562 h 17976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55844"/>
                <a:gd name="T34" fmla="*/ 0 h 1797617"/>
                <a:gd name="T35" fmla="*/ 1555844 w 1555844"/>
                <a:gd name="T36" fmla="*/ 1797617 h 17976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55844" h="1797617">
                  <a:moveTo>
                    <a:pt x="0" y="1019695"/>
                  </a:moveTo>
                  <a:cubicBezTo>
                    <a:pt x="0" y="643765"/>
                    <a:pt x="266658" y="330116"/>
                    <a:pt x="621144" y="257578"/>
                  </a:cubicBezTo>
                  <a:lnTo>
                    <a:pt x="676472" y="252000"/>
                  </a:lnTo>
                  <a:lnTo>
                    <a:pt x="633922" y="252000"/>
                  </a:lnTo>
                  <a:lnTo>
                    <a:pt x="777922" y="0"/>
                  </a:lnTo>
                  <a:lnTo>
                    <a:pt x="921922" y="252000"/>
                  </a:lnTo>
                  <a:lnTo>
                    <a:pt x="879372" y="252000"/>
                  </a:lnTo>
                  <a:lnTo>
                    <a:pt x="934700" y="257578"/>
                  </a:lnTo>
                  <a:cubicBezTo>
                    <a:pt x="1289186" y="330116"/>
                    <a:pt x="1555844" y="643765"/>
                    <a:pt x="1555844" y="1019695"/>
                  </a:cubicBezTo>
                  <a:cubicBezTo>
                    <a:pt x="1555844" y="1449329"/>
                    <a:pt x="1207556" y="1797617"/>
                    <a:pt x="777922" y="1797617"/>
                  </a:cubicBezTo>
                  <a:cubicBezTo>
                    <a:pt x="348288" y="1797617"/>
                    <a:pt x="0" y="1449329"/>
                    <a:pt x="0" y="1019695"/>
                  </a:cubicBezTo>
                  <a:close/>
                </a:path>
              </a:pathLst>
            </a:custGeom>
            <a:solidFill>
              <a:srgbClr val="3F3F3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endParaRPr lang="zh-CN" altLang="en-US"/>
            </a:p>
          </p:txBody>
        </p:sp>
        <p:grpSp>
          <p:nvGrpSpPr>
            <p:cNvPr id="111" name="组合 35"/>
            <p:cNvGrpSpPr>
              <a:grpSpLocks/>
            </p:cNvGrpSpPr>
            <p:nvPr/>
          </p:nvGrpSpPr>
          <p:grpSpPr bwMode="auto">
            <a:xfrm>
              <a:off x="479427" y="2685920"/>
              <a:ext cx="1022350" cy="525462"/>
              <a:chOff x="0" y="0"/>
              <a:chExt cx="4160635" cy="2169210"/>
            </a:xfrm>
          </p:grpSpPr>
          <p:sp>
            <p:nvSpPr>
              <p:cNvPr id="112" name="直接连接符 36"/>
              <p:cNvSpPr>
                <a:spLocks noChangeShapeType="1"/>
              </p:cNvSpPr>
              <p:nvPr/>
            </p:nvSpPr>
            <p:spPr bwMode="auto">
              <a:xfrm>
                <a:off x="0" y="2169210"/>
                <a:ext cx="4160635" cy="1"/>
              </a:xfrm>
              <a:prstGeom prst="line">
                <a:avLst/>
              </a:prstGeom>
              <a:noFill/>
              <a:ln w="6350">
                <a:solidFill>
                  <a:srgbClr val="7F7F7F"/>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13" name="矩形 37"/>
              <p:cNvSpPr>
                <a:spLocks noChangeArrowheads="1"/>
              </p:cNvSpPr>
              <p:nvPr/>
            </p:nvSpPr>
            <p:spPr bwMode="auto">
              <a:xfrm>
                <a:off x="3459030" y="195321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14" name="矩形 38"/>
              <p:cNvSpPr>
                <a:spLocks noChangeArrowheads="1"/>
              </p:cNvSpPr>
              <p:nvPr/>
            </p:nvSpPr>
            <p:spPr bwMode="auto">
              <a:xfrm>
                <a:off x="3459030" y="1629215"/>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15" name="矩形 39"/>
              <p:cNvSpPr>
                <a:spLocks noChangeArrowheads="1"/>
              </p:cNvSpPr>
              <p:nvPr/>
            </p:nvSpPr>
            <p:spPr bwMode="auto">
              <a:xfrm>
                <a:off x="3459030" y="130522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16" name="矩形 40"/>
              <p:cNvSpPr>
                <a:spLocks noChangeArrowheads="1"/>
              </p:cNvSpPr>
              <p:nvPr/>
            </p:nvSpPr>
            <p:spPr bwMode="auto">
              <a:xfrm>
                <a:off x="3459030" y="981226"/>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17" name="矩形 41"/>
              <p:cNvSpPr>
                <a:spLocks noChangeArrowheads="1"/>
              </p:cNvSpPr>
              <p:nvPr/>
            </p:nvSpPr>
            <p:spPr bwMode="auto">
              <a:xfrm>
                <a:off x="3459030" y="657232"/>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18" name="矩形 42"/>
              <p:cNvSpPr>
                <a:spLocks noChangeArrowheads="1"/>
              </p:cNvSpPr>
              <p:nvPr/>
            </p:nvSpPr>
            <p:spPr bwMode="auto">
              <a:xfrm>
                <a:off x="2844784" y="195321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19" name="矩形 43"/>
              <p:cNvSpPr>
                <a:spLocks noChangeArrowheads="1"/>
              </p:cNvSpPr>
              <p:nvPr/>
            </p:nvSpPr>
            <p:spPr bwMode="auto">
              <a:xfrm>
                <a:off x="2844784" y="1629215"/>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0" name="矩形 44"/>
              <p:cNvSpPr>
                <a:spLocks noChangeArrowheads="1"/>
              </p:cNvSpPr>
              <p:nvPr/>
            </p:nvSpPr>
            <p:spPr bwMode="auto">
              <a:xfrm>
                <a:off x="2844784" y="130522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1" name="矩形 45"/>
              <p:cNvSpPr>
                <a:spLocks noChangeArrowheads="1"/>
              </p:cNvSpPr>
              <p:nvPr/>
            </p:nvSpPr>
            <p:spPr bwMode="auto">
              <a:xfrm>
                <a:off x="2844784" y="981226"/>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2" name="矩形 46"/>
              <p:cNvSpPr>
                <a:spLocks noChangeArrowheads="1"/>
              </p:cNvSpPr>
              <p:nvPr/>
            </p:nvSpPr>
            <p:spPr bwMode="auto">
              <a:xfrm>
                <a:off x="2844784" y="657232"/>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3" name="矩形 47"/>
              <p:cNvSpPr>
                <a:spLocks noChangeArrowheads="1"/>
              </p:cNvSpPr>
              <p:nvPr/>
            </p:nvSpPr>
            <p:spPr bwMode="auto">
              <a:xfrm>
                <a:off x="2844784" y="323994"/>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4" name="矩形 48"/>
              <p:cNvSpPr>
                <a:spLocks noChangeArrowheads="1"/>
              </p:cNvSpPr>
              <p:nvPr/>
            </p:nvSpPr>
            <p:spPr bwMode="auto">
              <a:xfrm>
                <a:off x="2844784" y="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5" name="矩形 49"/>
              <p:cNvSpPr>
                <a:spLocks noChangeArrowheads="1"/>
              </p:cNvSpPr>
              <p:nvPr/>
            </p:nvSpPr>
            <p:spPr bwMode="auto">
              <a:xfrm>
                <a:off x="2230539" y="195321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6" name="矩形 50"/>
              <p:cNvSpPr>
                <a:spLocks noChangeArrowheads="1"/>
              </p:cNvSpPr>
              <p:nvPr/>
            </p:nvSpPr>
            <p:spPr bwMode="auto">
              <a:xfrm>
                <a:off x="2230539" y="1629215"/>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7" name="矩形 51"/>
              <p:cNvSpPr>
                <a:spLocks noChangeArrowheads="1"/>
              </p:cNvSpPr>
              <p:nvPr/>
            </p:nvSpPr>
            <p:spPr bwMode="auto">
              <a:xfrm>
                <a:off x="2230539" y="130522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8" name="矩形 52"/>
              <p:cNvSpPr>
                <a:spLocks noChangeArrowheads="1"/>
              </p:cNvSpPr>
              <p:nvPr/>
            </p:nvSpPr>
            <p:spPr bwMode="auto">
              <a:xfrm>
                <a:off x="1616294" y="195321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29" name="矩形 53"/>
              <p:cNvSpPr>
                <a:spLocks noChangeArrowheads="1"/>
              </p:cNvSpPr>
              <p:nvPr/>
            </p:nvSpPr>
            <p:spPr bwMode="auto">
              <a:xfrm>
                <a:off x="1616294" y="1629215"/>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0" name="矩形 54"/>
              <p:cNvSpPr>
                <a:spLocks noChangeArrowheads="1"/>
              </p:cNvSpPr>
              <p:nvPr/>
            </p:nvSpPr>
            <p:spPr bwMode="auto">
              <a:xfrm>
                <a:off x="1616294" y="130522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1" name="矩形 55"/>
              <p:cNvSpPr>
                <a:spLocks noChangeArrowheads="1"/>
              </p:cNvSpPr>
              <p:nvPr/>
            </p:nvSpPr>
            <p:spPr bwMode="auto">
              <a:xfrm>
                <a:off x="1616294" y="981226"/>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2" name="矩形 56"/>
              <p:cNvSpPr>
                <a:spLocks noChangeArrowheads="1"/>
              </p:cNvSpPr>
              <p:nvPr/>
            </p:nvSpPr>
            <p:spPr bwMode="auto">
              <a:xfrm>
                <a:off x="1616294" y="657232"/>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3" name="矩形 57"/>
              <p:cNvSpPr>
                <a:spLocks noChangeArrowheads="1"/>
              </p:cNvSpPr>
              <p:nvPr/>
            </p:nvSpPr>
            <p:spPr bwMode="auto">
              <a:xfrm>
                <a:off x="1002049" y="195321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4" name="矩形 58"/>
              <p:cNvSpPr>
                <a:spLocks noChangeArrowheads="1"/>
              </p:cNvSpPr>
              <p:nvPr/>
            </p:nvSpPr>
            <p:spPr bwMode="auto">
              <a:xfrm>
                <a:off x="1002049" y="1629215"/>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5" name="矩形 59"/>
              <p:cNvSpPr>
                <a:spLocks noChangeArrowheads="1"/>
              </p:cNvSpPr>
              <p:nvPr/>
            </p:nvSpPr>
            <p:spPr bwMode="auto">
              <a:xfrm>
                <a:off x="1002049" y="130522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6" name="矩形 60"/>
              <p:cNvSpPr>
                <a:spLocks noChangeArrowheads="1"/>
              </p:cNvSpPr>
              <p:nvPr/>
            </p:nvSpPr>
            <p:spPr bwMode="auto">
              <a:xfrm>
                <a:off x="1002049" y="981226"/>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7" name="矩形 61"/>
              <p:cNvSpPr>
                <a:spLocks noChangeArrowheads="1"/>
              </p:cNvSpPr>
              <p:nvPr/>
            </p:nvSpPr>
            <p:spPr bwMode="auto">
              <a:xfrm>
                <a:off x="387804" y="195321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8" name="矩形 62"/>
              <p:cNvSpPr>
                <a:spLocks noChangeArrowheads="1"/>
              </p:cNvSpPr>
              <p:nvPr/>
            </p:nvSpPr>
            <p:spPr bwMode="auto">
              <a:xfrm>
                <a:off x="387804" y="1629215"/>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39" name="矩形 63"/>
              <p:cNvSpPr>
                <a:spLocks noChangeArrowheads="1"/>
              </p:cNvSpPr>
              <p:nvPr/>
            </p:nvSpPr>
            <p:spPr bwMode="auto">
              <a:xfrm>
                <a:off x="387804" y="130522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40" name="矩形 64"/>
              <p:cNvSpPr>
                <a:spLocks noChangeArrowheads="1"/>
              </p:cNvSpPr>
              <p:nvPr/>
            </p:nvSpPr>
            <p:spPr bwMode="auto">
              <a:xfrm>
                <a:off x="387804" y="981226"/>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41" name="矩形 65"/>
              <p:cNvSpPr>
                <a:spLocks noChangeArrowheads="1"/>
              </p:cNvSpPr>
              <p:nvPr/>
            </p:nvSpPr>
            <p:spPr bwMode="auto">
              <a:xfrm>
                <a:off x="387804" y="657232"/>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42" name="矩形 66"/>
              <p:cNvSpPr>
                <a:spLocks noChangeArrowheads="1"/>
              </p:cNvSpPr>
              <p:nvPr/>
            </p:nvSpPr>
            <p:spPr bwMode="auto">
              <a:xfrm>
                <a:off x="387804" y="323994"/>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sp>
            <p:nvSpPr>
              <p:cNvPr id="143" name="矩形 67"/>
              <p:cNvSpPr>
                <a:spLocks noChangeArrowheads="1"/>
              </p:cNvSpPr>
              <p:nvPr/>
            </p:nvSpPr>
            <p:spPr bwMode="auto">
              <a:xfrm>
                <a:off x="387804" y="0"/>
                <a:ext cx="464024" cy="2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ndParaRPr>
              </a:p>
            </p:txBody>
          </p:sp>
        </p:grpSp>
        <p:sp>
          <p:nvSpPr>
            <p:cNvPr id="144" name="矩形 68"/>
            <p:cNvSpPr>
              <a:spLocks noChangeArrowheads="1"/>
            </p:cNvSpPr>
            <p:nvPr/>
          </p:nvSpPr>
          <p:spPr bwMode="auto">
            <a:xfrm>
              <a:off x="524402" y="3247895"/>
              <a:ext cx="967325" cy="319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r>
                <a:rPr lang="zh-CN" altLang="en-US" sz="1600" b="1" dirty="0">
                  <a:solidFill>
                    <a:schemeClr val="bg1"/>
                  </a:solidFill>
                  <a:latin typeface="Impact" pitchFamily="34" charset="0"/>
                  <a:ea typeface="微软雅黑" pitchFamily="34" charset="-122"/>
                  <a:sym typeface="Impact" pitchFamily="34" charset="0"/>
                </a:rPr>
                <a:t>内容说明</a:t>
              </a:r>
              <a:endParaRPr lang="zh-CN" altLang="en-US" sz="1600" dirty="0"/>
            </a:p>
          </p:txBody>
        </p:sp>
      </p:grpSp>
      <p:grpSp>
        <p:nvGrpSpPr>
          <p:cNvPr id="12" name="组合 11"/>
          <p:cNvGrpSpPr/>
          <p:nvPr/>
        </p:nvGrpSpPr>
        <p:grpSpPr>
          <a:xfrm>
            <a:off x="2990852" y="3443157"/>
            <a:ext cx="1660525" cy="1419225"/>
            <a:chOff x="2990852" y="3443157"/>
            <a:chExt cx="1660525" cy="1419225"/>
          </a:xfrm>
        </p:grpSpPr>
        <p:sp>
          <p:nvSpPr>
            <p:cNvPr id="146" name="任意多边形 71"/>
            <p:cNvSpPr>
              <a:spLocks noChangeArrowheads="1"/>
            </p:cNvSpPr>
            <p:nvPr/>
          </p:nvSpPr>
          <p:spPr bwMode="auto">
            <a:xfrm rot="13762846" flipH="1" flipV="1">
              <a:off x="3111502" y="3322507"/>
              <a:ext cx="1419225" cy="1660525"/>
            </a:xfrm>
            <a:custGeom>
              <a:avLst/>
              <a:gdLst>
                <a:gd name="T0" fmla="*/ 0 w 1555844"/>
                <a:gd name="T1" fmla="*/ 942095 h 1797617"/>
                <a:gd name="T2" fmla="*/ 566483 w 1555844"/>
                <a:gd name="T3" fmla="*/ 237976 h 1797617"/>
                <a:gd name="T4" fmla="*/ 616942 w 1555844"/>
                <a:gd name="T5" fmla="*/ 232822 h 1797617"/>
                <a:gd name="T6" fmla="*/ 578136 w 1555844"/>
                <a:gd name="T7" fmla="*/ 232822 h 1797617"/>
                <a:gd name="T8" fmla="*/ 709464 w 1555844"/>
                <a:gd name="T9" fmla="*/ 0 h 1797617"/>
                <a:gd name="T10" fmla="*/ 840792 w 1555844"/>
                <a:gd name="T11" fmla="*/ 232822 h 1797617"/>
                <a:gd name="T12" fmla="*/ 801986 w 1555844"/>
                <a:gd name="T13" fmla="*/ 232822 h 1797617"/>
                <a:gd name="T14" fmla="*/ 852445 w 1555844"/>
                <a:gd name="T15" fmla="*/ 237976 h 1797617"/>
                <a:gd name="T16" fmla="*/ 1418928 w 1555844"/>
                <a:gd name="T17" fmla="*/ 942095 h 1797617"/>
                <a:gd name="T18" fmla="*/ 709464 w 1555844"/>
                <a:gd name="T19" fmla="*/ 1660816 h 1797617"/>
                <a:gd name="T20" fmla="*/ 0 w 1555844"/>
                <a:gd name="T21" fmla="*/ 942095 h 17976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55844"/>
                <a:gd name="T34" fmla="*/ 0 h 1797617"/>
                <a:gd name="T35" fmla="*/ 1555844 w 1555844"/>
                <a:gd name="T36" fmla="*/ 1797617 h 17976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55844" h="1797617">
                  <a:moveTo>
                    <a:pt x="0" y="1019695"/>
                  </a:moveTo>
                  <a:cubicBezTo>
                    <a:pt x="0" y="643765"/>
                    <a:pt x="266658" y="330116"/>
                    <a:pt x="621144" y="257578"/>
                  </a:cubicBezTo>
                  <a:lnTo>
                    <a:pt x="676472" y="252000"/>
                  </a:lnTo>
                  <a:lnTo>
                    <a:pt x="633922" y="252000"/>
                  </a:lnTo>
                  <a:lnTo>
                    <a:pt x="777922" y="0"/>
                  </a:lnTo>
                  <a:lnTo>
                    <a:pt x="921922" y="252000"/>
                  </a:lnTo>
                  <a:lnTo>
                    <a:pt x="879372" y="252000"/>
                  </a:lnTo>
                  <a:lnTo>
                    <a:pt x="934700" y="257578"/>
                  </a:lnTo>
                  <a:cubicBezTo>
                    <a:pt x="1289186" y="330116"/>
                    <a:pt x="1555844" y="643765"/>
                    <a:pt x="1555844" y="1019695"/>
                  </a:cubicBezTo>
                  <a:cubicBezTo>
                    <a:pt x="1555844" y="1449329"/>
                    <a:pt x="1207556" y="1797617"/>
                    <a:pt x="777922" y="1797617"/>
                  </a:cubicBezTo>
                  <a:cubicBezTo>
                    <a:pt x="348288" y="1797617"/>
                    <a:pt x="0" y="1449329"/>
                    <a:pt x="0" y="1019695"/>
                  </a:cubicBezTo>
                  <a:close/>
                </a:path>
              </a:pathLst>
            </a:custGeom>
            <a:solidFill>
              <a:srgbClr val="EE906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endParaRPr lang="zh-CN" altLang="en-US"/>
            </a:p>
          </p:txBody>
        </p:sp>
        <p:grpSp>
          <p:nvGrpSpPr>
            <p:cNvPr id="10" name="组合 9"/>
            <p:cNvGrpSpPr/>
            <p:nvPr/>
          </p:nvGrpSpPr>
          <p:grpSpPr>
            <a:xfrm>
              <a:off x="3073402" y="3638420"/>
              <a:ext cx="1319212" cy="1088333"/>
              <a:chOff x="3073402" y="3638420"/>
              <a:chExt cx="1319212" cy="1088333"/>
            </a:xfrm>
          </p:grpSpPr>
          <p:sp>
            <p:nvSpPr>
              <p:cNvPr id="148" name="文本框 73"/>
              <p:cNvSpPr>
                <a:spLocks noChangeArrowheads="1"/>
              </p:cNvSpPr>
              <p:nvPr/>
            </p:nvSpPr>
            <p:spPr bwMode="auto">
              <a:xfrm>
                <a:off x="3155952" y="3638420"/>
                <a:ext cx="7381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a:solidFill>
                      <a:schemeClr val="bg1"/>
                    </a:solidFill>
                    <a:ea typeface="MS Gothic" pitchFamily="49" charset="-128"/>
                  </a:rPr>
                  <a:t>02</a:t>
                </a:r>
                <a:endParaRPr lang="zh-CN" altLang="en-US" sz="3500">
                  <a:solidFill>
                    <a:schemeClr val="bg1"/>
                  </a:solidFill>
                  <a:ea typeface="MS Gothic" pitchFamily="49" charset="-128"/>
                </a:endParaRPr>
              </a:p>
            </p:txBody>
          </p:sp>
          <p:pic>
            <p:nvPicPr>
              <p:cNvPr id="149" name="图片 7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8577" y="3713032"/>
                <a:ext cx="407987"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 name="文本框 75"/>
              <p:cNvSpPr>
                <a:spLocks noChangeArrowheads="1"/>
              </p:cNvSpPr>
              <p:nvPr/>
            </p:nvSpPr>
            <p:spPr bwMode="auto">
              <a:xfrm>
                <a:off x="3073402" y="4140497"/>
                <a:ext cx="1319212" cy="58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en-US" sz="1400" dirty="0">
                  <a:solidFill>
                    <a:schemeClr val="bg1"/>
                  </a:solidFill>
                  <a:latin typeface="Impact" pitchFamily="34" charset="0"/>
                  <a:ea typeface="微软雅黑" pitchFamily="34" charset="-122"/>
                  <a:sym typeface="Impact" pitchFamily="34" charset="0"/>
                </a:endParaRPr>
              </a:p>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zh-CN" altLang="en-US" sz="1400" dirty="0"/>
              </a:p>
            </p:txBody>
          </p:sp>
        </p:grpSp>
      </p:grpSp>
      <p:grpSp>
        <p:nvGrpSpPr>
          <p:cNvPr id="11" name="组合 10"/>
          <p:cNvGrpSpPr/>
          <p:nvPr/>
        </p:nvGrpSpPr>
        <p:grpSpPr>
          <a:xfrm>
            <a:off x="3132139" y="1207957"/>
            <a:ext cx="1660525" cy="1420813"/>
            <a:chOff x="3132139" y="1207957"/>
            <a:chExt cx="1660525" cy="1420813"/>
          </a:xfrm>
        </p:grpSpPr>
        <p:sp>
          <p:nvSpPr>
            <p:cNvPr id="100" name="任意多边形 69"/>
            <p:cNvSpPr>
              <a:spLocks noChangeArrowheads="1"/>
            </p:cNvSpPr>
            <p:nvPr/>
          </p:nvSpPr>
          <p:spPr bwMode="auto">
            <a:xfrm rot="13762846">
              <a:off x="3251995" y="1088101"/>
              <a:ext cx="1420813" cy="1660525"/>
            </a:xfrm>
            <a:custGeom>
              <a:avLst/>
              <a:gdLst>
                <a:gd name="T0" fmla="*/ 0 w 1555844"/>
                <a:gd name="T1" fmla="*/ 942095 h 1797617"/>
                <a:gd name="T2" fmla="*/ 566982 w 1555844"/>
                <a:gd name="T3" fmla="*/ 237976 h 1797617"/>
                <a:gd name="T4" fmla="*/ 617485 w 1555844"/>
                <a:gd name="T5" fmla="*/ 232822 h 1797617"/>
                <a:gd name="T6" fmla="*/ 578645 w 1555844"/>
                <a:gd name="T7" fmla="*/ 232822 h 1797617"/>
                <a:gd name="T8" fmla="*/ 710089 w 1555844"/>
                <a:gd name="T9" fmla="*/ 0 h 1797617"/>
                <a:gd name="T10" fmla="*/ 841533 w 1555844"/>
                <a:gd name="T11" fmla="*/ 232822 h 1797617"/>
                <a:gd name="T12" fmla="*/ 802693 w 1555844"/>
                <a:gd name="T13" fmla="*/ 232822 h 1797617"/>
                <a:gd name="T14" fmla="*/ 853196 w 1555844"/>
                <a:gd name="T15" fmla="*/ 237976 h 1797617"/>
                <a:gd name="T16" fmla="*/ 1420178 w 1555844"/>
                <a:gd name="T17" fmla="*/ 942095 h 1797617"/>
                <a:gd name="T18" fmla="*/ 710089 w 1555844"/>
                <a:gd name="T19" fmla="*/ 1660816 h 1797617"/>
                <a:gd name="T20" fmla="*/ 0 w 1555844"/>
                <a:gd name="T21" fmla="*/ 942095 h 17976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55844"/>
                <a:gd name="T34" fmla="*/ 0 h 1797617"/>
                <a:gd name="T35" fmla="*/ 1555844 w 1555844"/>
                <a:gd name="T36" fmla="*/ 1797617 h 17976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55844" h="1797617">
                  <a:moveTo>
                    <a:pt x="0" y="1019695"/>
                  </a:moveTo>
                  <a:cubicBezTo>
                    <a:pt x="0" y="643765"/>
                    <a:pt x="266658" y="330116"/>
                    <a:pt x="621144" y="257578"/>
                  </a:cubicBezTo>
                  <a:lnTo>
                    <a:pt x="676472" y="252000"/>
                  </a:lnTo>
                  <a:lnTo>
                    <a:pt x="633922" y="252000"/>
                  </a:lnTo>
                  <a:lnTo>
                    <a:pt x="777922" y="0"/>
                  </a:lnTo>
                  <a:lnTo>
                    <a:pt x="921922" y="252000"/>
                  </a:lnTo>
                  <a:lnTo>
                    <a:pt x="879372" y="252000"/>
                  </a:lnTo>
                  <a:lnTo>
                    <a:pt x="934700" y="257578"/>
                  </a:lnTo>
                  <a:cubicBezTo>
                    <a:pt x="1289186" y="330116"/>
                    <a:pt x="1555844" y="643765"/>
                    <a:pt x="1555844" y="1019695"/>
                  </a:cubicBezTo>
                  <a:cubicBezTo>
                    <a:pt x="1555844" y="1449329"/>
                    <a:pt x="1207556" y="1797617"/>
                    <a:pt x="777922" y="1797617"/>
                  </a:cubicBezTo>
                  <a:cubicBezTo>
                    <a:pt x="348288" y="1797617"/>
                    <a:pt x="0" y="1449329"/>
                    <a:pt x="0" y="1019695"/>
                  </a:cubicBezTo>
                  <a:close/>
                </a:path>
              </a:pathLst>
            </a:custGeom>
            <a:solidFill>
              <a:srgbClr val="4BB0D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endParaRPr lang="zh-CN" altLang="en-US"/>
            </a:p>
          </p:txBody>
        </p:sp>
        <p:grpSp>
          <p:nvGrpSpPr>
            <p:cNvPr id="3" name="组合 2"/>
            <p:cNvGrpSpPr/>
            <p:nvPr/>
          </p:nvGrpSpPr>
          <p:grpSpPr>
            <a:xfrm>
              <a:off x="3390902" y="1274632"/>
              <a:ext cx="1317625" cy="1075857"/>
              <a:chOff x="3390902" y="1274632"/>
              <a:chExt cx="1317625" cy="1075857"/>
            </a:xfrm>
          </p:grpSpPr>
          <p:sp>
            <p:nvSpPr>
              <p:cNvPr id="151" name="文本框 76"/>
              <p:cNvSpPr>
                <a:spLocks noChangeArrowheads="1"/>
              </p:cNvSpPr>
              <p:nvPr/>
            </p:nvSpPr>
            <p:spPr bwMode="auto">
              <a:xfrm>
                <a:off x="3471864" y="1274632"/>
                <a:ext cx="73818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a:solidFill>
                      <a:schemeClr val="bg1"/>
                    </a:solidFill>
                    <a:ea typeface="MS Gothic" pitchFamily="49" charset="-128"/>
                  </a:rPr>
                  <a:t>01</a:t>
                </a:r>
                <a:endParaRPr lang="zh-CN" altLang="en-US" sz="3500">
                  <a:solidFill>
                    <a:schemeClr val="bg1"/>
                  </a:solidFill>
                  <a:ea typeface="MS Gothic" pitchFamily="49" charset="-128"/>
                </a:endParaRPr>
              </a:p>
            </p:txBody>
          </p:sp>
          <p:pic>
            <p:nvPicPr>
              <p:cNvPr id="152" name="图片 7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54489" y="1336545"/>
                <a:ext cx="407988"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 name="文本框 78"/>
              <p:cNvSpPr>
                <a:spLocks noChangeArrowheads="1"/>
              </p:cNvSpPr>
              <p:nvPr/>
            </p:nvSpPr>
            <p:spPr bwMode="auto">
              <a:xfrm>
                <a:off x="3390902" y="1764233"/>
                <a:ext cx="1317625" cy="58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en-US" sz="1400" dirty="0">
                  <a:solidFill>
                    <a:schemeClr val="bg1"/>
                  </a:solidFill>
                  <a:latin typeface="Impact" pitchFamily="34" charset="0"/>
                  <a:ea typeface="微软雅黑" pitchFamily="34" charset="-122"/>
                  <a:sym typeface="Impact" pitchFamily="34" charset="0"/>
                </a:endParaRPr>
              </a:p>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zh-CN" altLang="en-US" sz="1400" dirty="0"/>
              </a:p>
            </p:txBody>
          </p:sp>
        </p:grpSp>
      </p:grpSp>
      <p:grpSp>
        <p:nvGrpSpPr>
          <p:cNvPr id="14" name="组合 13"/>
          <p:cNvGrpSpPr/>
          <p:nvPr/>
        </p:nvGrpSpPr>
        <p:grpSpPr>
          <a:xfrm>
            <a:off x="7315202" y="1207957"/>
            <a:ext cx="1660525" cy="1420813"/>
            <a:chOff x="7315202" y="1207957"/>
            <a:chExt cx="1660525" cy="1420813"/>
          </a:xfrm>
        </p:grpSpPr>
        <p:sp>
          <p:nvSpPr>
            <p:cNvPr id="145" name="任意多边形 70"/>
            <p:cNvSpPr>
              <a:spLocks noChangeArrowheads="1"/>
            </p:cNvSpPr>
            <p:nvPr/>
          </p:nvSpPr>
          <p:spPr bwMode="auto">
            <a:xfrm rot="13762846">
              <a:off x="7435058" y="1088101"/>
              <a:ext cx="1420813" cy="1660525"/>
            </a:xfrm>
            <a:custGeom>
              <a:avLst/>
              <a:gdLst>
                <a:gd name="T0" fmla="*/ 0 w 1555844"/>
                <a:gd name="T1" fmla="*/ 942095 h 1797617"/>
                <a:gd name="T2" fmla="*/ 566982 w 1555844"/>
                <a:gd name="T3" fmla="*/ 237976 h 1797617"/>
                <a:gd name="T4" fmla="*/ 617485 w 1555844"/>
                <a:gd name="T5" fmla="*/ 232822 h 1797617"/>
                <a:gd name="T6" fmla="*/ 578645 w 1555844"/>
                <a:gd name="T7" fmla="*/ 232822 h 1797617"/>
                <a:gd name="T8" fmla="*/ 710089 w 1555844"/>
                <a:gd name="T9" fmla="*/ 0 h 1797617"/>
                <a:gd name="T10" fmla="*/ 841533 w 1555844"/>
                <a:gd name="T11" fmla="*/ 232822 h 1797617"/>
                <a:gd name="T12" fmla="*/ 802693 w 1555844"/>
                <a:gd name="T13" fmla="*/ 232822 h 1797617"/>
                <a:gd name="T14" fmla="*/ 853196 w 1555844"/>
                <a:gd name="T15" fmla="*/ 237976 h 1797617"/>
                <a:gd name="T16" fmla="*/ 1420178 w 1555844"/>
                <a:gd name="T17" fmla="*/ 942095 h 1797617"/>
                <a:gd name="T18" fmla="*/ 710089 w 1555844"/>
                <a:gd name="T19" fmla="*/ 1660816 h 1797617"/>
                <a:gd name="T20" fmla="*/ 0 w 1555844"/>
                <a:gd name="T21" fmla="*/ 942095 h 17976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55844"/>
                <a:gd name="T34" fmla="*/ 0 h 1797617"/>
                <a:gd name="T35" fmla="*/ 1555844 w 1555844"/>
                <a:gd name="T36" fmla="*/ 1797617 h 17976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55844" h="1797617">
                  <a:moveTo>
                    <a:pt x="0" y="1019695"/>
                  </a:moveTo>
                  <a:cubicBezTo>
                    <a:pt x="0" y="643765"/>
                    <a:pt x="266658" y="330116"/>
                    <a:pt x="621144" y="257578"/>
                  </a:cubicBezTo>
                  <a:lnTo>
                    <a:pt x="676472" y="252000"/>
                  </a:lnTo>
                  <a:lnTo>
                    <a:pt x="633922" y="252000"/>
                  </a:lnTo>
                  <a:lnTo>
                    <a:pt x="777922" y="0"/>
                  </a:lnTo>
                  <a:lnTo>
                    <a:pt x="921922" y="252000"/>
                  </a:lnTo>
                  <a:lnTo>
                    <a:pt x="879372" y="252000"/>
                  </a:lnTo>
                  <a:lnTo>
                    <a:pt x="934700" y="257578"/>
                  </a:lnTo>
                  <a:cubicBezTo>
                    <a:pt x="1289186" y="330116"/>
                    <a:pt x="1555844" y="643765"/>
                    <a:pt x="1555844" y="1019695"/>
                  </a:cubicBezTo>
                  <a:cubicBezTo>
                    <a:pt x="1555844" y="1449329"/>
                    <a:pt x="1207556" y="1797617"/>
                    <a:pt x="777922" y="1797617"/>
                  </a:cubicBezTo>
                  <a:cubicBezTo>
                    <a:pt x="348288" y="1797617"/>
                    <a:pt x="0" y="1449329"/>
                    <a:pt x="0" y="1019695"/>
                  </a:cubicBezTo>
                  <a:close/>
                </a:path>
              </a:pathLst>
            </a:custGeom>
            <a:solidFill>
              <a:srgbClr val="A6BABA"/>
            </a:solidFill>
            <a:ln w="12700" cap="flat" cmpd="sng">
              <a:solidFill>
                <a:srgbClr val="A6BABA"/>
              </a:solidFill>
              <a:miter lim="800000"/>
              <a:headEnd/>
              <a:tailEnd/>
            </a:ln>
          </p:spPr>
          <p:txBody>
            <a:bodyPr lIns="72585" tIns="36293" rIns="72585" bIns="36293" anchor="ctr"/>
            <a:lstStyle/>
            <a:p>
              <a:endParaRPr lang="zh-CN" altLang="en-US"/>
            </a:p>
          </p:txBody>
        </p:sp>
        <p:grpSp>
          <p:nvGrpSpPr>
            <p:cNvPr id="4" name="组合 3"/>
            <p:cNvGrpSpPr/>
            <p:nvPr/>
          </p:nvGrpSpPr>
          <p:grpSpPr>
            <a:xfrm>
              <a:off x="7570789" y="1274632"/>
              <a:ext cx="1317625" cy="1075857"/>
              <a:chOff x="7570789" y="1274632"/>
              <a:chExt cx="1317625" cy="1075857"/>
            </a:xfrm>
          </p:grpSpPr>
          <p:sp>
            <p:nvSpPr>
              <p:cNvPr id="154" name="文本框 79"/>
              <p:cNvSpPr>
                <a:spLocks noChangeArrowheads="1"/>
              </p:cNvSpPr>
              <p:nvPr/>
            </p:nvSpPr>
            <p:spPr bwMode="auto">
              <a:xfrm>
                <a:off x="7651752" y="1274632"/>
                <a:ext cx="7381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a:solidFill>
                      <a:schemeClr val="bg1"/>
                    </a:solidFill>
                    <a:ea typeface="MS Gothic" pitchFamily="49" charset="-128"/>
                  </a:rPr>
                  <a:t>03</a:t>
                </a:r>
                <a:endParaRPr lang="zh-CN" altLang="en-US" sz="3500">
                  <a:solidFill>
                    <a:schemeClr val="bg1"/>
                  </a:solidFill>
                  <a:ea typeface="MS Gothic" pitchFamily="49" charset="-128"/>
                </a:endParaRPr>
              </a:p>
            </p:txBody>
          </p:sp>
          <p:pic>
            <p:nvPicPr>
              <p:cNvPr id="155" name="图片 8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34377" y="1336545"/>
                <a:ext cx="40798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 name="文本框 81"/>
              <p:cNvSpPr>
                <a:spLocks noChangeArrowheads="1"/>
              </p:cNvSpPr>
              <p:nvPr/>
            </p:nvSpPr>
            <p:spPr bwMode="auto">
              <a:xfrm>
                <a:off x="7570789" y="1764233"/>
                <a:ext cx="1317625" cy="58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en-US" sz="1400" dirty="0">
                  <a:solidFill>
                    <a:schemeClr val="bg1"/>
                  </a:solidFill>
                  <a:latin typeface="Impact" pitchFamily="34" charset="0"/>
                  <a:ea typeface="微软雅黑" pitchFamily="34" charset="-122"/>
                  <a:sym typeface="Impact" pitchFamily="34" charset="0"/>
                </a:endParaRPr>
              </a:p>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zh-CN" altLang="en-US" sz="1400" dirty="0"/>
              </a:p>
            </p:txBody>
          </p:sp>
        </p:grpSp>
      </p:grpSp>
      <p:grpSp>
        <p:nvGrpSpPr>
          <p:cNvPr id="13" name="组合 12"/>
          <p:cNvGrpSpPr/>
          <p:nvPr/>
        </p:nvGrpSpPr>
        <p:grpSpPr>
          <a:xfrm>
            <a:off x="7197727" y="3454270"/>
            <a:ext cx="1660525" cy="1419225"/>
            <a:chOff x="7197727" y="3454270"/>
            <a:chExt cx="1660525" cy="1419225"/>
          </a:xfrm>
        </p:grpSpPr>
        <p:sp>
          <p:nvSpPr>
            <p:cNvPr id="147" name="任意多边形 72"/>
            <p:cNvSpPr>
              <a:spLocks noChangeArrowheads="1"/>
            </p:cNvSpPr>
            <p:nvPr/>
          </p:nvSpPr>
          <p:spPr bwMode="auto">
            <a:xfrm rot="13762846" flipH="1" flipV="1">
              <a:off x="7318377" y="3333620"/>
              <a:ext cx="1419225" cy="1660525"/>
            </a:xfrm>
            <a:custGeom>
              <a:avLst/>
              <a:gdLst>
                <a:gd name="T0" fmla="*/ 0 w 1555844"/>
                <a:gd name="T1" fmla="*/ 942095 h 1797617"/>
                <a:gd name="T2" fmla="*/ 566982 w 1555844"/>
                <a:gd name="T3" fmla="*/ 237976 h 1797617"/>
                <a:gd name="T4" fmla="*/ 617485 w 1555844"/>
                <a:gd name="T5" fmla="*/ 232822 h 1797617"/>
                <a:gd name="T6" fmla="*/ 578645 w 1555844"/>
                <a:gd name="T7" fmla="*/ 232822 h 1797617"/>
                <a:gd name="T8" fmla="*/ 710089 w 1555844"/>
                <a:gd name="T9" fmla="*/ 0 h 1797617"/>
                <a:gd name="T10" fmla="*/ 841533 w 1555844"/>
                <a:gd name="T11" fmla="*/ 232822 h 1797617"/>
                <a:gd name="T12" fmla="*/ 802693 w 1555844"/>
                <a:gd name="T13" fmla="*/ 232822 h 1797617"/>
                <a:gd name="T14" fmla="*/ 853196 w 1555844"/>
                <a:gd name="T15" fmla="*/ 237976 h 1797617"/>
                <a:gd name="T16" fmla="*/ 1420178 w 1555844"/>
                <a:gd name="T17" fmla="*/ 942095 h 1797617"/>
                <a:gd name="T18" fmla="*/ 710089 w 1555844"/>
                <a:gd name="T19" fmla="*/ 1660816 h 1797617"/>
                <a:gd name="T20" fmla="*/ 0 w 1555844"/>
                <a:gd name="T21" fmla="*/ 942095 h 17976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55844"/>
                <a:gd name="T34" fmla="*/ 0 h 1797617"/>
                <a:gd name="T35" fmla="*/ 1555844 w 1555844"/>
                <a:gd name="T36" fmla="*/ 1797617 h 17976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55844" h="1797617">
                  <a:moveTo>
                    <a:pt x="0" y="1019695"/>
                  </a:moveTo>
                  <a:cubicBezTo>
                    <a:pt x="0" y="643765"/>
                    <a:pt x="266658" y="330116"/>
                    <a:pt x="621144" y="257578"/>
                  </a:cubicBezTo>
                  <a:lnTo>
                    <a:pt x="676472" y="252000"/>
                  </a:lnTo>
                  <a:lnTo>
                    <a:pt x="633922" y="252000"/>
                  </a:lnTo>
                  <a:lnTo>
                    <a:pt x="777922" y="0"/>
                  </a:lnTo>
                  <a:lnTo>
                    <a:pt x="921922" y="252000"/>
                  </a:lnTo>
                  <a:lnTo>
                    <a:pt x="879372" y="252000"/>
                  </a:lnTo>
                  <a:lnTo>
                    <a:pt x="934700" y="257578"/>
                  </a:lnTo>
                  <a:cubicBezTo>
                    <a:pt x="1289186" y="330116"/>
                    <a:pt x="1555844" y="643765"/>
                    <a:pt x="1555844" y="1019695"/>
                  </a:cubicBezTo>
                  <a:cubicBezTo>
                    <a:pt x="1555844" y="1449329"/>
                    <a:pt x="1207556" y="1797617"/>
                    <a:pt x="777922" y="1797617"/>
                  </a:cubicBezTo>
                  <a:cubicBezTo>
                    <a:pt x="348288" y="1797617"/>
                    <a:pt x="0" y="1449329"/>
                    <a:pt x="0" y="1019695"/>
                  </a:cubicBezTo>
                  <a:close/>
                </a:path>
              </a:pathLst>
            </a:custGeom>
            <a:solidFill>
              <a:srgbClr val="4BB0D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endParaRPr lang="zh-CN" altLang="en-US"/>
            </a:p>
          </p:txBody>
        </p:sp>
        <p:grpSp>
          <p:nvGrpSpPr>
            <p:cNvPr id="9" name="组合 8"/>
            <p:cNvGrpSpPr/>
            <p:nvPr/>
          </p:nvGrpSpPr>
          <p:grpSpPr>
            <a:xfrm>
              <a:off x="7294564" y="3638420"/>
              <a:ext cx="1319213" cy="1088333"/>
              <a:chOff x="7294564" y="3638420"/>
              <a:chExt cx="1319213" cy="1088333"/>
            </a:xfrm>
          </p:grpSpPr>
          <p:sp>
            <p:nvSpPr>
              <p:cNvPr id="157" name="文本框 82"/>
              <p:cNvSpPr>
                <a:spLocks noChangeArrowheads="1"/>
              </p:cNvSpPr>
              <p:nvPr/>
            </p:nvSpPr>
            <p:spPr bwMode="auto">
              <a:xfrm>
                <a:off x="7377114" y="3638420"/>
                <a:ext cx="7366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a:solidFill>
                      <a:schemeClr val="bg1"/>
                    </a:solidFill>
                    <a:ea typeface="MS Gothic" pitchFamily="49" charset="-128"/>
                  </a:rPr>
                  <a:t>04</a:t>
                </a:r>
                <a:endParaRPr lang="zh-CN" altLang="en-US" sz="3500">
                  <a:solidFill>
                    <a:schemeClr val="bg1"/>
                  </a:solidFill>
                  <a:ea typeface="MS Gothic" pitchFamily="49" charset="-128"/>
                </a:endParaRPr>
              </a:p>
            </p:txBody>
          </p:sp>
          <p:pic>
            <p:nvPicPr>
              <p:cNvPr id="158" name="图片 8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58152" y="3701920"/>
                <a:ext cx="407987"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 name="文本框 84"/>
              <p:cNvSpPr>
                <a:spLocks noChangeArrowheads="1"/>
              </p:cNvSpPr>
              <p:nvPr/>
            </p:nvSpPr>
            <p:spPr bwMode="auto">
              <a:xfrm>
                <a:off x="7294564" y="4140497"/>
                <a:ext cx="1319213" cy="58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en-US" sz="1400" dirty="0">
                  <a:solidFill>
                    <a:schemeClr val="bg1"/>
                  </a:solidFill>
                  <a:latin typeface="Impact" pitchFamily="34" charset="0"/>
                  <a:ea typeface="微软雅黑" pitchFamily="34" charset="-122"/>
                  <a:sym typeface="Impact" pitchFamily="34" charset="0"/>
                </a:endParaRPr>
              </a:p>
              <a:p>
                <a:pPr algn="ctr">
                  <a:lnSpc>
                    <a:spcPts val="1988"/>
                  </a:lnSpc>
                </a:pPr>
                <a:r>
                  <a:rPr lang="zh-CN" altLang="en-US" sz="1400" dirty="0">
                    <a:solidFill>
                      <a:schemeClr val="bg1"/>
                    </a:solidFill>
                    <a:latin typeface="Impact" pitchFamily="34" charset="0"/>
                    <a:ea typeface="微软雅黑" pitchFamily="34" charset="-122"/>
                    <a:sym typeface="Impact" pitchFamily="34" charset="0"/>
                  </a:rPr>
                  <a:t>内容具体说明</a:t>
                </a:r>
                <a:endParaRPr lang="zh-CN" altLang="en-US" sz="1400" dirty="0"/>
              </a:p>
            </p:txBody>
          </p:sp>
        </p:grpSp>
      </p:grpSp>
      <p:sp>
        <p:nvSpPr>
          <p:cNvPr id="160" name="矩形 25"/>
          <p:cNvSpPr>
            <a:spLocks noChangeArrowheads="1"/>
          </p:cNvSpPr>
          <p:nvPr/>
        </p:nvSpPr>
        <p:spPr bwMode="auto">
          <a:xfrm>
            <a:off x="1557288" y="1275716"/>
            <a:ext cx="1725749" cy="904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161" name="矩形 25"/>
          <p:cNvSpPr>
            <a:spLocks noChangeArrowheads="1"/>
          </p:cNvSpPr>
          <p:nvPr/>
        </p:nvSpPr>
        <p:spPr bwMode="auto">
          <a:xfrm>
            <a:off x="5643168" y="1275716"/>
            <a:ext cx="1725749" cy="904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162" name="矩形 25"/>
          <p:cNvSpPr>
            <a:spLocks noChangeArrowheads="1"/>
          </p:cNvSpPr>
          <p:nvPr/>
        </p:nvSpPr>
        <p:spPr bwMode="auto">
          <a:xfrm>
            <a:off x="1348999" y="3901944"/>
            <a:ext cx="1725749" cy="904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163" name="矩形 25"/>
          <p:cNvSpPr>
            <a:spLocks noChangeArrowheads="1"/>
          </p:cNvSpPr>
          <p:nvPr/>
        </p:nvSpPr>
        <p:spPr bwMode="auto">
          <a:xfrm>
            <a:off x="5434879" y="3901944"/>
            <a:ext cx="1725749" cy="904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a:t>
            </a:r>
            <a:endParaRPr lang="en-US" altLang="zh-CN" sz="1200" dirty="0">
              <a:solidFill>
                <a:srgbClr val="434154"/>
              </a:solidFill>
              <a:latin typeface="Impact" pitchFamily="34" charset="0"/>
              <a:ea typeface="微软雅黑" pitchFamily="34" charset="-122"/>
              <a:sym typeface="Impact" pitchFamily="34" charset="0"/>
            </a:endParaRPr>
          </a:p>
        </p:txBody>
      </p:sp>
    </p:spTree>
    <p:extLst>
      <p:ext uri="{BB962C8B-B14F-4D97-AF65-F5344CB8AC3E}">
        <p14:creationId xmlns:p14="http://schemas.microsoft.com/office/powerpoint/2010/main" val="1786731014"/>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31"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1000" fill="hold"/>
                                        <p:tgtEl>
                                          <p:spTgt spid="2"/>
                                        </p:tgtEl>
                                        <p:attrNameLst>
                                          <p:attrName>ppt_w</p:attrName>
                                        </p:attrNameLst>
                                      </p:cBhvr>
                                      <p:tavLst>
                                        <p:tav tm="0">
                                          <p:val>
                                            <p:fltVal val="0"/>
                                          </p:val>
                                        </p:tav>
                                        <p:tav tm="100000">
                                          <p:val>
                                            <p:strVal val="#ppt_w"/>
                                          </p:val>
                                        </p:tav>
                                      </p:tavLst>
                                    </p:anim>
                                    <p:anim calcmode="lin" valueType="num">
                                      <p:cBhvr>
                                        <p:cTn id="33" dur="1000" fill="hold"/>
                                        <p:tgtEl>
                                          <p:spTgt spid="2"/>
                                        </p:tgtEl>
                                        <p:attrNameLst>
                                          <p:attrName>ppt_h</p:attrName>
                                        </p:attrNameLst>
                                      </p:cBhvr>
                                      <p:tavLst>
                                        <p:tav tm="0">
                                          <p:val>
                                            <p:fltVal val="0"/>
                                          </p:val>
                                        </p:tav>
                                        <p:tav tm="100000">
                                          <p:val>
                                            <p:strVal val="#ppt_h"/>
                                          </p:val>
                                        </p:tav>
                                      </p:tavLst>
                                    </p:anim>
                                    <p:anim calcmode="lin" valueType="num">
                                      <p:cBhvr>
                                        <p:cTn id="34" dur="1000" fill="hold"/>
                                        <p:tgtEl>
                                          <p:spTgt spid="2"/>
                                        </p:tgtEl>
                                        <p:attrNameLst>
                                          <p:attrName>style.rotation</p:attrName>
                                        </p:attrNameLst>
                                      </p:cBhvr>
                                      <p:tavLst>
                                        <p:tav tm="0">
                                          <p:val>
                                            <p:fltVal val="90"/>
                                          </p:val>
                                        </p:tav>
                                        <p:tav tm="100000">
                                          <p:val>
                                            <p:fltVal val="0"/>
                                          </p:val>
                                        </p:tav>
                                      </p:tavLst>
                                    </p:anim>
                                    <p:animEffect transition="in" filter="fade">
                                      <p:cBhvr>
                                        <p:cTn id="35" dur="1000"/>
                                        <p:tgtEl>
                                          <p:spTgt spid="2"/>
                                        </p:tgtEl>
                                      </p:cBhvr>
                                    </p:animEffect>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01"/>
                                        </p:tgtEl>
                                        <p:attrNameLst>
                                          <p:attrName>style.visibility</p:attrName>
                                        </p:attrNameLst>
                                      </p:cBhvr>
                                      <p:to>
                                        <p:strVal val="visible"/>
                                      </p:to>
                                    </p:set>
                                    <p:animEffect transition="in" filter="wipe(left)">
                                      <p:cBhvr>
                                        <p:cTn id="39" dur="500"/>
                                        <p:tgtEl>
                                          <p:spTgt spid="101"/>
                                        </p:tgtEl>
                                      </p:cBhvr>
                                    </p:animEffect>
                                  </p:childTnLst>
                                </p:cTn>
                              </p:par>
                            </p:childTnLst>
                          </p:cTn>
                        </p:par>
                        <p:par>
                          <p:cTn id="40" fill="hold">
                            <p:stCondLst>
                              <p:cond delay="3500"/>
                            </p:stCondLst>
                            <p:childTnLst>
                              <p:par>
                                <p:cTn id="41" presetID="22" presetClass="entr" presetSubtype="4"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00"/>
                                        <p:tgtEl>
                                          <p:spTgt spid="6"/>
                                        </p:tgtEl>
                                      </p:cBhvr>
                                    </p:animEffect>
                                  </p:childTnLst>
                                </p:cTn>
                              </p:par>
                            </p:childTnLst>
                          </p:cTn>
                        </p:par>
                        <p:par>
                          <p:cTn id="44" fill="hold">
                            <p:stCondLst>
                              <p:cond delay="4000"/>
                            </p:stCondLst>
                            <p:childTnLst>
                              <p:par>
                                <p:cTn id="45" presetID="22" presetClass="entr" presetSubtype="4" fill="hold" nodeType="after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par>
                          <p:cTn id="48" fill="hold">
                            <p:stCondLst>
                              <p:cond delay="4500"/>
                            </p:stCondLst>
                            <p:childTnLst>
                              <p:par>
                                <p:cTn id="49" presetID="22" presetClass="entr" presetSubtype="1" fill="hold" nodeType="after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up)">
                                      <p:cBhvr>
                                        <p:cTn id="51" dur="500"/>
                                        <p:tgtEl>
                                          <p:spTgt spid="7"/>
                                        </p:tgtEl>
                                      </p:cBhvr>
                                    </p:animEffect>
                                  </p:childTnLst>
                                </p:cTn>
                              </p:par>
                            </p:childTnLst>
                          </p:cTn>
                        </p:par>
                        <p:par>
                          <p:cTn id="52" fill="hold">
                            <p:stCondLst>
                              <p:cond delay="5000"/>
                            </p:stCondLst>
                            <p:childTnLst>
                              <p:par>
                                <p:cTn id="53" presetID="22" presetClass="entr" presetSubtype="1" fill="hold" nodeType="after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wipe(up)">
                                      <p:cBhvr>
                                        <p:cTn id="55" dur="500"/>
                                        <p:tgtEl>
                                          <p:spTgt spid="12"/>
                                        </p:tgtEl>
                                      </p:cBhvr>
                                    </p:animEffect>
                                  </p:childTnLst>
                                </p:cTn>
                              </p:par>
                            </p:childTnLst>
                          </p:cTn>
                        </p:par>
                        <p:par>
                          <p:cTn id="56" fill="hold">
                            <p:stCondLst>
                              <p:cond delay="5500"/>
                            </p:stCondLst>
                            <p:childTnLst>
                              <p:par>
                                <p:cTn id="57" presetID="22" presetClass="entr" presetSubtype="4" fill="hold"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par>
                          <p:cTn id="60" fill="hold">
                            <p:stCondLst>
                              <p:cond delay="6000"/>
                            </p:stCondLst>
                            <p:childTnLst>
                              <p:par>
                                <p:cTn id="61" presetID="22" presetClass="entr" presetSubtype="4" fill="hold"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down)">
                                      <p:cBhvr>
                                        <p:cTn id="63" dur="500"/>
                                        <p:tgtEl>
                                          <p:spTgt spid="14"/>
                                        </p:tgtEl>
                                      </p:cBhvr>
                                    </p:animEffect>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wipe(up)">
                                      <p:cBhvr>
                                        <p:cTn id="67" dur="500"/>
                                        <p:tgtEl>
                                          <p:spTgt spid="8"/>
                                        </p:tgtEl>
                                      </p:cBhvr>
                                    </p:animEffect>
                                  </p:childTnLst>
                                </p:cTn>
                              </p:par>
                            </p:childTnLst>
                          </p:cTn>
                        </p:par>
                        <p:par>
                          <p:cTn id="68" fill="hold">
                            <p:stCondLst>
                              <p:cond delay="7000"/>
                            </p:stCondLst>
                            <p:childTnLst>
                              <p:par>
                                <p:cTn id="69" presetID="22" presetClass="entr" presetSubtype="1" fill="hold"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wipe(up)">
                                      <p:cBhvr>
                                        <p:cTn id="71" dur="500"/>
                                        <p:tgtEl>
                                          <p:spTgt spid="13"/>
                                        </p:tgtEl>
                                      </p:cBhvr>
                                    </p:animEffect>
                                  </p:childTnLst>
                                </p:cTn>
                              </p:par>
                            </p:childTnLst>
                          </p:cTn>
                        </p:par>
                        <p:par>
                          <p:cTn id="72" fill="hold">
                            <p:stCondLst>
                              <p:cond delay="7500"/>
                            </p:stCondLst>
                            <p:childTnLst>
                              <p:par>
                                <p:cTn id="73" presetID="14" presetClass="entr" presetSubtype="10" fill="hold" grpId="0" nodeType="afterEffect">
                                  <p:stCondLst>
                                    <p:cond delay="0"/>
                                  </p:stCondLst>
                                  <p:childTnLst>
                                    <p:set>
                                      <p:cBhvr>
                                        <p:cTn id="74" dur="1" fill="hold">
                                          <p:stCondLst>
                                            <p:cond delay="0"/>
                                          </p:stCondLst>
                                        </p:cTn>
                                        <p:tgtEl>
                                          <p:spTgt spid="160"/>
                                        </p:tgtEl>
                                        <p:attrNameLst>
                                          <p:attrName>style.visibility</p:attrName>
                                        </p:attrNameLst>
                                      </p:cBhvr>
                                      <p:to>
                                        <p:strVal val="visible"/>
                                      </p:to>
                                    </p:set>
                                    <p:animEffect transition="in" filter="randombar(horizontal)">
                                      <p:cBhvr>
                                        <p:cTn id="75" dur="500"/>
                                        <p:tgtEl>
                                          <p:spTgt spid="160"/>
                                        </p:tgtEl>
                                      </p:cBhvr>
                                    </p:animEffect>
                                  </p:childTnLst>
                                </p:cTn>
                              </p:par>
                              <p:par>
                                <p:cTn id="76" presetID="14" presetClass="entr" presetSubtype="10" fill="hold" grpId="0" nodeType="withEffect">
                                  <p:stCondLst>
                                    <p:cond delay="0"/>
                                  </p:stCondLst>
                                  <p:childTnLst>
                                    <p:set>
                                      <p:cBhvr>
                                        <p:cTn id="77" dur="1" fill="hold">
                                          <p:stCondLst>
                                            <p:cond delay="0"/>
                                          </p:stCondLst>
                                        </p:cTn>
                                        <p:tgtEl>
                                          <p:spTgt spid="161"/>
                                        </p:tgtEl>
                                        <p:attrNameLst>
                                          <p:attrName>style.visibility</p:attrName>
                                        </p:attrNameLst>
                                      </p:cBhvr>
                                      <p:to>
                                        <p:strVal val="visible"/>
                                      </p:to>
                                    </p:set>
                                    <p:animEffect transition="in" filter="randombar(horizontal)">
                                      <p:cBhvr>
                                        <p:cTn id="78" dur="500"/>
                                        <p:tgtEl>
                                          <p:spTgt spid="161"/>
                                        </p:tgtEl>
                                      </p:cBhvr>
                                    </p:animEffect>
                                  </p:childTnLst>
                                </p:cTn>
                              </p:par>
                              <p:par>
                                <p:cTn id="79" presetID="14" presetClass="entr" presetSubtype="10" fill="hold" grpId="0" nodeType="withEffect">
                                  <p:stCondLst>
                                    <p:cond delay="0"/>
                                  </p:stCondLst>
                                  <p:childTnLst>
                                    <p:set>
                                      <p:cBhvr>
                                        <p:cTn id="80" dur="1" fill="hold">
                                          <p:stCondLst>
                                            <p:cond delay="0"/>
                                          </p:stCondLst>
                                        </p:cTn>
                                        <p:tgtEl>
                                          <p:spTgt spid="162"/>
                                        </p:tgtEl>
                                        <p:attrNameLst>
                                          <p:attrName>style.visibility</p:attrName>
                                        </p:attrNameLst>
                                      </p:cBhvr>
                                      <p:to>
                                        <p:strVal val="visible"/>
                                      </p:to>
                                    </p:set>
                                    <p:animEffect transition="in" filter="randombar(horizontal)">
                                      <p:cBhvr>
                                        <p:cTn id="81" dur="500"/>
                                        <p:tgtEl>
                                          <p:spTgt spid="162"/>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163"/>
                                        </p:tgtEl>
                                        <p:attrNameLst>
                                          <p:attrName>style.visibility</p:attrName>
                                        </p:attrNameLst>
                                      </p:cBhvr>
                                      <p:to>
                                        <p:strVal val="visible"/>
                                      </p:to>
                                    </p:set>
                                    <p:animEffect transition="in" filter="randombar(horizontal)">
                                      <p:cBhvr>
                                        <p:cTn id="84"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101" grpId="0" animBg="1"/>
      <p:bldP spid="160" grpId="0"/>
      <p:bldP spid="161" grpId="0"/>
      <p:bldP spid="162" grpId="0"/>
      <p:bldP spid="16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8710184" y="4468738"/>
            <a:ext cx="1017756" cy="1005126"/>
          </a:xfrm>
          <a:prstGeom prst="rect">
            <a:avLst/>
          </a:prstGeom>
          <a:solidFill>
            <a:srgbClr val="9751CB">
              <a:alpha val="5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3" name="矩形 52"/>
          <p:cNvSpPr/>
          <p:nvPr/>
        </p:nvSpPr>
        <p:spPr>
          <a:xfrm>
            <a:off x="8085732" y="4845299"/>
            <a:ext cx="486093" cy="480060"/>
          </a:xfrm>
          <a:prstGeom prst="rect">
            <a:avLst/>
          </a:prstGeom>
          <a:solidFill>
            <a:schemeClr val="accent1">
              <a:lumMod val="60000"/>
              <a:lumOff val="4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4" name="矩形 53"/>
          <p:cNvSpPr/>
          <p:nvPr/>
        </p:nvSpPr>
        <p:spPr>
          <a:xfrm>
            <a:off x="9302442" y="4085059"/>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5" name="矩形 54"/>
          <p:cNvSpPr/>
          <p:nvPr/>
        </p:nvSpPr>
        <p:spPr>
          <a:xfrm>
            <a:off x="7758206" y="5138539"/>
            <a:ext cx="189168" cy="186820"/>
          </a:xfrm>
          <a:prstGeom prst="rect">
            <a:avLst/>
          </a:prstGeom>
          <a:solidFill>
            <a:srgbClr val="9DDFB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6" name="矩形 55"/>
          <p:cNvSpPr/>
          <p:nvPr/>
        </p:nvSpPr>
        <p:spPr>
          <a:xfrm>
            <a:off x="9055219" y="3834882"/>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8" name="矩形 57"/>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9" name="矩形 58"/>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0" name="矩形 59"/>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2" name="矩形 61"/>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0" name="正五边形 29"/>
          <p:cNvSpPr/>
          <p:nvPr/>
        </p:nvSpPr>
        <p:spPr>
          <a:xfrm rot="793021">
            <a:off x="7209380" y="1611138"/>
            <a:ext cx="818021" cy="769400"/>
          </a:xfrm>
          <a:prstGeom prst="pent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2" name="组合 1"/>
          <p:cNvGrpSpPr/>
          <p:nvPr/>
        </p:nvGrpSpPr>
        <p:grpSpPr>
          <a:xfrm>
            <a:off x="1642923" y="869321"/>
            <a:ext cx="6103740" cy="3513972"/>
            <a:chOff x="1642923" y="869321"/>
            <a:chExt cx="6103740" cy="3513972"/>
          </a:xfrm>
        </p:grpSpPr>
        <p:sp>
          <p:nvSpPr>
            <p:cNvPr id="31" name="等腰三角形 11"/>
            <p:cNvSpPr/>
            <p:nvPr/>
          </p:nvSpPr>
          <p:spPr>
            <a:xfrm rot="15717985">
              <a:off x="2353785" y="978160"/>
              <a:ext cx="385992" cy="168314"/>
            </a:xfrm>
            <a:custGeom>
              <a:avLst/>
              <a:gdLst>
                <a:gd name="connsiteX0" fmla="*/ 0 w 333062"/>
                <a:gd name="connsiteY0" fmla="*/ 412463 h 412463"/>
                <a:gd name="connsiteX1" fmla="*/ 166531 w 333062"/>
                <a:gd name="connsiteY1" fmla="*/ 0 h 412463"/>
                <a:gd name="connsiteX2" fmla="*/ 333062 w 333062"/>
                <a:gd name="connsiteY2" fmla="*/ 412463 h 412463"/>
                <a:gd name="connsiteX3" fmla="*/ 0 w 333062"/>
                <a:gd name="connsiteY3" fmla="*/ 412463 h 412463"/>
                <a:gd name="connsiteX0" fmla="*/ 0 w 397789"/>
                <a:gd name="connsiteY0" fmla="*/ 371263 h 412463"/>
                <a:gd name="connsiteX1" fmla="*/ 231258 w 397789"/>
                <a:gd name="connsiteY1" fmla="*/ 0 h 412463"/>
                <a:gd name="connsiteX2" fmla="*/ 397789 w 397789"/>
                <a:gd name="connsiteY2" fmla="*/ 412463 h 412463"/>
                <a:gd name="connsiteX3" fmla="*/ 0 w 397789"/>
                <a:gd name="connsiteY3" fmla="*/ 371263 h 412463"/>
                <a:gd name="connsiteX0" fmla="*/ 0 w 397789"/>
                <a:gd name="connsiteY0" fmla="*/ 304620 h 345820"/>
                <a:gd name="connsiteX1" fmla="*/ 385381 w 397789"/>
                <a:gd name="connsiteY1" fmla="*/ 0 h 345820"/>
                <a:gd name="connsiteX2" fmla="*/ 397789 w 397789"/>
                <a:gd name="connsiteY2" fmla="*/ 345820 h 345820"/>
                <a:gd name="connsiteX3" fmla="*/ 0 w 397789"/>
                <a:gd name="connsiteY3" fmla="*/ 304620 h 345820"/>
                <a:gd name="connsiteX0" fmla="*/ 0 w 385381"/>
                <a:gd name="connsiteY0" fmla="*/ 304620 h 489692"/>
                <a:gd name="connsiteX1" fmla="*/ 385381 w 385381"/>
                <a:gd name="connsiteY1" fmla="*/ 0 h 489692"/>
                <a:gd name="connsiteX2" fmla="*/ 371580 w 385381"/>
                <a:gd name="connsiteY2" fmla="*/ 489692 h 489692"/>
                <a:gd name="connsiteX3" fmla="*/ 0 w 385381"/>
                <a:gd name="connsiteY3" fmla="*/ 304620 h 489692"/>
                <a:gd name="connsiteX0" fmla="*/ 0 w 451165"/>
                <a:gd name="connsiteY0" fmla="*/ 17900 h 202972"/>
                <a:gd name="connsiteX1" fmla="*/ 451165 w 451165"/>
                <a:gd name="connsiteY1" fmla="*/ 0 h 202972"/>
                <a:gd name="connsiteX2" fmla="*/ 371580 w 451165"/>
                <a:gd name="connsiteY2" fmla="*/ 202972 h 202972"/>
                <a:gd name="connsiteX3" fmla="*/ 0 w 451165"/>
                <a:gd name="connsiteY3" fmla="*/ 17900 h 202972"/>
                <a:gd name="connsiteX0" fmla="*/ 0 w 451165"/>
                <a:gd name="connsiteY0" fmla="*/ 17900 h 194290"/>
                <a:gd name="connsiteX1" fmla="*/ 451165 w 451165"/>
                <a:gd name="connsiteY1" fmla="*/ 0 h 194290"/>
                <a:gd name="connsiteX2" fmla="*/ 372805 w 451165"/>
                <a:gd name="connsiteY2" fmla="*/ 194290 h 194290"/>
                <a:gd name="connsiteX3" fmla="*/ 0 w 451165"/>
                <a:gd name="connsiteY3" fmla="*/ 17900 h 194290"/>
              </a:gdLst>
              <a:ahLst/>
              <a:cxnLst>
                <a:cxn ang="0">
                  <a:pos x="connsiteX0" y="connsiteY0"/>
                </a:cxn>
                <a:cxn ang="0">
                  <a:pos x="connsiteX1" y="connsiteY1"/>
                </a:cxn>
                <a:cxn ang="0">
                  <a:pos x="connsiteX2" y="connsiteY2"/>
                </a:cxn>
                <a:cxn ang="0">
                  <a:pos x="connsiteX3" y="connsiteY3"/>
                </a:cxn>
              </a:cxnLst>
              <a:rect l="l" t="t" r="r" b="b"/>
              <a:pathLst>
                <a:path w="451165" h="194290">
                  <a:moveTo>
                    <a:pt x="0" y="17900"/>
                  </a:moveTo>
                  <a:lnTo>
                    <a:pt x="451165" y="0"/>
                  </a:lnTo>
                  <a:lnTo>
                    <a:pt x="372805" y="194290"/>
                  </a:lnTo>
                  <a:lnTo>
                    <a:pt x="0" y="179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10"/>
            <p:cNvSpPr/>
            <p:nvPr/>
          </p:nvSpPr>
          <p:spPr>
            <a:xfrm>
              <a:off x="2750924" y="1400608"/>
              <a:ext cx="1030158" cy="2982685"/>
            </a:xfrm>
            <a:custGeom>
              <a:avLst/>
              <a:gdLst>
                <a:gd name="connsiteX0" fmla="*/ 0 w 568276"/>
                <a:gd name="connsiteY0" fmla="*/ 0 h 3472171"/>
                <a:gd name="connsiteX1" fmla="*/ 568276 w 568276"/>
                <a:gd name="connsiteY1" fmla="*/ 0 h 3472171"/>
                <a:gd name="connsiteX2" fmla="*/ 568276 w 568276"/>
                <a:gd name="connsiteY2" fmla="*/ 3472171 h 3472171"/>
                <a:gd name="connsiteX3" fmla="*/ 0 w 568276"/>
                <a:gd name="connsiteY3" fmla="*/ 3472171 h 3472171"/>
                <a:gd name="connsiteX4" fmla="*/ 0 w 568276"/>
                <a:gd name="connsiteY4" fmla="*/ 0 h 3472171"/>
                <a:gd name="connsiteX0" fmla="*/ 0 w 676226"/>
                <a:gd name="connsiteY0" fmla="*/ 0 h 3472171"/>
                <a:gd name="connsiteX1" fmla="*/ 676226 w 676226"/>
                <a:gd name="connsiteY1" fmla="*/ 0 h 3472171"/>
                <a:gd name="connsiteX2" fmla="*/ 568276 w 676226"/>
                <a:gd name="connsiteY2" fmla="*/ 3472171 h 3472171"/>
                <a:gd name="connsiteX3" fmla="*/ 0 w 676226"/>
                <a:gd name="connsiteY3" fmla="*/ 3472171 h 3472171"/>
                <a:gd name="connsiteX4" fmla="*/ 0 w 676226"/>
                <a:gd name="connsiteY4" fmla="*/ 0 h 3472171"/>
                <a:gd name="connsiteX0" fmla="*/ 50800 w 676226"/>
                <a:gd name="connsiteY0" fmla="*/ 0 h 3535671"/>
                <a:gd name="connsiteX1" fmla="*/ 676226 w 676226"/>
                <a:gd name="connsiteY1" fmla="*/ 63500 h 3535671"/>
                <a:gd name="connsiteX2" fmla="*/ 568276 w 676226"/>
                <a:gd name="connsiteY2" fmla="*/ 3535671 h 3535671"/>
                <a:gd name="connsiteX3" fmla="*/ 0 w 676226"/>
                <a:gd name="connsiteY3" fmla="*/ 3535671 h 3535671"/>
                <a:gd name="connsiteX4" fmla="*/ 50800 w 676226"/>
                <a:gd name="connsiteY4" fmla="*/ 0 h 3535671"/>
                <a:gd name="connsiteX0" fmla="*/ 31750 w 676226"/>
                <a:gd name="connsiteY0" fmla="*/ 0 h 3522971"/>
                <a:gd name="connsiteX1" fmla="*/ 676226 w 676226"/>
                <a:gd name="connsiteY1" fmla="*/ 50800 h 3522971"/>
                <a:gd name="connsiteX2" fmla="*/ 568276 w 676226"/>
                <a:gd name="connsiteY2" fmla="*/ 3522971 h 3522971"/>
                <a:gd name="connsiteX3" fmla="*/ 0 w 676226"/>
                <a:gd name="connsiteY3" fmla="*/ 3522971 h 3522971"/>
                <a:gd name="connsiteX4" fmla="*/ 31750 w 676226"/>
                <a:gd name="connsiteY4" fmla="*/ 0 h 3522971"/>
                <a:gd name="connsiteX0" fmla="*/ 63500 w 676226"/>
                <a:gd name="connsiteY0" fmla="*/ 0 h 3522971"/>
                <a:gd name="connsiteX1" fmla="*/ 676226 w 676226"/>
                <a:gd name="connsiteY1" fmla="*/ 50800 h 3522971"/>
                <a:gd name="connsiteX2" fmla="*/ 568276 w 676226"/>
                <a:gd name="connsiteY2" fmla="*/ 3522971 h 3522971"/>
                <a:gd name="connsiteX3" fmla="*/ 0 w 676226"/>
                <a:gd name="connsiteY3" fmla="*/ 3522971 h 3522971"/>
                <a:gd name="connsiteX4" fmla="*/ 63500 w 676226"/>
                <a:gd name="connsiteY4" fmla="*/ 0 h 3522971"/>
                <a:gd name="connsiteX0" fmla="*/ 63500 w 676226"/>
                <a:gd name="connsiteY0" fmla="*/ 0 h 3522971"/>
                <a:gd name="connsiteX1" fmla="*/ 676226 w 676226"/>
                <a:gd name="connsiteY1" fmla="*/ 57150 h 3522971"/>
                <a:gd name="connsiteX2" fmla="*/ 568276 w 676226"/>
                <a:gd name="connsiteY2" fmla="*/ 3522971 h 3522971"/>
                <a:gd name="connsiteX3" fmla="*/ 0 w 676226"/>
                <a:gd name="connsiteY3" fmla="*/ 3522971 h 3522971"/>
                <a:gd name="connsiteX4" fmla="*/ 63500 w 676226"/>
                <a:gd name="connsiteY4" fmla="*/ 0 h 3522971"/>
                <a:gd name="connsiteX0" fmla="*/ 63500 w 680988"/>
                <a:gd name="connsiteY0" fmla="*/ 0 h 3522971"/>
                <a:gd name="connsiteX1" fmla="*/ 680988 w 680988"/>
                <a:gd name="connsiteY1" fmla="*/ 57150 h 3522971"/>
                <a:gd name="connsiteX2" fmla="*/ 568276 w 680988"/>
                <a:gd name="connsiteY2" fmla="*/ 3522971 h 3522971"/>
                <a:gd name="connsiteX3" fmla="*/ 0 w 680988"/>
                <a:gd name="connsiteY3" fmla="*/ 3522971 h 3522971"/>
                <a:gd name="connsiteX4" fmla="*/ 63500 w 680988"/>
                <a:gd name="connsiteY4" fmla="*/ 0 h 3522971"/>
                <a:gd name="connsiteX0" fmla="*/ 63500 w 690513"/>
                <a:gd name="connsiteY0" fmla="*/ 0 h 3522971"/>
                <a:gd name="connsiteX1" fmla="*/ 690513 w 690513"/>
                <a:gd name="connsiteY1" fmla="*/ 47625 h 3522971"/>
                <a:gd name="connsiteX2" fmla="*/ 568276 w 690513"/>
                <a:gd name="connsiteY2" fmla="*/ 3522971 h 3522971"/>
                <a:gd name="connsiteX3" fmla="*/ 0 w 690513"/>
                <a:gd name="connsiteY3" fmla="*/ 3522971 h 3522971"/>
                <a:gd name="connsiteX4" fmla="*/ 63500 w 690513"/>
                <a:gd name="connsiteY4" fmla="*/ 0 h 3522971"/>
                <a:gd name="connsiteX0" fmla="*/ 177800 w 804813"/>
                <a:gd name="connsiteY0" fmla="*/ 0 h 3522971"/>
                <a:gd name="connsiteX1" fmla="*/ 804813 w 804813"/>
                <a:gd name="connsiteY1" fmla="*/ 47625 h 3522971"/>
                <a:gd name="connsiteX2" fmla="*/ 682576 w 804813"/>
                <a:gd name="connsiteY2" fmla="*/ 3522971 h 3522971"/>
                <a:gd name="connsiteX3" fmla="*/ 0 w 804813"/>
                <a:gd name="connsiteY3" fmla="*/ 3383271 h 3522971"/>
                <a:gd name="connsiteX4" fmla="*/ 177800 w 804813"/>
                <a:gd name="connsiteY4" fmla="*/ 0 h 3522971"/>
                <a:gd name="connsiteX0" fmla="*/ 177800 w 911176"/>
                <a:gd name="connsiteY0" fmla="*/ 0 h 3446771"/>
                <a:gd name="connsiteX1" fmla="*/ 804813 w 911176"/>
                <a:gd name="connsiteY1" fmla="*/ 47625 h 3446771"/>
                <a:gd name="connsiteX2" fmla="*/ 911176 w 911176"/>
                <a:gd name="connsiteY2" fmla="*/ 3446771 h 3446771"/>
                <a:gd name="connsiteX3" fmla="*/ 0 w 911176"/>
                <a:gd name="connsiteY3" fmla="*/ 3383271 h 3446771"/>
                <a:gd name="connsiteX4" fmla="*/ 177800 w 911176"/>
                <a:gd name="connsiteY4" fmla="*/ 0 h 3446771"/>
                <a:gd name="connsiteX0" fmla="*/ 381000 w 1114376"/>
                <a:gd name="connsiteY0" fmla="*/ 0 h 3510271"/>
                <a:gd name="connsiteX1" fmla="*/ 1008013 w 1114376"/>
                <a:gd name="connsiteY1" fmla="*/ 47625 h 3510271"/>
                <a:gd name="connsiteX2" fmla="*/ 1114376 w 1114376"/>
                <a:gd name="connsiteY2" fmla="*/ 3446771 h 3510271"/>
                <a:gd name="connsiteX3" fmla="*/ 0 w 1114376"/>
                <a:gd name="connsiteY3" fmla="*/ 3510271 h 3510271"/>
                <a:gd name="connsiteX4" fmla="*/ 381000 w 1114376"/>
                <a:gd name="connsiteY4" fmla="*/ 0 h 3510271"/>
                <a:gd name="connsiteX0" fmla="*/ 469900 w 1203276"/>
                <a:gd name="connsiteY0" fmla="*/ 0 h 3510271"/>
                <a:gd name="connsiteX1" fmla="*/ 1096913 w 1203276"/>
                <a:gd name="connsiteY1" fmla="*/ 47625 h 3510271"/>
                <a:gd name="connsiteX2" fmla="*/ 1203276 w 1203276"/>
                <a:gd name="connsiteY2" fmla="*/ 3446771 h 3510271"/>
                <a:gd name="connsiteX3" fmla="*/ 0 w 1203276"/>
                <a:gd name="connsiteY3" fmla="*/ 3510271 h 3510271"/>
                <a:gd name="connsiteX4" fmla="*/ 469900 w 1203276"/>
                <a:gd name="connsiteY4" fmla="*/ 0 h 3510271"/>
                <a:gd name="connsiteX0" fmla="*/ 469900 w 1279476"/>
                <a:gd name="connsiteY0" fmla="*/ 0 h 3624571"/>
                <a:gd name="connsiteX1" fmla="*/ 1096913 w 1279476"/>
                <a:gd name="connsiteY1" fmla="*/ 47625 h 3624571"/>
                <a:gd name="connsiteX2" fmla="*/ 1279476 w 1279476"/>
                <a:gd name="connsiteY2" fmla="*/ 3624571 h 3624571"/>
                <a:gd name="connsiteX3" fmla="*/ 0 w 1279476"/>
                <a:gd name="connsiteY3" fmla="*/ 3510271 h 3624571"/>
                <a:gd name="connsiteX4" fmla="*/ 469900 w 1279476"/>
                <a:gd name="connsiteY4" fmla="*/ 0 h 3624571"/>
                <a:gd name="connsiteX0" fmla="*/ 513737 w 1323313"/>
                <a:gd name="connsiteY0" fmla="*/ 0 h 3869736"/>
                <a:gd name="connsiteX1" fmla="*/ 1140750 w 1323313"/>
                <a:gd name="connsiteY1" fmla="*/ 47625 h 3869736"/>
                <a:gd name="connsiteX2" fmla="*/ 1323313 w 1323313"/>
                <a:gd name="connsiteY2" fmla="*/ 3624571 h 3869736"/>
                <a:gd name="connsiteX3" fmla="*/ 0 w 1323313"/>
                <a:gd name="connsiteY3" fmla="*/ 3869736 h 3869736"/>
                <a:gd name="connsiteX4" fmla="*/ 513737 w 1323313"/>
                <a:gd name="connsiteY4" fmla="*/ 0 h 3869736"/>
                <a:gd name="connsiteX0" fmla="*/ 513737 w 1384685"/>
                <a:gd name="connsiteY0" fmla="*/ 0 h 3869736"/>
                <a:gd name="connsiteX1" fmla="*/ 1140750 w 1384685"/>
                <a:gd name="connsiteY1" fmla="*/ 47625 h 3869736"/>
                <a:gd name="connsiteX2" fmla="*/ 1384685 w 1384685"/>
                <a:gd name="connsiteY2" fmla="*/ 3624571 h 3869736"/>
                <a:gd name="connsiteX3" fmla="*/ 0 w 1384685"/>
                <a:gd name="connsiteY3" fmla="*/ 3869736 h 3869736"/>
                <a:gd name="connsiteX4" fmla="*/ 513737 w 1384685"/>
                <a:gd name="connsiteY4" fmla="*/ 0 h 3869736"/>
                <a:gd name="connsiteX0" fmla="*/ 491819 w 1362767"/>
                <a:gd name="connsiteY0" fmla="*/ 0 h 3869736"/>
                <a:gd name="connsiteX1" fmla="*/ 1118832 w 1362767"/>
                <a:gd name="connsiteY1" fmla="*/ 47625 h 3869736"/>
                <a:gd name="connsiteX2" fmla="*/ 1362767 w 1362767"/>
                <a:gd name="connsiteY2" fmla="*/ 3624571 h 3869736"/>
                <a:gd name="connsiteX3" fmla="*/ 0 w 1362767"/>
                <a:gd name="connsiteY3" fmla="*/ 3869736 h 3869736"/>
                <a:gd name="connsiteX4" fmla="*/ 491819 w 1362767"/>
                <a:gd name="connsiteY4" fmla="*/ 0 h 3869736"/>
                <a:gd name="connsiteX0" fmla="*/ 491819 w 1118832"/>
                <a:gd name="connsiteY0" fmla="*/ 0 h 3869736"/>
                <a:gd name="connsiteX1" fmla="*/ 1118832 w 1118832"/>
                <a:gd name="connsiteY1" fmla="*/ 47625 h 3869736"/>
                <a:gd name="connsiteX2" fmla="*/ 1108930 w 1118832"/>
                <a:gd name="connsiteY2" fmla="*/ 3738216 h 3869736"/>
                <a:gd name="connsiteX3" fmla="*/ 0 w 1118832"/>
                <a:gd name="connsiteY3" fmla="*/ 3869736 h 3869736"/>
                <a:gd name="connsiteX4" fmla="*/ 491819 w 1118832"/>
                <a:gd name="connsiteY4" fmla="*/ 0 h 3869736"/>
                <a:gd name="connsiteX0" fmla="*/ 491819 w 1189192"/>
                <a:gd name="connsiteY0" fmla="*/ 0 h 3880272"/>
                <a:gd name="connsiteX1" fmla="*/ 1118832 w 1189192"/>
                <a:gd name="connsiteY1" fmla="*/ 47625 h 3880272"/>
                <a:gd name="connsiteX2" fmla="*/ 1189089 w 1189192"/>
                <a:gd name="connsiteY2" fmla="*/ 3880272 h 3880272"/>
                <a:gd name="connsiteX3" fmla="*/ 0 w 1189192"/>
                <a:gd name="connsiteY3" fmla="*/ 3869736 h 3880272"/>
                <a:gd name="connsiteX4" fmla="*/ 491819 w 1189192"/>
                <a:gd name="connsiteY4" fmla="*/ 0 h 3880272"/>
                <a:gd name="connsiteX0" fmla="*/ 491819 w 1189192"/>
                <a:gd name="connsiteY0" fmla="*/ 0 h 3951300"/>
                <a:gd name="connsiteX1" fmla="*/ 1118832 w 1189192"/>
                <a:gd name="connsiteY1" fmla="*/ 47625 h 3951300"/>
                <a:gd name="connsiteX2" fmla="*/ 1189089 w 1189192"/>
                <a:gd name="connsiteY2" fmla="*/ 3951300 h 3951300"/>
                <a:gd name="connsiteX3" fmla="*/ 0 w 1189192"/>
                <a:gd name="connsiteY3" fmla="*/ 3869736 h 3951300"/>
                <a:gd name="connsiteX4" fmla="*/ 491819 w 1189192"/>
                <a:gd name="connsiteY4" fmla="*/ 0 h 3951300"/>
                <a:gd name="connsiteX0" fmla="*/ 438380 w 1135753"/>
                <a:gd name="connsiteY0" fmla="*/ 0 h 3951300"/>
                <a:gd name="connsiteX1" fmla="*/ 1065393 w 1135753"/>
                <a:gd name="connsiteY1" fmla="*/ 47625 h 3951300"/>
                <a:gd name="connsiteX2" fmla="*/ 1135650 w 1135753"/>
                <a:gd name="connsiteY2" fmla="*/ 3951300 h 3951300"/>
                <a:gd name="connsiteX3" fmla="*/ 0 w 1135753"/>
                <a:gd name="connsiteY3" fmla="*/ 3899625 h 3951300"/>
                <a:gd name="connsiteX4" fmla="*/ 438380 w 1135753"/>
                <a:gd name="connsiteY4" fmla="*/ 0 h 3951300"/>
                <a:gd name="connsiteX0" fmla="*/ 438380 w 1189151"/>
                <a:gd name="connsiteY0" fmla="*/ 0 h 3899625"/>
                <a:gd name="connsiteX1" fmla="*/ 1065393 w 1189151"/>
                <a:gd name="connsiteY1" fmla="*/ 47625 h 3899625"/>
                <a:gd name="connsiteX2" fmla="*/ 1189090 w 1189151"/>
                <a:gd name="connsiteY2" fmla="*/ 3712198 h 3899625"/>
                <a:gd name="connsiteX3" fmla="*/ 0 w 1189151"/>
                <a:gd name="connsiteY3" fmla="*/ 3899625 h 3899625"/>
                <a:gd name="connsiteX4" fmla="*/ 438380 w 1189151"/>
                <a:gd name="connsiteY4" fmla="*/ 0 h 3899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151" h="3899625">
                  <a:moveTo>
                    <a:pt x="438380" y="0"/>
                  </a:moveTo>
                  <a:lnTo>
                    <a:pt x="1065393" y="47625"/>
                  </a:lnTo>
                  <a:cubicBezTo>
                    <a:pt x="1062092" y="1277822"/>
                    <a:pt x="1192391" y="2482001"/>
                    <a:pt x="1189090" y="3712198"/>
                  </a:cubicBezTo>
                  <a:lnTo>
                    <a:pt x="0" y="3899625"/>
                  </a:lnTo>
                  <a:lnTo>
                    <a:pt x="43838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9"/>
            <p:cNvSpPr/>
            <p:nvPr/>
          </p:nvSpPr>
          <p:spPr>
            <a:xfrm>
              <a:off x="3141451" y="2045221"/>
              <a:ext cx="4605212" cy="1458963"/>
            </a:xfrm>
            <a:custGeom>
              <a:avLst/>
              <a:gdLst>
                <a:gd name="connsiteX0" fmla="*/ 0 w 6069161"/>
                <a:gd name="connsiteY0" fmla="*/ 0 h 1886857"/>
                <a:gd name="connsiteX1" fmla="*/ 6069161 w 6069161"/>
                <a:gd name="connsiteY1" fmla="*/ 0 h 1886857"/>
                <a:gd name="connsiteX2" fmla="*/ 6069161 w 6069161"/>
                <a:gd name="connsiteY2" fmla="*/ 1886857 h 1886857"/>
                <a:gd name="connsiteX3" fmla="*/ 0 w 6069161"/>
                <a:gd name="connsiteY3" fmla="*/ 1886857 h 1886857"/>
                <a:gd name="connsiteX4" fmla="*/ 0 w 6069161"/>
                <a:gd name="connsiteY4" fmla="*/ 0 h 1886857"/>
                <a:gd name="connsiteX0" fmla="*/ 371475 w 6440636"/>
                <a:gd name="connsiteY0" fmla="*/ 0 h 1886857"/>
                <a:gd name="connsiteX1" fmla="*/ 6440636 w 6440636"/>
                <a:gd name="connsiteY1" fmla="*/ 0 h 1886857"/>
                <a:gd name="connsiteX2" fmla="*/ 6440636 w 6440636"/>
                <a:gd name="connsiteY2" fmla="*/ 1886857 h 1886857"/>
                <a:gd name="connsiteX3" fmla="*/ 0 w 6440636"/>
                <a:gd name="connsiteY3" fmla="*/ 1886857 h 1886857"/>
                <a:gd name="connsiteX4" fmla="*/ 371475 w 6440636"/>
                <a:gd name="connsiteY4" fmla="*/ 0 h 1886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0636" h="1886857">
                  <a:moveTo>
                    <a:pt x="371475" y="0"/>
                  </a:moveTo>
                  <a:lnTo>
                    <a:pt x="6440636" y="0"/>
                  </a:lnTo>
                  <a:lnTo>
                    <a:pt x="6440636" y="1886857"/>
                  </a:lnTo>
                  <a:lnTo>
                    <a:pt x="0" y="1886857"/>
                  </a:lnTo>
                  <a:lnTo>
                    <a:pt x="371475"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9" name="矩形 7"/>
            <p:cNvSpPr/>
            <p:nvPr/>
          </p:nvSpPr>
          <p:spPr>
            <a:xfrm rot="20111146">
              <a:off x="2362673" y="2800210"/>
              <a:ext cx="823855" cy="960348"/>
            </a:xfrm>
            <a:custGeom>
              <a:avLst/>
              <a:gdLst>
                <a:gd name="connsiteX0" fmla="*/ 0 w 1752600"/>
                <a:gd name="connsiteY0" fmla="*/ 0 h 533400"/>
                <a:gd name="connsiteX1" fmla="*/ 1752600 w 1752600"/>
                <a:gd name="connsiteY1" fmla="*/ 0 h 533400"/>
                <a:gd name="connsiteX2" fmla="*/ 1752600 w 1752600"/>
                <a:gd name="connsiteY2" fmla="*/ 533400 h 533400"/>
                <a:gd name="connsiteX3" fmla="*/ 0 w 1752600"/>
                <a:gd name="connsiteY3" fmla="*/ 533400 h 533400"/>
                <a:gd name="connsiteX4" fmla="*/ 0 w 1752600"/>
                <a:gd name="connsiteY4" fmla="*/ 0 h 533400"/>
                <a:gd name="connsiteX0" fmla="*/ 62378 w 1752600"/>
                <a:gd name="connsiteY0" fmla="*/ 0 h 630484"/>
                <a:gd name="connsiteX1" fmla="*/ 1752600 w 1752600"/>
                <a:gd name="connsiteY1" fmla="*/ 97084 h 630484"/>
                <a:gd name="connsiteX2" fmla="*/ 1752600 w 1752600"/>
                <a:gd name="connsiteY2" fmla="*/ 630484 h 630484"/>
                <a:gd name="connsiteX3" fmla="*/ 0 w 1752600"/>
                <a:gd name="connsiteY3" fmla="*/ 630484 h 630484"/>
                <a:gd name="connsiteX4" fmla="*/ 62378 w 1752600"/>
                <a:gd name="connsiteY4" fmla="*/ 0 h 630484"/>
                <a:gd name="connsiteX0" fmla="*/ 62378 w 1752600"/>
                <a:gd name="connsiteY0" fmla="*/ 0 h 630484"/>
                <a:gd name="connsiteX1" fmla="*/ 951008 w 1752600"/>
                <a:gd name="connsiteY1" fmla="*/ 37773 h 630484"/>
                <a:gd name="connsiteX2" fmla="*/ 1752600 w 1752600"/>
                <a:gd name="connsiteY2" fmla="*/ 630484 h 630484"/>
                <a:gd name="connsiteX3" fmla="*/ 0 w 1752600"/>
                <a:gd name="connsiteY3" fmla="*/ 630484 h 630484"/>
                <a:gd name="connsiteX4" fmla="*/ 62378 w 1752600"/>
                <a:gd name="connsiteY4" fmla="*/ 0 h 630484"/>
                <a:gd name="connsiteX0" fmla="*/ 62378 w 1243687"/>
                <a:gd name="connsiteY0" fmla="*/ 0 h 630484"/>
                <a:gd name="connsiteX1" fmla="*/ 951008 w 1243687"/>
                <a:gd name="connsiteY1" fmla="*/ 37773 h 630484"/>
                <a:gd name="connsiteX2" fmla="*/ 1243687 w 1243687"/>
                <a:gd name="connsiteY2" fmla="*/ 619048 h 630484"/>
                <a:gd name="connsiteX3" fmla="*/ 0 w 1243687"/>
                <a:gd name="connsiteY3" fmla="*/ 630484 h 630484"/>
                <a:gd name="connsiteX4" fmla="*/ 62378 w 1243687"/>
                <a:gd name="connsiteY4" fmla="*/ 0 h 630484"/>
                <a:gd name="connsiteX0" fmla="*/ 62378 w 951008"/>
                <a:gd name="connsiteY0" fmla="*/ 0 h 1138113"/>
                <a:gd name="connsiteX1" fmla="*/ 951008 w 951008"/>
                <a:gd name="connsiteY1" fmla="*/ 37773 h 1138113"/>
                <a:gd name="connsiteX2" fmla="*/ 945733 w 951008"/>
                <a:gd name="connsiteY2" fmla="*/ 1138113 h 1138113"/>
                <a:gd name="connsiteX3" fmla="*/ 0 w 951008"/>
                <a:gd name="connsiteY3" fmla="*/ 630484 h 1138113"/>
                <a:gd name="connsiteX4" fmla="*/ 62378 w 951008"/>
                <a:gd name="connsiteY4" fmla="*/ 0 h 1138113"/>
                <a:gd name="connsiteX0" fmla="*/ 62378 w 951008"/>
                <a:gd name="connsiteY0" fmla="*/ 0 h 1130754"/>
                <a:gd name="connsiteX1" fmla="*/ 951008 w 951008"/>
                <a:gd name="connsiteY1" fmla="*/ 37773 h 1130754"/>
                <a:gd name="connsiteX2" fmla="*/ 929816 w 951008"/>
                <a:gd name="connsiteY2" fmla="*/ 1130754 h 1130754"/>
                <a:gd name="connsiteX3" fmla="*/ 0 w 951008"/>
                <a:gd name="connsiteY3" fmla="*/ 630484 h 1130754"/>
                <a:gd name="connsiteX4" fmla="*/ 62378 w 951008"/>
                <a:gd name="connsiteY4" fmla="*/ 0 h 1130754"/>
                <a:gd name="connsiteX0" fmla="*/ 62378 w 951008"/>
                <a:gd name="connsiteY0" fmla="*/ 0 h 1132593"/>
                <a:gd name="connsiteX1" fmla="*/ 951008 w 951008"/>
                <a:gd name="connsiteY1" fmla="*/ 37773 h 1132593"/>
                <a:gd name="connsiteX2" fmla="*/ 933795 w 951008"/>
                <a:gd name="connsiteY2" fmla="*/ 1132593 h 1132593"/>
                <a:gd name="connsiteX3" fmla="*/ 0 w 951008"/>
                <a:gd name="connsiteY3" fmla="*/ 630484 h 1132593"/>
                <a:gd name="connsiteX4" fmla="*/ 62378 w 951008"/>
                <a:gd name="connsiteY4" fmla="*/ 0 h 1132593"/>
                <a:gd name="connsiteX0" fmla="*/ 62378 w 951008"/>
                <a:gd name="connsiteY0" fmla="*/ 0 h 1128615"/>
                <a:gd name="connsiteX1" fmla="*/ 951008 w 951008"/>
                <a:gd name="connsiteY1" fmla="*/ 37773 h 1128615"/>
                <a:gd name="connsiteX2" fmla="*/ 935634 w 951008"/>
                <a:gd name="connsiteY2" fmla="*/ 1128615 h 1128615"/>
                <a:gd name="connsiteX3" fmla="*/ 0 w 951008"/>
                <a:gd name="connsiteY3" fmla="*/ 630484 h 1128615"/>
                <a:gd name="connsiteX4" fmla="*/ 62378 w 951008"/>
                <a:gd name="connsiteY4" fmla="*/ 0 h 1128615"/>
                <a:gd name="connsiteX0" fmla="*/ 62378 w 951008"/>
                <a:gd name="connsiteY0" fmla="*/ 0 h 1122497"/>
                <a:gd name="connsiteX1" fmla="*/ 951008 w 951008"/>
                <a:gd name="connsiteY1" fmla="*/ 37773 h 1122497"/>
                <a:gd name="connsiteX2" fmla="*/ 943293 w 951008"/>
                <a:gd name="connsiteY2" fmla="*/ 1122497 h 1122497"/>
                <a:gd name="connsiteX3" fmla="*/ 0 w 951008"/>
                <a:gd name="connsiteY3" fmla="*/ 630484 h 1122497"/>
                <a:gd name="connsiteX4" fmla="*/ 62378 w 951008"/>
                <a:gd name="connsiteY4" fmla="*/ 0 h 11224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1008" h="1122497">
                  <a:moveTo>
                    <a:pt x="62378" y="0"/>
                  </a:moveTo>
                  <a:lnTo>
                    <a:pt x="951008" y="37773"/>
                  </a:lnTo>
                  <a:cubicBezTo>
                    <a:pt x="949250" y="404553"/>
                    <a:pt x="945051" y="755717"/>
                    <a:pt x="943293" y="1122497"/>
                  </a:cubicBezTo>
                  <a:lnTo>
                    <a:pt x="0" y="630484"/>
                  </a:lnTo>
                  <a:lnTo>
                    <a:pt x="6237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5"/>
            <p:cNvSpPr/>
            <p:nvPr/>
          </p:nvSpPr>
          <p:spPr>
            <a:xfrm rot="9110624">
              <a:off x="1642923" y="1166612"/>
              <a:ext cx="1588197" cy="2187614"/>
            </a:xfrm>
            <a:custGeom>
              <a:avLst/>
              <a:gdLst>
                <a:gd name="connsiteX0" fmla="*/ 0 w 1619250"/>
                <a:gd name="connsiteY0" fmla="*/ 2381250 h 2381250"/>
                <a:gd name="connsiteX1" fmla="*/ 809625 w 1619250"/>
                <a:gd name="connsiteY1" fmla="*/ 0 h 2381250"/>
                <a:gd name="connsiteX2" fmla="*/ 1619250 w 1619250"/>
                <a:gd name="connsiteY2" fmla="*/ 2381250 h 2381250"/>
                <a:gd name="connsiteX3" fmla="*/ 0 w 1619250"/>
                <a:gd name="connsiteY3" fmla="*/ 2381250 h 2381250"/>
                <a:gd name="connsiteX0" fmla="*/ 0 w 1283513"/>
                <a:gd name="connsiteY0" fmla="*/ 2381250 h 2381250"/>
                <a:gd name="connsiteX1" fmla="*/ 809625 w 1283513"/>
                <a:gd name="connsiteY1" fmla="*/ 0 h 2381250"/>
                <a:gd name="connsiteX2" fmla="*/ 1283513 w 1283513"/>
                <a:gd name="connsiteY2" fmla="*/ 1899923 h 2381250"/>
                <a:gd name="connsiteX3" fmla="*/ 0 w 1283513"/>
                <a:gd name="connsiteY3" fmla="*/ 2381250 h 2381250"/>
                <a:gd name="connsiteX0" fmla="*/ 0 w 1283513"/>
                <a:gd name="connsiteY0" fmla="*/ 1977588 h 1977588"/>
                <a:gd name="connsiteX1" fmla="*/ 809207 w 1283513"/>
                <a:gd name="connsiteY1" fmla="*/ 0 h 1977588"/>
                <a:gd name="connsiteX2" fmla="*/ 1283513 w 1283513"/>
                <a:gd name="connsiteY2" fmla="*/ 1496261 h 1977588"/>
                <a:gd name="connsiteX3" fmla="*/ 0 w 1283513"/>
                <a:gd name="connsiteY3" fmla="*/ 1977588 h 1977588"/>
                <a:gd name="connsiteX0" fmla="*/ 0 w 1283513"/>
                <a:gd name="connsiteY0" fmla="*/ 2533029 h 2533029"/>
                <a:gd name="connsiteX1" fmla="*/ 1063273 w 1283513"/>
                <a:gd name="connsiteY1" fmla="*/ 0 h 2533029"/>
                <a:gd name="connsiteX2" fmla="*/ 1283513 w 1283513"/>
                <a:gd name="connsiteY2" fmla="*/ 2051702 h 2533029"/>
                <a:gd name="connsiteX3" fmla="*/ 0 w 1283513"/>
                <a:gd name="connsiteY3" fmla="*/ 2533029 h 2533029"/>
                <a:gd name="connsiteX0" fmla="*/ 0 w 1833318"/>
                <a:gd name="connsiteY0" fmla="*/ 2556980 h 2556980"/>
                <a:gd name="connsiteX1" fmla="*/ 1613078 w 1833318"/>
                <a:gd name="connsiteY1" fmla="*/ 0 h 2556980"/>
                <a:gd name="connsiteX2" fmla="*/ 1833318 w 1833318"/>
                <a:gd name="connsiteY2" fmla="*/ 2051702 h 2556980"/>
                <a:gd name="connsiteX3" fmla="*/ 0 w 1833318"/>
                <a:gd name="connsiteY3" fmla="*/ 2556980 h 2556980"/>
              </a:gdLst>
              <a:ahLst/>
              <a:cxnLst>
                <a:cxn ang="0">
                  <a:pos x="connsiteX0" y="connsiteY0"/>
                </a:cxn>
                <a:cxn ang="0">
                  <a:pos x="connsiteX1" y="connsiteY1"/>
                </a:cxn>
                <a:cxn ang="0">
                  <a:pos x="connsiteX2" y="connsiteY2"/>
                </a:cxn>
                <a:cxn ang="0">
                  <a:pos x="connsiteX3" y="connsiteY3"/>
                </a:cxn>
              </a:cxnLst>
              <a:rect l="l" t="t" r="r" b="b"/>
              <a:pathLst>
                <a:path w="1833318" h="2556980">
                  <a:moveTo>
                    <a:pt x="0" y="2556980"/>
                  </a:moveTo>
                  <a:lnTo>
                    <a:pt x="1613078" y="0"/>
                  </a:lnTo>
                  <a:lnTo>
                    <a:pt x="1833318" y="2051702"/>
                  </a:lnTo>
                  <a:lnTo>
                    <a:pt x="0" y="255698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9"/>
            <p:cNvSpPr/>
            <p:nvPr/>
          </p:nvSpPr>
          <p:spPr>
            <a:xfrm rot="303323">
              <a:off x="2981376" y="1409604"/>
              <a:ext cx="594753" cy="2133292"/>
            </a:xfrm>
            <a:custGeom>
              <a:avLst/>
              <a:gdLst>
                <a:gd name="connsiteX0" fmla="*/ 0 w 656744"/>
                <a:gd name="connsiteY0" fmla="*/ 0 h 1701800"/>
                <a:gd name="connsiteX1" fmla="*/ 656744 w 656744"/>
                <a:gd name="connsiteY1" fmla="*/ 0 h 1701800"/>
                <a:gd name="connsiteX2" fmla="*/ 656744 w 656744"/>
                <a:gd name="connsiteY2" fmla="*/ 1701800 h 1701800"/>
                <a:gd name="connsiteX3" fmla="*/ 0 w 656744"/>
                <a:gd name="connsiteY3" fmla="*/ 1701800 h 1701800"/>
                <a:gd name="connsiteX4" fmla="*/ 0 w 656744"/>
                <a:gd name="connsiteY4" fmla="*/ 0 h 1701800"/>
                <a:gd name="connsiteX0" fmla="*/ 16592 w 673336"/>
                <a:gd name="connsiteY0" fmla="*/ 0 h 1701800"/>
                <a:gd name="connsiteX1" fmla="*/ 673336 w 673336"/>
                <a:gd name="connsiteY1" fmla="*/ 0 h 1701800"/>
                <a:gd name="connsiteX2" fmla="*/ 673336 w 673336"/>
                <a:gd name="connsiteY2" fmla="*/ 1701800 h 1701800"/>
                <a:gd name="connsiteX3" fmla="*/ 0 w 673336"/>
                <a:gd name="connsiteY3" fmla="*/ 1550273 h 1701800"/>
                <a:gd name="connsiteX4" fmla="*/ 16592 w 673336"/>
                <a:gd name="connsiteY4" fmla="*/ 0 h 1701800"/>
                <a:gd name="connsiteX0" fmla="*/ 16592 w 673336"/>
                <a:gd name="connsiteY0" fmla="*/ 0 h 1902945"/>
                <a:gd name="connsiteX1" fmla="*/ 673336 w 673336"/>
                <a:gd name="connsiteY1" fmla="*/ 0 h 1902945"/>
                <a:gd name="connsiteX2" fmla="*/ 525385 w 673336"/>
                <a:gd name="connsiteY2" fmla="*/ 1902945 h 1902945"/>
                <a:gd name="connsiteX3" fmla="*/ 0 w 673336"/>
                <a:gd name="connsiteY3" fmla="*/ 1550273 h 1902945"/>
                <a:gd name="connsiteX4" fmla="*/ 16592 w 673336"/>
                <a:gd name="connsiteY4" fmla="*/ 0 h 1902945"/>
                <a:gd name="connsiteX0" fmla="*/ 26639 w 683383"/>
                <a:gd name="connsiteY0" fmla="*/ 0 h 1902945"/>
                <a:gd name="connsiteX1" fmla="*/ 683383 w 683383"/>
                <a:gd name="connsiteY1" fmla="*/ 0 h 1902945"/>
                <a:gd name="connsiteX2" fmla="*/ 535432 w 683383"/>
                <a:gd name="connsiteY2" fmla="*/ 1902945 h 1902945"/>
                <a:gd name="connsiteX3" fmla="*/ 0 w 683383"/>
                <a:gd name="connsiteY3" fmla="*/ 1544787 h 1902945"/>
                <a:gd name="connsiteX4" fmla="*/ 26639 w 683383"/>
                <a:gd name="connsiteY4" fmla="*/ 0 h 1902945"/>
                <a:gd name="connsiteX0" fmla="*/ 29802 w 686546"/>
                <a:gd name="connsiteY0" fmla="*/ 0 h 1902945"/>
                <a:gd name="connsiteX1" fmla="*/ 686546 w 686546"/>
                <a:gd name="connsiteY1" fmla="*/ 0 h 1902945"/>
                <a:gd name="connsiteX2" fmla="*/ 538595 w 686546"/>
                <a:gd name="connsiteY2" fmla="*/ 1902945 h 1902945"/>
                <a:gd name="connsiteX3" fmla="*/ 0 w 686546"/>
                <a:gd name="connsiteY3" fmla="*/ 1545067 h 1902945"/>
                <a:gd name="connsiteX4" fmla="*/ 29802 w 686546"/>
                <a:gd name="connsiteY4" fmla="*/ 0 h 1902945"/>
                <a:gd name="connsiteX0" fmla="*/ 29802 w 686546"/>
                <a:gd name="connsiteY0" fmla="*/ 0 h 2493486"/>
                <a:gd name="connsiteX1" fmla="*/ 686546 w 686546"/>
                <a:gd name="connsiteY1" fmla="*/ 0 h 2493486"/>
                <a:gd name="connsiteX2" fmla="*/ 529225 w 686546"/>
                <a:gd name="connsiteY2" fmla="*/ 2493486 h 2493486"/>
                <a:gd name="connsiteX3" fmla="*/ 0 w 686546"/>
                <a:gd name="connsiteY3" fmla="*/ 1545067 h 2493486"/>
                <a:gd name="connsiteX4" fmla="*/ 29802 w 686546"/>
                <a:gd name="connsiteY4" fmla="*/ 0 h 2493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6546" h="2493486">
                  <a:moveTo>
                    <a:pt x="29802" y="0"/>
                  </a:moveTo>
                  <a:lnTo>
                    <a:pt x="686546" y="0"/>
                  </a:lnTo>
                  <a:lnTo>
                    <a:pt x="529225" y="2493486"/>
                  </a:lnTo>
                  <a:lnTo>
                    <a:pt x="0" y="1545067"/>
                  </a:lnTo>
                  <a:lnTo>
                    <a:pt x="29802"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6" name="正五边形 45"/>
          <p:cNvSpPr/>
          <p:nvPr/>
        </p:nvSpPr>
        <p:spPr>
          <a:xfrm rot="387320">
            <a:off x="6882196" y="1286366"/>
            <a:ext cx="427159" cy="401770"/>
          </a:xfrm>
          <a:prstGeom prst="pentagon">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7" name="正五边形 46"/>
          <p:cNvSpPr/>
          <p:nvPr/>
        </p:nvSpPr>
        <p:spPr>
          <a:xfrm rot="387320">
            <a:off x="7593662" y="3710591"/>
            <a:ext cx="375019" cy="352729"/>
          </a:xfrm>
          <a:prstGeom prst="pent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8" name="正五边形 47"/>
          <p:cNvSpPr/>
          <p:nvPr/>
        </p:nvSpPr>
        <p:spPr>
          <a:xfrm rot="1136089">
            <a:off x="7476643" y="1165522"/>
            <a:ext cx="326235" cy="306844"/>
          </a:xfrm>
          <a:prstGeom prst="pent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0" name="正五边形 49"/>
          <p:cNvSpPr/>
          <p:nvPr/>
        </p:nvSpPr>
        <p:spPr>
          <a:xfrm rot="1136089">
            <a:off x="7970039" y="1157153"/>
            <a:ext cx="179940" cy="169244"/>
          </a:xfrm>
          <a:prstGeom prst="pentagon">
            <a:avLst/>
          </a:prstGeom>
          <a:solidFill>
            <a:srgbClr val="CDFFF2"/>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1" name="正五边形 50"/>
          <p:cNvSpPr/>
          <p:nvPr/>
        </p:nvSpPr>
        <p:spPr>
          <a:xfrm rot="1136089">
            <a:off x="7353805" y="3948277"/>
            <a:ext cx="179940" cy="169244"/>
          </a:xfrm>
          <a:prstGeom prst="pentagon">
            <a:avLst/>
          </a:prstGeom>
          <a:solidFill>
            <a:srgbClr val="CDFFF2"/>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1" name="文本框 22"/>
          <p:cNvSpPr txBox="1"/>
          <p:nvPr/>
        </p:nvSpPr>
        <p:spPr>
          <a:xfrm>
            <a:off x="3947071" y="2177402"/>
            <a:ext cx="3178562" cy="811959"/>
          </a:xfrm>
          <a:prstGeom prst="rect">
            <a:avLst/>
          </a:prstGeom>
          <a:noFill/>
        </p:spPr>
        <p:txBody>
          <a:bodyPr wrap="square" lIns="72585" tIns="36293" rIns="72585" bIns="36293"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您的标题</a:t>
            </a:r>
          </a:p>
        </p:txBody>
      </p:sp>
      <p:sp>
        <p:nvSpPr>
          <p:cNvPr id="63" name="文本框 23"/>
          <p:cNvSpPr txBox="1"/>
          <p:nvPr/>
        </p:nvSpPr>
        <p:spPr>
          <a:xfrm>
            <a:off x="4222040" y="2967338"/>
            <a:ext cx="2628624" cy="381071"/>
          </a:xfrm>
          <a:prstGeom prst="rect">
            <a:avLst/>
          </a:prstGeom>
          <a:noFill/>
        </p:spPr>
        <p:txBody>
          <a:bodyPr wrap="square" lIns="72585" tIns="36293" rIns="72585" bIns="36293" rtlCol="0">
            <a:spAutoFit/>
          </a:bodyPr>
          <a:lstStyle/>
          <a:p>
            <a:pPr algn="ctr"/>
            <a:r>
              <a:rPr lang="en-US" altLang="zh-CN" sz="2000" spc="300" dirty="0">
                <a:solidFill>
                  <a:schemeClr val="bg1"/>
                </a:solidFill>
                <a:latin typeface="+mn-ea"/>
                <a:ea typeface="+mn-ea"/>
              </a:rPr>
              <a:t>NINDEBIAOTI</a:t>
            </a:r>
            <a:endParaRPr lang="zh-CN" altLang="en-US" sz="2000" spc="300" dirty="0">
              <a:solidFill>
                <a:schemeClr val="bg1"/>
              </a:solidFill>
              <a:latin typeface="+mn-ea"/>
              <a:ea typeface="+mn-ea"/>
            </a:endParaRPr>
          </a:p>
        </p:txBody>
      </p:sp>
    </p:spTree>
    <p:extLst>
      <p:ext uri="{BB962C8B-B14F-4D97-AF65-F5344CB8AC3E}">
        <p14:creationId xmlns:p14="http://schemas.microsoft.com/office/powerpoint/2010/main" val="1154162435"/>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8"/>
                                        </p:tgtEl>
                                        <p:attrNameLst>
                                          <p:attrName>style.visibility</p:attrName>
                                        </p:attrNameLst>
                                      </p:cBhvr>
                                      <p:to>
                                        <p:strVal val="visible"/>
                                      </p:to>
                                    </p:set>
                                    <p:anim calcmode="lin" valueType="num">
                                      <p:cBhvr>
                                        <p:cTn id="12" dur="500" fill="hold"/>
                                        <p:tgtEl>
                                          <p:spTgt spid="58"/>
                                        </p:tgtEl>
                                        <p:attrNameLst>
                                          <p:attrName>ppt_w</p:attrName>
                                        </p:attrNameLst>
                                      </p:cBhvr>
                                      <p:tavLst>
                                        <p:tav tm="0">
                                          <p:val>
                                            <p:fltVal val="0"/>
                                          </p:val>
                                        </p:tav>
                                        <p:tav tm="100000">
                                          <p:val>
                                            <p:strVal val="#ppt_w"/>
                                          </p:val>
                                        </p:tav>
                                      </p:tavLst>
                                    </p:anim>
                                    <p:anim calcmode="lin" valueType="num">
                                      <p:cBhvr>
                                        <p:cTn id="13" dur="500" fill="hold"/>
                                        <p:tgtEl>
                                          <p:spTgt spid="58"/>
                                        </p:tgtEl>
                                        <p:attrNameLst>
                                          <p:attrName>ppt_h</p:attrName>
                                        </p:attrNameLst>
                                      </p:cBhvr>
                                      <p:tavLst>
                                        <p:tav tm="0">
                                          <p:val>
                                            <p:fltVal val="0"/>
                                          </p:val>
                                        </p:tav>
                                        <p:tav tm="100000">
                                          <p:val>
                                            <p:strVal val="#ppt_h"/>
                                          </p:val>
                                        </p:tav>
                                      </p:tavLst>
                                    </p:anim>
                                    <p:animEffect transition="in" filter="fade">
                                      <p:cBhvr>
                                        <p:cTn id="14" dur="500"/>
                                        <p:tgtEl>
                                          <p:spTgt spid="5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500" fill="hold"/>
                                        <p:tgtEl>
                                          <p:spTgt spid="59"/>
                                        </p:tgtEl>
                                        <p:attrNameLst>
                                          <p:attrName>ppt_w</p:attrName>
                                        </p:attrNameLst>
                                      </p:cBhvr>
                                      <p:tavLst>
                                        <p:tav tm="0">
                                          <p:val>
                                            <p:fltVal val="0"/>
                                          </p:val>
                                        </p:tav>
                                        <p:tav tm="100000">
                                          <p:val>
                                            <p:strVal val="#ppt_w"/>
                                          </p:val>
                                        </p:tav>
                                      </p:tavLst>
                                    </p:anim>
                                    <p:anim calcmode="lin" valueType="num">
                                      <p:cBhvr>
                                        <p:cTn id="18" dur="500" fill="hold"/>
                                        <p:tgtEl>
                                          <p:spTgt spid="59"/>
                                        </p:tgtEl>
                                        <p:attrNameLst>
                                          <p:attrName>ppt_h</p:attrName>
                                        </p:attrNameLst>
                                      </p:cBhvr>
                                      <p:tavLst>
                                        <p:tav tm="0">
                                          <p:val>
                                            <p:fltVal val="0"/>
                                          </p:val>
                                        </p:tav>
                                        <p:tav tm="100000">
                                          <p:val>
                                            <p:strVal val="#ppt_h"/>
                                          </p:val>
                                        </p:tav>
                                      </p:tavLst>
                                    </p:anim>
                                    <p:animEffect transition="in" filter="fade">
                                      <p:cBhvr>
                                        <p:cTn id="19" dur="5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500" fill="hold"/>
                                        <p:tgtEl>
                                          <p:spTgt spid="60"/>
                                        </p:tgtEl>
                                        <p:attrNameLst>
                                          <p:attrName>ppt_w</p:attrName>
                                        </p:attrNameLst>
                                      </p:cBhvr>
                                      <p:tavLst>
                                        <p:tav tm="0">
                                          <p:val>
                                            <p:fltVal val="0"/>
                                          </p:val>
                                        </p:tav>
                                        <p:tav tm="100000">
                                          <p:val>
                                            <p:strVal val="#ppt_w"/>
                                          </p:val>
                                        </p:tav>
                                      </p:tavLst>
                                    </p:anim>
                                    <p:anim calcmode="lin" valueType="num">
                                      <p:cBhvr>
                                        <p:cTn id="23" dur="500" fill="hold"/>
                                        <p:tgtEl>
                                          <p:spTgt spid="60"/>
                                        </p:tgtEl>
                                        <p:attrNameLst>
                                          <p:attrName>ppt_h</p:attrName>
                                        </p:attrNameLst>
                                      </p:cBhvr>
                                      <p:tavLst>
                                        <p:tav tm="0">
                                          <p:val>
                                            <p:fltVal val="0"/>
                                          </p:val>
                                        </p:tav>
                                        <p:tav tm="100000">
                                          <p:val>
                                            <p:strVal val="#ppt_h"/>
                                          </p:val>
                                        </p:tav>
                                      </p:tavLst>
                                    </p:anim>
                                    <p:animEffect transition="in" filter="fade">
                                      <p:cBhvr>
                                        <p:cTn id="24" dur="500"/>
                                        <p:tgtEl>
                                          <p:spTgt spid="6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2"/>
                                        </p:tgtEl>
                                        <p:attrNameLst>
                                          <p:attrName>style.visibility</p:attrName>
                                        </p:attrNameLst>
                                      </p:cBhvr>
                                      <p:to>
                                        <p:strVal val="visible"/>
                                      </p:to>
                                    </p:set>
                                    <p:anim calcmode="lin" valueType="num">
                                      <p:cBhvr>
                                        <p:cTn id="32" dur="500" fill="hold"/>
                                        <p:tgtEl>
                                          <p:spTgt spid="52"/>
                                        </p:tgtEl>
                                        <p:attrNameLst>
                                          <p:attrName>ppt_w</p:attrName>
                                        </p:attrNameLst>
                                      </p:cBhvr>
                                      <p:tavLst>
                                        <p:tav tm="0">
                                          <p:val>
                                            <p:fltVal val="0"/>
                                          </p:val>
                                        </p:tav>
                                        <p:tav tm="100000">
                                          <p:val>
                                            <p:strVal val="#ppt_w"/>
                                          </p:val>
                                        </p:tav>
                                      </p:tavLst>
                                    </p:anim>
                                    <p:anim calcmode="lin" valueType="num">
                                      <p:cBhvr>
                                        <p:cTn id="33" dur="500" fill="hold"/>
                                        <p:tgtEl>
                                          <p:spTgt spid="52"/>
                                        </p:tgtEl>
                                        <p:attrNameLst>
                                          <p:attrName>ppt_h</p:attrName>
                                        </p:attrNameLst>
                                      </p:cBhvr>
                                      <p:tavLst>
                                        <p:tav tm="0">
                                          <p:val>
                                            <p:fltVal val="0"/>
                                          </p:val>
                                        </p:tav>
                                        <p:tav tm="100000">
                                          <p:val>
                                            <p:strVal val="#ppt_h"/>
                                          </p:val>
                                        </p:tav>
                                      </p:tavLst>
                                    </p:anim>
                                    <p:animEffect transition="in" filter="fade">
                                      <p:cBhvr>
                                        <p:cTn id="34" dur="500"/>
                                        <p:tgtEl>
                                          <p:spTgt spid="5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p:cTn id="37" dur="500" fill="hold"/>
                                        <p:tgtEl>
                                          <p:spTgt spid="53"/>
                                        </p:tgtEl>
                                        <p:attrNameLst>
                                          <p:attrName>ppt_w</p:attrName>
                                        </p:attrNameLst>
                                      </p:cBhvr>
                                      <p:tavLst>
                                        <p:tav tm="0">
                                          <p:val>
                                            <p:fltVal val="0"/>
                                          </p:val>
                                        </p:tav>
                                        <p:tav tm="100000">
                                          <p:val>
                                            <p:strVal val="#ppt_w"/>
                                          </p:val>
                                        </p:tav>
                                      </p:tavLst>
                                    </p:anim>
                                    <p:anim calcmode="lin" valueType="num">
                                      <p:cBhvr>
                                        <p:cTn id="38" dur="500" fill="hold"/>
                                        <p:tgtEl>
                                          <p:spTgt spid="53"/>
                                        </p:tgtEl>
                                        <p:attrNameLst>
                                          <p:attrName>ppt_h</p:attrName>
                                        </p:attrNameLst>
                                      </p:cBhvr>
                                      <p:tavLst>
                                        <p:tav tm="0">
                                          <p:val>
                                            <p:fltVal val="0"/>
                                          </p:val>
                                        </p:tav>
                                        <p:tav tm="100000">
                                          <p:val>
                                            <p:strVal val="#ppt_h"/>
                                          </p:val>
                                        </p:tav>
                                      </p:tavLst>
                                    </p:anim>
                                    <p:animEffect transition="in" filter="fade">
                                      <p:cBhvr>
                                        <p:cTn id="39" dur="500"/>
                                        <p:tgtEl>
                                          <p:spTgt spid="53"/>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6"/>
                                        </p:tgtEl>
                                        <p:attrNameLst>
                                          <p:attrName>style.visibility</p:attrName>
                                        </p:attrNameLst>
                                      </p:cBhvr>
                                      <p:to>
                                        <p:strVal val="visible"/>
                                      </p:to>
                                    </p:set>
                                    <p:anim calcmode="lin" valueType="num">
                                      <p:cBhvr>
                                        <p:cTn id="47" dur="500" fill="hold"/>
                                        <p:tgtEl>
                                          <p:spTgt spid="56"/>
                                        </p:tgtEl>
                                        <p:attrNameLst>
                                          <p:attrName>ppt_w</p:attrName>
                                        </p:attrNameLst>
                                      </p:cBhvr>
                                      <p:tavLst>
                                        <p:tav tm="0">
                                          <p:val>
                                            <p:fltVal val="0"/>
                                          </p:val>
                                        </p:tav>
                                        <p:tav tm="100000">
                                          <p:val>
                                            <p:strVal val="#ppt_w"/>
                                          </p:val>
                                        </p:tav>
                                      </p:tavLst>
                                    </p:anim>
                                    <p:anim calcmode="lin" valueType="num">
                                      <p:cBhvr>
                                        <p:cTn id="48" dur="500" fill="hold"/>
                                        <p:tgtEl>
                                          <p:spTgt spid="56"/>
                                        </p:tgtEl>
                                        <p:attrNameLst>
                                          <p:attrName>ppt_h</p:attrName>
                                        </p:attrNameLst>
                                      </p:cBhvr>
                                      <p:tavLst>
                                        <p:tav tm="0">
                                          <p:val>
                                            <p:fltVal val="0"/>
                                          </p:val>
                                        </p:tav>
                                        <p:tav tm="100000">
                                          <p:val>
                                            <p:strVal val="#ppt_h"/>
                                          </p:val>
                                        </p:tav>
                                      </p:tavLst>
                                    </p:anim>
                                    <p:animEffect transition="in" filter="fade">
                                      <p:cBhvr>
                                        <p:cTn id="49" dur="500"/>
                                        <p:tgtEl>
                                          <p:spTgt spid="5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55"/>
                                        </p:tgtEl>
                                        <p:attrNameLst>
                                          <p:attrName>style.visibility</p:attrName>
                                        </p:attrNameLst>
                                      </p:cBhvr>
                                      <p:to>
                                        <p:strVal val="visible"/>
                                      </p:to>
                                    </p:set>
                                    <p:anim calcmode="lin" valueType="num">
                                      <p:cBhvr>
                                        <p:cTn id="52" dur="500" fill="hold"/>
                                        <p:tgtEl>
                                          <p:spTgt spid="55"/>
                                        </p:tgtEl>
                                        <p:attrNameLst>
                                          <p:attrName>ppt_w</p:attrName>
                                        </p:attrNameLst>
                                      </p:cBhvr>
                                      <p:tavLst>
                                        <p:tav tm="0">
                                          <p:val>
                                            <p:fltVal val="0"/>
                                          </p:val>
                                        </p:tav>
                                        <p:tav tm="100000">
                                          <p:val>
                                            <p:strVal val="#ppt_w"/>
                                          </p:val>
                                        </p:tav>
                                      </p:tavLst>
                                    </p:anim>
                                    <p:anim calcmode="lin" valueType="num">
                                      <p:cBhvr>
                                        <p:cTn id="53" dur="500" fill="hold"/>
                                        <p:tgtEl>
                                          <p:spTgt spid="55"/>
                                        </p:tgtEl>
                                        <p:attrNameLst>
                                          <p:attrName>ppt_h</p:attrName>
                                        </p:attrNameLst>
                                      </p:cBhvr>
                                      <p:tavLst>
                                        <p:tav tm="0">
                                          <p:val>
                                            <p:fltVal val="0"/>
                                          </p:val>
                                        </p:tav>
                                        <p:tav tm="100000">
                                          <p:val>
                                            <p:strVal val="#ppt_h"/>
                                          </p:val>
                                        </p:tav>
                                      </p:tavLst>
                                    </p:anim>
                                    <p:animEffect transition="in" filter="fade">
                                      <p:cBhvr>
                                        <p:cTn id="54" dur="500"/>
                                        <p:tgtEl>
                                          <p:spTgt spid="55"/>
                                        </p:tgtEl>
                                      </p:cBhvr>
                                    </p:animEffect>
                                  </p:childTnLst>
                                </p:cTn>
                              </p:par>
                            </p:childTnLst>
                          </p:cTn>
                        </p:par>
                        <p:par>
                          <p:cTn id="55" fill="hold">
                            <p:stCondLst>
                              <p:cond delay="500"/>
                            </p:stCondLst>
                            <p:childTnLst>
                              <p:par>
                                <p:cTn id="56" presetID="31" presetClass="entr" presetSubtype="0"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 calcmode="lin" valueType="num">
                                      <p:cBhvr>
                                        <p:cTn id="60" dur="500" fill="hold"/>
                                        <p:tgtEl>
                                          <p:spTgt spid="2"/>
                                        </p:tgtEl>
                                        <p:attrNameLst>
                                          <p:attrName>style.rotation</p:attrName>
                                        </p:attrNameLst>
                                      </p:cBhvr>
                                      <p:tavLst>
                                        <p:tav tm="0">
                                          <p:val>
                                            <p:fltVal val="90"/>
                                          </p:val>
                                        </p:tav>
                                        <p:tav tm="100000">
                                          <p:val>
                                            <p:fltVal val="0"/>
                                          </p:val>
                                        </p:tav>
                                      </p:tavLst>
                                    </p:anim>
                                    <p:animEffect transition="in" filter="fade">
                                      <p:cBhvr>
                                        <p:cTn id="61" dur="500"/>
                                        <p:tgtEl>
                                          <p:spTgt spid="2"/>
                                        </p:tgtEl>
                                      </p:cBhvr>
                                    </p:animEffect>
                                  </p:childTnLst>
                                </p:cTn>
                              </p:par>
                            </p:childTnLst>
                          </p:cTn>
                        </p:par>
                        <p:par>
                          <p:cTn id="62" fill="hold">
                            <p:stCondLst>
                              <p:cond delay="1000"/>
                            </p:stCondLst>
                            <p:childTnLst>
                              <p:par>
                                <p:cTn id="63" presetID="26" presetClass="emph" presetSubtype="0" fill="hold" nodeType="afterEffect">
                                  <p:stCondLst>
                                    <p:cond delay="0"/>
                                  </p:stCondLst>
                                  <p:childTnLst>
                                    <p:animEffect transition="out" filter="fade">
                                      <p:cBhvr>
                                        <p:cTn id="64" dur="500" tmFilter="0, 0; .2, .5; .8, .5; 1, 0"/>
                                        <p:tgtEl>
                                          <p:spTgt spid="2"/>
                                        </p:tgtEl>
                                      </p:cBhvr>
                                    </p:animEffect>
                                    <p:animScale>
                                      <p:cBhvr>
                                        <p:cTn id="65" dur="250" autoRev="1" fill="hold"/>
                                        <p:tgtEl>
                                          <p:spTgt spid="2"/>
                                        </p:tgtEl>
                                      </p:cBhvr>
                                      <p:by x="105000" y="105000"/>
                                    </p:animScale>
                                  </p:childTnLst>
                                </p:cTn>
                              </p:par>
                            </p:childTnLst>
                          </p:cTn>
                        </p:par>
                        <p:par>
                          <p:cTn id="66" fill="hold">
                            <p:stCondLst>
                              <p:cond delay="1500"/>
                            </p:stCondLst>
                            <p:childTnLst>
                              <p:par>
                                <p:cTn id="67" presetID="31"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 calcmode="lin" valueType="num">
                                      <p:cBhvr>
                                        <p:cTn id="69" dur="500" fill="hold"/>
                                        <p:tgtEl>
                                          <p:spTgt spid="30"/>
                                        </p:tgtEl>
                                        <p:attrNameLst>
                                          <p:attrName>ppt_w</p:attrName>
                                        </p:attrNameLst>
                                      </p:cBhvr>
                                      <p:tavLst>
                                        <p:tav tm="0">
                                          <p:val>
                                            <p:fltVal val="0"/>
                                          </p:val>
                                        </p:tav>
                                        <p:tav tm="100000">
                                          <p:val>
                                            <p:strVal val="#ppt_w"/>
                                          </p:val>
                                        </p:tav>
                                      </p:tavLst>
                                    </p:anim>
                                    <p:anim calcmode="lin" valueType="num">
                                      <p:cBhvr>
                                        <p:cTn id="70" dur="500" fill="hold"/>
                                        <p:tgtEl>
                                          <p:spTgt spid="30"/>
                                        </p:tgtEl>
                                        <p:attrNameLst>
                                          <p:attrName>ppt_h</p:attrName>
                                        </p:attrNameLst>
                                      </p:cBhvr>
                                      <p:tavLst>
                                        <p:tav tm="0">
                                          <p:val>
                                            <p:fltVal val="0"/>
                                          </p:val>
                                        </p:tav>
                                        <p:tav tm="100000">
                                          <p:val>
                                            <p:strVal val="#ppt_h"/>
                                          </p:val>
                                        </p:tav>
                                      </p:tavLst>
                                    </p:anim>
                                    <p:anim calcmode="lin" valueType="num">
                                      <p:cBhvr>
                                        <p:cTn id="71" dur="500" fill="hold"/>
                                        <p:tgtEl>
                                          <p:spTgt spid="30"/>
                                        </p:tgtEl>
                                        <p:attrNameLst>
                                          <p:attrName>style.rotation</p:attrName>
                                        </p:attrNameLst>
                                      </p:cBhvr>
                                      <p:tavLst>
                                        <p:tav tm="0">
                                          <p:val>
                                            <p:fltVal val="90"/>
                                          </p:val>
                                        </p:tav>
                                        <p:tav tm="100000">
                                          <p:val>
                                            <p:fltVal val="0"/>
                                          </p:val>
                                        </p:tav>
                                      </p:tavLst>
                                    </p:anim>
                                    <p:animEffect transition="in" filter="fade">
                                      <p:cBhvr>
                                        <p:cTn id="72" dur="500"/>
                                        <p:tgtEl>
                                          <p:spTgt spid="30"/>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anim calcmode="lin" valueType="num">
                                      <p:cBhvr>
                                        <p:cTn id="75" dur="500" fill="hold"/>
                                        <p:tgtEl>
                                          <p:spTgt spid="46"/>
                                        </p:tgtEl>
                                        <p:attrNameLst>
                                          <p:attrName>ppt_w</p:attrName>
                                        </p:attrNameLst>
                                      </p:cBhvr>
                                      <p:tavLst>
                                        <p:tav tm="0">
                                          <p:val>
                                            <p:fltVal val="0"/>
                                          </p:val>
                                        </p:tav>
                                        <p:tav tm="100000">
                                          <p:val>
                                            <p:strVal val="#ppt_w"/>
                                          </p:val>
                                        </p:tav>
                                      </p:tavLst>
                                    </p:anim>
                                    <p:anim calcmode="lin" valueType="num">
                                      <p:cBhvr>
                                        <p:cTn id="76" dur="500" fill="hold"/>
                                        <p:tgtEl>
                                          <p:spTgt spid="46"/>
                                        </p:tgtEl>
                                        <p:attrNameLst>
                                          <p:attrName>ppt_h</p:attrName>
                                        </p:attrNameLst>
                                      </p:cBhvr>
                                      <p:tavLst>
                                        <p:tav tm="0">
                                          <p:val>
                                            <p:fltVal val="0"/>
                                          </p:val>
                                        </p:tav>
                                        <p:tav tm="100000">
                                          <p:val>
                                            <p:strVal val="#ppt_h"/>
                                          </p:val>
                                        </p:tav>
                                      </p:tavLst>
                                    </p:anim>
                                    <p:anim calcmode="lin" valueType="num">
                                      <p:cBhvr>
                                        <p:cTn id="77" dur="500" fill="hold"/>
                                        <p:tgtEl>
                                          <p:spTgt spid="46"/>
                                        </p:tgtEl>
                                        <p:attrNameLst>
                                          <p:attrName>style.rotation</p:attrName>
                                        </p:attrNameLst>
                                      </p:cBhvr>
                                      <p:tavLst>
                                        <p:tav tm="0">
                                          <p:val>
                                            <p:fltVal val="90"/>
                                          </p:val>
                                        </p:tav>
                                        <p:tav tm="100000">
                                          <p:val>
                                            <p:fltVal val="0"/>
                                          </p:val>
                                        </p:tav>
                                      </p:tavLst>
                                    </p:anim>
                                    <p:animEffect transition="in" filter="fade">
                                      <p:cBhvr>
                                        <p:cTn id="78" dur="500"/>
                                        <p:tgtEl>
                                          <p:spTgt spid="46"/>
                                        </p:tgtEl>
                                      </p:cBhvr>
                                    </p:animEffect>
                                  </p:childTnLst>
                                </p:cTn>
                              </p:par>
                              <p:par>
                                <p:cTn id="79" presetID="31" presetClass="entr" presetSubtype="0"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 calcmode="lin" valueType="num">
                                      <p:cBhvr>
                                        <p:cTn id="83" dur="500" fill="hold"/>
                                        <p:tgtEl>
                                          <p:spTgt spid="47"/>
                                        </p:tgtEl>
                                        <p:attrNameLst>
                                          <p:attrName>style.rotation</p:attrName>
                                        </p:attrNameLst>
                                      </p:cBhvr>
                                      <p:tavLst>
                                        <p:tav tm="0">
                                          <p:val>
                                            <p:fltVal val="90"/>
                                          </p:val>
                                        </p:tav>
                                        <p:tav tm="100000">
                                          <p:val>
                                            <p:fltVal val="0"/>
                                          </p:val>
                                        </p:tav>
                                      </p:tavLst>
                                    </p:anim>
                                    <p:animEffect transition="in" filter="fade">
                                      <p:cBhvr>
                                        <p:cTn id="84" dur="500"/>
                                        <p:tgtEl>
                                          <p:spTgt spid="47"/>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p:cTn id="87" dur="500" fill="hold"/>
                                        <p:tgtEl>
                                          <p:spTgt spid="48"/>
                                        </p:tgtEl>
                                        <p:attrNameLst>
                                          <p:attrName>ppt_w</p:attrName>
                                        </p:attrNameLst>
                                      </p:cBhvr>
                                      <p:tavLst>
                                        <p:tav tm="0">
                                          <p:val>
                                            <p:fltVal val="0"/>
                                          </p:val>
                                        </p:tav>
                                        <p:tav tm="100000">
                                          <p:val>
                                            <p:strVal val="#ppt_w"/>
                                          </p:val>
                                        </p:tav>
                                      </p:tavLst>
                                    </p:anim>
                                    <p:anim calcmode="lin" valueType="num">
                                      <p:cBhvr>
                                        <p:cTn id="88" dur="500" fill="hold"/>
                                        <p:tgtEl>
                                          <p:spTgt spid="48"/>
                                        </p:tgtEl>
                                        <p:attrNameLst>
                                          <p:attrName>ppt_h</p:attrName>
                                        </p:attrNameLst>
                                      </p:cBhvr>
                                      <p:tavLst>
                                        <p:tav tm="0">
                                          <p:val>
                                            <p:fltVal val="0"/>
                                          </p:val>
                                        </p:tav>
                                        <p:tav tm="100000">
                                          <p:val>
                                            <p:strVal val="#ppt_h"/>
                                          </p:val>
                                        </p:tav>
                                      </p:tavLst>
                                    </p:anim>
                                    <p:anim calcmode="lin" valueType="num">
                                      <p:cBhvr>
                                        <p:cTn id="89" dur="500" fill="hold"/>
                                        <p:tgtEl>
                                          <p:spTgt spid="48"/>
                                        </p:tgtEl>
                                        <p:attrNameLst>
                                          <p:attrName>style.rotation</p:attrName>
                                        </p:attrNameLst>
                                      </p:cBhvr>
                                      <p:tavLst>
                                        <p:tav tm="0">
                                          <p:val>
                                            <p:fltVal val="90"/>
                                          </p:val>
                                        </p:tav>
                                        <p:tav tm="100000">
                                          <p:val>
                                            <p:fltVal val="0"/>
                                          </p:val>
                                        </p:tav>
                                      </p:tavLst>
                                    </p:anim>
                                    <p:animEffect transition="in" filter="fade">
                                      <p:cBhvr>
                                        <p:cTn id="90" dur="500"/>
                                        <p:tgtEl>
                                          <p:spTgt spid="48"/>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0"/>
                                        </p:tgtEl>
                                        <p:attrNameLst>
                                          <p:attrName>style.visibility</p:attrName>
                                        </p:attrNameLst>
                                      </p:cBhvr>
                                      <p:to>
                                        <p:strVal val="visible"/>
                                      </p:to>
                                    </p:set>
                                    <p:anim calcmode="lin" valueType="num">
                                      <p:cBhvr>
                                        <p:cTn id="93" dur="500" fill="hold"/>
                                        <p:tgtEl>
                                          <p:spTgt spid="50"/>
                                        </p:tgtEl>
                                        <p:attrNameLst>
                                          <p:attrName>ppt_w</p:attrName>
                                        </p:attrNameLst>
                                      </p:cBhvr>
                                      <p:tavLst>
                                        <p:tav tm="0">
                                          <p:val>
                                            <p:fltVal val="0"/>
                                          </p:val>
                                        </p:tav>
                                        <p:tav tm="100000">
                                          <p:val>
                                            <p:strVal val="#ppt_w"/>
                                          </p:val>
                                        </p:tav>
                                      </p:tavLst>
                                    </p:anim>
                                    <p:anim calcmode="lin" valueType="num">
                                      <p:cBhvr>
                                        <p:cTn id="94" dur="500" fill="hold"/>
                                        <p:tgtEl>
                                          <p:spTgt spid="50"/>
                                        </p:tgtEl>
                                        <p:attrNameLst>
                                          <p:attrName>ppt_h</p:attrName>
                                        </p:attrNameLst>
                                      </p:cBhvr>
                                      <p:tavLst>
                                        <p:tav tm="0">
                                          <p:val>
                                            <p:fltVal val="0"/>
                                          </p:val>
                                        </p:tav>
                                        <p:tav tm="100000">
                                          <p:val>
                                            <p:strVal val="#ppt_h"/>
                                          </p:val>
                                        </p:tav>
                                      </p:tavLst>
                                    </p:anim>
                                    <p:anim calcmode="lin" valueType="num">
                                      <p:cBhvr>
                                        <p:cTn id="95" dur="500" fill="hold"/>
                                        <p:tgtEl>
                                          <p:spTgt spid="50"/>
                                        </p:tgtEl>
                                        <p:attrNameLst>
                                          <p:attrName>style.rotation</p:attrName>
                                        </p:attrNameLst>
                                      </p:cBhvr>
                                      <p:tavLst>
                                        <p:tav tm="0">
                                          <p:val>
                                            <p:fltVal val="90"/>
                                          </p:val>
                                        </p:tav>
                                        <p:tav tm="100000">
                                          <p:val>
                                            <p:fltVal val="0"/>
                                          </p:val>
                                        </p:tav>
                                      </p:tavLst>
                                    </p:anim>
                                    <p:animEffect transition="in" filter="fade">
                                      <p:cBhvr>
                                        <p:cTn id="96" dur="500"/>
                                        <p:tgtEl>
                                          <p:spTgt spid="50"/>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1"/>
                                        </p:tgtEl>
                                        <p:attrNameLst>
                                          <p:attrName>style.visibility</p:attrName>
                                        </p:attrNameLst>
                                      </p:cBhvr>
                                      <p:to>
                                        <p:strVal val="visible"/>
                                      </p:to>
                                    </p:set>
                                    <p:anim calcmode="lin" valueType="num">
                                      <p:cBhvr>
                                        <p:cTn id="99" dur="500" fill="hold"/>
                                        <p:tgtEl>
                                          <p:spTgt spid="51"/>
                                        </p:tgtEl>
                                        <p:attrNameLst>
                                          <p:attrName>ppt_w</p:attrName>
                                        </p:attrNameLst>
                                      </p:cBhvr>
                                      <p:tavLst>
                                        <p:tav tm="0">
                                          <p:val>
                                            <p:fltVal val="0"/>
                                          </p:val>
                                        </p:tav>
                                        <p:tav tm="100000">
                                          <p:val>
                                            <p:strVal val="#ppt_w"/>
                                          </p:val>
                                        </p:tav>
                                      </p:tavLst>
                                    </p:anim>
                                    <p:anim calcmode="lin" valueType="num">
                                      <p:cBhvr>
                                        <p:cTn id="100" dur="500" fill="hold"/>
                                        <p:tgtEl>
                                          <p:spTgt spid="51"/>
                                        </p:tgtEl>
                                        <p:attrNameLst>
                                          <p:attrName>ppt_h</p:attrName>
                                        </p:attrNameLst>
                                      </p:cBhvr>
                                      <p:tavLst>
                                        <p:tav tm="0">
                                          <p:val>
                                            <p:fltVal val="0"/>
                                          </p:val>
                                        </p:tav>
                                        <p:tav tm="100000">
                                          <p:val>
                                            <p:strVal val="#ppt_h"/>
                                          </p:val>
                                        </p:tav>
                                      </p:tavLst>
                                    </p:anim>
                                    <p:anim calcmode="lin" valueType="num">
                                      <p:cBhvr>
                                        <p:cTn id="101" dur="500" fill="hold"/>
                                        <p:tgtEl>
                                          <p:spTgt spid="51"/>
                                        </p:tgtEl>
                                        <p:attrNameLst>
                                          <p:attrName>style.rotation</p:attrName>
                                        </p:attrNameLst>
                                      </p:cBhvr>
                                      <p:tavLst>
                                        <p:tav tm="0">
                                          <p:val>
                                            <p:fltVal val="90"/>
                                          </p:val>
                                        </p:tav>
                                        <p:tav tm="100000">
                                          <p:val>
                                            <p:fltVal val="0"/>
                                          </p:val>
                                        </p:tav>
                                      </p:tavLst>
                                    </p:anim>
                                    <p:animEffect transition="in" filter="fade">
                                      <p:cBhvr>
                                        <p:cTn id="102" dur="500"/>
                                        <p:tgtEl>
                                          <p:spTgt spid="51"/>
                                        </p:tgtEl>
                                      </p:cBhvr>
                                    </p:animEffect>
                                  </p:childTnLst>
                                </p:cTn>
                              </p:par>
                            </p:childTnLst>
                          </p:cTn>
                        </p:par>
                        <p:par>
                          <p:cTn id="103" fill="hold">
                            <p:stCondLst>
                              <p:cond delay="2000"/>
                            </p:stCondLst>
                            <p:childTnLst>
                              <p:par>
                                <p:cTn id="104" presetID="41" presetClass="entr" presetSubtype="0" fill="hold" grpId="0" nodeType="afterEffect">
                                  <p:stCondLst>
                                    <p:cond delay="0"/>
                                  </p:stCondLst>
                                  <p:iterate type="lt">
                                    <p:tmPct val="10000"/>
                                  </p:iterate>
                                  <p:childTnLst>
                                    <p:set>
                                      <p:cBhvr>
                                        <p:cTn id="105" dur="1" fill="hold">
                                          <p:stCondLst>
                                            <p:cond delay="0"/>
                                          </p:stCondLst>
                                        </p:cTn>
                                        <p:tgtEl>
                                          <p:spTgt spid="61"/>
                                        </p:tgtEl>
                                        <p:attrNameLst>
                                          <p:attrName>style.visibility</p:attrName>
                                        </p:attrNameLst>
                                      </p:cBhvr>
                                      <p:to>
                                        <p:strVal val="visible"/>
                                      </p:to>
                                    </p:set>
                                    <p:anim calcmode="lin" valueType="num">
                                      <p:cBhvr>
                                        <p:cTn id="106" dur="500" fill="hold"/>
                                        <p:tgtEl>
                                          <p:spTgt spid="61"/>
                                        </p:tgtEl>
                                        <p:attrNameLst>
                                          <p:attrName>ppt_x</p:attrName>
                                        </p:attrNameLst>
                                      </p:cBhvr>
                                      <p:tavLst>
                                        <p:tav tm="0">
                                          <p:val>
                                            <p:strVal val="#ppt_x"/>
                                          </p:val>
                                        </p:tav>
                                        <p:tav tm="50000">
                                          <p:val>
                                            <p:strVal val="#ppt_x+.1"/>
                                          </p:val>
                                        </p:tav>
                                        <p:tav tm="100000">
                                          <p:val>
                                            <p:strVal val="#ppt_x"/>
                                          </p:val>
                                        </p:tav>
                                      </p:tavLst>
                                    </p:anim>
                                    <p:anim calcmode="lin" valueType="num">
                                      <p:cBhvr>
                                        <p:cTn id="107" dur="500" fill="hold"/>
                                        <p:tgtEl>
                                          <p:spTgt spid="61"/>
                                        </p:tgtEl>
                                        <p:attrNameLst>
                                          <p:attrName>ppt_y</p:attrName>
                                        </p:attrNameLst>
                                      </p:cBhvr>
                                      <p:tavLst>
                                        <p:tav tm="0">
                                          <p:val>
                                            <p:strVal val="#ppt_y"/>
                                          </p:val>
                                        </p:tav>
                                        <p:tav tm="100000">
                                          <p:val>
                                            <p:strVal val="#ppt_y"/>
                                          </p:val>
                                        </p:tav>
                                      </p:tavLst>
                                    </p:anim>
                                    <p:anim calcmode="lin" valueType="num">
                                      <p:cBhvr>
                                        <p:cTn id="108" dur="500" fill="hold"/>
                                        <p:tgtEl>
                                          <p:spTgt spid="61"/>
                                        </p:tgtEl>
                                        <p:attrNameLst>
                                          <p:attrName>ppt_h</p:attrName>
                                        </p:attrNameLst>
                                      </p:cBhvr>
                                      <p:tavLst>
                                        <p:tav tm="0">
                                          <p:val>
                                            <p:strVal val="#ppt_h/10"/>
                                          </p:val>
                                        </p:tav>
                                        <p:tav tm="50000">
                                          <p:val>
                                            <p:strVal val="#ppt_h+.01"/>
                                          </p:val>
                                        </p:tav>
                                        <p:tav tm="100000">
                                          <p:val>
                                            <p:strVal val="#ppt_h"/>
                                          </p:val>
                                        </p:tav>
                                      </p:tavLst>
                                    </p:anim>
                                    <p:anim calcmode="lin" valueType="num">
                                      <p:cBhvr>
                                        <p:cTn id="109" dur="500" fill="hold"/>
                                        <p:tgtEl>
                                          <p:spTgt spid="61"/>
                                        </p:tgtEl>
                                        <p:attrNameLst>
                                          <p:attrName>ppt_w</p:attrName>
                                        </p:attrNameLst>
                                      </p:cBhvr>
                                      <p:tavLst>
                                        <p:tav tm="0">
                                          <p:val>
                                            <p:strVal val="#ppt_w/10"/>
                                          </p:val>
                                        </p:tav>
                                        <p:tav tm="50000">
                                          <p:val>
                                            <p:strVal val="#ppt_w+.01"/>
                                          </p:val>
                                        </p:tav>
                                        <p:tav tm="100000">
                                          <p:val>
                                            <p:strVal val="#ppt_w"/>
                                          </p:val>
                                        </p:tav>
                                      </p:tavLst>
                                    </p:anim>
                                    <p:animEffect transition="in" filter="fade">
                                      <p:cBhvr>
                                        <p:cTn id="110" dur="500" tmFilter="0,0; .5, 1; 1, 1"/>
                                        <p:tgtEl>
                                          <p:spTgt spid="61"/>
                                        </p:tgtEl>
                                      </p:cBhvr>
                                    </p:animEffect>
                                  </p:childTnLst>
                                </p:cTn>
                              </p:par>
                            </p:childTnLst>
                          </p:cTn>
                        </p:par>
                        <p:par>
                          <p:cTn id="111" fill="hold">
                            <p:stCondLst>
                              <p:cond delay="2650"/>
                            </p:stCondLst>
                            <p:childTnLst>
                              <p:par>
                                <p:cTn id="112" presetID="16" presetClass="entr" presetSubtype="37" fill="hold" grpId="0" nodeType="afterEffect">
                                  <p:stCondLst>
                                    <p:cond delay="0"/>
                                  </p:stCondLst>
                                  <p:childTnLst>
                                    <p:set>
                                      <p:cBhvr>
                                        <p:cTn id="113" dur="1" fill="hold">
                                          <p:stCondLst>
                                            <p:cond delay="0"/>
                                          </p:stCondLst>
                                        </p:cTn>
                                        <p:tgtEl>
                                          <p:spTgt spid="63"/>
                                        </p:tgtEl>
                                        <p:attrNameLst>
                                          <p:attrName>style.visibility</p:attrName>
                                        </p:attrNameLst>
                                      </p:cBhvr>
                                      <p:to>
                                        <p:strVal val="visible"/>
                                      </p:to>
                                    </p:set>
                                    <p:animEffect transition="in" filter="barn(outVertical)">
                                      <p:cBhvr>
                                        <p:cTn id="114"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P spid="30" grpId="0" animBg="1"/>
      <p:bldP spid="46" grpId="0" animBg="1"/>
      <p:bldP spid="47" grpId="0" animBg="1"/>
      <p:bldP spid="48" grpId="0" animBg="1"/>
      <p:bldP spid="50" grpId="0" animBg="1"/>
      <p:bldP spid="51" grpId="0" animBg="1"/>
      <p:bldP spid="61" grpId="0"/>
      <p:bldP spid="6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rgbClr val="FF8B8B"/>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grpSp>
        <p:nvGrpSpPr>
          <p:cNvPr id="4" name="组合 3"/>
          <p:cNvGrpSpPr/>
          <p:nvPr/>
        </p:nvGrpSpPr>
        <p:grpSpPr>
          <a:xfrm>
            <a:off x="927216" y="2800621"/>
            <a:ext cx="2620963" cy="2117144"/>
            <a:chOff x="927216" y="2800621"/>
            <a:chExt cx="2620963" cy="2117144"/>
          </a:xfrm>
        </p:grpSpPr>
        <p:sp>
          <p:nvSpPr>
            <p:cNvPr id="50" name="Freeform 216"/>
            <p:cNvSpPr>
              <a:spLocks noChangeArrowheads="1"/>
            </p:cNvSpPr>
            <p:nvPr/>
          </p:nvSpPr>
          <p:spPr bwMode="auto">
            <a:xfrm>
              <a:off x="2163291" y="3629860"/>
              <a:ext cx="613481" cy="303751"/>
            </a:xfrm>
            <a:custGeom>
              <a:avLst/>
              <a:gdLst>
                <a:gd name="T0" fmla="*/ 66 w 404"/>
                <a:gd name="T1" fmla="*/ 200 h 201"/>
                <a:gd name="T2" fmla="*/ 66 w 404"/>
                <a:gd name="T3" fmla="*/ 200 h 201"/>
                <a:gd name="T4" fmla="*/ 54 w 404"/>
                <a:gd name="T5" fmla="*/ 201 h 201"/>
                <a:gd name="T6" fmla="*/ 43 w 404"/>
                <a:gd name="T7" fmla="*/ 200 h 201"/>
                <a:gd name="T8" fmla="*/ 34 w 404"/>
                <a:gd name="T9" fmla="*/ 197 h 201"/>
                <a:gd name="T10" fmla="*/ 24 w 404"/>
                <a:gd name="T11" fmla="*/ 191 h 201"/>
                <a:gd name="T12" fmla="*/ 16 w 404"/>
                <a:gd name="T13" fmla="*/ 185 h 201"/>
                <a:gd name="T14" fmla="*/ 9 w 404"/>
                <a:gd name="T15" fmla="*/ 176 h 201"/>
                <a:gd name="T16" fmla="*/ 4 w 404"/>
                <a:gd name="T17" fmla="*/ 166 h 201"/>
                <a:gd name="T18" fmla="*/ 1 w 404"/>
                <a:gd name="T19" fmla="*/ 155 h 201"/>
                <a:gd name="T20" fmla="*/ 1 w 404"/>
                <a:gd name="T21" fmla="*/ 155 h 201"/>
                <a:gd name="T22" fmla="*/ 1 w 404"/>
                <a:gd name="T23" fmla="*/ 155 h 201"/>
                <a:gd name="T24" fmla="*/ 0 w 404"/>
                <a:gd name="T25" fmla="*/ 144 h 201"/>
                <a:gd name="T26" fmla="*/ 1 w 404"/>
                <a:gd name="T27" fmla="*/ 134 h 201"/>
                <a:gd name="T28" fmla="*/ 4 w 404"/>
                <a:gd name="T29" fmla="*/ 123 h 201"/>
                <a:gd name="T30" fmla="*/ 10 w 404"/>
                <a:gd name="T31" fmla="*/ 113 h 201"/>
                <a:gd name="T32" fmla="*/ 16 w 404"/>
                <a:gd name="T33" fmla="*/ 105 h 201"/>
                <a:gd name="T34" fmla="*/ 25 w 404"/>
                <a:gd name="T35" fmla="*/ 99 h 201"/>
                <a:gd name="T36" fmla="*/ 35 w 404"/>
                <a:gd name="T37" fmla="*/ 93 h 201"/>
                <a:gd name="T38" fmla="*/ 46 w 404"/>
                <a:gd name="T39" fmla="*/ 90 h 201"/>
                <a:gd name="T40" fmla="*/ 338 w 404"/>
                <a:gd name="T41" fmla="*/ 1 h 201"/>
                <a:gd name="T42" fmla="*/ 338 w 404"/>
                <a:gd name="T43" fmla="*/ 1 h 201"/>
                <a:gd name="T44" fmla="*/ 349 w 404"/>
                <a:gd name="T45" fmla="*/ 0 h 201"/>
                <a:gd name="T46" fmla="*/ 360 w 404"/>
                <a:gd name="T47" fmla="*/ 1 h 201"/>
                <a:gd name="T48" fmla="*/ 371 w 404"/>
                <a:gd name="T49" fmla="*/ 5 h 201"/>
                <a:gd name="T50" fmla="*/ 379 w 404"/>
                <a:gd name="T51" fmla="*/ 10 h 201"/>
                <a:gd name="T52" fmla="*/ 388 w 404"/>
                <a:gd name="T53" fmla="*/ 17 h 201"/>
                <a:gd name="T54" fmla="*/ 395 w 404"/>
                <a:gd name="T55" fmla="*/ 25 h 201"/>
                <a:gd name="T56" fmla="*/ 400 w 404"/>
                <a:gd name="T57" fmla="*/ 35 h 201"/>
                <a:gd name="T58" fmla="*/ 403 w 404"/>
                <a:gd name="T59" fmla="*/ 46 h 201"/>
                <a:gd name="T60" fmla="*/ 403 w 404"/>
                <a:gd name="T61" fmla="*/ 46 h 201"/>
                <a:gd name="T62" fmla="*/ 403 w 404"/>
                <a:gd name="T63" fmla="*/ 46 h 201"/>
                <a:gd name="T64" fmla="*/ 404 w 404"/>
                <a:gd name="T65" fmla="*/ 58 h 201"/>
                <a:gd name="T66" fmla="*/ 403 w 404"/>
                <a:gd name="T67" fmla="*/ 68 h 201"/>
                <a:gd name="T68" fmla="*/ 399 w 404"/>
                <a:gd name="T69" fmla="*/ 78 h 201"/>
                <a:gd name="T70" fmla="*/ 395 w 404"/>
                <a:gd name="T71" fmla="*/ 88 h 201"/>
                <a:gd name="T72" fmla="*/ 387 w 404"/>
                <a:gd name="T73" fmla="*/ 96 h 201"/>
                <a:gd name="T74" fmla="*/ 379 w 404"/>
                <a:gd name="T75" fmla="*/ 102 h 201"/>
                <a:gd name="T76" fmla="*/ 370 w 404"/>
                <a:gd name="T77" fmla="*/ 108 h 201"/>
                <a:gd name="T78" fmla="*/ 359 w 404"/>
                <a:gd name="T79" fmla="*/ 111 h 201"/>
                <a:gd name="T80" fmla="*/ 66 w 404"/>
                <a:gd name="T81" fmla="*/ 200 h 20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04"/>
                <a:gd name="T124" fmla="*/ 0 h 201"/>
                <a:gd name="T125" fmla="*/ 404 w 404"/>
                <a:gd name="T126" fmla="*/ 201 h 20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04" h="201">
                  <a:moveTo>
                    <a:pt x="66" y="200"/>
                  </a:moveTo>
                  <a:lnTo>
                    <a:pt x="66" y="200"/>
                  </a:lnTo>
                  <a:lnTo>
                    <a:pt x="54" y="201"/>
                  </a:lnTo>
                  <a:lnTo>
                    <a:pt x="43" y="200"/>
                  </a:lnTo>
                  <a:lnTo>
                    <a:pt x="34" y="197"/>
                  </a:lnTo>
                  <a:lnTo>
                    <a:pt x="24" y="191"/>
                  </a:lnTo>
                  <a:lnTo>
                    <a:pt x="16" y="185"/>
                  </a:lnTo>
                  <a:lnTo>
                    <a:pt x="9" y="176"/>
                  </a:lnTo>
                  <a:lnTo>
                    <a:pt x="4" y="166"/>
                  </a:lnTo>
                  <a:lnTo>
                    <a:pt x="1" y="155"/>
                  </a:lnTo>
                  <a:lnTo>
                    <a:pt x="1" y="155"/>
                  </a:lnTo>
                  <a:lnTo>
                    <a:pt x="1" y="155"/>
                  </a:lnTo>
                  <a:lnTo>
                    <a:pt x="0" y="144"/>
                  </a:lnTo>
                  <a:lnTo>
                    <a:pt x="1" y="134"/>
                  </a:lnTo>
                  <a:lnTo>
                    <a:pt x="4" y="123"/>
                  </a:lnTo>
                  <a:lnTo>
                    <a:pt x="10" y="113"/>
                  </a:lnTo>
                  <a:lnTo>
                    <a:pt x="16" y="105"/>
                  </a:lnTo>
                  <a:lnTo>
                    <a:pt x="25" y="99"/>
                  </a:lnTo>
                  <a:lnTo>
                    <a:pt x="35" y="93"/>
                  </a:lnTo>
                  <a:lnTo>
                    <a:pt x="46" y="90"/>
                  </a:lnTo>
                  <a:lnTo>
                    <a:pt x="338" y="1"/>
                  </a:lnTo>
                  <a:lnTo>
                    <a:pt x="338" y="1"/>
                  </a:lnTo>
                  <a:lnTo>
                    <a:pt x="349" y="0"/>
                  </a:lnTo>
                  <a:lnTo>
                    <a:pt x="360" y="1"/>
                  </a:lnTo>
                  <a:lnTo>
                    <a:pt x="371" y="5"/>
                  </a:lnTo>
                  <a:lnTo>
                    <a:pt x="379" y="10"/>
                  </a:lnTo>
                  <a:lnTo>
                    <a:pt x="388" y="17"/>
                  </a:lnTo>
                  <a:lnTo>
                    <a:pt x="395" y="25"/>
                  </a:lnTo>
                  <a:lnTo>
                    <a:pt x="400" y="35"/>
                  </a:lnTo>
                  <a:lnTo>
                    <a:pt x="403" y="46"/>
                  </a:lnTo>
                  <a:lnTo>
                    <a:pt x="403" y="46"/>
                  </a:lnTo>
                  <a:lnTo>
                    <a:pt x="403" y="46"/>
                  </a:lnTo>
                  <a:lnTo>
                    <a:pt x="404" y="58"/>
                  </a:lnTo>
                  <a:lnTo>
                    <a:pt x="403" y="68"/>
                  </a:lnTo>
                  <a:lnTo>
                    <a:pt x="399" y="78"/>
                  </a:lnTo>
                  <a:lnTo>
                    <a:pt x="395" y="88"/>
                  </a:lnTo>
                  <a:lnTo>
                    <a:pt x="387" y="96"/>
                  </a:lnTo>
                  <a:lnTo>
                    <a:pt x="379" y="102"/>
                  </a:lnTo>
                  <a:lnTo>
                    <a:pt x="370" y="108"/>
                  </a:lnTo>
                  <a:lnTo>
                    <a:pt x="359" y="111"/>
                  </a:lnTo>
                  <a:lnTo>
                    <a:pt x="66" y="20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51" name="Freeform 217"/>
            <p:cNvSpPr>
              <a:spLocks noChangeArrowheads="1"/>
            </p:cNvSpPr>
            <p:nvPr/>
          </p:nvSpPr>
          <p:spPr bwMode="auto">
            <a:xfrm>
              <a:off x="2606698" y="3286623"/>
              <a:ext cx="546666" cy="507263"/>
            </a:xfrm>
            <a:custGeom>
              <a:avLst/>
              <a:gdLst>
                <a:gd name="T0" fmla="*/ 100 w 360"/>
                <a:gd name="T1" fmla="*/ 314 h 336"/>
                <a:gd name="T2" fmla="*/ 84 w 360"/>
                <a:gd name="T3" fmla="*/ 329 h 336"/>
                <a:gd name="T4" fmla="*/ 63 w 360"/>
                <a:gd name="T5" fmla="*/ 336 h 336"/>
                <a:gd name="T6" fmla="*/ 42 w 360"/>
                <a:gd name="T7" fmla="*/ 335 h 336"/>
                <a:gd name="T8" fmla="*/ 22 w 360"/>
                <a:gd name="T9" fmla="*/ 325 h 336"/>
                <a:gd name="T10" fmla="*/ 13 w 360"/>
                <a:gd name="T11" fmla="*/ 316 h 336"/>
                <a:gd name="T12" fmla="*/ 4 w 360"/>
                <a:gd name="T13" fmla="*/ 298 h 336"/>
                <a:gd name="T14" fmla="*/ 0 w 360"/>
                <a:gd name="T15" fmla="*/ 277 h 336"/>
                <a:gd name="T16" fmla="*/ 6 w 360"/>
                <a:gd name="T17" fmla="*/ 255 h 336"/>
                <a:gd name="T18" fmla="*/ 12 w 360"/>
                <a:gd name="T19" fmla="*/ 245 h 336"/>
                <a:gd name="T20" fmla="*/ 100 w 360"/>
                <a:gd name="T21" fmla="*/ 100 h 336"/>
                <a:gd name="T22" fmla="*/ 121 w 360"/>
                <a:gd name="T23" fmla="*/ 63 h 336"/>
                <a:gd name="T24" fmla="*/ 137 w 360"/>
                <a:gd name="T25" fmla="*/ 40 h 336"/>
                <a:gd name="T26" fmla="*/ 157 w 360"/>
                <a:gd name="T27" fmla="*/ 21 h 336"/>
                <a:gd name="T28" fmla="*/ 169 w 360"/>
                <a:gd name="T29" fmla="*/ 13 h 336"/>
                <a:gd name="T30" fmla="*/ 196 w 360"/>
                <a:gd name="T31" fmla="*/ 3 h 336"/>
                <a:gd name="T32" fmla="*/ 224 w 360"/>
                <a:gd name="T33" fmla="*/ 0 h 336"/>
                <a:gd name="T34" fmla="*/ 254 w 360"/>
                <a:gd name="T35" fmla="*/ 3 h 336"/>
                <a:gd name="T36" fmla="*/ 282 w 360"/>
                <a:gd name="T37" fmla="*/ 12 h 336"/>
                <a:gd name="T38" fmla="*/ 293 w 360"/>
                <a:gd name="T39" fmla="*/ 16 h 336"/>
                <a:gd name="T40" fmla="*/ 316 w 360"/>
                <a:gd name="T41" fmla="*/ 28 h 336"/>
                <a:gd name="T42" fmla="*/ 336 w 360"/>
                <a:gd name="T43" fmla="*/ 44 h 336"/>
                <a:gd name="T44" fmla="*/ 351 w 360"/>
                <a:gd name="T45" fmla="*/ 63 h 336"/>
                <a:gd name="T46" fmla="*/ 357 w 360"/>
                <a:gd name="T47" fmla="*/ 74 h 336"/>
                <a:gd name="T48" fmla="*/ 360 w 360"/>
                <a:gd name="T49" fmla="*/ 90 h 336"/>
                <a:gd name="T50" fmla="*/ 360 w 360"/>
                <a:gd name="T51" fmla="*/ 106 h 336"/>
                <a:gd name="T52" fmla="*/ 356 w 360"/>
                <a:gd name="T53" fmla="*/ 138 h 336"/>
                <a:gd name="T54" fmla="*/ 348 w 360"/>
                <a:gd name="T55" fmla="*/ 139 h 336"/>
                <a:gd name="T56" fmla="*/ 333 w 360"/>
                <a:gd name="T57" fmla="*/ 139 h 336"/>
                <a:gd name="T58" fmla="*/ 311 w 360"/>
                <a:gd name="T59" fmla="*/ 135 h 336"/>
                <a:gd name="T60" fmla="*/ 297 w 360"/>
                <a:gd name="T61" fmla="*/ 131 h 336"/>
                <a:gd name="T62" fmla="*/ 278 w 360"/>
                <a:gd name="T63" fmla="*/ 131 h 336"/>
                <a:gd name="T64" fmla="*/ 259 w 360"/>
                <a:gd name="T65" fmla="*/ 134 h 336"/>
                <a:gd name="T66" fmla="*/ 243 w 360"/>
                <a:gd name="T67" fmla="*/ 138 h 336"/>
                <a:gd name="T68" fmla="*/ 212 w 360"/>
                <a:gd name="T69" fmla="*/ 154 h 336"/>
                <a:gd name="T70" fmla="*/ 187 w 360"/>
                <a:gd name="T71" fmla="*/ 177 h 336"/>
                <a:gd name="T72" fmla="*/ 165 w 360"/>
                <a:gd name="T73" fmla="*/ 205 h 336"/>
                <a:gd name="T74" fmla="*/ 135 w 360"/>
                <a:gd name="T75" fmla="*/ 252 h 336"/>
                <a:gd name="T76" fmla="*/ 100 w 360"/>
                <a:gd name="T77" fmla="*/ 314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60"/>
                <a:gd name="T118" fmla="*/ 0 h 336"/>
                <a:gd name="T119" fmla="*/ 360 w 360"/>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60" h="336">
                  <a:moveTo>
                    <a:pt x="100" y="314"/>
                  </a:moveTo>
                  <a:lnTo>
                    <a:pt x="100" y="314"/>
                  </a:lnTo>
                  <a:lnTo>
                    <a:pt x="93" y="323"/>
                  </a:lnTo>
                  <a:lnTo>
                    <a:pt x="84" y="329"/>
                  </a:lnTo>
                  <a:lnTo>
                    <a:pt x="73" y="333"/>
                  </a:lnTo>
                  <a:lnTo>
                    <a:pt x="63" y="336"/>
                  </a:lnTo>
                  <a:lnTo>
                    <a:pt x="53" y="336"/>
                  </a:lnTo>
                  <a:lnTo>
                    <a:pt x="42" y="335"/>
                  </a:lnTo>
                  <a:lnTo>
                    <a:pt x="32" y="330"/>
                  </a:lnTo>
                  <a:lnTo>
                    <a:pt x="22" y="325"/>
                  </a:lnTo>
                  <a:lnTo>
                    <a:pt x="22" y="325"/>
                  </a:lnTo>
                  <a:lnTo>
                    <a:pt x="13" y="316"/>
                  </a:lnTo>
                  <a:lnTo>
                    <a:pt x="8" y="307"/>
                  </a:lnTo>
                  <a:lnTo>
                    <a:pt x="4" y="298"/>
                  </a:lnTo>
                  <a:lnTo>
                    <a:pt x="0" y="287"/>
                  </a:lnTo>
                  <a:lnTo>
                    <a:pt x="0" y="277"/>
                  </a:lnTo>
                  <a:lnTo>
                    <a:pt x="3" y="266"/>
                  </a:lnTo>
                  <a:lnTo>
                    <a:pt x="6" y="255"/>
                  </a:lnTo>
                  <a:lnTo>
                    <a:pt x="12" y="245"/>
                  </a:lnTo>
                  <a:lnTo>
                    <a:pt x="12" y="245"/>
                  </a:lnTo>
                  <a:lnTo>
                    <a:pt x="100" y="100"/>
                  </a:lnTo>
                  <a:lnTo>
                    <a:pt x="100" y="100"/>
                  </a:lnTo>
                  <a:lnTo>
                    <a:pt x="115" y="75"/>
                  </a:lnTo>
                  <a:lnTo>
                    <a:pt x="121" y="63"/>
                  </a:lnTo>
                  <a:lnTo>
                    <a:pt x="129" y="51"/>
                  </a:lnTo>
                  <a:lnTo>
                    <a:pt x="137" y="40"/>
                  </a:lnTo>
                  <a:lnTo>
                    <a:pt x="146" y="29"/>
                  </a:lnTo>
                  <a:lnTo>
                    <a:pt x="157" y="21"/>
                  </a:lnTo>
                  <a:lnTo>
                    <a:pt x="169" y="13"/>
                  </a:lnTo>
                  <a:lnTo>
                    <a:pt x="169" y="13"/>
                  </a:lnTo>
                  <a:lnTo>
                    <a:pt x="182" y="7"/>
                  </a:lnTo>
                  <a:lnTo>
                    <a:pt x="196" y="3"/>
                  </a:lnTo>
                  <a:lnTo>
                    <a:pt x="210" y="0"/>
                  </a:lnTo>
                  <a:lnTo>
                    <a:pt x="224" y="0"/>
                  </a:lnTo>
                  <a:lnTo>
                    <a:pt x="239" y="1"/>
                  </a:lnTo>
                  <a:lnTo>
                    <a:pt x="254" y="3"/>
                  </a:lnTo>
                  <a:lnTo>
                    <a:pt x="268" y="7"/>
                  </a:lnTo>
                  <a:lnTo>
                    <a:pt x="282" y="12"/>
                  </a:lnTo>
                  <a:lnTo>
                    <a:pt x="282" y="12"/>
                  </a:lnTo>
                  <a:lnTo>
                    <a:pt x="293" y="16"/>
                  </a:lnTo>
                  <a:lnTo>
                    <a:pt x="304" y="22"/>
                  </a:lnTo>
                  <a:lnTo>
                    <a:pt x="316" y="28"/>
                  </a:lnTo>
                  <a:lnTo>
                    <a:pt x="325" y="36"/>
                  </a:lnTo>
                  <a:lnTo>
                    <a:pt x="336" y="44"/>
                  </a:lnTo>
                  <a:lnTo>
                    <a:pt x="344" y="53"/>
                  </a:lnTo>
                  <a:lnTo>
                    <a:pt x="351" y="63"/>
                  </a:lnTo>
                  <a:lnTo>
                    <a:pt x="357" y="74"/>
                  </a:lnTo>
                  <a:lnTo>
                    <a:pt x="357" y="74"/>
                  </a:lnTo>
                  <a:lnTo>
                    <a:pt x="359" y="82"/>
                  </a:lnTo>
                  <a:lnTo>
                    <a:pt x="360" y="90"/>
                  </a:lnTo>
                  <a:lnTo>
                    <a:pt x="360" y="98"/>
                  </a:lnTo>
                  <a:lnTo>
                    <a:pt x="360" y="106"/>
                  </a:lnTo>
                  <a:lnTo>
                    <a:pt x="358" y="123"/>
                  </a:lnTo>
                  <a:lnTo>
                    <a:pt x="356" y="138"/>
                  </a:lnTo>
                  <a:lnTo>
                    <a:pt x="356" y="138"/>
                  </a:lnTo>
                  <a:lnTo>
                    <a:pt x="348" y="139"/>
                  </a:lnTo>
                  <a:lnTo>
                    <a:pt x="341" y="139"/>
                  </a:lnTo>
                  <a:lnTo>
                    <a:pt x="333" y="139"/>
                  </a:lnTo>
                  <a:lnTo>
                    <a:pt x="326" y="137"/>
                  </a:lnTo>
                  <a:lnTo>
                    <a:pt x="311" y="135"/>
                  </a:lnTo>
                  <a:lnTo>
                    <a:pt x="297" y="131"/>
                  </a:lnTo>
                  <a:lnTo>
                    <a:pt x="297" y="131"/>
                  </a:lnTo>
                  <a:lnTo>
                    <a:pt x="287" y="131"/>
                  </a:lnTo>
                  <a:lnTo>
                    <a:pt x="278" y="131"/>
                  </a:lnTo>
                  <a:lnTo>
                    <a:pt x="268" y="133"/>
                  </a:lnTo>
                  <a:lnTo>
                    <a:pt x="259" y="134"/>
                  </a:lnTo>
                  <a:lnTo>
                    <a:pt x="250" y="136"/>
                  </a:lnTo>
                  <a:lnTo>
                    <a:pt x="243" y="138"/>
                  </a:lnTo>
                  <a:lnTo>
                    <a:pt x="228" y="146"/>
                  </a:lnTo>
                  <a:lnTo>
                    <a:pt x="212" y="154"/>
                  </a:lnTo>
                  <a:lnTo>
                    <a:pt x="199" y="165"/>
                  </a:lnTo>
                  <a:lnTo>
                    <a:pt x="187" y="177"/>
                  </a:lnTo>
                  <a:lnTo>
                    <a:pt x="175" y="191"/>
                  </a:lnTo>
                  <a:lnTo>
                    <a:pt x="165" y="205"/>
                  </a:lnTo>
                  <a:lnTo>
                    <a:pt x="154" y="221"/>
                  </a:lnTo>
                  <a:lnTo>
                    <a:pt x="135" y="252"/>
                  </a:lnTo>
                  <a:lnTo>
                    <a:pt x="118" y="285"/>
                  </a:lnTo>
                  <a:lnTo>
                    <a:pt x="100" y="314"/>
                  </a:lnTo>
                  <a:lnTo>
                    <a:pt x="100" y="314"/>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52" name="Freeform 218"/>
            <p:cNvSpPr>
              <a:spLocks noChangeArrowheads="1"/>
            </p:cNvSpPr>
            <p:nvPr/>
          </p:nvSpPr>
          <p:spPr bwMode="auto">
            <a:xfrm>
              <a:off x="2542919" y="2800621"/>
              <a:ext cx="501112" cy="501188"/>
            </a:xfrm>
            <a:custGeom>
              <a:avLst/>
              <a:gdLst>
                <a:gd name="T0" fmla="*/ 106 w 329"/>
                <a:gd name="T1" fmla="*/ 319 h 330"/>
                <a:gd name="T2" fmla="*/ 138 w 329"/>
                <a:gd name="T3" fmla="*/ 328 h 330"/>
                <a:gd name="T4" fmla="*/ 170 w 329"/>
                <a:gd name="T5" fmla="*/ 330 h 330"/>
                <a:gd name="T6" fmla="*/ 201 w 329"/>
                <a:gd name="T7" fmla="*/ 326 h 330"/>
                <a:gd name="T8" fmla="*/ 232 w 329"/>
                <a:gd name="T9" fmla="*/ 316 h 330"/>
                <a:gd name="T10" fmla="*/ 259 w 329"/>
                <a:gd name="T11" fmla="*/ 300 h 330"/>
                <a:gd name="T12" fmla="*/ 284 w 329"/>
                <a:gd name="T13" fmla="*/ 279 h 330"/>
                <a:gd name="T14" fmla="*/ 303 w 329"/>
                <a:gd name="T15" fmla="*/ 254 h 330"/>
                <a:gd name="T16" fmla="*/ 319 w 329"/>
                <a:gd name="T17" fmla="*/ 224 h 330"/>
                <a:gd name="T18" fmla="*/ 324 w 329"/>
                <a:gd name="T19" fmla="*/ 208 h 330"/>
                <a:gd name="T20" fmla="*/ 328 w 329"/>
                <a:gd name="T21" fmla="*/ 176 h 330"/>
                <a:gd name="T22" fmla="*/ 327 w 329"/>
                <a:gd name="T23" fmla="*/ 143 h 330"/>
                <a:gd name="T24" fmla="*/ 321 w 329"/>
                <a:gd name="T25" fmla="*/ 113 h 330"/>
                <a:gd name="T26" fmla="*/ 308 w 329"/>
                <a:gd name="T27" fmla="*/ 83 h 330"/>
                <a:gd name="T28" fmla="*/ 289 w 329"/>
                <a:gd name="T29" fmla="*/ 57 h 330"/>
                <a:gd name="T30" fmla="*/ 266 w 329"/>
                <a:gd name="T31" fmla="*/ 36 h 330"/>
                <a:gd name="T32" fmla="*/ 239 w 329"/>
                <a:gd name="T33" fmla="*/ 18 h 330"/>
                <a:gd name="T34" fmla="*/ 223 w 329"/>
                <a:gd name="T35" fmla="*/ 11 h 330"/>
                <a:gd name="T36" fmla="*/ 191 w 329"/>
                <a:gd name="T37" fmla="*/ 2 h 330"/>
                <a:gd name="T38" fmla="*/ 159 w 329"/>
                <a:gd name="T39" fmla="*/ 0 h 330"/>
                <a:gd name="T40" fmla="*/ 127 w 329"/>
                <a:gd name="T41" fmla="*/ 4 h 330"/>
                <a:gd name="T42" fmla="*/ 97 w 329"/>
                <a:gd name="T43" fmla="*/ 15 h 330"/>
                <a:gd name="T44" fmla="*/ 70 w 329"/>
                <a:gd name="T45" fmla="*/ 30 h 330"/>
                <a:gd name="T46" fmla="*/ 46 w 329"/>
                <a:gd name="T47" fmla="*/ 51 h 330"/>
                <a:gd name="T48" fmla="*/ 25 w 329"/>
                <a:gd name="T49" fmla="*/ 77 h 330"/>
                <a:gd name="T50" fmla="*/ 11 w 329"/>
                <a:gd name="T51" fmla="*/ 106 h 330"/>
                <a:gd name="T52" fmla="*/ 6 w 329"/>
                <a:gd name="T53" fmla="*/ 123 h 330"/>
                <a:gd name="T54" fmla="*/ 0 w 329"/>
                <a:gd name="T55" fmla="*/ 155 h 330"/>
                <a:gd name="T56" fmla="*/ 1 w 329"/>
                <a:gd name="T57" fmla="*/ 187 h 330"/>
                <a:gd name="T58" fmla="*/ 8 w 329"/>
                <a:gd name="T59" fmla="*/ 217 h 330"/>
                <a:gd name="T60" fmla="*/ 21 w 329"/>
                <a:gd name="T61" fmla="*/ 246 h 330"/>
                <a:gd name="T62" fmla="*/ 39 w 329"/>
                <a:gd name="T63" fmla="*/ 272 h 330"/>
                <a:gd name="T64" fmla="*/ 62 w 329"/>
                <a:gd name="T65" fmla="*/ 294 h 330"/>
                <a:gd name="T66" fmla="*/ 90 w 329"/>
                <a:gd name="T67" fmla="*/ 311 h 330"/>
                <a:gd name="T68" fmla="*/ 106 w 329"/>
                <a:gd name="T69" fmla="*/ 319 h 3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9"/>
                <a:gd name="T106" fmla="*/ 0 h 330"/>
                <a:gd name="T107" fmla="*/ 329 w 329"/>
                <a:gd name="T108" fmla="*/ 330 h 3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9" h="330">
                  <a:moveTo>
                    <a:pt x="106" y="319"/>
                  </a:moveTo>
                  <a:lnTo>
                    <a:pt x="106" y="319"/>
                  </a:lnTo>
                  <a:lnTo>
                    <a:pt x="122" y="323"/>
                  </a:lnTo>
                  <a:lnTo>
                    <a:pt x="138" y="328"/>
                  </a:lnTo>
                  <a:lnTo>
                    <a:pt x="153" y="329"/>
                  </a:lnTo>
                  <a:lnTo>
                    <a:pt x="170" y="330"/>
                  </a:lnTo>
                  <a:lnTo>
                    <a:pt x="186" y="328"/>
                  </a:lnTo>
                  <a:lnTo>
                    <a:pt x="201" y="326"/>
                  </a:lnTo>
                  <a:lnTo>
                    <a:pt x="216" y="321"/>
                  </a:lnTo>
                  <a:lnTo>
                    <a:pt x="232" y="316"/>
                  </a:lnTo>
                  <a:lnTo>
                    <a:pt x="246" y="308"/>
                  </a:lnTo>
                  <a:lnTo>
                    <a:pt x="259" y="300"/>
                  </a:lnTo>
                  <a:lnTo>
                    <a:pt x="272" y="290"/>
                  </a:lnTo>
                  <a:lnTo>
                    <a:pt x="284" y="279"/>
                  </a:lnTo>
                  <a:lnTo>
                    <a:pt x="294" y="267"/>
                  </a:lnTo>
                  <a:lnTo>
                    <a:pt x="303" y="254"/>
                  </a:lnTo>
                  <a:lnTo>
                    <a:pt x="311" y="240"/>
                  </a:lnTo>
                  <a:lnTo>
                    <a:pt x="319" y="224"/>
                  </a:lnTo>
                  <a:lnTo>
                    <a:pt x="319" y="224"/>
                  </a:lnTo>
                  <a:lnTo>
                    <a:pt x="324" y="208"/>
                  </a:lnTo>
                  <a:lnTo>
                    <a:pt x="327" y="192"/>
                  </a:lnTo>
                  <a:lnTo>
                    <a:pt x="328" y="176"/>
                  </a:lnTo>
                  <a:lnTo>
                    <a:pt x="329" y="159"/>
                  </a:lnTo>
                  <a:lnTo>
                    <a:pt x="327" y="143"/>
                  </a:lnTo>
                  <a:lnTo>
                    <a:pt x="325" y="128"/>
                  </a:lnTo>
                  <a:lnTo>
                    <a:pt x="321" y="113"/>
                  </a:lnTo>
                  <a:lnTo>
                    <a:pt x="315" y="98"/>
                  </a:lnTo>
                  <a:lnTo>
                    <a:pt x="308" y="83"/>
                  </a:lnTo>
                  <a:lnTo>
                    <a:pt x="299" y="70"/>
                  </a:lnTo>
                  <a:lnTo>
                    <a:pt x="289" y="57"/>
                  </a:lnTo>
                  <a:lnTo>
                    <a:pt x="278" y="47"/>
                  </a:lnTo>
                  <a:lnTo>
                    <a:pt x="266" y="36"/>
                  </a:lnTo>
                  <a:lnTo>
                    <a:pt x="253" y="26"/>
                  </a:lnTo>
                  <a:lnTo>
                    <a:pt x="239" y="18"/>
                  </a:lnTo>
                  <a:lnTo>
                    <a:pt x="223" y="11"/>
                  </a:lnTo>
                  <a:lnTo>
                    <a:pt x="223" y="11"/>
                  </a:lnTo>
                  <a:lnTo>
                    <a:pt x="208" y="6"/>
                  </a:lnTo>
                  <a:lnTo>
                    <a:pt x="191" y="2"/>
                  </a:lnTo>
                  <a:lnTo>
                    <a:pt x="175" y="1"/>
                  </a:lnTo>
                  <a:lnTo>
                    <a:pt x="159" y="0"/>
                  </a:lnTo>
                  <a:lnTo>
                    <a:pt x="142" y="2"/>
                  </a:lnTo>
                  <a:lnTo>
                    <a:pt x="127" y="4"/>
                  </a:lnTo>
                  <a:lnTo>
                    <a:pt x="112" y="9"/>
                  </a:lnTo>
                  <a:lnTo>
                    <a:pt x="97" y="15"/>
                  </a:lnTo>
                  <a:lnTo>
                    <a:pt x="83" y="22"/>
                  </a:lnTo>
                  <a:lnTo>
                    <a:pt x="70" y="30"/>
                  </a:lnTo>
                  <a:lnTo>
                    <a:pt x="57" y="40"/>
                  </a:lnTo>
                  <a:lnTo>
                    <a:pt x="46" y="51"/>
                  </a:lnTo>
                  <a:lnTo>
                    <a:pt x="35" y="63"/>
                  </a:lnTo>
                  <a:lnTo>
                    <a:pt x="25" y="77"/>
                  </a:lnTo>
                  <a:lnTo>
                    <a:pt x="17" y="91"/>
                  </a:lnTo>
                  <a:lnTo>
                    <a:pt x="11" y="106"/>
                  </a:lnTo>
                  <a:lnTo>
                    <a:pt x="11" y="106"/>
                  </a:lnTo>
                  <a:lnTo>
                    <a:pt x="6" y="123"/>
                  </a:lnTo>
                  <a:lnTo>
                    <a:pt x="1" y="139"/>
                  </a:lnTo>
                  <a:lnTo>
                    <a:pt x="0" y="155"/>
                  </a:lnTo>
                  <a:lnTo>
                    <a:pt x="0" y="170"/>
                  </a:lnTo>
                  <a:lnTo>
                    <a:pt x="1" y="187"/>
                  </a:lnTo>
                  <a:lnTo>
                    <a:pt x="3" y="202"/>
                  </a:lnTo>
                  <a:lnTo>
                    <a:pt x="8" y="217"/>
                  </a:lnTo>
                  <a:lnTo>
                    <a:pt x="14" y="232"/>
                  </a:lnTo>
                  <a:lnTo>
                    <a:pt x="21" y="246"/>
                  </a:lnTo>
                  <a:lnTo>
                    <a:pt x="29" y="259"/>
                  </a:lnTo>
                  <a:lnTo>
                    <a:pt x="39" y="272"/>
                  </a:lnTo>
                  <a:lnTo>
                    <a:pt x="50" y="283"/>
                  </a:lnTo>
                  <a:lnTo>
                    <a:pt x="62" y="294"/>
                  </a:lnTo>
                  <a:lnTo>
                    <a:pt x="75" y="304"/>
                  </a:lnTo>
                  <a:lnTo>
                    <a:pt x="90" y="311"/>
                  </a:lnTo>
                  <a:lnTo>
                    <a:pt x="106" y="319"/>
                  </a:lnTo>
                  <a:lnTo>
                    <a:pt x="106" y="319"/>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53" name="Freeform 219"/>
            <p:cNvSpPr>
              <a:spLocks noChangeArrowheads="1"/>
            </p:cNvSpPr>
            <p:nvPr/>
          </p:nvSpPr>
          <p:spPr bwMode="auto">
            <a:xfrm>
              <a:off x="2545957" y="4064225"/>
              <a:ext cx="303704" cy="820128"/>
            </a:xfrm>
            <a:custGeom>
              <a:avLst/>
              <a:gdLst>
                <a:gd name="T0" fmla="*/ 156 w 199"/>
                <a:gd name="T1" fmla="*/ 470 h 538"/>
                <a:gd name="T2" fmla="*/ 152 w 199"/>
                <a:gd name="T3" fmla="*/ 485 h 538"/>
                <a:gd name="T4" fmla="*/ 146 w 199"/>
                <a:gd name="T5" fmla="*/ 499 h 538"/>
                <a:gd name="T6" fmla="*/ 137 w 199"/>
                <a:gd name="T7" fmla="*/ 511 h 538"/>
                <a:gd name="T8" fmla="*/ 126 w 199"/>
                <a:gd name="T9" fmla="*/ 521 h 538"/>
                <a:gd name="T10" fmla="*/ 114 w 199"/>
                <a:gd name="T11" fmla="*/ 530 h 538"/>
                <a:gd name="T12" fmla="*/ 100 w 199"/>
                <a:gd name="T13" fmla="*/ 535 h 538"/>
                <a:gd name="T14" fmla="*/ 85 w 199"/>
                <a:gd name="T15" fmla="*/ 538 h 538"/>
                <a:gd name="T16" fmla="*/ 70 w 199"/>
                <a:gd name="T17" fmla="*/ 538 h 538"/>
                <a:gd name="T18" fmla="*/ 70 w 199"/>
                <a:gd name="T19" fmla="*/ 538 h 538"/>
                <a:gd name="T20" fmla="*/ 55 w 199"/>
                <a:gd name="T21" fmla="*/ 534 h 538"/>
                <a:gd name="T22" fmla="*/ 40 w 199"/>
                <a:gd name="T23" fmla="*/ 528 h 538"/>
                <a:gd name="T24" fmla="*/ 27 w 199"/>
                <a:gd name="T25" fmla="*/ 520 h 538"/>
                <a:gd name="T26" fmla="*/ 18 w 199"/>
                <a:gd name="T27" fmla="*/ 509 h 538"/>
                <a:gd name="T28" fmla="*/ 9 w 199"/>
                <a:gd name="T29" fmla="*/ 497 h 538"/>
                <a:gd name="T30" fmla="*/ 4 w 199"/>
                <a:gd name="T31" fmla="*/ 483 h 538"/>
                <a:gd name="T32" fmla="*/ 1 w 199"/>
                <a:gd name="T33" fmla="*/ 468 h 538"/>
                <a:gd name="T34" fmla="*/ 1 w 199"/>
                <a:gd name="T35" fmla="*/ 451 h 538"/>
                <a:gd name="T36" fmla="*/ 45 w 199"/>
                <a:gd name="T37" fmla="*/ 68 h 538"/>
                <a:gd name="T38" fmla="*/ 48 w 199"/>
                <a:gd name="T39" fmla="*/ 53 h 538"/>
                <a:gd name="T40" fmla="*/ 55 w 199"/>
                <a:gd name="T41" fmla="*/ 39 h 538"/>
                <a:gd name="T42" fmla="*/ 63 w 199"/>
                <a:gd name="T43" fmla="*/ 27 h 538"/>
                <a:gd name="T44" fmla="*/ 73 w 199"/>
                <a:gd name="T45" fmla="*/ 16 h 538"/>
                <a:gd name="T46" fmla="*/ 86 w 199"/>
                <a:gd name="T47" fmla="*/ 8 h 538"/>
                <a:gd name="T48" fmla="*/ 100 w 199"/>
                <a:gd name="T49" fmla="*/ 3 h 538"/>
                <a:gd name="T50" fmla="*/ 114 w 199"/>
                <a:gd name="T51" fmla="*/ 0 h 538"/>
                <a:gd name="T52" fmla="*/ 131 w 199"/>
                <a:gd name="T53" fmla="*/ 0 h 538"/>
                <a:gd name="T54" fmla="*/ 131 w 199"/>
                <a:gd name="T55" fmla="*/ 0 h 538"/>
                <a:gd name="T56" fmla="*/ 146 w 199"/>
                <a:gd name="T57" fmla="*/ 3 h 538"/>
                <a:gd name="T58" fmla="*/ 160 w 199"/>
                <a:gd name="T59" fmla="*/ 9 h 538"/>
                <a:gd name="T60" fmla="*/ 172 w 199"/>
                <a:gd name="T61" fmla="*/ 18 h 538"/>
                <a:gd name="T62" fmla="*/ 183 w 199"/>
                <a:gd name="T63" fmla="*/ 28 h 538"/>
                <a:gd name="T64" fmla="*/ 190 w 199"/>
                <a:gd name="T65" fmla="*/ 41 h 538"/>
                <a:gd name="T66" fmla="*/ 196 w 199"/>
                <a:gd name="T67" fmla="*/ 55 h 538"/>
                <a:gd name="T68" fmla="*/ 199 w 199"/>
                <a:gd name="T69" fmla="*/ 70 h 538"/>
                <a:gd name="T70" fmla="*/ 199 w 199"/>
                <a:gd name="T71" fmla="*/ 85 h 5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9"/>
                <a:gd name="T109" fmla="*/ 0 h 538"/>
                <a:gd name="T110" fmla="*/ 199 w 199"/>
                <a:gd name="T111" fmla="*/ 538 h 53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9" h="538">
                  <a:moveTo>
                    <a:pt x="156" y="470"/>
                  </a:moveTo>
                  <a:lnTo>
                    <a:pt x="156" y="470"/>
                  </a:lnTo>
                  <a:lnTo>
                    <a:pt x="154" y="477"/>
                  </a:lnTo>
                  <a:lnTo>
                    <a:pt x="152" y="485"/>
                  </a:lnTo>
                  <a:lnTo>
                    <a:pt x="149" y="492"/>
                  </a:lnTo>
                  <a:lnTo>
                    <a:pt x="146" y="499"/>
                  </a:lnTo>
                  <a:lnTo>
                    <a:pt x="142" y="505"/>
                  </a:lnTo>
                  <a:lnTo>
                    <a:pt x="137" y="511"/>
                  </a:lnTo>
                  <a:lnTo>
                    <a:pt x="132" y="516"/>
                  </a:lnTo>
                  <a:lnTo>
                    <a:pt x="126" y="521"/>
                  </a:lnTo>
                  <a:lnTo>
                    <a:pt x="121" y="525"/>
                  </a:lnTo>
                  <a:lnTo>
                    <a:pt x="114" y="530"/>
                  </a:lnTo>
                  <a:lnTo>
                    <a:pt x="107" y="533"/>
                  </a:lnTo>
                  <a:lnTo>
                    <a:pt x="100" y="535"/>
                  </a:lnTo>
                  <a:lnTo>
                    <a:pt x="93" y="537"/>
                  </a:lnTo>
                  <a:lnTo>
                    <a:pt x="85" y="538"/>
                  </a:lnTo>
                  <a:lnTo>
                    <a:pt x="77" y="538"/>
                  </a:lnTo>
                  <a:lnTo>
                    <a:pt x="70" y="538"/>
                  </a:lnTo>
                  <a:lnTo>
                    <a:pt x="70" y="538"/>
                  </a:lnTo>
                  <a:lnTo>
                    <a:pt x="70" y="538"/>
                  </a:lnTo>
                  <a:lnTo>
                    <a:pt x="61" y="536"/>
                  </a:lnTo>
                  <a:lnTo>
                    <a:pt x="55" y="534"/>
                  </a:lnTo>
                  <a:lnTo>
                    <a:pt x="47" y="532"/>
                  </a:lnTo>
                  <a:lnTo>
                    <a:pt x="40" y="528"/>
                  </a:lnTo>
                  <a:lnTo>
                    <a:pt x="34" y="524"/>
                  </a:lnTo>
                  <a:lnTo>
                    <a:pt x="27" y="520"/>
                  </a:lnTo>
                  <a:lnTo>
                    <a:pt x="22" y="514"/>
                  </a:lnTo>
                  <a:lnTo>
                    <a:pt x="18" y="509"/>
                  </a:lnTo>
                  <a:lnTo>
                    <a:pt x="13" y="502"/>
                  </a:lnTo>
                  <a:lnTo>
                    <a:pt x="9" y="497"/>
                  </a:lnTo>
                  <a:lnTo>
                    <a:pt x="7" y="489"/>
                  </a:lnTo>
                  <a:lnTo>
                    <a:pt x="4" y="483"/>
                  </a:lnTo>
                  <a:lnTo>
                    <a:pt x="2" y="475"/>
                  </a:lnTo>
                  <a:lnTo>
                    <a:pt x="1" y="468"/>
                  </a:lnTo>
                  <a:lnTo>
                    <a:pt x="0" y="460"/>
                  </a:lnTo>
                  <a:lnTo>
                    <a:pt x="1" y="451"/>
                  </a:lnTo>
                  <a:lnTo>
                    <a:pt x="45" y="68"/>
                  </a:lnTo>
                  <a:lnTo>
                    <a:pt x="45" y="68"/>
                  </a:lnTo>
                  <a:lnTo>
                    <a:pt x="46" y="60"/>
                  </a:lnTo>
                  <a:lnTo>
                    <a:pt x="48" y="53"/>
                  </a:lnTo>
                  <a:lnTo>
                    <a:pt x="51" y="45"/>
                  </a:lnTo>
                  <a:lnTo>
                    <a:pt x="55" y="39"/>
                  </a:lnTo>
                  <a:lnTo>
                    <a:pt x="58" y="32"/>
                  </a:lnTo>
                  <a:lnTo>
                    <a:pt x="63" y="27"/>
                  </a:lnTo>
                  <a:lnTo>
                    <a:pt x="68" y="21"/>
                  </a:lnTo>
                  <a:lnTo>
                    <a:pt x="73" y="16"/>
                  </a:lnTo>
                  <a:lnTo>
                    <a:pt x="80" y="12"/>
                  </a:lnTo>
                  <a:lnTo>
                    <a:pt x="86" y="8"/>
                  </a:lnTo>
                  <a:lnTo>
                    <a:pt x="93" y="5"/>
                  </a:lnTo>
                  <a:lnTo>
                    <a:pt x="100" y="3"/>
                  </a:lnTo>
                  <a:lnTo>
                    <a:pt x="107" y="1"/>
                  </a:lnTo>
                  <a:lnTo>
                    <a:pt x="114" y="0"/>
                  </a:lnTo>
                  <a:lnTo>
                    <a:pt x="123" y="0"/>
                  </a:lnTo>
                  <a:lnTo>
                    <a:pt x="131" y="0"/>
                  </a:lnTo>
                  <a:lnTo>
                    <a:pt x="131" y="0"/>
                  </a:lnTo>
                  <a:lnTo>
                    <a:pt x="131" y="0"/>
                  </a:lnTo>
                  <a:lnTo>
                    <a:pt x="138" y="1"/>
                  </a:lnTo>
                  <a:lnTo>
                    <a:pt x="146" y="3"/>
                  </a:lnTo>
                  <a:lnTo>
                    <a:pt x="154" y="6"/>
                  </a:lnTo>
                  <a:lnTo>
                    <a:pt x="160" y="9"/>
                  </a:lnTo>
                  <a:lnTo>
                    <a:pt x="167" y="13"/>
                  </a:lnTo>
                  <a:lnTo>
                    <a:pt x="172" y="18"/>
                  </a:lnTo>
                  <a:lnTo>
                    <a:pt x="177" y="22"/>
                  </a:lnTo>
                  <a:lnTo>
                    <a:pt x="183" y="28"/>
                  </a:lnTo>
                  <a:lnTo>
                    <a:pt x="187" y="34"/>
                  </a:lnTo>
                  <a:lnTo>
                    <a:pt x="190" y="41"/>
                  </a:lnTo>
                  <a:lnTo>
                    <a:pt x="194" y="47"/>
                  </a:lnTo>
                  <a:lnTo>
                    <a:pt x="196" y="55"/>
                  </a:lnTo>
                  <a:lnTo>
                    <a:pt x="198" y="63"/>
                  </a:lnTo>
                  <a:lnTo>
                    <a:pt x="199" y="70"/>
                  </a:lnTo>
                  <a:lnTo>
                    <a:pt x="199" y="78"/>
                  </a:lnTo>
                  <a:lnTo>
                    <a:pt x="199" y="85"/>
                  </a:lnTo>
                  <a:lnTo>
                    <a:pt x="156" y="47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66" name="Freeform 220"/>
            <p:cNvSpPr>
              <a:spLocks noChangeArrowheads="1"/>
            </p:cNvSpPr>
            <p:nvPr/>
          </p:nvSpPr>
          <p:spPr bwMode="auto">
            <a:xfrm>
              <a:off x="2655290" y="4006512"/>
              <a:ext cx="710666" cy="285526"/>
            </a:xfrm>
            <a:custGeom>
              <a:avLst/>
              <a:gdLst>
                <a:gd name="T0" fmla="*/ 86 w 467"/>
                <a:gd name="T1" fmla="*/ 187 h 188"/>
                <a:gd name="T2" fmla="*/ 70 w 467"/>
                <a:gd name="T3" fmla="*/ 187 h 188"/>
                <a:gd name="T4" fmla="*/ 55 w 467"/>
                <a:gd name="T5" fmla="*/ 185 h 188"/>
                <a:gd name="T6" fmla="*/ 41 w 467"/>
                <a:gd name="T7" fmla="*/ 180 h 188"/>
                <a:gd name="T8" fmla="*/ 28 w 467"/>
                <a:gd name="T9" fmla="*/ 171 h 188"/>
                <a:gd name="T10" fmla="*/ 18 w 467"/>
                <a:gd name="T11" fmla="*/ 161 h 188"/>
                <a:gd name="T12" fmla="*/ 10 w 467"/>
                <a:gd name="T13" fmla="*/ 148 h 188"/>
                <a:gd name="T14" fmla="*/ 3 w 467"/>
                <a:gd name="T15" fmla="*/ 134 h 188"/>
                <a:gd name="T16" fmla="*/ 0 w 467"/>
                <a:gd name="T17" fmla="*/ 119 h 188"/>
                <a:gd name="T18" fmla="*/ 0 w 467"/>
                <a:gd name="T19" fmla="*/ 119 h 188"/>
                <a:gd name="T20" fmla="*/ 0 w 467"/>
                <a:gd name="T21" fmla="*/ 104 h 188"/>
                <a:gd name="T22" fmla="*/ 3 w 467"/>
                <a:gd name="T23" fmla="*/ 89 h 188"/>
                <a:gd name="T24" fmla="*/ 9 w 467"/>
                <a:gd name="T25" fmla="*/ 74 h 188"/>
                <a:gd name="T26" fmla="*/ 16 w 467"/>
                <a:gd name="T27" fmla="*/ 63 h 188"/>
                <a:gd name="T28" fmla="*/ 27 w 467"/>
                <a:gd name="T29" fmla="*/ 52 h 188"/>
                <a:gd name="T30" fmla="*/ 39 w 467"/>
                <a:gd name="T31" fmla="*/ 43 h 188"/>
                <a:gd name="T32" fmla="*/ 53 w 467"/>
                <a:gd name="T33" fmla="*/ 36 h 188"/>
                <a:gd name="T34" fmla="*/ 68 w 467"/>
                <a:gd name="T35" fmla="*/ 33 h 188"/>
                <a:gd name="T36" fmla="*/ 381 w 467"/>
                <a:gd name="T37" fmla="*/ 0 h 188"/>
                <a:gd name="T38" fmla="*/ 398 w 467"/>
                <a:gd name="T39" fmla="*/ 0 h 188"/>
                <a:gd name="T40" fmla="*/ 413 w 467"/>
                <a:gd name="T41" fmla="*/ 3 h 188"/>
                <a:gd name="T42" fmla="*/ 426 w 467"/>
                <a:gd name="T43" fmla="*/ 8 h 188"/>
                <a:gd name="T44" fmla="*/ 439 w 467"/>
                <a:gd name="T45" fmla="*/ 16 h 188"/>
                <a:gd name="T46" fmla="*/ 450 w 467"/>
                <a:gd name="T47" fmla="*/ 27 h 188"/>
                <a:gd name="T48" fmla="*/ 458 w 467"/>
                <a:gd name="T49" fmla="*/ 39 h 188"/>
                <a:gd name="T50" fmla="*/ 464 w 467"/>
                <a:gd name="T51" fmla="*/ 53 h 188"/>
                <a:gd name="T52" fmla="*/ 467 w 467"/>
                <a:gd name="T53" fmla="*/ 68 h 188"/>
                <a:gd name="T54" fmla="*/ 467 w 467"/>
                <a:gd name="T55" fmla="*/ 68 h 188"/>
                <a:gd name="T56" fmla="*/ 467 w 467"/>
                <a:gd name="T57" fmla="*/ 84 h 188"/>
                <a:gd name="T58" fmla="*/ 464 w 467"/>
                <a:gd name="T59" fmla="*/ 99 h 188"/>
                <a:gd name="T60" fmla="*/ 459 w 467"/>
                <a:gd name="T61" fmla="*/ 112 h 188"/>
                <a:gd name="T62" fmla="*/ 451 w 467"/>
                <a:gd name="T63" fmla="*/ 126 h 188"/>
                <a:gd name="T64" fmla="*/ 440 w 467"/>
                <a:gd name="T65" fmla="*/ 136 h 188"/>
                <a:gd name="T66" fmla="*/ 428 w 467"/>
                <a:gd name="T67" fmla="*/ 144 h 188"/>
                <a:gd name="T68" fmla="*/ 414 w 467"/>
                <a:gd name="T69" fmla="*/ 150 h 188"/>
                <a:gd name="T70" fmla="*/ 399 w 467"/>
                <a:gd name="T71" fmla="*/ 154 h 18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67"/>
                <a:gd name="T109" fmla="*/ 0 h 188"/>
                <a:gd name="T110" fmla="*/ 467 w 467"/>
                <a:gd name="T111" fmla="*/ 188 h 18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67" h="188">
                  <a:moveTo>
                    <a:pt x="86" y="187"/>
                  </a:moveTo>
                  <a:lnTo>
                    <a:pt x="86" y="187"/>
                  </a:lnTo>
                  <a:lnTo>
                    <a:pt x="78" y="188"/>
                  </a:lnTo>
                  <a:lnTo>
                    <a:pt x="70" y="187"/>
                  </a:lnTo>
                  <a:lnTo>
                    <a:pt x="62" y="186"/>
                  </a:lnTo>
                  <a:lnTo>
                    <a:pt x="55" y="185"/>
                  </a:lnTo>
                  <a:lnTo>
                    <a:pt x="48" y="182"/>
                  </a:lnTo>
                  <a:lnTo>
                    <a:pt x="41" y="180"/>
                  </a:lnTo>
                  <a:lnTo>
                    <a:pt x="35" y="175"/>
                  </a:lnTo>
                  <a:lnTo>
                    <a:pt x="28" y="171"/>
                  </a:lnTo>
                  <a:lnTo>
                    <a:pt x="23" y="167"/>
                  </a:lnTo>
                  <a:lnTo>
                    <a:pt x="18" y="161"/>
                  </a:lnTo>
                  <a:lnTo>
                    <a:pt x="13" y="155"/>
                  </a:lnTo>
                  <a:lnTo>
                    <a:pt x="10" y="148"/>
                  </a:lnTo>
                  <a:lnTo>
                    <a:pt x="7" y="142"/>
                  </a:lnTo>
                  <a:lnTo>
                    <a:pt x="3" y="134"/>
                  </a:lnTo>
                  <a:lnTo>
                    <a:pt x="1" y="127"/>
                  </a:lnTo>
                  <a:lnTo>
                    <a:pt x="0" y="119"/>
                  </a:lnTo>
                  <a:lnTo>
                    <a:pt x="0" y="119"/>
                  </a:lnTo>
                  <a:lnTo>
                    <a:pt x="0" y="119"/>
                  </a:lnTo>
                  <a:lnTo>
                    <a:pt x="0" y="111"/>
                  </a:lnTo>
                  <a:lnTo>
                    <a:pt x="0" y="104"/>
                  </a:lnTo>
                  <a:lnTo>
                    <a:pt x="1" y="96"/>
                  </a:lnTo>
                  <a:lnTo>
                    <a:pt x="3" y="89"/>
                  </a:lnTo>
                  <a:lnTo>
                    <a:pt x="5" y="81"/>
                  </a:lnTo>
                  <a:lnTo>
                    <a:pt x="9" y="74"/>
                  </a:lnTo>
                  <a:lnTo>
                    <a:pt x="12" y="68"/>
                  </a:lnTo>
                  <a:lnTo>
                    <a:pt x="16" y="63"/>
                  </a:lnTo>
                  <a:lnTo>
                    <a:pt x="22" y="57"/>
                  </a:lnTo>
                  <a:lnTo>
                    <a:pt x="27" y="52"/>
                  </a:lnTo>
                  <a:lnTo>
                    <a:pt x="33" y="47"/>
                  </a:lnTo>
                  <a:lnTo>
                    <a:pt x="39" y="43"/>
                  </a:lnTo>
                  <a:lnTo>
                    <a:pt x="47" y="40"/>
                  </a:lnTo>
                  <a:lnTo>
                    <a:pt x="53" y="36"/>
                  </a:lnTo>
                  <a:lnTo>
                    <a:pt x="61" y="35"/>
                  </a:lnTo>
                  <a:lnTo>
                    <a:pt x="68" y="33"/>
                  </a:lnTo>
                  <a:lnTo>
                    <a:pt x="381" y="0"/>
                  </a:lnTo>
                  <a:lnTo>
                    <a:pt x="381" y="0"/>
                  </a:lnTo>
                  <a:lnTo>
                    <a:pt x="390" y="0"/>
                  </a:lnTo>
                  <a:lnTo>
                    <a:pt x="398" y="0"/>
                  </a:lnTo>
                  <a:lnTo>
                    <a:pt x="405" y="1"/>
                  </a:lnTo>
                  <a:lnTo>
                    <a:pt x="413" y="3"/>
                  </a:lnTo>
                  <a:lnTo>
                    <a:pt x="420" y="5"/>
                  </a:lnTo>
                  <a:lnTo>
                    <a:pt x="426" y="8"/>
                  </a:lnTo>
                  <a:lnTo>
                    <a:pt x="433" y="12"/>
                  </a:lnTo>
                  <a:lnTo>
                    <a:pt x="439" y="16"/>
                  </a:lnTo>
                  <a:lnTo>
                    <a:pt x="445" y="21"/>
                  </a:lnTo>
                  <a:lnTo>
                    <a:pt x="450" y="27"/>
                  </a:lnTo>
                  <a:lnTo>
                    <a:pt x="454" y="32"/>
                  </a:lnTo>
                  <a:lnTo>
                    <a:pt x="458" y="39"/>
                  </a:lnTo>
                  <a:lnTo>
                    <a:pt x="461" y="46"/>
                  </a:lnTo>
                  <a:lnTo>
                    <a:pt x="464" y="53"/>
                  </a:lnTo>
                  <a:lnTo>
                    <a:pt x="466" y="60"/>
                  </a:lnTo>
                  <a:lnTo>
                    <a:pt x="467" y="68"/>
                  </a:lnTo>
                  <a:lnTo>
                    <a:pt x="467" y="68"/>
                  </a:lnTo>
                  <a:lnTo>
                    <a:pt x="467" y="68"/>
                  </a:lnTo>
                  <a:lnTo>
                    <a:pt x="467" y="77"/>
                  </a:lnTo>
                  <a:lnTo>
                    <a:pt x="467" y="84"/>
                  </a:lnTo>
                  <a:lnTo>
                    <a:pt x="466" y="92"/>
                  </a:lnTo>
                  <a:lnTo>
                    <a:pt x="464" y="99"/>
                  </a:lnTo>
                  <a:lnTo>
                    <a:pt x="462" y="106"/>
                  </a:lnTo>
                  <a:lnTo>
                    <a:pt x="459" y="112"/>
                  </a:lnTo>
                  <a:lnTo>
                    <a:pt x="455" y="119"/>
                  </a:lnTo>
                  <a:lnTo>
                    <a:pt x="451" y="126"/>
                  </a:lnTo>
                  <a:lnTo>
                    <a:pt x="446" y="131"/>
                  </a:lnTo>
                  <a:lnTo>
                    <a:pt x="440" y="136"/>
                  </a:lnTo>
                  <a:lnTo>
                    <a:pt x="435" y="141"/>
                  </a:lnTo>
                  <a:lnTo>
                    <a:pt x="428" y="144"/>
                  </a:lnTo>
                  <a:lnTo>
                    <a:pt x="422" y="147"/>
                  </a:lnTo>
                  <a:lnTo>
                    <a:pt x="414" y="150"/>
                  </a:lnTo>
                  <a:lnTo>
                    <a:pt x="406" y="153"/>
                  </a:lnTo>
                  <a:lnTo>
                    <a:pt x="399" y="154"/>
                  </a:lnTo>
                  <a:lnTo>
                    <a:pt x="86" y="187"/>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86" name="Freeform 221"/>
            <p:cNvSpPr>
              <a:spLocks noChangeArrowheads="1"/>
            </p:cNvSpPr>
            <p:nvPr/>
          </p:nvSpPr>
          <p:spPr bwMode="auto">
            <a:xfrm>
              <a:off x="2810178" y="3262323"/>
              <a:ext cx="598297" cy="944665"/>
            </a:xfrm>
            <a:custGeom>
              <a:avLst/>
              <a:gdLst>
                <a:gd name="T0" fmla="*/ 389 w 396"/>
                <a:gd name="T1" fmla="*/ 474 h 621"/>
                <a:gd name="T2" fmla="*/ 395 w 396"/>
                <a:gd name="T3" fmla="*/ 503 h 621"/>
                <a:gd name="T4" fmla="*/ 395 w 396"/>
                <a:gd name="T5" fmla="*/ 527 h 621"/>
                <a:gd name="T6" fmla="*/ 388 w 396"/>
                <a:gd name="T7" fmla="*/ 545 h 621"/>
                <a:gd name="T8" fmla="*/ 377 w 396"/>
                <a:gd name="T9" fmla="*/ 560 h 621"/>
                <a:gd name="T10" fmla="*/ 363 w 396"/>
                <a:gd name="T11" fmla="*/ 572 h 621"/>
                <a:gd name="T12" fmla="*/ 345 w 396"/>
                <a:gd name="T13" fmla="*/ 582 h 621"/>
                <a:gd name="T14" fmla="*/ 301 w 396"/>
                <a:gd name="T15" fmla="*/ 597 h 621"/>
                <a:gd name="T16" fmla="*/ 253 w 396"/>
                <a:gd name="T17" fmla="*/ 610 h 621"/>
                <a:gd name="T18" fmla="*/ 209 w 396"/>
                <a:gd name="T19" fmla="*/ 620 h 621"/>
                <a:gd name="T20" fmla="*/ 188 w 396"/>
                <a:gd name="T21" fmla="*/ 621 h 621"/>
                <a:gd name="T22" fmla="*/ 170 w 396"/>
                <a:gd name="T23" fmla="*/ 619 h 621"/>
                <a:gd name="T24" fmla="*/ 152 w 396"/>
                <a:gd name="T25" fmla="*/ 611 h 621"/>
                <a:gd name="T26" fmla="*/ 138 w 396"/>
                <a:gd name="T27" fmla="*/ 598 h 621"/>
                <a:gd name="T28" fmla="*/ 125 w 396"/>
                <a:gd name="T29" fmla="*/ 578 h 621"/>
                <a:gd name="T30" fmla="*/ 115 w 396"/>
                <a:gd name="T31" fmla="*/ 550 h 621"/>
                <a:gd name="T32" fmla="*/ 96 w 396"/>
                <a:gd name="T33" fmla="*/ 474 h 621"/>
                <a:gd name="T34" fmla="*/ 65 w 396"/>
                <a:gd name="T35" fmla="*/ 359 h 621"/>
                <a:gd name="T36" fmla="*/ 40 w 396"/>
                <a:gd name="T37" fmla="*/ 284 h 621"/>
                <a:gd name="T38" fmla="*/ 26 w 396"/>
                <a:gd name="T39" fmla="*/ 250 h 621"/>
                <a:gd name="T40" fmla="*/ 13 w 396"/>
                <a:gd name="T41" fmla="*/ 213 h 621"/>
                <a:gd name="T42" fmla="*/ 3 w 396"/>
                <a:gd name="T43" fmla="*/ 173 h 621"/>
                <a:gd name="T44" fmla="*/ 0 w 396"/>
                <a:gd name="T45" fmla="*/ 134 h 621"/>
                <a:gd name="T46" fmla="*/ 1 w 396"/>
                <a:gd name="T47" fmla="*/ 94 h 621"/>
                <a:gd name="T48" fmla="*/ 10 w 396"/>
                <a:gd name="T49" fmla="*/ 61 h 621"/>
                <a:gd name="T50" fmla="*/ 21 w 396"/>
                <a:gd name="T51" fmla="*/ 38 h 621"/>
                <a:gd name="T52" fmla="*/ 32 w 396"/>
                <a:gd name="T53" fmla="*/ 26 h 621"/>
                <a:gd name="T54" fmla="*/ 44 w 396"/>
                <a:gd name="T55" fmla="*/ 15 h 621"/>
                <a:gd name="T56" fmla="*/ 58 w 396"/>
                <a:gd name="T57" fmla="*/ 8 h 621"/>
                <a:gd name="T58" fmla="*/ 74 w 396"/>
                <a:gd name="T59" fmla="*/ 2 h 621"/>
                <a:gd name="T60" fmla="*/ 84 w 396"/>
                <a:gd name="T61" fmla="*/ 1 h 621"/>
                <a:gd name="T62" fmla="*/ 115 w 396"/>
                <a:gd name="T63" fmla="*/ 0 h 621"/>
                <a:gd name="T64" fmla="*/ 148 w 396"/>
                <a:gd name="T65" fmla="*/ 4 h 621"/>
                <a:gd name="T66" fmla="*/ 182 w 396"/>
                <a:gd name="T67" fmla="*/ 15 h 621"/>
                <a:gd name="T68" fmla="*/ 213 w 396"/>
                <a:gd name="T69" fmla="*/ 35 h 621"/>
                <a:gd name="T70" fmla="*/ 224 w 396"/>
                <a:gd name="T71" fmla="*/ 43 h 621"/>
                <a:gd name="T72" fmla="*/ 242 w 396"/>
                <a:gd name="T73" fmla="*/ 62 h 621"/>
                <a:gd name="T74" fmla="*/ 260 w 396"/>
                <a:gd name="T75" fmla="*/ 84 h 621"/>
                <a:gd name="T76" fmla="*/ 283 w 396"/>
                <a:gd name="T77" fmla="*/ 120 h 621"/>
                <a:gd name="T78" fmla="*/ 308 w 396"/>
                <a:gd name="T79" fmla="*/ 175 h 621"/>
                <a:gd name="T80" fmla="*/ 328 w 396"/>
                <a:gd name="T81" fmla="*/ 235 h 621"/>
                <a:gd name="T82" fmla="*/ 346 w 396"/>
                <a:gd name="T83" fmla="*/ 296 h 621"/>
                <a:gd name="T84" fmla="*/ 375 w 396"/>
                <a:gd name="T85" fmla="*/ 418 h 621"/>
                <a:gd name="T86" fmla="*/ 389 w 396"/>
                <a:gd name="T87" fmla="*/ 474 h 62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96"/>
                <a:gd name="T133" fmla="*/ 0 h 621"/>
                <a:gd name="T134" fmla="*/ 396 w 396"/>
                <a:gd name="T135" fmla="*/ 621 h 62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96" h="621">
                  <a:moveTo>
                    <a:pt x="389" y="474"/>
                  </a:moveTo>
                  <a:lnTo>
                    <a:pt x="389" y="474"/>
                  </a:lnTo>
                  <a:lnTo>
                    <a:pt x="392" y="489"/>
                  </a:lnTo>
                  <a:lnTo>
                    <a:pt x="395" y="503"/>
                  </a:lnTo>
                  <a:lnTo>
                    <a:pt x="396" y="516"/>
                  </a:lnTo>
                  <a:lnTo>
                    <a:pt x="395" y="527"/>
                  </a:lnTo>
                  <a:lnTo>
                    <a:pt x="392" y="536"/>
                  </a:lnTo>
                  <a:lnTo>
                    <a:pt x="388" y="545"/>
                  </a:lnTo>
                  <a:lnTo>
                    <a:pt x="384" y="554"/>
                  </a:lnTo>
                  <a:lnTo>
                    <a:pt x="377" y="560"/>
                  </a:lnTo>
                  <a:lnTo>
                    <a:pt x="371" y="567"/>
                  </a:lnTo>
                  <a:lnTo>
                    <a:pt x="363" y="572"/>
                  </a:lnTo>
                  <a:lnTo>
                    <a:pt x="354" y="578"/>
                  </a:lnTo>
                  <a:lnTo>
                    <a:pt x="345" y="582"/>
                  </a:lnTo>
                  <a:lnTo>
                    <a:pt x="324" y="590"/>
                  </a:lnTo>
                  <a:lnTo>
                    <a:pt x="301" y="597"/>
                  </a:lnTo>
                  <a:lnTo>
                    <a:pt x="253" y="610"/>
                  </a:lnTo>
                  <a:lnTo>
                    <a:pt x="253" y="610"/>
                  </a:lnTo>
                  <a:lnTo>
                    <a:pt x="230" y="616"/>
                  </a:lnTo>
                  <a:lnTo>
                    <a:pt x="209" y="620"/>
                  </a:lnTo>
                  <a:lnTo>
                    <a:pt x="199" y="621"/>
                  </a:lnTo>
                  <a:lnTo>
                    <a:pt x="188" y="621"/>
                  </a:lnTo>
                  <a:lnTo>
                    <a:pt x="179" y="620"/>
                  </a:lnTo>
                  <a:lnTo>
                    <a:pt x="170" y="619"/>
                  </a:lnTo>
                  <a:lnTo>
                    <a:pt x="161" y="616"/>
                  </a:lnTo>
                  <a:lnTo>
                    <a:pt x="152" y="611"/>
                  </a:lnTo>
                  <a:lnTo>
                    <a:pt x="145" y="605"/>
                  </a:lnTo>
                  <a:lnTo>
                    <a:pt x="138" y="598"/>
                  </a:lnTo>
                  <a:lnTo>
                    <a:pt x="132" y="588"/>
                  </a:lnTo>
                  <a:lnTo>
                    <a:pt x="125" y="578"/>
                  </a:lnTo>
                  <a:lnTo>
                    <a:pt x="120" y="565"/>
                  </a:lnTo>
                  <a:lnTo>
                    <a:pt x="115" y="550"/>
                  </a:lnTo>
                  <a:lnTo>
                    <a:pt x="115" y="550"/>
                  </a:lnTo>
                  <a:lnTo>
                    <a:pt x="96" y="474"/>
                  </a:lnTo>
                  <a:lnTo>
                    <a:pt x="75" y="397"/>
                  </a:lnTo>
                  <a:lnTo>
                    <a:pt x="65" y="359"/>
                  </a:lnTo>
                  <a:lnTo>
                    <a:pt x="53" y="321"/>
                  </a:lnTo>
                  <a:lnTo>
                    <a:pt x="40" y="284"/>
                  </a:lnTo>
                  <a:lnTo>
                    <a:pt x="26" y="250"/>
                  </a:lnTo>
                  <a:lnTo>
                    <a:pt x="26" y="250"/>
                  </a:lnTo>
                  <a:lnTo>
                    <a:pt x="20" y="231"/>
                  </a:lnTo>
                  <a:lnTo>
                    <a:pt x="13" y="213"/>
                  </a:lnTo>
                  <a:lnTo>
                    <a:pt x="8" y="193"/>
                  </a:lnTo>
                  <a:lnTo>
                    <a:pt x="3" y="173"/>
                  </a:lnTo>
                  <a:lnTo>
                    <a:pt x="1" y="153"/>
                  </a:lnTo>
                  <a:lnTo>
                    <a:pt x="0" y="134"/>
                  </a:lnTo>
                  <a:lnTo>
                    <a:pt x="0" y="114"/>
                  </a:lnTo>
                  <a:lnTo>
                    <a:pt x="1" y="94"/>
                  </a:lnTo>
                  <a:lnTo>
                    <a:pt x="4" y="77"/>
                  </a:lnTo>
                  <a:lnTo>
                    <a:pt x="10" y="61"/>
                  </a:lnTo>
                  <a:lnTo>
                    <a:pt x="17" y="46"/>
                  </a:lnTo>
                  <a:lnTo>
                    <a:pt x="21" y="38"/>
                  </a:lnTo>
                  <a:lnTo>
                    <a:pt x="26" y="31"/>
                  </a:lnTo>
                  <a:lnTo>
                    <a:pt x="32" y="26"/>
                  </a:lnTo>
                  <a:lnTo>
                    <a:pt x="37" y="21"/>
                  </a:lnTo>
                  <a:lnTo>
                    <a:pt x="44" y="15"/>
                  </a:lnTo>
                  <a:lnTo>
                    <a:pt x="50" y="12"/>
                  </a:lnTo>
                  <a:lnTo>
                    <a:pt x="58" y="8"/>
                  </a:lnTo>
                  <a:lnTo>
                    <a:pt x="65" y="5"/>
                  </a:lnTo>
                  <a:lnTo>
                    <a:pt x="74" y="2"/>
                  </a:lnTo>
                  <a:lnTo>
                    <a:pt x="84" y="1"/>
                  </a:lnTo>
                  <a:lnTo>
                    <a:pt x="84" y="1"/>
                  </a:lnTo>
                  <a:lnTo>
                    <a:pt x="99" y="0"/>
                  </a:lnTo>
                  <a:lnTo>
                    <a:pt x="115" y="0"/>
                  </a:lnTo>
                  <a:lnTo>
                    <a:pt x="132" y="1"/>
                  </a:lnTo>
                  <a:lnTo>
                    <a:pt x="148" y="4"/>
                  </a:lnTo>
                  <a:lnTo>
                    <a:pt x="165" y="9"/>
                  </a:lnTo>
                  <a:lnTo>
                    <a:pt x="182" y="15"/>
                  </a:lnTo>
                  <a:lnTo>
                    <a:pt x="198" y="24"/>
                  </a:lnTo>
                  <a:lnTo>
                    <a:pt x="213" y="35"/>
                  </a:lnTo>
                  <a:lnTo>
                    <a:pt x="213" y="35"/>
                  </a:lnTo>
                  <a:lnTo>
                    <a:pt x="224" y="43"/>
                  </a:lnTo>
                  <a:lnTo>
                    <a:pt x="234" y="52"/>
                  </a:lnTo>
                  <a:lnTo>
                    <a:pt x="242" y="62"/>
                  </a:lnTo>
                  <a:lnTo>
                    <a:pt x="251" y="73"/>
                  </a:lnTo>
                  <a:lnTo>
                    <a:pt x="260" y="84"/>
                  </a:lnTo>
                  <a:lnTo>
                    <a:pt x="267" y="96"/>
                  </a:lnTo>
                  <a:lnTo>
                    <a:pt x="283" y="120"/>
                  </a:lnTo>
                  <a:lnTo>
                    <a:pt x="296" y="147"/>
                  </a:lnTo>
                  <a:lnTo>
                    <a:pt x="308" y="175"/>
                  </a:lnTo>
                  <a:lnTo>
                    <a:pt x="319" y="204"/>
                  </a:lnTo>
                  <a:lnTo>
                    <a:pt x="328" y="235"/>
                  </a:lnTo>
                  <a:lnTo>
                    <a:pt x="337" y="265"/>
                  </a:lnTo>
                  <a:lnTo>
                    <a:pt x="346" y="296"/>
                  </a:lnTo>
                  <a:lnTo>
                    <a:pt x="361" y="358"/>
                  </a:lnTo>
                  <a:lnTo>
                    <a:pt x="375" y="418"/>
                  </a:lnTo>
                  <a:lnTo>
                    <a:pt x="389" y="474"/>
                  </a:lnTo>
                  <a:lnTo>
                    <a:pt x="389" y="474"/>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87" name="Freeform 222"/>
            <p:cNvSpPr>
              <a:spLocks noChangeArrowheads="1"/>
            </p:cNvSpPr>
            <p:nvPr/>
          </p:nvSpPr>
          <p:spPr bwMode="auto">
            <a:xfrm>
              <a:off x="1680401" y="3316998"/>
              <a:ext cx="215631" cy="625727"/>
            </a:xfrm>
            <a:custGeom>
              <a:avLst/>
              <a:gdLst>
                <a:gd name="T0" fmla="*/ 34 w 141"/>
                <a:gd name="T1" fmla="*/ 0 h 412"/>
                <a:gd name="T2" fmla="*/ 5 w 141"/>
                <a:gd name="T3" fmla="*/ 14 h 412"/>
                <a:gd name="T4" fmla="*/ 5 w 141"/>
                <a:gd name="T5" fmla="*/ 14 h 412"/>
                <a:gd name="T6" fmla="*/ 4 w 141"/>
                <a:gd name="T7" fmla="*/ 16 h 412"/>
                <a:gd name="T8" fmla="*/ 2 w 141"/>
                <a:gd name="T9" fmla="*/ 19 h 412"/>
                <a:gd name="T10" fmla="*/ 0 w 141"/>
                <a:gd name="T11" fmla="*/ 29 h 412"/>
                <a:gd name="T12" fmla="*/ 0 w 141"/>
                <a:gd name="T13" fmla="*/ 41 h 412"/>
                <a:gd name="T14" fmla="*/ 1 w 141"/>
                <a:gd name="T15" fmla="*/ 56 h 412"/>
                <a:gd name="T16" fmla="*/ 3 w 141"/>
                <a:gd name="T17" fmla="*/ 74 h 412"/>
                <a:gd name="T18" fmla="*/ 7 w 141"/>
                <a:gd name="T19" fmla="*/ 93 h 412"/>
                <a:gd name="T20" fmla="*/ 17 w 141"/>
                <a:gd name="T21" fmla="*/ 137 h 412"/>
                <a:gd name="T22" fmla="*/ 29 w 141"/>
                <a:gd name="T23" fmla="*/ 184 h 412"/>
                <a:gd name="T24" fmla="*/ 43 w 141"/>
                <a:gd name="T25" fmla="*/ 233 h 412"/>
                <a:gd name="T26" fmla="*/ 68 w 141"/>
                <a:gd name="T27" fmla="*/ 322 h 412"/>
                <a:gd name="T28" fmla="*/ 68 w 141"/>
                <a:gd name="T29" fmla="*/ 322 h 412"/>
                <a:gd name="T30" fmla="*/ 73 w 141"/>
                <a:gd name="T31" fmla="*/ 334 h 412"/>
                <a:gd name="T32" fmla="*/ 84 w 141"/>
                <a:gd name="T33" fmla="*/ 361 h 412"/>
                <a:gd name="T34" fmla="*/ 92 w 141"/>
                <a:gd name="T35" fmla="*/ 376 h 412"/>
                <a:gd name="T36" fmla="*/ 100 w 141"/>
                <a:gd name="T37" fmla="*/ 391 h 412"/>
                <a:gd name="T38" fmla="*/ 109 w 141"/>
                <a:gd name="T39" fmla="*/ 401 h 412"/>
                <a:gd name="T40" fmla="*/ 114 w 141"/>
                <a:gd name="T41" fmla="*/ 406 h 412"/>
                <a:gd name="T42" fmla="*/ 118 w 141"/>
                <a:gd name="T43" fmla="*/ 408 h 412"/>
                <a:gd name="T44" fmla="*/ 141 w 141"/>
                <a:gd name="T45" fmla="*/ 412 h 412"/>
                <a:gd name="T46" fmla="*/ 34 w 141"/>
                <a:gd name="T47" fmla="*/ 0 h 4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1"/>
                <a:gd name="T73" fmla="*/ 0 h 412"/>
                <a:gd name="T74" fmla="*/ 141 w 141"/>
                <a:gd name="T75" fmla="*/ 412 h 4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1" h="412">
                  <a:moveTo>
                    <a:pt x="34" y="0"/>
                  </a:moveTo>
                  <a:lnTo>
                    <a:pt x="5" y="14"/>
                  </a:lnTo>
                  <a:lnTo>
                    <a:pt x="5" y="14"/>
                  </a:lnTo>
                  <a:lnTo>
                    <a:pt x="4" y="16"/>
                  </a:lnTo>
                  <a:lnTo>
                    <a:pt x="2" y="19"/>
                  </a:lnTo>
                  <a:lnTo>
                    <a:pt x="0" y="29"/>
                  </a:lnTo>
                  <a:lnTo>
                    <a:pt x="0" y="41"/>
                  </a:lnTo>
                  <a:lnTo>
                    <a:pt x="1" y="56"/>
                  </a:lnTo>
                  <a:lnTo>
                    <a:pt x="3" y="74"/>
                  </a:lnTo>
                  <a:lnTo>
                    <a:pt x="7" y="93"/>
                  </a:lnTo>
                  <a:lnTo>
                    <a:pt x="17" y="137"/>
                  </a:lnTo>
                  <a:lnTo>
                    <a:pt x="29" y="184"/>
                  </a:lnTo>
                  <a:lnTo>
                    <a:pt x="43" y="233"/>
                  </a:lnTo>
                  <a:lnTo>
                    <a:pt x="68" y="322"/>
                  </a:lnTo>
                  <a:lnTo>
                    <a:pt x="68" y="322"/>
                  </a:lnTo>
                  <a:lnTo>
                    <a:pt x="73" y="334"/>
                  </a:lnTo>
                  <a:lnTo>
                    <a:pt x="84" y="361"/>
                  </a:lnTo>
                  <a:lnTo>
                    <a:pt x="92" y="376"/>
                  </a:lnTo>
                  <a:lnTo>
                    <a:pt x="100" y="391"/>
                  </a:lnTo>
                  <a:lnTo>
                    <a:pt x="109" y="401"/>
                  </a:lnTo>
                  <a:lnTo>
                    <a:pt x="114" y="406"/>
                  </a:lnTo>
                  <a:lnTo>
                    <a:pt x="118" y="408"/>
                  </a:lnTo>
                  <a:lnTo>
                    <a:pt x="141" y="412"/>
                  </a:lnTo>
                  <a:lnTo>
                    <a:pt x="34" y="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88" name="Freeform 223"/>
            <p:cNvSpPr>
              <a:spLocks noChangeArrowheads="1"/>
            </p:cNvSpPr>
            <p:nvPr/>
          </p:nvSpPr>
          <p:spPr bwMode="auto">
            <a:xfrm>
              <a:off x="927216" y="3967025"/>
              <a:ext cx="1709852" cy="72900"/>
            </a:xfrm>
            <a:custGeom>
              <a:avLst/>
              <a:gdLst>
                <a:gd name="T0" fmla="*/ 1126 w 1126"/>
                <a:gd name="T1" fmla="*/ 23 h 48"/>
                <a:gd name="T2" fmla="*/ 1126 w 1126"/>
                <a:gd name="T3" fmla="*/ 23 h 48"/>
                <a:gd name="T4" fmla="*/ 1126 w 1126"/>
                <a:gd name="T5" fmla="*/ 29 h 48"/>
                <a:gd name="T6" fmla="*/ 1125 w 1126"/>
                <a:gd name="T7" fmla="*/ 33 h 48"/>
                <a:gd name="T8" fmla="*/ 1123 w 1126"/>
                <a:gd name="T9" fmla="*/ 38 h 48"/>
                <a:gd name="T10" fmla="*/ 1120 w 1126"/>
                <a:gd name="T11" fmla="*/ 41 h 48"/>
                <a:gd name="T12" fmla="*/ 1115 w 1126"/>
                <a:gd name="T13" fmla="*/ 44 h 48"/>
                <a:gd name="T14" fmla="*/ 1112 w 1126"/>
                <a:gd name="T15" fmla="*/ 46 h 48"/>
                <a:gd name="T16" fmla="*/ 1106 w 1126"/>
                <a:gd name="T17" fmla="*/ 47 h 48"/>
                <a:gd name="T18" fmla="*/ 1102 w 1126"/>
                <a:gd name="T19" fmla="*/ 48 h 48"/>
                <a:gd name="T20" fmla="*/ 25 w 1126"/>
                <a:gd name="T21" fmla="*/ 48 h 48"/>
                <a:gd name="T22" fmla="*/ 25 w 1126"/>
                <a:gd name="T23" fmla="*/ 48 h 48"/>
                <a:gd name="T24" fmla="*/ 20 w 1126"/>
                <a:gd name="T25" fmla="*/ 47 h 48"/>
                <a:gd name="T26" fmla="*/ 15 w 1126"/>
                <a:gd name="T27" fmla="*/ 46 h 48"/>
                <a:gd name="T28" fmla="*/ 11 w 1126"/>
                <a:gd name="T29" fmla="*/ 44 h 48"/>
                <a:gd name="T30" fmla="*/ 8 w 1126"/>
                <a:gd name="T31" fmla="*/ 41 h 48"/>
                <a:gd name="T32" fmla="*/ 4 w 1126"/>
                <a:gd name="T33" fmla="*/ 38 h 48"/>
                <a:gd name="T34" fmla="*/ 2 w 1126"/>
                <a:gd name="T35" fmla="*/ 33 h 48"/>
                <a:gd name="T36" fmla="*/ 0 w 1126"/>
                <a:gd name="T37" fmla="*/ 29 h 48"/>
                <a:gd name="T38" fmla="*/ 0 w 1126"/>
                <a:gd name="T39" fmla="*/ 23 h 48"/>
                <a:gd name="T40" fmla="*/ 0 w 1126"/>
                <a:gd name="T41" fmla="*/ 23 h 48"/>
                <a:gd name="T42" fmla="*/ 0 w 1126"/>
                <a:gd name="T43" fmla="*/ 23 h 48"/>
                <a:gd name="T44" fmla="*/ 0 w 1126"/>
                <a:gd name="T45" fmla="*/ 19 h 48"/>
                <a:gd name="T46" fmla="*/ 2 w 1126"/>
                <a:gd name="T47" fmla="*/ 14 h 48"/>
                <a:gd name="T48" fmla="*/ 4 w 1126"/>
                <a:gd name="T49" fmla="*/ 10 h 48"/>
                <a:gd name="T50" fmla="*/ 8 w 1126"/>
                <a:gd name="T51" fmla="*/ 6 h 48"/>
                <a:gd name="T52" fmla="*/ 11 w 1126"/>
                <a:gd name="T53" fmla="*/ 3 h 48"/>
                <a:gd name="T54" fmla="*/ 15 w 1126"/>
                <a:gd name="T55" fmla="*/ 1 h 48"/>
                <a:gd name="T56" fmla="*/ 20 w 1126"/>
                <a:gd name="T57" fmla="*/ 0 h 48"/>
                <a:gd name="T58" fmla="*/ 25 w 1126"/>
                <a:gd name="T59" fmla="*/ 0 h 48"/>
                <a:gd name="T60" fmla="*/ 1102 w 1126"/>
                <a:gd name="T61" fmla="*/ 0 h 48"/>
                <a:gd name="T62" fmla="*/ 1102 w 1126"/>
                <a:gd name="T63" fmla="*/ 0 h 48"/>
                <a:gd name="T64" fmla="*/ 1106 w 1126"/>
                <a:gd name="T65" fmla="*/ 0 h 48"/>
                <a:gd name="T66" fmla="*/ 1112 w 1126"/>
                <a:gd name="T67" fmla="*/ 1 h 48"/>
                <a:gd name="T68" fmla="*/ 1115 w 1126"/>
                <a:gd name="T69" fmla="*/ 3 h 48"/>
                <a:gd name="T70" fmla="*/ 1120 w 1126"/>
                <a:gd name="T71" fmla="*/ 6 h 48"/>
                <a:gd name="T72" fmla="*/ 1123 w 1126"/>
                <a:gd name="T73" fmla="*/ 10 h 48"/>
                <a:gd name="T74" fmla="*/ 1125 w 1126"/>
                <a:gd name="T75" fmla="*/ 14 h 48"/>
                <a:gd name="T76" fmla="*/ 1126 w 1126"/>
                <a:gd name="T77" fmla="*/ 19 h 48"/>
                <a:gd name="T78" fmla="*/ 1126 w 1126"/>
                <a:gd name="T79" fmla="*/ 23 h 48"/>
                <a:gd name="T80" fmla="*/ 1126 w 1126"/>
                <a:gd name="T81" fmla="*/ 23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26"/>
                <a:gd name="T124" fmla="*/ 0 h 48"/>
                <a:gd name="T125" fmla="*/ 1126 w 1126"/>
                <a:gd name="T126" fmla="*/ 48 h 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26" h="48">
                  <a:moveTo>
                    <a:pt x="1126" y="23"/>
                  </a:moveTo>
                  <a:lnTo>
                    <a:pt x="1126" y="23"/>
                  </a:lnTo>
                  <a:lnTo>
                    <a:pt x="1126" y="29"/>
                  </a:lnTo>
                  <a:lnTo>
                    <a:pt x="1125" y="33"/>
                  </a:lnTo>
                  <a:lnTo>
                    <a:pt x="1123" y="38"/>
                  </a:lnTo>
                  <a:lnTo>
                    <a:pt x="1120" y="41"/>
                  </a:lnTo>
                  <a:lnTo>
                    <a:pt x="1115" y="44"/>
                  </a:lnTo>
                  <a:lnTo>
                    <a:pt x="1112" y="46"/>
                  </a:lnTo>
                  <a:lnTo>
                    <a:pt x="1106" y="47"/>
                  </a:lnTo>
                  <a:lnTo>
                    <a:pt x="1102" y="48"/>
                  </a:lnTo>
                  <a:lnTo>
                    <a:pt x="25" y="48"/>
                  </a:lnTo>
                  <a:lnTo>
                    <a:pt x="25" y="48"/>
                  </a:lnTo>
                  <a:lnTo>
                    <a:pt x="20" y="47"/>
                  </a:lnTo>
                  <a:lnTo>
                    <a:pt x="15" y="46"/>
                  </a:lnTo>
                  <a:lnTo>
                    <a:pt x="11" y="44"/>
                  </a:lnTo>
                  <a:lnTo>
                    <a:pt x="8" y="41"/>
                  </a:lnTo>
                  <a:lnTo>
                    <a:pt x="4" y="38"/>
                  </a:lnTo>
                  <a:lnTo>
                    <a:pt x="2" y="33"/>
                  </a:lnTo>
                  <a:lnTo>
                    <a:pt x="0" y="29"/>
                  </a:lnTo>
                  <a:lnTo>
                    <a:pt x="0" y="23"/>
                  </a:lnTo>
                  <a:lnTo>
                    <a:pt x="0" y="23"/>
                  </a:lnTo>
                  <a:lnTo>
                    <a:pt x="0" y="23"/>
                  </a:lnTo>
                  <a:lnTo>
                    <a:pt x="0" y="19"/>
                  </a:lnTo>
                  <a:lnTo>
                    <a:pt x="2" y="14"/>
                  </a:lnTo>
                  <a:lnTo>
                    <a:pt x="4" y="10"/>
                  </a:lnTo>
                  <a:lnTo>
                    <a:pt x="8" y="6"/>
                  </a:lnTo>
                  <a:lnTo>
                    <a:pt x="11" y="3"/>
                  </a:lnTo>
                  <a:lnTo>
                    <a:pt x="15" y="1"/>
                  </a:lnTo>
                  <a:lnTo>
                    <a:pt x="20" y="0"/>
                  </a:lnTo>
                  <a:lnTo>
                    <a:pt x="25" y="0"/>
                  </a:lnTo>
                  <a:lnTo>
                    <a:pt x="1102" y="0"/>
                  </a:lnTo>
                  <a:lnTo>
                    <a:pt x="1102" y="0"/>
                  </a:lnTo>
                  <a:lnTo>
                    <a:pt x="1106" y="0"/>
                  </a:lnTo>
                  <a:lnTo>
                    <a:pt x="1112" y="1"/>
                  </a:lnTo>
                  <a:lnTo>
                    <a:pt x="1115" y="3"/>
                  </a:lnTo>
                  <a:lnTo>
                    <a:pt x="1120" y="6"/>
                  </a:lnTo>
                  <a:lnTo>
                    <a:pt x="1123" y="10"/>
                  </a:lnTo>
                  <a:lnTo>
                    <a:pt x="1125" y="14"/>
                  </a:lnTo>
                  <a:lnTo>
                    <a:pt x="1126" y="19"/>
                  </a:lnTo>
                  <a:lnTo>
                    <a:pt x="1126" y="23"/>
                  </a:lnTo>
                  <a:lnTo>
                    <a:pt x="1126" y="23"/>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89" name="Freeform 224"/>
            <p:cNvSpPr>
              <a:spLocks noChangeArrowheads="1"/>
            </p:cNvSpPr>
            <p:nvPr/>
          </p:nvSpPr>
          <p:spPr bwMode="auto">
            <a:xfrm>
              <a:off x="2433586" y="3988287"/>
              <a:ext cx="72889" cy="929478"/>
            </a:xfrm>
            <a:custGeom>
              <a:avLst/>
              <a:gdLst>
                <a:gd name="T0" fmla="*/ 24 w 49"/>
                <a:gd name="T1" fmla="*/ 0 h 611"/>
                <a:gd name="T2" fmla="*/ 24 w 49"/>
                <a:gd name="T3" fmla="*/ 0 h 611"/>
                <a:gd name="T4" fmla="*/ 30 w 49"/>
                <a:gd name="T5" fmla="*/ 0 h 611"/>
                <a:gd name="T6" fmla="*/ 34 w 49"/>
                <a:gd name="T7" fmla="*/ 2 h 611"/>
                <a:gd name="T8" fmla="*/ 38 w 49"/>
                <a:gd name="T9" fmla="*/ 4 h 611"/>
                <a:gd name="T10" fmla="*/ 42 w 49"/>
                <a:gd name="T11" fmla="*/ 7 h 611"/>
                <a:gd name="T12" fmla="*/ 45 w 49"/>
                <a:gd name="T13" fmla="*/ 11 h 611"/>
                <a:gd name="T14" fmla="*/ 47 w 49"/>
                <a:gd name="T15" fmla="*/ 15 h 611"/>
                <a:gd name="T16" fmla="*/ 49 w 49"/>
                <a:gd name="T17" fmla="*/ 19 h 611"/>
                <a:gd name="T18" fmla="*/ 49 w 49"/>
                <a:gd name="T19" fmla="*/ 25 h 611"/>
                <a:gd name="T20" fmla="*/ 49 w 49"/>
                <a:gd name="T21" fmla="*/ 586 h 611"/>
                <a:gd name="T22" fmla="*/ 49 w 49"/>
                <a:gd name="T23" fmla="*/ 586 h 611"/>
                <a:gd name="T24" fmla="*/ 49 w 49"/>
                <a:gd name="T25" fmla="*/ 591 h 611"/>
                <a:gd name="T26" fmla="*/ 47 w 49"/>
                <a:gd name="T27" fmla="*/ 596 h 611"/>
                <a:gd name="T28" fmla="*/ 45 w 49"/>
                <a:gd name="T29" fmla="*/ 600 h 611"/>
                <a:gd name="T30" fmla="*/ 42 w 49"/>
                <a:gd name="T31" fmla="*/ 603 h 611"/>
                <a:gd name="T32" fmla="*/ 38 w 49"/>
                <a:gd name="T33" fmla="*/ 607 h 611"/>
                <a:gd name="T34" fmla="*/ 34 w 49"/>
                <a:gd name="T35" fmla="*/ 609 h 611"/>
                <a:gd name="T36" fmla="*/ 30 w 49"/>
                <a:gd name="T37" fmla="*/ 611 h 611"/>
                <a:gd name="T38" fmla="*/ 24 w 49"/>
                <a:gd name="T39" fmla="*/ 611 h 611"/>
                <a:gd name="T40" fmla="*/ 24 w 49"/>
                <a:gd name="T41" fmla="*/ 611 h 611"/>
                <a:gd name="T42" fmla="*/ 24 w 49"/>
                <a:gd name="T43" fmla="*/ 611 h 611"/>
                <a:gd name="T44" fmla="*/ 20 w 49"/>
                <a:gd name="T45" fmla="*/ 611 h 611"/>
                <a:gd name="T46" fmla="*/ 15 w 49"/>
                <a:gd name="T47" fmla="*/ 609 h 611"/>
                <a:gd name="T48" fmla="*/ 11 w 49"/>
                <a:gd name="T49" fmla="*/ 607 h 611"/>
                <a:gd name="T50" fmla="*/ 7 w 49"/>
                <a:gd name="T51" fmla="*/ 603 h 611"/>
                <a:gd name="T52" fmla="*/ 5 w 49"/>
                <a:gd name="T53" fmla="*/ 600 h 611"/>
                <a:gd name="T54" fmla="*/ 2 w 49"/>
                <a:gd name="T55" fmla="*/ 596 h 611"/>
                <a:gd name="T56" fmla="*/ 0 w 49"/>
                <a:gd name="T57" fmla="*/ 591 h 611"/>
                <a:gd name="T58" fmla="*/ 0 w 49"/>
                <a:gd name="T59" fmla="*/ 586 h 611"/>
                <a:gd name="T60" fmla="*/ 0 w 49"/>
                <a:gd name="T61" fmla="*/ 25 h 611"/>
                <a:gd name="T62" fmla="*/ 0 w 49"/>
                <a:gd name="T63" fmla="*/ 25 h 611"/>
                <a:gd name="T64" fmla="*/ 0 w 49"/>
                <a:gd name="T65" fmla="*/ 19 h 611"/>
                <a:gd name="T66" fmla="*/ 2 w 49"/>
                <a:gd name="T67" fmla="*/ 15 h 611"/>
                <a:gd name="T68" fmla="*/ 5 w 49"/>
                <a:gd name="T69" fmla="*/ 11 h 611"/>
                <a:gd name="T70" fmla="*/ 7 w 49"/>
                <a:gd name="T71" fmla="*/ 7 h 611"/>
                <a:gd name="T72" fmla="*/ 11 w 49"/>
                <a:gd name="T73" fmla="*/ 4 h 611"/>
                <a:gd name="T74" fmla="*/ 15 w 49"/>
                <a:gd name="T75" fmla="*/ 2 h 611"/>
                <a:gd name="T76" fmla="*/ 20 w 49"/>
                <a:gd name="T77" fmla="*/ 0 h 611"/>
                <a:gd name="T78" fmla="*/ 24 w 49"/>
                <a:gd name="T79" fmla="*/ 0 h 611"/>
                <a:gd name="T80" fmla="*/ 24 w 49"/>
                <a:gd name="T81" fmla="*/ 0 h 61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
                <a:gd name="T124" fmla="*/ 0 h 611"/>
                <a:gd name="T125" fmla="*/ 49 w 49"/>
                <a:gd name="T126" fmla="*/ 611 h 61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 h="611">
                  <a:moveTo>
                    <a:pt x="24" y="0"/>
                  </a:moveTo>
                  <a:lnTo>
                    <a:pt x="24" y="0"/>
                  </a:lnTo>
                  <a:lnTo>
                    <a:pt x="30" y="0"/>
                  </a:lnTo>
                  <a:lnTo>
                    <a:pt x="34" y="2"/>
                  </a:lnTo>
                  <a:lnTo>
                    <a:pt x="38" y="4"/>
                  </a:lnTo>
                  <a:lnTo>
                    <a:pt x="42" y="7"/>
                  </a:lnTo>
                  <a:lnTo>
                    <a:pt x="45" y="11"/>
                  </a:lnTo>
                  <a:lnTo>
                    <a:pt x="47" y="15"/>
                  </a:lnTo>
                  <a:lnTo>
                    <a:pt x="49" y="19"/>
                  </a:lnTo>
                  <a:lnTo>
                    <a:pt x="49" y="25"/>
                  </a:lnTo>
                  <a:lnTo>
                    <a:pt x="49" y="586"/>
                  </a:lnTo>
                  <a:lnTo>
                    <a:pt x="49" y="586"/>
                  </a:lnTo>
                  <a:lnTo>
                    <a:pt x="49" y="591"/>
                  </a:lnTo>
                  <a:lnTo>
                    <a:pt x="47" y="596"/>
                  </a:lnTo>
                  <a:lnTo>
                    <a:pt x="45" y="600"/>
                  </a:lnTo>
                  <a:lnTo>
                    <a:pt x="42" y="603"/>
                  </a:lnTo>
                  <a:lnTo>
                    <a:pt x="38" y="607"/>
                  </a:lnTo>
                  <a:lnTo>
                    <a:pt x="34" y="609"/>
                  </a:lnTo>
                  <a:lnTo>
                    <a:pt x="30" y="611"/>
                  </a:lnTo>
                  <a:lnTo>
                    <a:pt x="24" y="611"/>
                  </a:lnTo>
                  <a:lnTo>
                    <a:pt x="24" y="611"/>
                  </a:lnTo>
                  <a:lnTo>
                    <a:pt x="24" y="611"/>
                  </a:lnTo>
                  <a:lnTo>
                    <a:pt x="20" y="611"/>
                  </a:lnTo>
                  <a:lnTo>
                    <a:pt x="15" y="609"/>
                  </a:lnTo>
                  <a:lnTo>
                    <a:pt x="11" y="607"/>
                  </a:lnTo>
                  <a:lnTo>
                    <a:pt x="7" y="603"/>
                  </a:lnTo>
                  <a:lnTo>
                    <a:pt x="5" y="600"/>
                  </a:lnTo>
                  <a:lnTo>
                    <a:pt x="2" y="596"/>
                  </a:lnTo>
                  <a:lnTo>
                    <a:pt x="0" y="591"/>
                  </a:lnTo>
                  <a:lnTo>
                    <a:pt x="0" y="586"/>
                  </a:lnTo>
                  <a:lnTo>
                    <a:pt x="0" y="25"/>
                  </a:lnTo>
                  <a:lnTo>
                    <a:pt x="0" y="25"/>
                  </a:lnTo>
                  <a:lnTo>
                    <a:pt x="0" y="19"/>
                  </a:lnTo>
                  <a:lnTo>
                    <a:pt x="2" y="15"/>
                  </a:lnTo>
                  <a:lnTo>
                    <a:pt x="5" y="11"/>
                  </a:lnTo>
                  <a:lnTo>
                    <a:pt x="7" y="7"/>
                  </a:lnTo>
                  <a:lnTo>
                    <a:pt x="11" y="4"/>
                  </a:lnTo>
                  <a:lnTo>
                    <a:pt x="15" y="2"/>
                  </a:lnTo>
                  <a:lnTo>
                    <a:pt x="20" y="0"/>
                  </a:lnTo>
                  <a:lnTo>
                    <a:pt x="24" y="0"/>
                  </a:lnTo>
                  <a:lnTo>
                    <a:pt x="24" y="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0" name="Freeform 225"/>
            <p:cNvSpPr>
              <a:spLocks noChangeArrowheads="1"/>
            </p:cNvSpPr>
            <p:nvPr/>
          </p:nvSpPr>
          <p:spPr bwMode="auto">
            <a:xfrm>
              <a:off x="1003143" y="3988287"/>
              <a:ext cx="75927" cy="929478"/>
            </a:xfrm>
            <a:custGeom>
              <a:avLst/>
              <a:gdLst>
                <a:gd name="T0" fmla="*/ 25 w 50"/>
                <a:gd name="T1" fmla="*/ 0 h 611"/>
                <a:gd name="T2" fmla="*/ 25 w 50"/>
                <a:gd name="T3" fmla="*/ 0 h 611"/>
                <a:gd name="T4" fmla="*/ 29 w 50"/>
                <a:gd name="T5" fmla="*/ 0 h 611"/>
                <a:gd name="T6" fmla="*/ 35 w 50"/>
                <a:gd name="T7" fmla="*/ 2 h 611"/>
                <a:gd name="T8" fmla="*/ 39 w 50"/>
                <a:gd name="T9" fmla="*/ 4 h 611"/>
                <a:gd name="T10" fmla="*/ 42 w 50"/>
                <a:gd name="T11" fmla="*/ 7 h 611"/>
                <a:gd name="T12" fmla="*/ 46 w 50"/>
                <a:gd name="T13" fmla="*/ 11 h 611"/>
                <a:gd name="T14" fmla="*/ 48 w 50"/>
                <a:gd name="T15" fmla="*/ 15 h 611"/>
                <a:gd name="T16" fmla="*/ 49 w 50"/>
                <a:gd name="T17" fmla="*/ 19 h 611"/>
                <a:gd name="T18" fmla="*/ 50 w 50"/>
                <a:gd name="T19" fmla="*/ 25 h 611"/>
                <a:gd name="T20" fmla="*/ 50 w 50"/>
                <a:gd name="T21" fmla="*/ 586 h 611"/>
                <a:gd name="T22" fmla="*/ 50 w 50"/>
                <a:gd name="T23" fmla="*/ 586 h 611"/>
                <a:gd name="T24" fmla="*/ 49 w 50"/>
                <a:gd name="T25" fmla="*/ 591 h 611"/>
                <a:gd name="T26" fmla="*/ 48 w 50"/>
                <a:gd name="T27" fmla="*/ 596 h 611"/>
                <a:gd name="T28" fmla="*/ 46 w 50"/>
                <a:gd name="T29" fmla="*/ 600 h 611"/>
                <a:gd name="T30" fmla="*/ 42 w 50"/>
                <a:gd name="T31" fmla="*/ 603 h 611"/>
                <a:gd name="T32" fmla="*/ 39 w 50"/>
                <a:gd name="T33" fmla="*/ 607 h 611"/>
                <a:gd name="T34" fmla="*/ 35 w 50"/>
                <a:gd name="T35" fmla="*/ 609 h 611"/>
                <a:gd name="T36" fmla="*/ 29 w 50"/>
                <a:gd name="T37" fmla="*/ 611 h 611"/>
                <a:gd name="T38" fmla="*/ 25 w 50"/>
                <a:gd name="T39" fmla="*/ 611 h 611"/>
                <a:gd name="T40" fmla="*/ 25 w 50"/>
                <a:gd name="T41" fmla="*/ 611 h 611"/>
                <a:gd name="T42" fmla="*/ 25 w 50"/>
                <a:gd name="T43" fmla="*/ 611 h 611"/>
                <a:gd name="T44" fmla="*/ 20 w 50"/>
                <a:gd name="T45" fmla="*/ 611 h 611"/>
                <a:gd name="T46" fmla="*/ 15 w 50"/>
                <a:gd name="T47" fmla="*/ 609 h 611"/>
                <a:gd name="T48" fmla="*/ 11 w 50"/>
                <a:gd name="T49" fmla="*/ 607 h 611"/>
                <a:gd name="T50" fmla="*/ 8 w 50"/>
                <a:gd name="T51" fmla="*/ 603 h 611"/>
                <a:gd name="T52" fmla="*/ 4 w 50"/>
                <a:gd name="T53" fmla="*/ 600 h 611"/>
                <a:gd name="T54" fmla="*/ 2 w 50"/>
                <a:gd name="T55" fmla="*/ 596 h 611"/>
                <a:gd name="T56" fmla="*/ 1 w 50"/>
                <a:gd name="T57" fmla="*/ 591 h 611"/>
                <a:gd name="T58" fmla="*/ 0 w 50"/>
                <a:gd name="T59" fmla="*/ 586 h 611"/>
                <a:gd name="T60" fmla="*/ 0 w 50"/>
                <a:gd name="T61" fmla="*/ 25 h 611"/>
                <a:gd name="T62" fmla="*/ 0 w 50"/>
                <a:gd name="T63" fmla="*/ 25 h 611"/>
                <a:gd name="T64" fmla="*/ 1 w 50"/>
                <a:gd name="T65" fmla="*/ 19 h 611"/>
                <a:gd name="T66" fmla="*/ 2 w 50"/>
                <a:gd name="T67" fmla="*/ 15 h 611"/>
                <a:gd name="T68" fmla="*/ 4 w 50"/>
                <a:gd name="T69" fmla="*/ 11 h 611"/>
                <a:gd name="T70" fmla="*/ 8 w 50"/>
                <a:gd name="T71" fmla="*/ 7 h 611"/>
                <a:gd name="T72" fmla="*/ 11 w 50"/>
                <a:gd name="T73" fmla="*/ 4 h 611"/>
                <a:gd name="T74" fmla="*/ 15 w 50"/>
                <a:gd name="T75" fmla="*/ 2 h 611"/>
                <a:gd name="T76" fmla="*/ 20 w 50"/>
                <a:gd name="T77" fmla="*/ 0 h 611"/>
                <a:gd name="T78" fmla="*/ 25 w 50"/>
                <a:gd name="T79" fmla="*/ 0 h 611"/>
                <a:gd name="T80" fmla="*/ 25 w 50"/>
                <a:gd name="T81" fmla="*/ 0 h 61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0"/>
                <a:gd name="T124" fmla="*/ 0 h 611"/>
                <a:gd name="T125" fmla="*/ 50 w 50"/>
                <a:gd name="T126" fmla="*/ 611 h 61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0" h="611">
                  <a:moveTo>
                    <a:pt x="25" y="0"/>
                  </a:moveTo>
                  <a:lnTo>
                    <a:pt x="25" y="0"/>
                  </a:lnTo>
                  <a:lnTo>
                    <a:pt x="29" y="0"/>
                  </a:lnTo>
                  <a:lnTo>
                    <a:pt x="35" y="2"/>
                  </a:lnTo>
                  <a:lnTo>
                    <a:pt x="39" y="4"/>
                  </a:lnTo>
                  <a:lnTo>
                    <a:pt x="42" y="7"/>
                  </a:lnTo>
                  <a:lnTo>
                    <a:pt x="46" y="11"/>
                  </a:lnTo>
                  <a:lnTo>
                    <a:pt x="48" y="15"/>
                  </a:lnTo>
                  <a:lnTo>
                    <a:pt x="49" y="19"/>
                  </a:lnTo>
                  <a:lnTo>
                    <a:pt x="50" y="25"/>
                  </a:lnTo>
                  <a:lnTo>
                    <a:pt x="50" y="586"/>
                  </a:lnTo>
                  <a:lnTo>
                    <a:pt x="50" y="586"/>
                  </a:lnTo>
                  <a:lnTo>
                    <a:pt x="49" y="591"/>
                  </a:lnTo>
                  <a:lnTo>
                    <a:pt x="48" y="596"/>
                  </a:lnTo>
                  <a:lnTo>
                    <a:pt x="46" y="600"/>
                  </a:lnTo>
                  <a:lnTo>
                    <a:pt x="42" y="603"/>
                  </a:lnTo>
                  <a:lnTo>
                    <a:pt x="39" y="607"/>
                  </a:lnTo>
                  <a:lnTo>
                    <a:pt x="35" y="609"/>
                  </a:lnTo>
                  <a:lnTo>
                    <a:pt x="29" y="611"/>
                  </a:lnTo>
                  <a:lnTo>
                    <a:pt x="25" y="611"/>
                  </a:lnTo>
                  <a:lnTo>
                    <a:pt x="25" y="611"/>
                  </a:lnTo>
                  <a:lnTo>
                    <a:pt x="25" y="611"/>
                  </a:lnTo>
                  <a:lnTo>
                    <a:pt x="20" y="611"/>
                  </a:lnTo>
                  <a:lnTo>
                    <a:pt x="15" y="609"/>
                  </a:lnTo>
                  <a:lnTo>
                    <a:pt x="11" y="607"/>
                  </a:lnTo>
                  <a:lnTo>
                    <a:pt x="8" y="603"/>
                  </a:lnTo>
                  <a:lnTo>
                    <a:pt x="4" y="600"/>
                  </a:lnTo>
                  <a:lnTo>
                    <a:pt x="2" y="596"/>
                  </a:lnTo>
                  <a:lnTo>
                    <a:pt x="1" y="591"/>
                  </a:lnTo>
                  <a:lnTo>
                    <a:pt x="0" y="586"/>
                  </a:lnTo>
                  <a:lnTo>
                    <a:pt x="0" y="25"/>
                  </a:lnTo>
                  <a:lnTo>
                    <a:pt x="0" y="25"/>
                  </a:lnTo>
                  <a:lnTo>
                    <a:pt x="1" y="19"/>
                  </a:lnTo>
                  <a:lnTo>
                    <a:pt x="2" y="15"/>
                  </a:lnTo>
                  <a:lnTo>
                    <a:pt x="4" y="11"/>
                  </a:lnTo>
                  <a:lnTo>
                    <a:pt x="8" y="7"/>
                  </a:lnTo>
                  <a:lnTo>
                    <a:pt x="11" y="4"/>
                  </a:lnTo>
                  <a:lnTo>
                    <a:pt x="15" y="2"/>
                  </a:lnTo>
                  <a:lnTo>
                    <a:pt x="20" y="0"/>
                  </a:lnTo>
                  <a:lnTo>
                    <a:pt x="25" y="0"/>
                  </a:lnTo>
                  <a:lnTo>
                    <a:pt x="25" y="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1" name="Freeform 226"/>
            <p:cNvSpPr>
              <a:spLocks noChangeArrowheads="1"/>
            </p:cNvSpPr>
            <p:nvPr/>
          </p:nvSpPr>
          <p:spPr bwMode="auto">
            <a:xfrm>
              <a:off x="3356845" y="3283584"/>
              <a:ext cx="191334" cy="920365"/>
            </a:xfrm>
            <a:custGeom>
              <a:avLst/>
              <a:gdLst>
                <a:gd name="T0" fmla="*/ 105 w 126"/>
                <a:gd name="T1" fmla="*/ 0 h 606"/>
                <a:gd name="T2" fmla="*/ 105 w 126"/>
                <a:gd name="T3" fmla="*/ 0 h 606"/>
                <a:gd name="T4" fmla="*/ 110 w 126"/>
                <a:gd name="T5" fmla="*/ 1 h 606"/>
                <a:gd name="T6" fmla="*/ 114 w 126"/>
                <a:gd name="T7" fmla="*/ 3 h 606"/>
                <a:gd name="T8" fmla="*/ 118 w 126"/>
                <a:gd name="T9" fmla="*/ 7 h 606"/>
                <a:gd name="T10" fmla="*/ 122 w 126"/>
                <a:gd name="T11" fmla="*/ 10 h 606"/>
                <a:gd name="T12" fmla="*/ 124 w 126"/>
                <a:gd name="T13" fmla="*/ 14 h 606"/>
                <a:gd name="T14" fmla="*/ 125 w 126"/>
                <a:gd name="T15" fmla="*/ 18 h 606"/>
                <a:gd name="T16" fmla="*/ 126 w 126"/>
                <a:gd name="T17" fmla="*/ 23 h 606"/>
                <a:gd name="T18" fmla="*/ 126 w 126"/>
                <a:gd name="T19" fmla="*/ 28 h 606"/>
                <a:gd name="T20" fmla="*/ 49 w 126"/>
                <a:gd name="T21" fmla="*/ 585 h 606"/>
                <a:gd name="T22" fmla="*/ 49 w 126"/>
                <a:gd name="T23" fmla="*/ 585 h 606"/>
                <a:gd name="T24" fmla="*/ 48 w 126"/>
                <a:gd name="T25" fmla="*/ 590 h 606"/>
                <a:gd name="T26" fmla="*/ 46 w 126"/>
                <a:gd name="T27" fmla="*/ 594 h 606"/>
                <a:gd name="T28" fmla="*/ 43 w 126"/>
                <a:gd name="T29" fmla="*/ 598 h 606"/>
                <a:gd name="T30" fmla="*/ 39 w 126"/>
                <a:gd name="T31" fmla="*/ 602 h 606"/>
                <a:gd name="T32" fmla="*/ 36 w 126"/>
                <a:gd name="T33" fmla="*/ 604 h 606"/>
                <a:gd name="T34" fmla="*/ 31 w 126"/>
                <a:gd name="T35" fmla="*/ 606 h 606"/>
                <a:gd name="T36" fmla="*/ 26 w 126"/>
                <a:gd name="T37" fmla="*/ 606 h 606"/>
                <a:gd name="T38" fmla="*/ 22 w 126"/>
                <a:gd name="T39" fmla="*/ 606 h 606"/>
                <a:gd name="T40" fmla="*/ 22 w 126"/>
                <a:gd name="T41" fmla="*/ 606 h 606"/>
                <a:gd name="T42" fmla="*/ 22 w 126"/>
                <a:gd name="T43" fmla="*/ 606 h 606"/>
                <a:gd name="T44" fmla="*/ 16 w 126"/>
                <a:gd name="T45" fmla="*/ 605 h 606"/>
                <a:gd name="T46" fmla="*/ 12 w 126"/>
                <a:gd name="T47" fmla="*/ 603 h 606"/>
                <a:gd name="T48" fmla="*/ 9 w 126"/>
                <a:gd name="T49" fmla="*/ 600 h 606"/>
                <a:gd name="T50" fmla="*/ 5 w 126"/>
                <a:gd name="T51" fmla="*/ 596 h 606"/>
                <a:gd name="T52" fmla="*/ 2 w 126"/>
                <a:gd name="T53" fmla="*/ 593 h 606"/>
                <a:gd name="T54" fmla="*/ 1 w 126"/>
                <a:gd name="T55" fmla="*/ 588 h 606"/>
                <a:gd name="T56" fmla="*/ 0 w 126"/>
                <a:gd name="T57" fmla="*/ 583 h 606"/>
                <a:gd name="T58" fmla="*/ 0 w 126"/>
                <a:gd name="T59" fmla="*/ 579 h 606"/>
                <a:gd name="T60" fmla="*/ 77 w 126"/>
                <a:gd name="T61" fmla="*/ 22 h 606"/>
                <a:gd name="T62" fmla="*/ 77 w 126"/>
                <a:gd name="T63" fmla="*/ 22 h 606"/>
                <a:gd name="T64" fmla="*/ 78 w 126"/>
                <a:gd name="T65" fmla="*/ 16 h 606"/>
                <a:gd name="T66" fmla="*/ 80 w 126"/>
                <a:gd name="T67" fmla="*/ 12 h 606"/>
                <a:gd name="T68" fmla="*/ 84 w 126"/>
                <a:gd name="T69" fmla="*/ 9 h 606"/>
                <a:gd name="T70" fmla="*/ 87 w 126"/>
                <a:gd name="T71" fmla="*/ 5 h 606"/>
                <a:gd name="T72" fmla="*/ 91 w 126"/>
                <a:gd name="T73" fmla="*/ 2 h 606"/>
                <a:gd name="T74" fmla="*/ 96 w 126"/>
                <a:gd name="T75" fmla="*/ 1 h 606"/>
                <a:gd name="T76" fmla="*/ 100 w 126"/>
                <a:gd name="T77" fmla="*/ 0 h 606"/>
                <a:gd name="T78" fmla="*/ 105 w 126"/>
                <a:gd name="T79" fmla="*/ 0 h 606"/>
                <a:gd name="T80" fmla="*/ 105 w 126"/>
                <a:gd name="T81" fmla="*/ 0 h 60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6"/>
                <a:gd name="T124" fmla="*/ 0 h 606"/>
                <a:gd name="T125" fmla="*/ 126 w 126"/>
                <a:gd name="T126" fmla="*/ 606 h 60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6" h="606">
                  <a:moveTo>
                    <a:pt x="105" y="0"/>
                  </a:moveTo>
                  <a:lnTo>
                    <a:pt x="105" y="0"/>
                  </a:lnTo>
                  <a:lnTo>
                    <a:pt x="110" y="1"/>
                  </a:lnTo>
                  <a:lnTo>
                    <a:pt x="114" y="3"/>
                  </a:lnTo>
                  <a:lnTo>
                    <a:pt x="118" y="7"/>
                  </a:lnTo>
                  <a:lnTo>
                    <a:pt x="122" y="10"/>
                  </a:lnTo>
                  <a:lnTo>
                    <a:pt x="124" y="14"/>
                  </a:lnTo>
                  <a:lnTo>
                    <a:pt x="125" y="18"/>
                  </a:lnTo>
                  <a:lnTo>
                    <a:pt x="126" y="23"/>
                  </a:lnTo>
                  <a:lnTo>
                    <a:pt x="126" y="28"/>
                  </a:lnTo>
                  <a:lnTo>
                    <a:pt x="49" y="585"/>
                  </a:lnTo>
                  <a:lnTo>
                    <a:pt x="49" y="585"/>
                  </a:lnTo>
                  <a:lnTo>
                    <a:pt x="48" y="590"/>
                  </a:lnTo>
                  <a:lnTo>
                    <a:pt x="46" y="594"/>
                  </a:lnTo>
                  <a:lnTo>
                    <a:pt x="43" y="598"/>
                  </a:lnTo>
                  <a:lnTo>
                    <a:pt x="39" y="602"/>
                  </a:lnTo>
                  <a:lnTo>
                    <a:pt x="36" y="604"/>
                  </a:lnTo>
                  <a:lnTo>
                    <a:pt x="31" y="606"/>
                  </a:lnTo>
                  <a:lnTo>
                    <a:pt x="26" y="606"/>
                  </a:lnTo>
                  <a:lnTo>
                    <a:pt x="22" y="606"/>
                  </a:lnTo>
                  <a:lnTo>
                    <a:pt x="22" y="606"/>
                  </a:lnTo>
                  <a:lnTo>
                    <a:pt x="22" y="606"/>
                  </a:lnTo>
                  <a:lnTo>
                    <a:pt x="16" y="605"/>
                  </a:lnTo>
                  <a:lnTo>
                    <a:pt x="12" y="603"/>
                  </a:lnTo>
                  <a:lnTo>
                    <a:pt x="9" y="600"/>
                  </a:lnTo>
                  <a:lnTo>
                    <a:pt x="5" y="596"/>
                  </a:lnTo>
                  <a:lnTo>
                    <a:pt x="2" y="593"/>
                  </a:lnTo>
                  <a:lnTo>
                    <a:pt x="1" y="588"/>
                  </a:lnTo>
                  <a:lnTo>
                    <a:pt x="0" y="583"/>
                  </a:lnTo>
                  <a:lnTo>
                    <a:pt x="0" y="579"/>
                  </a:lnTo>
                  <a:lnTo>
                    <a:pt x="77" y="22"/>
                  </a:lnTo>
                  <a:lnTo>
                    <a:pt x="77" y="22"/>
                  </a:lnTo>
                  <a:lnTo>
                    <a:pt x="78" y="16"/>
                  </a:lnTo>
                  <a:lnTo>
                    <a:pt x="80" y="12"/>
                  </a:lnTo>
                  <a:lnTo>
                    <a:pt x="84" y="9"/>
                  </a:lnTo>
                  <a:lnTo>
                    <a:pt x="87" y="5"/>
                  </a:lnTo>
                  <a:lnTo>
                    <a:pt x="91" y="2"/>
                  </a:lnTo>
                  <a:lnTo>
                    <a:pt x="96" y="1"/>
                  </a:lnTo>
                  <a:lnTo>
                    <a:pt x="100" y="0"/>
                  </a:lnTo>
                  <a:lnTo>
                    <a:pt x="105" y="0"/>
                  </a:lnTo>
                  <a:lnTo>
                    <a:pt x="105" y="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2" name="Freeform 227"/>
            <p:cNvSpPr>
              <a:spLocks noChangeArrowheads="1"/>
            </p:cNvSpPr>
            <p:nvPr/>
          </p:nvSpPr>
          <p:spPr bwMode="auto">
            <a:xfrm>
              <a:off x="3359883" y="3988287"/>
              <a:ext cx="75927" cy="929478"/>
            </a:xfrm>
            <a:custGeom>
              <a:avLst/>
              <a:gdLst>
                <a:gd name="T0" fmla="*/ 25 w 50"/>
                <a:gd name="T1" fmla="*/ 0 h 611"/>
                <a:gd name="T2" fmla="*/ 25 w 50"/>
                <a:gd name="T3" fmla="*/ 0 h 611"/>
                <a:gd name="T4" fmla="*/ 31 w 50"/>
                <a:gd name="T5" fmla="*/ 0 h 611"/>
                <a:gd name="T6" fmla="*/ 35 w 50"/>
                <a:gd name="T7" fmla="*/ 2 h 611"/>
                <a:gd name="T8" fmla="*/ 39 w 50"/>
                <a:gd name="T9" fmla="*/ 4 h 611"/>
                <a:gd name="T10" fmla="*/ 42 w 50"/>
                <a:gd name="T11" fmla="*/ 7 h 611"/>
                <a:gd name="T12" fmla="*/ 46 w 50"/>
                <a:gd name="T13" fmla="*/ 11 h 611"/>
                <a:gd name="T14" fmla="*/ 48 w 50"/>
                <a:gd name="T15" fmla="*/ 15 h 611"/>
                <a:gd name="T16" fmla="*/ 49 w 50"/>
                <a:gd name="T17" fmla="*/ 19 h 611"/>
                <a:gd name="T18" fmla="*/ 50 w 50"/>
                <a:gd name="T19" fmla="*/ 25 h 611"/>
                <a:gd name="T20" fmla="*/ 50 w 50"/>
                <a:gd name="T21" fmla="*/ 586 h 611"/>
                <a:gd name="T22" fmla="*/ 50 w 50"/>
                <a:gd name="T23" fmla="*/ 586 h 611"/>
                <a:gd name="T24" fmla="*/ 49 w 50"/>
                <a:gd name="T25" fmla="*/ 591 h 611"/>
                <a:gd name="T26" fmla="*/ 48 w 50"/>
                <a:gd name="T27" fmla="*/ 596 h 611"/>
                <a:gd name="T28" fmla="*/ 46 w 50"/>
                <a:gd name="T29" fmla="*/ 600 h 611"/>
                <a:gd name="T30" fmla="*/ 42 w 50"/>
                <a:gd name="T31" fmla="*/ 603 h 611"/>
                <a:gd name="T32" fmla="*/ 39 w 50"/>
                <a:gd name="T33" fmla="*/ 607 h 611"/>
                <a:gd name="T34" fmla="*/ 35 w 50"/>
                <a:gd name="T35" fmla="*/ 609 h 611"/>
                <a:gd name="T36" fmla="*/ 31 w 50"/>
                <a:gd name="T37" fmla="*/ 611 h 611"/>
                <a:gd name="T38" fmla="*/ 25 w 50"/>
                <a:gd name="T39" fmla="*/ 611 h 611"/>
                <a:gd name="T40" fmla="*/ 25 w 50"/>
                <a:gd name="T41" fmla="*/ 611 h 611"/>
                <a:gd name="T42" fmla="*/ 25 w 50"/>
                <a:gd name="T43" fmla="*/ 611 h 611"/>
                <a:gd name="T44" fmla="*/ 20 w 50"/>
                <a:gd name="T45" fmla="*/ 611 h 611"/>
                <a:gd name="T46" fmla="*/ 15 w 50"/>
                <a:gd name="T47" fmla="*/ 609 h 611"/>
                <a:gd name="T48" fmla="*/ 11 w 50"/>
                <a:gd name="T49" fmla="*/ 607 h 611"/>
                <a:gd name="T50" fmla="*/ 8 w 50"/>
                <a:gd name="T51" fmla="*/ 603 h 611"/>
                <a:gd name="T52" fmla="*/ 4 w 50"/>
                <a:gd name="T53" fmla="*/ 600 h 611"/>
                <a:gd name="T54" fmla="*/ 2 w 50"/>
                <a:gd name="T55" fmla="*/ 596 h 611"/>
                <a:gd name="T56" fmla="*/ 1 w 50"/>
                <a:gd name="T57" fmla="*/ 591 h 611"/>
                <a:gd name="T58" fmla="*/ 0 w 50"/>
                <a:gd name="T59" fmla="*/ 586 h 611"/>
                <a:gd name="T60" fmla="*/ 0 w 50"/>
                <a:gd name="T61" fmla="*/ 25 h 611"/>
                <a:gd name="T62" fmla="*/ 0 w 50"/>
                <a:gd name="T63" fmla="*/ 25 h 611"/>
                <a:gd name="T64" fmla="*/ 1 w 50"/>
                <a:gd name="T65" fmla="*/ 19 h 611"/>
                <a:gd name="T66" fmla="*/ 2 w 50"/>
                <a:gd name="T67" fmla="*/ 15 h 611"/>
                <a:gd name="T68" fmla="*/ 4 w 50"/>
                <a:gd name="T69" fmla="*/ 11 h 611"/>
                <a:gd name="T70" fmla="*/ 8 w 50"/>
                <a:gd name="T71" fmla="*/ 7 h 611"/>
                <a:gd name="T72" fmla="*/ 11 w 50"/>
                <a:gd name="T73" fmla="*/ 4 h 611"/>
                <a:gd name="T74" fmla="*/ 15 w 50"/>
                <a:gd name="T75" fmla="*/ 2 h 611"/>
                <a:gd name="T76" fmla="*/ 20 w 50"/>
                <a:gd name="T77" fmla="*/ 0 h 611"/>
                <a:gd name="T78" fmla="*/ 25 w 50"/>
                <a:gd name="T79" fmla="*/ 0 h 611"/>
                <a:gd name="T80" fmla="*/ 25 w 50"/>
                <a:gd name="T81" fmla="*/ 0 h 61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0"/>
                <a:gd name="T124" fmla="*/ 0 h 611"/>
                <a:gd name="T125" fmla="*/ 50 w 50"/>
                <a:gd name="T126" fmla="*/ 611 h 61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0" h="611">
                  <a:moveTo>
                    <a:pt x="25" y="0"/>
                  </a:moveTo>
                  <a:lnTo>
                    <a:pt x="25" y="0"/>
                  </a:lnTo>
                  <a:lnTo>
                    <a:pt x="31" y="0"/>
                  </a:lnTo>
                  <a:lnTo>
                    <a:pt x="35" y="2"/>
                  </a:lnTo>
                  <a:lnTo>
                    <a:pt x="39" y="4"/>
                  </a:lnTo>
                  <a:lnTo>
                    <a:pt x="42" y="7"/>
                  </a:lnTo>
                  <a:lnTo>
                    <a:pt x="46" y="11"/>
                  </a:lnTo>
                  <a:lnTo>
                    <a:pt x="48" y="15"/>
                  </a:lnTo>
                  <a:lnTo>
                    <a:pt x="49" y="19"/>
                  </a:lnTo>
                  <a:lnTo>
                    <a:pt x="50" y="25"/>
                  </a:lnTo>
                  <a:lnTo>
                    <a:pt x="50" y="586"/>
                  </a:lnTo>
                  <a:lnTo>
                    <a:pt x="50" y="586"/>
                  </a:lnTo>
                  <a:lnTo>
                    <a:pt x="49" y="591"/>
                  </a:lnTo>
                  <a:lnTo>
                    <a:pt x="48" y="596"/>
                  </a:lnTo>
                  <a:lnTo>
                    <a:pt x="46" y="600"/>
                  </a:lnTo>
                  <a:lnTo>
                    <a:pt x="42" y="603"/>
                  </a:lnTo>
                  <a:lnTo>
                    <a:pt x="39" y="607"/>
                  </a:lnTo>
                  <a:lnTo>
                    <a:pt x="35" y="609"/>
                  </a:lnTo>
                  <a:lnTo>
                    <a:pt x="31" y="611"/>
                  </a:lnTo>
                  <a:lnTo>
                    <a:pt x="25" y="611"/>
                  </a:lnTo>
                  <a:lnTo>
                    <a:pt x="25" y="611"/>
                  </a:lnTo>
                  <a:lnTo>
                    <a:pt x="25" y="611"/>
                  </a:lnTo>
                  <a:lnTo>
                    <a:pt x="20" y="611"/>
                  </a:lnTo>
                  <a:lnTo>
                    <a:pt x="15" y="609"/>
                  </a:lnTo>
                  <a:lnTo>
                    <a:pt x="11" y="607"/>
                  </a:lnTo>
                  <a:lnTo>
                    <a:pt x="8" y="603"/>
                  </a:lnTo>
                  <a:lnTo>
                    <a:pt x="4" y="600"/>
                  </a:lnTo>
                  <a:lnTo>
                    <a:pt x="2" y="596"/>
                  </a:lnTo>
                  <a:lnTo>
                    <a:pt x="1" y="591"/>
                  </a:lnTo>
                  <a:lnTo>
                    <a:pt x="0" y="586"/>
                  </a:lnTo>
                  <a:lnTo>
                    <a:pt x="0" y="25"/>
                  </a:lnTo>
                  <a:lnTo>
                    <a:pt x="0" y="25"/>
                  </a:lnTo>
                  <a:lnTo>
                    <a:pt x="1" y="19"/>
                  </a:lnTo>
                  <a:lnTo>
                    <a:pt x="2" y="15"/>
                  </a:lnTo>
                  <a:lnTo>
                    <a:pt x="4" y="11"/>
                  </a:lnTo>
                  <a:lnTo>
                    <a:pt x="8" y="7"/>
                  </a:lnTo>
                  <a:lnTo>
                    <a:pt x="11" y="4"/>
                  </a:lnTo>
                  <a:lnTo>
                    <a:pt x="15" y="2"/>
                  </a:lnTo>
                  <a:lnTo>
                    <a:pt x="20" y="0"/>
                  </a:lnTo>
                  <a:lnTo>
                    <a:pt x="25" y="0"/>
                  </a:lnTo>
                  <a:lnTo>
                    <a:pt x="25" y="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3" name="Freeform 228"/>
            <p:cNvSpPr>
              <a:spLocks noChangeArrowheads="1"/>
            </p:cNvSpPr>
            <p:nvPr/>
          </p:nvSpPr>
          <p:spPr bwMode="auto">
            <a:xfrm>
              <a:off x="2822326" y="4161426"/>
              <a:ext cx="75927" cy="756339"/>
            </a:xfrm>
            <a:custGeom>
              <a:avLst/>
              <a:gdLst>
                <a:gd name="T0" fmla="*/ 0 w 49"/>
                <a:gd name="T1" fmla="*/ 0 h 498"/>
                <a:gd name="T2" fmla="*/ 0 w 49"/>
                <a:gd name="T3" fmla="*/ 473 h 498"/>
                <a:gd name="T4" fmla="*/ 0 w 49"/>
                <a:gd name="T5" fmla="*/ 473 h 498"/>
                <a:gd name="T6" fmla="*/ 0 w 49"/>
                <a:gd name="T7" fmla="*/ 478 h 498"/>
                <a:gd name="T8" fmla="*/ 2 w 49"/>
                <a:gd name="T9" fmla="*/ 483 h 498"/>
                <a:gd name="T10" fmla="*/ 4 w 49"/>
                <a:gd name="T11" fmla="*/ 487 h 498"/>
                <a:gd name="T12" fmla="*/ 7 w 49"/>
                <a:gd name="T13" fmla="*/ 490 h 498"/>
                <a:gd name="T14" fmla="*/ 11 w 49"/>
                <a:gd name="T15" fmla="*/ 494 h 498"/>
                <a:gd name="T16" fmla="*/ 15 w 49"/>
                <a:gd name="T17" fmla="*/ 496 h 498"/>
                <a:gd name="T18" fmla="*/ 19 w 49"/>
                <a:gd name="T19" fmla="*/ 498 h 498"/>
                <a:gd name="T20" fmla="*/ 25 w 49"/>
                <a:gd name="T21" fmla="*/ 498 h 498"/>
                <a:gd name="T22" fmla="*/ 25 w 49"/>
                <a:gd name="T23" fmla="*/ 498 h 498"/>
                <a:gd name="T24" fmla="*/ 29 w 49"/>
                <a:gd name="T25" fmla="*/ 498 h 498"/>
                <a:gd name="T26" fmla="*/ 34 w 49"/>
                <a:gd name="T27" fmla="*/ 496 h 498"/>
                <a:gd name="T28" fmla="*/ 38 w 49"/>
                <a:gd name="T29" fmla="*/ 494 h 498"/>
                <a:gd name="T30" fmla="*/ 42 w 49"/>
                <a:gd name="T31" fmla="*/ 490 h 498"/>
                <a:gd name="T32" fmla="*/ 44 w 49"/>
                <a:gd name="T33" fmla="*/ 487 h 498"/>
                <a:gd name="T34" fmla="*/ 47 w 49"/>
                <a:gd name="T35" fmla="*/ 483 h 498"/>
                <a:gd name="T36" fmla="*/ 49 w 49"/>
                <a:gd name="T37" fmla="*/ 478 h 498"/>
                <a:gd name="T38" fmla="*/ 49 w 49"/>
                <a:gd name="T39" fmla="*/ 473 h 498"/>
                <a:gd name="T40" fmla="*/ 49 w 49"/>
                <a:gd name="T41" fmla="*/ 4 h 498"/>
                <a:gd name="T42" fmla="*/ 49 w 49"/>
                <a:gd name="T43" fmla="*/ 4 h 498"/>
                <a:gd name="T44" fmla="*/ 25 w 49"/>
                <a:gd name="T45" fmla="*/ 2 h 498"/>
                <a:gd name="T46" fmla="*/ 0 w 49"/>
                <a:gd name="T47" fmla="*/ 0 h 498"/>
                <a:gd name="T48" fmla="*/ 0 w 49"/>
                <a:gd name="T49" fmla="*/ 0 h 49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9"/>
                <a:gd name="T76" fmla="*/ 0 h 498"/>
                <a:gd name="T77" fmla="*/ 49 w 49"/>
                <a:gd name="T78" fmla="*/ 498 h 49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9" h="498">
                  <a:moveTo>
                    <a:pt x="0" y="0"/>
                  </a:moveTo>
                  <a:lnTo>
                    <a:pt x="0" y="473"/>
                  </a:lnTo>
                  <a:lnTo>
                    <a:pt x="0" y="473"/>
                  </a:lnTo>
                  <a:lnTo>
                    <a:pt x="0" y="478"/>
                  </a:lnTo>
                  <a:lnTo>
                    <a:pt x="2" y="483"/>
                  </a:lnTo>
                  <a:lnTo>
                    <a:pt x="4" y="487"/>
                  </a:lnTo>
                  <a:lnTo>
                    <a:pt x="7" y="490"/>
                  </a:lnTo>
                  <a:lnTo>
                    <a:pt x="11" y="494"/>
                  </a:lnTo>
                  <a:lnTo>
                    <a:pt x="15" y="496"/>
                  </a:lnTo>
                  <a:lnTo>
                    <a:pt x="19" y="498"/>
                  </a:lnTo>
                  <a:lnTo>
                    <a:pt x="25" y="498"/>
                  </a:lnTo>
                  <a:lnTo>
                    <a:pt x="25" y="498"/>
                  </a:lnTo>
                  <a:lnTo>
                    <a:pt x="29" y="498"/>
                  </a:lnTo>
                  <a:lnTo>
                    <a:pt x="34" y="496"/>
                  </a:lnTo>
                  <a:lnTo>
                    <a:pt x="38" y="494"/>
                  </a:lnTo>
                  <a:lnTo>
                    <a:pt x="42" y="490"/>
                  </a:lnTo>
                  <a:lnTo>
                    <a:pt x="44" y="487"/>
                  </a:lnTo>
                  <a:lnTo>
                    <a:pt x="47" y="483"/>
                  </a:lnTo>
                  <a:lnTo>
                    <a:pt x="49" y="478"/>
                  </a:lnTo>
                  <a:lnTo>
                    <a:pt x="49" y="473"/>
                  </a:lnTo>
                  <a:lnTo>
                    <a:pt x="49" y="4"/>
                  </a:lnTo>
                  <a:lnTo>
                    <a:pt x="49" y="4"/>
                  </a:lnTo>
                  <a:lnTo>
                    <a:pt x="25" y="2"/>
                  </a:lnTo>
                  <a:lnTo>
                    <a:pt x="0" y="0"/>
                  </a:lnTo>
                  <a:lnTo>
                    <a:pt x="0" y="0"/>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4" name="Freeform 229"/>
            <p:cNvSpPr>
              <a:spLocks noChangeArrowheads="1"/>
            </p:cNvSpPr>
            <p:nvPr/>
          </p:nvSpPr>
          <p:spPr bwMode="auto">
            <a:xfrm>
              <a:off x="1877809" y="3903236"/>
              <a:ext cx="528444" cy="72900"/>
            </a:xfrm>
            <a:custGeom>
              <a:avLst/>
              <a:gdLst>
                <a:gd name="T0" fmla="*/ 348 w 348"/>
                <a:gd name="T1" fmla="*/ 25 h 49"/>
                <a:gd name="T2" fmla="*/ 348 w 348"/>
                <a:gd name="T3" fmla="*/ 25 h 49"/>
                <a:gd name="T4" fmla="*/ 347 w 348"/>
                <a:gd name="T5" fmla="*/ 29 h 49"/>
                <a:gd name="T6" fmla="*/ 346 w 348"/>
                <a:gd name="T7" fmla="*/ 34 h 49"/>
                <a:gd name="T8" fmla="*/ 344 w 348"/>
                <a:gd name="T9" fmla="*/ 38 h 49"/>
                <a:gd name="T10" fmla="*/ 340 w 348"/>
                <a:gd name="T11" fmla="*/ 43 h 49"/>
                <a:gd name="T12" fmla="*/ 337 w 348"/>
                <a:gd name="T13" fmla="*/ 45 h 49"/>
                <a:gd name="T14" fmla="*/ 333 w 348"/>
                <a:gd name="T15" fmla="*/ 47 h 49"/>
                <a:gd name="T16" fmla="*/ 327 w 348"/>
                <a:gd name="T17" fmla="*/ 49 h 49"/>
                <a:gd name="T18" fmla="*/ 323 w 348"/>
                <a:gd name="T19" fmla="*/ 49 h 49"/>
                <a:gd name="T20" fmla="*/ 24 w 348"/>
                <a:gd name="T21" fmla="*/ 49 h 49"/>
                <a:gd name="T22" fmla="*/ 24 w 348"/>
                <a:gd name="T23" fmla="*/ 49 h 49"/>
                <a:gd name="T24" fmla="*/ 20 w 348"/>
                <a:gd name="T25" fmla="*/ 49 h 49"/>
                <a:gd name="T26" fmla="*/ 14 w 348"/>
                <a:gd name="T27" fmla="*/ 47 h 49"/>
                <a:gd name="T28" fmla="*/ 11 w 348"/>
                <a:gd name="T29" fmla="*/ 45 h 49"/>
                <a:gd name="T30" fmla="*/ 7 w 348"/>
                <a:gd name="T31" fmla="*/ 43 h 49"/>
                <a:gd name="T32" fmla="*/ 4 w 348"/>
                <a:gd name="T33" fmla="*/ 38 h 49"/>
                <a:gd name="T34" fmla="*/ 1 w 348"/>
                <a:gd name="T35" fmla="*/ 34 h 49"/>
                <a:gd name="T36" fmla="*/ 0 w 348"/>
                <a:gd name="T37" fmla="*/ 29 h 49"/>
                <a:gd name="T38" fmla="*/ 0 w 348"/>
                <a:gd name="T39" fmla="*/ 25 h 49"/>
                <a:gd name="T40" fmla="*/ 0 w 348"/>
                <a:gd name="T41" fmla="*/ 25 h 49"/>
                <a:gd name="T42" fmla="*/ 0 w 348"/>
                <a:gd name="T43" fmla="*/ 25 h 49"/>
                <a:gd name="T44" fmla="*/ 0 w 348"/>
                <a:gd name="T45" fmla="*/ 20 h 49"/>
                <a:gd name="T46" fmla="*/ 1 w 348"/>
                <a:gd name="T47" fmla="*/ 15 h 49"/>
                <a:gd name="T48" fmla="*/ 4 w 348"/>
                <a:gd name="T49" fmla="*/ 11 h 49"/>
                <a:gd name="T50" fmla="*/ 7 w 348"/>
                <a:gd name="T51" fmla="*/ 8 h 49"/>
                <a:gd name="T52" fmla="*/ 11 w 348"/>
                <a:gd name="T53" fmla="*/ 5 h 49"/>
                <a:gd name="T54" fmla="*/ 14 w 348"/>
                <a:gd name="T55" fmla="*/ 2 h 49"/>
                <a:gd name="T56" fmla="*/ 20 w 348"/>
                <a:gd name="T57" fmla="*/ 0 h 49"/>
                <a:gd name="T58" fmla="*/ 24 w 348"/>
                <a:gd name="T59" fmla="*/ 0 h 49"/>
                <a:gd name="T60" fmla="*/ 323 w 348"/>
                <a:gd name="T61" fmla="*/ 0 h 49"/>
                <a:gd name="T62" fmla="*/ 323 w 348"/>
                <a:gd name="T63" fmla="*/ 0 h 49"/>
                <a:gd name="T64" fmla="*/ 327 w 348"/>
                <a:gd name="T65" fmla="*/ 0 h 49"/>
                <a:gd name="T66" fmla="*/ 333 w 348"/>
                <a:gd name="T67" fmla="*/ 2 h 49"/>
                <a:gd name="T68" fmla="*/ 337 w 348"/>
                <a:gd name="T69" fmla="*/ 5 h 49"/>
                <a:gd name="T70" fmla="*/ 340 w 348"/>
                <a:gd name="T71" fmla="*/ 8 h 49"/>
                <a:gd name="T72" fmla="*/ 344 w 348"/>
                <a:gd name="T73" fmla="*/ 11 h 49"/>
                <a:gd name="T74" fmla="*/ 346 w 348"/>
                <a:gd name="T75" fmla="*/ 15 h 49"/>
                <a:gd name="T76" fmla="*/ 347 w 348"/>
                <a:gd name="T77" fmla="*/ 20 h 49"/>
                <a:gd name="T78" fmla="*/ 348 w 348"/>
                <a:gd name="T79" fmla="*/ 25 h 49"/>
                <a:gd name="T80" fmla="*/ 348 w 348"/>
                <a:gd name="T81" fmla="*/ 25 h 4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48"/>
                <a:gd name="T124" fmla="*/ 0 h 49"/>
                <a:gd name="T125" fmla="*/ 348 w 348"/>
                <a:gd name="T126" fmla="*/ 49 h 4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48" h="49">
                  <a:moveTo>
                    <a:pt x="348" y="25"/>
                  </a:moveTo>
                  <a:lnTo>
                    <a:pt x="348" y="25"/>
                  </a:lnTo>
                  <a:lnTo>
                    <a:pt x="347" y="29"/>
                  </a:lnTo>
                  <a:lnTo>
                    <a:pt x="346" y="34"/>
                  </a:lnTo>
                  <a:lnTo>
                    <a:pt x="344" y="38"/>
                  </a:lnTo>
                  <a:lnTo>
                    <a:pt x="340" y="43"/>
                  </a:lnTo>
                  <a:lnTo>
                    <a:pt x="337" y="45"/>
                  </a:lnTo>
                  <a:lnTo>
                    <a:pt x="333" y="47"/>
                  </a:lnTo>
                  <a:lnTo>
                    <a:pt x="327" y="49"/>
                  </a:lnTo>
                  <a:lnTo>
                    <a:pt x="323" y="49"/>
                  </a:lnTo>
                  <a:lnTo>
                    <a:pt x="24" y="49"/>
                  </a:lnTo>
                  <a:lnTo>
                    <a:pt x="24" y="49"/>
                  </a:lnTo>
                  <a:lnTo>
                    <a:pt x="20" y="49"/>
                  </a:lnTo>
                  <a:lnTo>
                    <a:pt x="14" y="47"/>
                  </a:lnTo>
                  <a:lnTo>
                    <a:pt x="11" y="45"/>
                  </a:lnTo>
                  <a:lnTo>
                    <a:pt x="7" y="43"/>
                  </a:lnTo>
                  <a:lnTo>
                    <a:pt x="4" y="38"/>
                  </a:lnTo>
                  <a:lnTo>
                    <a:pt x="1" y="34"/>
                  </a:lnTo>
                  <a:lnTo>
                    <a:pt x="0" y="29"/>
                  </a:lnTo>
                  <a:lnTo>
                    <a:pt x="0" y="25"/>
                  </a:lnTo>
                  <a:lnTo>
                    <a:pt x="0" y="25"/>
                  </a:lnTo>
                  <a:lnTo>
                    <a:pt x="0" y="25"/>
                  </a:lnTo>
                  <a:lnTo>
                    <a:pt x="0" y="20"/>
                  </a:lnTo>
                  <a:lnTo>
                    <a:pt x="1" y="15"/>
                  </a:lnTo>
                  <a:lnTo>
                    <a:pt x="4" y="11"/>
                  </a:lnTo>
                  <a:lnTo>
                    <a:pt x="7" y="8"/>
                  </a:lnTo>
                  <a:lnTo>
                    <a:pt x="11" y="5"/>
                  </a:lnTo>
                  <a:lnTo>
                    <a:pt x="14" y="2"/>
                  </a:lnTo>
                  <a:lnTo>
                    <a:pt x="20" y="0"/>
                  </a:lnTo>
                  <a:lnTo>
                    <a:pt x="24" y="0"/>
                  </a:lnTo>
                  <a:lnTo>
                    <a:pt x="323" y="0"/>
                  </a:lnTo>
                  <a:lnTo>
                    <a:pt x="323" y="0"/>
                  </a:lnTo>
                  <a:lnTo>
                    <a:pt x="327" y="0"/>
                  </a:lnTo>
                  <a:lnTo>
                    <a:pt x="333" y="2"/>
                  </a:lnTo>
                  <a:lnTo>
                    <a:pt x="337" y="5"/>
                  </a:lnTo>
                  <a:lnTo>
                    <a:pt x="340" y="8"/>
                  </a:lnTo>
                  <a:lnTo>
                    <a:pt x="344" y="11"/>
                  </a:lnTo>
                  <a:lnTo>
                    <a:pt x="346" y="15"/>
                  </a:lnTo>
                  <a:lnTo>
                    <a:pt x="347" y="20"/>
                  </a:lnTo>
                  <a:lnTo>
                    <a:pt x="348" y="25"/>
                  </a:lnTo>
                  <a:lnTo>
                    <a:pt x="348" y="25"/>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5" name="Freeform 230"/>
            <p:cNvSpPr>
              <a:spLocks noChangeArrowheads="1"/>
            </p:cNvSpPr>
            <p:nvPr/>
          </p:nvSpPr>
          <p:spPr bwMode="auto">
            <a:xfrm>
              <a:off x="1042623" y="3906275"/>
              <a:ext cx="467704" cy="39487"/>
            </a:xfrm>
            <a:custGeom>
              <a:avLst/>
              <a:gdLst>
                <a:gd name="T0" fmla="*/ 308 w 308"/>
                <a:gd name="T1" fmla="*/ 13 h 27"/>
                <a:gd name="T2" fmla="*/ 308 w 308"/>
                <a:gd name="T3" fmla="*/ 13 h 27"/>
                <a:gd name="T4" fmla="*/ 307 w 308"/>
                <a:gd name="T5" fmla="*/ 19 h 27"/>
                <a:gd name="T6" fmla="*/ 303 w 308"/>
                <a:gd name="T7" fmla="*/ 23 h 27"/>
                <a:gd name="T8" fmla="*/ 299 w 308"/>
                <a:gd name="T9" fmla="*/ 26 h 27"/>
                <a:gd name="T10" fmla="*/ 294 w 308"/>
                <a:gd name="T11" fmla="*/ 27 h 27"/>
                <a:gd name="T12" fmla="*/ 14 w 308"/>
                <a:gd name="T13" fmla="*/ 27 h 27"/>
                <a:gd name="T14" fmla="*/ 14 w 308"/>
                <a:gd name="T15" fmla="*/ 27 h 27"/>
                <a:gd name="T16" fmla="*/ 9 w 308"/>
                <a:gd name="T17" fmla="*/ 26 h 27"/>
                <a:gd name="T18" fmla="*/ 4 w 308"/>
                <a:gd name="T19" fmla="*/ 23 h 27"/>
                <a:gd name="T20" fmla="*/ 1 w 308"/>
                <a:gd name="T21" fmla="*/ 19 h 27"/>
                <a:gd name="T22" fmla="*/ 0 w 308"/>
                <a:gd name="T23" fmla="*/ 13 h 27"/>
                <a:gd name="T24" fmla="*/ 0 w 308"/>
                <a:gd name="T25" fmla="*/ 13 h 27"/>
                <a:gd name="T26" fmla="*/ 0 w 308"/>
                <a:gd name="T27" fmla="*/ 13 h 27"/>
                <a:gd name="T28" fmla="*/ 1 w 308"/>
                <a:gd name="T29" fmla="*/ 8 h 27"/>
                <a:gd name="T30" fmla="*/ 4 w 308"/>
                <a:gd name="T31" fmla="*/ 5 h 27"/>
                <a:gd name="T32" fmla="*/ 9 w 308"/>
                <a:gd name="T33" fmla="*/ 1 h 27"/>
                <a:gd name="T34" fmla="*/ 14 w 308"/>
                <a:gd name="T35" fmla="*/ 0 h 27"/>
                <a:gd name="T36" fmla="*/ 294 w 308"/>
                <a:gd name="T37" fmla="*/ 0 h 27"/>
                <a:gd name="T38" fmla="*/ 294 w 308"/>
                <a:gd name="T39" fmla="*/ 0 h 27"/>
                <a:gd name="T40" fmla="*/ 299 w 308"/>
                <a:gd name="T41" fmla="*/ 1 h 27"/>
                <a:gd name="T42" fmla="*/ 303 w 308"/>
                <a:gd name="T43" fmla="*/ 5 h 27"/>
                <a:gd name="T44" fmla="*/ 307 w 308"/>
                <a:gd name="T45" fmla="*/ 8 h 27"/>
                <a:gd name="T46" fmla="*/ 308 w 308"/>
                <a:gd name="T47" fmla="*/ 13 h 27"/>
                <a:gd name="T48" fmla="*/ 308 w 308"/>
                <a:gd name="T49" fmla="*/ 13 h 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8"/>
                <a:gd name="T76" fmla="*/ 0 h 27"/>
                <a:gd name="T77" fmla="*/ 308 w 308"/>
                <a:gd name="T78" fmla="*/ 27 h 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8" h="27">
                  <a:moveTo>
                    <a:pt x="308" y="13"/>
                  </a:moveTo>
                  <a:lnTo>
                    <a:pt x="308" y="13"/>
                  </a:lnTo>
                  <a:lnTo>
                    <a:pt x="307" y="19"/>
                  </a:lnTo>
                  <a:lnTo>
                    <a:pt x="303" y="23"/>
                  </a:lnTo>
                  <a:lnTo>
                    <a:pt x="299" y="26"/>
                  </a:lnTo>
                  <a:lnTo>
                    <a:pt x="294" y="27"/>
                  </a:lnTo>
                  <a:lnTo>
                    <a:pt x="14" y="27"/>
                  </a:lnTo>
                  <a:lnTo>
                    <a:pt x="14" y="27"/>
                  </a:lnTo>
                  <a:lnTo>
                    <a:pt x="9" y="26"/>
                  </a:lnTo>
                  <a:lnTo>
                    <a:pt x="4" y="23"/>
                  </a:lnTo>
                  <a:lnTo>
                    <a:pt x="1" y="19"/>
                  </a:lnTo>
                  <a:lnTo>
                    <a:pt x="0" y="13"/>
                  </a:lnTo>
                  <a:lnTo>
                    <a:pt x="0" y="13"/>
                  </a:lnTo>
                  <a:lnTo>
                    <a:pt x="0" y="13"/>
                  </a:lnTo>
                  <a:lnTo>
                    <a:pt x="1" y="8"/>
                  </a:lnTo>
                  <a:lnTo>
                    <a:pt x="4" y="5"/>
                  </a:lnTo>
                  <a:lnTo>
                    <a:pt x="9" y="1"/>
                  </a:lnTo>
                  <a:lnTo>
                    <a:pt x="14" y="0"/>
                  </a:lnTo>
                  <a:lnTo>
                    <a:pt x="294" y="0"/>
                  </a:lnTo>
                  <a:lnTo>
                    <a:pt x="294" y="0"/>
                  </a:lnTo>
                  <a:lnTo>
                    <a:pt x="299" y="1"/>
                  </a:lnTo>
                  <a:lnTo>
                    <a:pt x="303" y="5"/>
                  </a:lnTo>
                  <a:lnTo>
                    <a:pt x="307" y="8"/>
                  </a:lnTo>
                  <a:lnTo>
                    <a:pt x="308" y="13"/>
                  </a:lnTo>
                  <a:lnTo>
                    <a:pt x="308" y="13"/>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6" name="Freeform 231"/>
            <p:cNvSpPr>
              <a:spLocks noChangeArrowheads="1"/>
            </p:cNvSpPr>
            <p:nvPr/>
          </p:nvSpPr>
          <p:spPr bwMode="auto">
            <a:xfrm>
              <a:off x="1039587" y="3851600"/>
              <a:ext cx="467704" cy="39487"/>
            </a:xfrm>
            <a:custGeom>
              <a:avLst/>
              <a:gdLst>
                <a:gd name="T0" fmla="*/ 307 w 307"/>
                <a:gd name="T1" fmla="*/ 14 h 27"/>
                <a:gd name="T2" fmla="*/ 307 w 307"/>
                <a:gd name="T3" fmla="*/ 14 h 27"/>
                <a:gd name="T4" fmla="*/ 305 w 307"/>
                <a:gd name="T5" fmla="*/ 18 h 27"/>
                <a:gd name="T6" fmla="*/ 303 w 307"/>
                <a:gd name="T7" fmla="*/ 22 h 27"/>
                <a:gd name="T8" fmla="*/ 299 w 307"/>
                <a:gd name="T9" fmla="*/ 26 h 27"/>
                <a:gd name="T10" fmla="*/ 293 w 307"/>
                <a:gd name="T11" fmla="*/ 27 h 27"/>
                <a:gd name="T12" fmla="*/ 14 w 307"/>
                <a:gd name="T13" fmla="*/ 27 h 27"/>
                <a:gd name="T14" fmla="*/ 14 w 307"/>
                <a:gd name="T15" fmla="*/ 27 h 27"/>
                <a:gd name="T16" fmla="*/ 9 w 307"/>
                <a:gd name="T17" fmla="*/ 26 h 27"/>
                <a:gd name="T18" fmla="*/ 4 w 307"/>
                <a:gd name="T19" fmla="*/ 22 h 27"/>
                <a:gd name="T20" fmla="*/ 1 w 307"/>
                <a:gd name="T21" fmla="*/ 18 h 27"/>
                <a:gd name="T22" fmla="*/ 0 w 307"/>
                <a:gd name="T23" fmla="*/ 14 h 27"/>
                <a:gd name="T24" fmla="*/ 0 w 307"/>
                <a:gd name="T25" fmla="*/ 14 h 27"/>
                <a:gd name="T26" fmla="*/ 0 w 307"/>
                <a:gd name="T27" fmla="*/ 14 h 27"/>
                <a:gd name="T28" fmla="*/ 1 w 307"/>
                <a:gd name="T29" fmla="*/ 8 h 27"/>
                <a:gd name="T30" fmla="*/ 4 w 307"/>
                <a:gd name="T31" fmla="*/ 4 h 27"/>
                <a:gd name="T32" fmla="*/ 9 w 307"/>
                <a:gd name="T33" fmla="*/ 1 h 27"/>
                <a:gd name="T34" fmla="*/ 14 w 307"/>
                <a:gd name="T35" fmla="*/ 0 h 27"/>
                <a:gd name="T36" fmla="*/ 293 w 307"/>
                <a:gd name="T37" fmla="*/ 0 h 27"/>
                <a:gd name="T38" fmla="*/ 293 w 307"/>
                <a:gd name="T39" fmla="*/ 0 h 27"/>
                <a:gd name="T40" fmla="*/ 299 w 307"/>
                <a:gd name="T41" fmla="*/ 1 h 27"/>
                <a:gd name="T42" fmla="*/ 303 w 307"/>
                <a:gd name="T43" fmla="*/ 4 h 27"/>
                <a:gd name="T44" fmla="*/ 305 w 307"/>
                <a:gd name="T45" fmla="*/ 8 h 27"/>
                <a:gd name="T46" fmla="*/ 307 w 307"/>
                <a:gd name="T47" fmla="*/ 14 h 27"/>
                <a:gd name="T48" fmla="*/ 307 w 307"/>
                <a:gd name="T49" fmla="*/ 14 h 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7"/>
                <a:gd name="T76" fmla="*/ 0 h 27"/>
                <a:gd name="T77" fmla="*/ 307 w 307"/>
                <a:gd name="T78" fmla="*/ 27 h 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7" h="27">
                  <a:moveTo>
                    <a:pt x="307" y="14"/>
                  </a:moveTo>
                  <a:lnTo>
                    <a:pt x="307" y="14"/>
                  </a:lnTo>
                  <a:lnTo>
                    <a:pt x="305" y="18"/>
                  </a:lnTo>
                  <a:lnTo>
                    <a:pt x="303" y="22"/>
                  </a:lnTo>
                  <a:lnTo>
                    <a:pt x="299" y="26"/>
                  </a:lnTo>
                  <a:lnTo>
                    <a:pt x="293" y="27"/>
                  </a:lnTo>
                  <a:lnTo>
                    <a:pt x="14" y="27"/>
                  </a:lnTo>
                  <a:lnTo>
                    <a:pt x="14" y="27"/>
                  </a:lnTo>
                  <a:lnTo>
                    <a:pt x="9" y="26"/>
                  </a:lnTo>
                  <a:lnTo>
                    <a:pt x="4" y="22"/>
                  </a:lnTo>
                  <a:lnTo>
                    <a:pt x="1" y="18"/>
                  </a:lnTo>
                  <a:lnTo>
                    <a:pt x="0" y="14"/>
                  </a:lnTo>
                  <a:lnTo>
                    <a:pt x="0" y="14"/>
                  </a:lnTo>
                  <a:lnTo>
                    <a:pt x="0" y="14"/>
                  </a:lnTo>
                  <a:lnTo>
                    <a:pt x="1" y="8"/>
                  </a:lnTo>
                  <a:lnTo>
                    <a:pt x="4" y="4"/>
                  </a:lnTo>
                  <a:lnTo>
                    <a:pt x="9" y="1"/>
                  </a:lnTo>
                  <a:lnTo>
                    <a:pt x="14" y="0"/>
                  </a:lnTo>
                  <a:lnTo>
                    <a:pt x="293" y="0"/>
                  </a:lnTo>
                  <a:lnTo>
                    <a:pt x="293" y="0"/>
                  </a:lnTo>
                  <a:lnTo>
                    <a:pt x="299" y="1"/>
                  </a:lnTo>
                  <a:lnTo>
                    <a:pt x="303" y="4"/>
                  </a:lnTo>
                  <a:lnTo>
                    <a:pt x="305" y="8"/>
                  </a:lnTo>
                  <a:lnTo>
                    <a:pt x="307" y="14"/>
                  </a:lnTo>
                  <a:lnTo>
                    <a:pt x="307" y="14"/>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7" name="Freeform 232"/>
            <p:cNvSpPr>
              <a:spLocks noChangeArrowheads="1"/>
            </p:cNvSpPr>
            <p:nvPr/>
          </p:nvSpPr>
          <p:spPr bwMode="auto">
            <a:xfrm>
              <a:off x="1060846" y="3796924"/>
              <a:ext cx="464667" cy="39487"/>
            </a:xfrm>
            <a:custGeom>
              <a:avLst/>
              <a:gdLst>
                <a:gd name="T0" fmla="*/ 307 w 307"/>
                <a:gd name="T1" fmla="*/ 14 h 27"/>
                <a:gd name="T2" fmla="*/ 307 w 307"/>
                <a:gd name="T3" fmla="*/ 14 h 27"/>
                <a:gd name="T4" fmla="*/ 305 w 307"/>
                <a:gd name="T5" fmla="*/ 19 h 27"/>
                <a:gd name="T6" fmla="*/ 302 w 307"/>
                <a:gd name="T7" fmla="*/ 24 h 27"/>
                <a:gd name="T8" fmla="*/ 298 w 307"/>
                <a:gd name="T9" fmla="*/ 26 h 27"/>
                <a:gd name="T10" fmla="*/ 294 w 307"/>
                <a:gd name="T11" fmla="*/ 27 h 27"/>
                <a:gd name="T12" fmla="*/ 13 w 307"/>
                <a:gd name="T13" fmla="*/ 27 h 27"/>
                <a:gd name="T14" fmla="*/ 13 w 307"/>
                <a:gd name="T15" fmla="*/ 27 h 27"/>
                <a:gd name="T16" fmla="*/ 8 w 307"/>
                <a:gd name="T17" fmla="*/ 26 h 27"/>
                <a:gd name="T18" fmla="*/ 3 w 307"/>
                <a:gd name="T19" fmla="*/ 24 h 27"/>
                <a:gd name="T20" fmla="*/ 1 w 307"/>
                <a:gd name="T21" fmla="*/ 19 h 27"/>
                <a:gd name="T22" fmla="*/ 0 w 307"/>
                <a:gd name="T23" fmla="*/ 14 h 27"/>
                <a:gd name="T24" fmla="*/ 0 w 307"/>
                <a:gd name="T25" fmla="*/ 14 h 27"/>
                <a:gd name="T26" fmla="*/ 0 w 307"/>
                <a:gd name="T27" fmla="*/ 14 h 27"/>
                <a:gd name="T28" fmla="*/ 1 w 307"/>
                <a:gd name="T29" fmla="*/ 8 h 27"/>
                <a:gd name="T30" fmla="*/ 3 w 307"/>
                <a:gd name="T31" fmla="*/ 4 h 27"/>
                <a:gd name="T32" fmla="*/ 8 w 307"/>
                <a:gd name="T33" fmla="*/ 1 h 27"/>
                <a:gd name="T34" fmla="*/ 13 w 307"/>
                <a:gd name="T35" fmla="*/ 0 h 27"/>
                <a:gd name="T36" fmla="*/ 294 w 307"/>
                <a:gd name="T37" fmla="*/ 0 h 27"/>
                <a:gd name="T38" fmla="*/ 294 w 307"/>
                <a:gd name="T39" fmla="*/ 0 h 27"/>
                <a:gd name="T40" fmla="*/ 298 w 307"/>
                <a:gd name="T41" fmla="*/ 1 h 27"/>
                <a:gd name="T42" fmla="*/ 302 w 307"/>
                <a:gd name="T43" fmla="*/ 4 h 27"/>
                <a:gd name="T44" fmla="*/ 305 w 307"/>
                <a:gd name="T45" fmla="*/ 8 h 27"/>
                <a:gd name="T46" fmla="*/ 307 w 307"/>
                <a:gd name="T47" fmla="*/ 14 h 27"/>
                <a:gd name="T48" fmla="*/ 307 w 307"/>
                <a:gd name="T49" fmla="*/ 14 h 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7"/>
                <a:gd name="T76" fmla="*/ 0 h 27"/>
                <a:gd name="T77" fmla="*/ 307 w 307"/>
                <a:gd name="T78" fmla="*/ 27 h 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7" h="27">
                  <a:moveTo>
                    <a:pt x="307" y="14"/>
                  </a:moveTo>
                  <a:lnTo>
                    <a:pt x="307" y="14"/>
                  </a:lnTo>
                  <a:lnTo>
                    <a:pt x="305" y="19"/>
                  </a:lnTo>
                  <a:lnTo>
                    <a:pt x="302" y="24"/>
                  </a:lnTo>
                  <a:lnTo>
                    <a:pt x="298" y="26"/>
                  </a:lnTo>
                  <a:lnTo>
                    <a:pt x="294" y="27"/>
                  </a:lnTo>
                  <a:lnTo>
                    <a:pt x="13" y="27"/>
                  </a:lnTo>
                  <a:lnTo>
                    <a:pt x="13" y="27"/>
                  </a:lnTo>
                  <a:lnTo>
                    <a:pt x="8" y="26"/>
                  </a:lnTo>
                  <a:lnTo>
                    <a:pt x="3" y="24"/>
                  </a:lnTo>
                  <a:lnTo>
                    <a:pt x="1" y="19"/>
                  </a:lnTo>
                  <a:lnTo>
                    <a:pt x="0" y="14"/>
                  </a:lnTo>
                  <a:lnTo>
                    <a:pt x="0" y="14"/>
                  </a:lnTo>
                  <a:lnTo>
                    <a:pt x="0" y="14"/>
                  </a:lnTo>
                  <a:lnTo>
                    <a:pt x="1" y="8"/>
                  </a:lnTo>
                  <a:lnTo>
                    <a:pt x="3" y="4"/>
                  </a:lnTo>
                  <a:lnTo>
                    <a:pt x="8" y="1"/>
                  </a:lnTo>
                  <a:lnTo>
                    <a:pt x="13" y="0"/>
                  </a:lnTo>
                  <a:lnTo>
                    <a:pt x="294" y="0"/>
                  </a:lnTo>
                  <a:lnTo>
                    <a:pt x="294" y="0"/>
                  </a:lnTo>
                  <a:lnTo>
                    <a:pt x="298" y="1"/>
                  </a:lnTo>
                  <a:lnTo>
                    <a:pt x="302" y="4"/>
                  </a:lnTo>
                  <a:lnTo>
                    <a:pt x="305" y="8"/>
                  </a:lnTo>
                  <a:lnTo>
                    <a:pt x="307" y="14"/>
                  </a:lnTo>
                  <a:lnTo>
                    <a:pt x="307" y="14"/>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8" name="Freeform 233"/>
            <p:cNvSpPr>
              <a:spLocks noChangeArrowheads="1"/>
            </p:cNvSpPr>
            <p:nvPr/>
          </p:nvSpPr>
          <p:spPr bwMode="auto">
            <a:xfrm>
              <a:off x="1039587" y="3742249"/>
              <a:ext cx="464667" cy="42525"/>
            </a:xfrm>
            <a:custGeom>
              <a:avLst/>
              <a:gdLst>
                <a:gd name="T0" fmla="*/ 306 w 306"/>
                <a:gd name="T1" fmla="*/ 13 h 27"/>
                <a:gd name="T2" fmla="*/ 306 w 306"/>
                <a:gd name="T3" fmla="*/ 13 h 27"/>
                <a:gd name="T4" fmla="*/ 305 w 306"/>
                <a:gd name="T5" fmla="*/ 18 h 27"/>
                <a:gd name="T6" fmla="*/ 302 w 306"/>
                <a:gd name="T7" fmla="*/ 23 h 27"/>
                <a:gd name="T8" fmla="*/ 298 w 306"/>
                <a:gd name="T9" fmla="*/ 26 h 27"/>
                <a:gd name="T10" fmla="*/ 293 w 306"/>
                <a:gd name="T11" fmla="*/ 27 h 27"/>
                <a:gd name="T12" fmla="*/ 13 w 306"/>
                <a:gd name="T13" fmla="*/ 27 h 27"/>
                <a:gd name="T14" fmla="*/ 13 w 306"/>
                <a:gd name="T15" fmla="*/ 27 h 27"/>
                <a:gd name="T16" fmla="*/ 8 w 306"/>
                <a:gd name="T17" fmla="*/ 26 h 27"/>
                <a:gd name="T18" fmla="*/ 3 w 306"/>
                <a:gd name="T19" fmla="*/ 23 h 27"/>
                <a:gd name="T20" fmla="*/ 1 w 306"/>
                <a:gd name="T21" fmla="*/ 18 h 27"/>
                <a:gd name="T22" fmla="*/ 0 w 306"/>
                <a:gd name="T23" fmla="*/ 13 h 27"/>
                <a:gd name="T24" fmla="*/ 0 w 306"/>
                <a:gd name="T25" fmla="*/ 13 h 27"/>
                <a:gd name="T26" fmla="*/ 0 w 306"/>
                <a:gd name="T27" fmla="*/ 13 h 27"/>
                <a:gd name="T28" fmla="*/ 1 w 306"/>
                <a:gd name="T29" fmla="*/ 8 h 27"/>
                <a:gd name="T30" fmla="*/ 3 w 306"/>
                <a:gd name="T31" fmla="*/ 3 h 27"/>
                <a:gd name="T32" fmla="*/ 8 w 306"/>
                <a:gd name="T33" fmla="*/ 1 h 27"/>
                <a:gd name="T34" fmla="*/ 13 w 306"/>
                <a:gd name="T35" fmla="*/ 0 h 27"/>
                <a:gd name="T36" fmla="*/ 293 w 306"/>
                <a:gd name="T37" fmla="*/ 0 h 27"/>
                <a:gd name="T38" fmla="*/ 293 w 306"/>
                <a:gd name="T39" fmla="*/ 0 h 27"/>
                <a:gd name="T40" fmla="*/ 298 w 306"/>
                <a:gd name="T41" fmla="*/ 1 h 27"/>
                <a:gd name="T42" fmla="*/ 302 w 306"/>
                <a:gd name="T43" fmla="*/ 3 h 27"/>
                <a:gd name="T44" fmla="*/ 305 w 306"/>
                <a:gd name="T45" fmla="*/ 8 h 27"/>
                <a:gd name="T46" fmla="*/ 306 w 306"/>
                <a:gd name="T47" fmla="*/ 13 h 27"/>
                <a:gd name="T48" fmla="*/ 306 w 306"/>
                <a:gd name="T49" fmla="*/ 13 h 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6"/>
                <a:gd name="T76" fmla="*/ 0 h 27"/>
                <a:gd name="T77" fmla="*/ 306 w 306"/>
                <a:gd name="T78" fmla="*/ 27 h 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6" h="27">
                  <a:moveTo>
                    <a:pt x="306" y="13"/>
                  </a:moveTo>
                  <a:lnTo>
                    <a:pt x="306" y="13"/>
                  </a:lnTo>
                  <a:lnTo>
                    <a:pt x="305" y="18"/>
                  </a:lnTo>
                  <a:lnTo>
                    <a:pt x="302" y="23"/>
                  </a:lnTo>
                  <a:lnTo>
                    <a:pt x="298" y="26"/>
                  </a:lnTo>
                  <a:lnTo>
                    <a:pt x="293" y="27"/>
                  </a:lnTo>
                  <a:lnTo>
                    <a:pt x="13" y="27"/>
                  </a:lnTo>
                  <a:lnTo>
                    <a:pt x="13" y="27"/>
                  </a:lnTo>
                  <a:lnTo>
                    <a:pt x="8" y="26"/>
                  </a:lnTo>
                  <a:lnTo>
                    <a:pt x="3" y="23"/>
                  </a:lnTo>
                  <a:lnTo>
                    <a:pt x="1" y="18"/>
                  </a:lnTo>
                  <a:lnTo>
                    <a:pt x="0" y="13"/>
                  </a:lnTo>
                  <a:lnTo>
                    <a:pt x="0" y="13"/>
                  </a:lnTo>
                  <a:lnTo>
                    <a:pt x="0" y="13"/>
                  </a:lnTo>
                  <a:lnTo>
                    <a:pt x="1" y="8"/>
                  </a:lnTo>
                  <a:lnTo>
                    <a:pt x="3" y="3"/>
                  </a:lnTo>
                  <a:lnTo>
                    <a:pt x="8" y="1"/>
                  </a:lnTo>
                  <a:lnTo>
                    <a:pt x="13" y="0"/>
                  </a:lnTo>
                  <a:lnTo>
                    <a:pt x="293" y="0"/>
                  </a:lnTo>
                  <a:lnTo>
                    <a:pt x="293" y="0"/>
                  </a:lnTo>
                  <a:lnTo>
                    <a:pt x="298" y="1"/>
                  </a:lnTo>
                  <a:lnTo>
                    <a:pt x="302" y="3"/>
                  </a:lnTo>
                  <a:lnTo>
                    <a:pt x="305" y="8"/>
                  </a:lnTo>
                  <a:lnTo>
                    <a:pt x="306" y="13"/>
                  </a:lnTo>
                  <a:lnTo>
                    <a:pt x="306" y="13"/>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99" name="Freeform 234"/>
            <p:cNvSpPr>
              <a:spLocks noChangeArrowheads="1"/>
            </p:cNvSpPr>
            <p:nvPr/>
          </p:nvSpPr>
          <p:spPr bwMode="auto">
            <a:xfrm>
              <a:off x="1072994" y="3690611"/>
              <a:ext cx="467704" cy="39487"/>
            </a:xfrm>
            <a:custGeom>
              <a:avLst/>
              <a:gdLst>
                <a:gd name="T0" fmla="*/ 306 w 306"/>
                <a:gd name="T1" fmla="*/ 13 h 27"/>
                <a:gd name="T2" fmla="*/ 306 w 306"/>
                <a:gd name="T3" fmla="*/ 13 h 27"/>
                <a:gd name="T4" fmla="*/ 305 w 306"/>
                <a:gd name="T5" fmla="*/ 19 h 27"/>
                <a:gd name="T6" fmla="*/ 302 w 306"/>
                <a:gd name="T7" fmla="*/ 23 h 27"/>
                <a:gd name="T8" fmla="*/ 298 w 306"/>
                <a:gd name="T9" fmla="*/ 26 h 27"/>
                <a:gd name="T10" fmla="*/ 292 w 306"/>
                <a:gd name="T11" fmla="*/ 27 h 27"/>
                <a:gd name="T12" fmla="*/ 13 w 306"/>
                <a:gd name="T13" fmla="*/ 27 h 27"/>
                <a:gd name="T14" fmla="*/ 13 w 306"/>
                <a:gd name="T15" fmla="*/ 27 h 27"/>
                <a:gd name="T16" fmla="*/ 7 w 306"/>
                <a:gd name="T17" fmla="*/ 26 h 27"/>
                <a:gd name="T18" fmla="*/ 3 w 306"/>
                <a:gd name="T19" fmla="*/ 23 h 27"/>
                <a:gd name="T20" fmla="*/ 1 w 306"/>
                <a:gd name="T21" fmla="*/ 19 h 27"/>
                <a:gd name="T22" fmla="*/ 0 w 306"/>
                <a:gd name="T23" fmla="*/ 13 h 27"/>
                <a:gd name="T24" fmla="*/ 0 w 306"/>
                <a:gd name="T25" fmla="*/ 13 h 27"/>
                <a:gd name="T26" fmla="*/ 0 w 306"/>
                <a:gd name="T27" fmla="*/ 13 h 27"/>
                <a:gd name="T28" fmla="*/ 1 w 306"/>
                <a:gd name="T29" fmla="*/ 9 h 27"/>
                <a:gd name="T30" fmla="*/ 3 w 306"/>
                <a:gd name="T31" fmla="*/ 4 h 27"/>
                <a:gd name="T32" fmla="*/ 7 w 306"/>
                <a:gd name="T33" fmla="*/ 1 h 27"/>
                <a:gd name="T34" fmla="*/ 13 w 306"/>
                <a:gd name="T35" fmla="*/ 0 h 27"/>
                <a:gd name="T36" fmla="*/ 292 w 306"/>
                <a:gd name="T37" fmla="*/ 0 h 27"/>
                <a:gd name="T38" fmla="*/ 292 w 306"/>
                <a:gd name="T39" fmla="*/ 0 h 27"/>
                <a:gd name="T40" fmla="*/ 298 w 306"/>
                <a:gd name="T41" fmla="*/ 1 h 27"/>
                <a:gd name="T42" fmla="*/ 302 w 306"/>
                <a:gd name="T43" fmla="*/ 4 h 27"/>
                <a:gd name="T44" fmla="*/ 305 w 306"/>
                <a:gd name="T45" fmla="*/ 9 h 27"/>
                <a:gd name="T46" fmla="*/ 306 w 306"/>
                <a:gd name="T47" fmla="*/ 13 h 27"/>
                <a:gd name="T48" fmla="*/ 306 w 306"/>
                <a:gd name="T49" fmla="*/ 13 h 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6"/>
                <a:gd name="T76" fmla="*/ 0 h 27"/>
                <a:gd name="T77" fmla="*/ 306 w 306"/>
                <a:gd name="T78" fmla="*/ 27 h 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6" h="27">
                  <a:moveTo>
                    <a:pt x="306" y="13"/>
                  </a:moveTo>
                  <a:lnTo>
                    <a:pt x="306" y="13"/>
                  </a:lnTo>
                  <a:lnTo>
                    <a:pt x="305" y="19"/>
                  </a:lnTo>
                  <a:lnTo>
                    <a:pt x="302" y="23"/>
                  </a:lnTo>
                  <a:lnTo>
                    <a:pt x="298" y="26"/>
                  </a:lnTo>
                  <a:lnTo>
                    <a:pt x="292" y="27"/>
                  </a:lnTo>
                  <a:lnTo>
                    <a:pt x="13" y="27"/>
                  </a:lnTo>
                  <a:lnTo>
                    <a:pt x="13" y="27"/>
                  </a:lnTo>
                  <a:lnTo>
                    <a:pt x="7" y="26"/>
                  </a:lnTo>
                  <a:lnTo>
                    <a:pt x="3" y="23"/>
                  </a:lnTo>
                  <a:lnTo>
                    <a:pt x="1" y="19"/>
                  </a:lnTo>
                  <a:lnTo>
                    <a:pt x="0" y="13"/>
                  </a:lnTo>
                  <a:lnTo>
                    <a:pt x="0" y="13"/>
                  </a:lnTo>
                  <a:lnTo>
                    <a:pt x="0" y="13"/>
                  </a:lnTo>
                  <a:lnTo>
                    <a:pt x="1" y="9"/>
                  </a:lnTo>
                  <a:lnTo>
                    <a:pt x="3" y="4"/>
                  </a:lnTo>
                  <a:lnTo>
                    <a:pt x="7" y="1"/>
                  </a:lnTo>
                  <a:lnTo>
                    <a:pt x="13" y="0"/>
                  </a:lnTo>
                  <a:lnTo>
                    <a:pt x="292" y="0"/>
                  </a:lnTo>
                  <a:lnTo>
                    <a:pt x="292" y="0"/>
                  </a:lnTo>
                  <a:lnTo>
                    <a:pt x="298" y="1"/>
                  </a:lnTo>
                  <a:lnTo>
                    <a:pt x="302" y="4"/>
                  </a:lnTo>
                  <a:lnTo>
                    <a:pt x="305" y="9"/>
                  </a:lnTo>
                  <a:lnTo>
                    <a:pt x="306" y="13"/>
                  </a:lnTo>
                  <a:lnTo>
                    <a:pt x="306" y="13"/>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0" name="Freeform 235"/>
            <p:cNvSpPr>
              <a:spLocks noChangeArrowheads="1"/>
            </p:cNvSpPr>
            <p:nvPr/>
          </p:nvSpPr>
          <p:spPr bwMode="auto">
            <a:xfrm>
              <a:off x="1048697" y="3635935"/>
              <a:ext cx="464667" cy="39487"/>
            </a:xfrm>
            <a:custGeom>
              <a:avLst/>
              <a:gdLst>
                <a:gd name="T0" fmla="*/ 307 w 307"/>
                <a:gd name="T1" fmla="*/ 14 h 27"/>
                <a:gd name="T2" fmla="*/ 307 w 307"/>
                <a:gd name="T3" fmla="*/ 14 h 27"/>
                <a:gd name="T4" fmla="*/ 306 w 307"/>
                <a:gd name="T5" fmla="*/ 19 h 27"/>
                <a:gd name="T6" fmla="*/ 303 w 307"/>
                <a:gd name="T7" fmla="*/ 23 h 27"/>
                <a:gd name="T8" fmla="*/ 298 w 307"/>
                <a:gd name="T9" fmla="*/ 26 h 27"/>
                <a:gd name="T10" fmla="*/ 293 w 307"/>
                <a:gd name="T11" fmla="*/ 27 h 27"/>
                <a:gd name="T12" fmla="*/ 13 w 307"/>
                <a:gd name="T13" fmla="*/ 27 h 27"/>
                <a:gd name="T14" fmla="*/ 13 w 307"/>
                <a:gd name="T15" fmla="*/ 27 h 27"/>
                <a:gd name="T16" fmla="*/ 8 w 307"/>
                <a:gd name="T17" fmla="*/ 26 h 27"/>
                <a:gd name="T18" fmla="*/ 4 w 307"/>
                <a:gd name="T19" fmla="*/ 23 h 27"/>
                <a:gd name="T20" fmla="*/ 1 w 307"/>
                <a:gd name="T21" fmla="*/ 19 h 27"/>
                <a:gd name="T22" fmla="*/ 0 w 307"/>
                <a:gd name="T23" fmla="*/ 14 h 27"/>
                <a:gd name="T24" fmla="*/ 0 w 307"/>
                <a:gd name="T25" fmla="*/ 14 h 27"/>
                <a:gd name="T26" fmla="*/ 0 w 307"/>
                <a:gd name="T27" fmla="*/ 14 h 27"/>
                <a:gd name="T28" fmla="*/ 1 w 307"/>
                <a:gd name="T29" fmla="*/ 9 h 27"/>
                <a:gd name="T30" fmla="*/ 4 w 307"/>
                <a:gd name="T31" fmla="*/ 5 h 27"/>
                <a:gd name="T32" fmla="*/ 8 w 307"/>
                <a:gd name="T33" fmla="*/ 1 h 27"/>
                <a:gd name="T34" fmla="*/ 13 w 307"/>
                <a:gd name="T35" fmla="*/ 0 h 27"/>
                <a:gd name="T36" fmla="*/ 293 w 307"/>
                <a:gd name="T37" fmla="*/ 0 h 27"/>
                <a:gd name="T38" fmla="*/ 293 w 307"/>
                <a:gd name="T39" fmla="*/ 0 h 27"/>
                <a:gd name="T40" fmla="*/ 298 w 307"/>
                <a:gd name="T41" fmla="*/ 1 h 27"/>
                <a:gd name="T42" fmla="*/ 303 w 307"/>
                <a:gd name="T43" fmla="*/ 5 h 27"/>
                <a:gd name="T44" fmla="*/ 306 w 307"/>
                <a:gd name="T45" fmla="*/ 9 h 27"/>
                <a:gd name="T46" fmla="*/ 307 w 307"/>
                <a:gd name="T47" fmla="*/ 14 h 27"/>
                <a:gd name="T48" fmla="*/ 307 w 307"/>
                <a:gd name="T49" fmla="*/ 14 h 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7"/>
                <a:gd name="T76" fmla="*/ 0 h 27"/>
                <a:gd name="T77" fmla="*/ 307 w 307"/>
                <a:gd name="T78" fmla="*/ 27 h 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7" h="27">
                  <a:moveTo>
                    <a:pt x="307" y="14"/>
                  </a:moveTo>
                  <a:lnTo>
                    <a:pt x="307" y="14"/>
                  </a:lnTo>
                  <a:lnTo>
                    <a:pt x="306" y="19"/>
                  </a:lnTo>
                  <a:lnTo>
                    <a:pt x="303" y="23"/>
                  </a:lnTo>
                  <a:lnTo>
                    <a:pt x="298" y="26"/>
                  </a:lnTo>
                  <a:lnTo>
                    <a:pt x="293" y="27"/>
                  </a:lnTo>
                  <a:lnTo>
                    <a:pt x="13" y="27"/>
                  </a:lnTo>
                  <a:lnTo>
                    <a:pt x="13" y="27"/>
                  </a:lnTo>
                  <a:lnTo>
                    <a:pt x="8" y="26"/>
                  </a:lnTo>
                  <a:lnTo>
                    <a:pt x="4" y="23"/>
                  </a:lnTo>
                  <a:lnTo>
                    <a:pt x="1" y="19"/>
                  </a:lnTo>
                  <a:lnTo>
                    <a:pt x="0" y="14"/>
                  </a:lnTo>
                  <a:lnTo>
                    <a:pt x="0" y="14"/>
                  </a:lnTo>
                  <a:lnTo>
                    <a:pt x="0" y="14"/>
                  </a:lnTo>
                  <a:lnTo>
                    <a:pt x="1" y="9"/>
                  </a:lnTo>
                  <a:lnTo>
                    <a:pt x="4" y="5"/>
                  </a:lnTo>
                  <a:lnTo>
                    <a:pt x="8" y="1"/>
                  </a:lnTo>
                  <a:lnTo>
                    <a:pt x="13" y="0"/>
                  </a:lnTo>
                  <a:lnTo>
                    <a:pt x="293" y="0"/>
                  </a:lnTo>
                  <a:lnTo>
                    <a:pt x="293" y="0"/>
                  </a:lnTo>
                  <a:lnTo>
                    <a:pt x="298" y="1"/>
                  </a:lnTo>
                  <a:lnTo>
                    <a:pt x="303" y="5"/>
                  </a:lnTo>
                  <a:lnTo>
                    <a:pt x="306" y="9"/>
                  </a:lnTo>
                  <a:lnTo>
                    <a:pt x="307" y="14"/>
                  </a:lnTo>
                  <a:lnTo>
                    <a:pt x="307" y="14"/>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1" name="Freeform 236"/>
            <p:cNvSpPr>
              <a:spLocks noChangeArrowheads="1"/>
            </p:cNvSpPr>
            <p:nvPr/>
          </p:nvSpPr>
          <p:spPr bwMode="auto">
            <a:xfrm>
              <a:off x="1057810" y="3581260"/>
              <a:ext cx="467704" cy="39487"/>
            </a:xfrm>
            <a:custGeom>
              <a:avLst/>
              <a:gdLst>
                <a:gd name="T0" fmla="*/ 307 w 307"/>
                <a:gd name="T1" fmla="*/ 15 h 28"/>
                <a:gd name="T2" fmla="*/ 307 w 307"/>
                <a:gd name="T3" fmla="*/ 15 h 28"/>
                <a:gd name="T4" fmla="*/ 306 w 307"/>
                <a:gd name="T5" fmla="*/ 20 h 28"/>
                <a:gd name="T6" fmla="*/ 303 w 307"/>
                <a:gd name="T7" fmla="*/ 24 h 28"/>
                <a:gd name="T8" fmla="*/ 299 w 307"/>
                <a:gd name="T9" fmla="*/ 27 h 28"/>
                <a:gd name="T10" fmla="*/ 293 w 307"/>
                <a:gd name="T11" fmla="*/ 28 h 28"/>
                <a:gd name="T12" fmla="*/ 14 w 307"/>
                <a:gd name="T13" fmla="*/ 28 h 28"/>
                <a:gd name="T14" fmla="*/ 14 w 307"/>
                <a:gd name="T15" fmla="*/ 28 h 28"/>
                <a:gd name="T16" fmla="*/ 9 w 307"/>
                <a:gd name="T17" fmla="*/ 27 h 28"/>
                <a:gd name="T18" fmla="*/ 4 w 307"/>
                <a:gd name="T19" fmla="*/ 24 h 28"/>
                <a:gd name="T20" fmla="*/ 1 w 307"/>
                <a:gd name="T21" fmla="*/ 20 h 28"/>
                <a:gd name="T22" fmla="*/ 0 w 307"/>
                <a:gd name="T23" fmla="*/ 15 h 28"/>
                <a:gd name="T24" fmla="*/ 0 w 307"/>
                <a:gd name="T25" fmla="*/ 15 h 28"/>
                <a:gd name="T26" fmla="*/ 0 w 307"/>
                <a:gd name="T27" fmla="*/ 15 h 28"/>
                <a:gd name="T28" fmla="*/ 1 w 307"/>
                <a:gd name="T29" fmla="*/ 9 h 28"/>
                <a:gd name="T30" fmla="*/ 4 w 307"/>
                <a:gd name="T31" fmla="*/ 5 h 28"/>
                <a:gd name="T32" fmla="*/ 9 w 307"/>
                <a:gd name="T33" fmla="*/ 2 h 28"/>
                <a:gd name="T34" fmla="*/ 14 w 307"/>
                <a:gd name="T35" fmla="*/ 0 h 28"/>
                <a:gd name="T36" fmla="*/ 293 w 307"/>
                <a:gd name="T37" fmla="*/ 0 h 28"/>
                <a:gd name="T38" fmla="*/ 293 w 307"/>
                <a:gd name="T39" fmla="*/ 0 h 28"/>
                <a:gd name="T40" fmla="*/ 299 w 307"/>
                <a:gd name="T41" fmla="*/ 2 h 28"/>
                <a:gd name="T42" fmla="*/ 303 w 307"/>
                <a:gd name="T43" fmla="*/ 5 h 28"/>
                <a:gd name="T44" fmla="*/ 306 w 307"/>
                <a:gd name="T45" fmla="*/ 9 h 28"/>
                <a:gd name="T46" fmla="*/ 307 w 307"/>
                <a:gd name="T47" fmla="*/ 15 h 28"/>
                <a:gd name="T48" fmla="*/ 307 w 307"/>
                <a:gd name="T49" fmla="*/ 15 h 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7"/>
                <a:gd name="T76" fmla="*/ 0 h 28"/>
                <a:gd name="T77" fmla="*/ 307 w 307"/>
                <a:gd name="T78" fmla="*/ 28 h 2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7" h="28">
                  <a:moveTo>
                    <a:pt x="307" y="15"/>
                  </a:moveTo>
                  <a:lnTo>
                    <a:pt x="307" y="15"/>
                  </a:lnTo>
                  <a:lnTo>
                    <a:pt x="306" y="20"/>
                  </a:lnTo>
                  <a:lnTo>
                    <a:pt x="303" y="24"/>
                  </a:lnTo>
                  <a:lnTo>
                    <a:pt x="299" y="27"/>
                  </a:lnTo>
                  <a:lnTo>
                    <a:pt x="293" y="28"/>
                  </a:lnTo>
                  <a:lnTo>
                    <a:pt x="14" y="28"/>
                  </a:lnTo>
                  <a:lnTo>
                    <a:pt x="14" y="28"/>
                  </a:lnTo>
                  <a:lnTo>
                    <a:pt x="9" y="27"/>
                  </a:lnTo>
                  <a:lnTo>
                    <a:pt x="4" y="24"/>
                  </a:lnTo>
                  <a:lnTo>
                    <a:pt x="1" y="20"/>
                  </a:lnTo>
                  <a:lnTo>
                    <a:pt x="0" y="15"/>
                  </a:lnTo>
                  <a:lnTo>
                    <a:pt x="0" y="15"/>
                  </a:lnTo>
                  <a:lnTo>
                    <a:pt x="0" y="15"/>
                  </a:lnTo>
                  <a:lnTo>
                    <a:pt x="1" y="9"/>
                  </a:lnTo>
                  <a:lnTo>
                    <a:pt x="4" y="5"/>
                  </a:lnTo>
                  <a:lnTo>
                    <a:pt x="9" y="2"/>
                  </a:lnTo>
                  <a:lnTo>
                    <a:pt x="14" y="0"/>
                  </a:lnTo>
                  <a:lnTo>
                    <a:pt x="293" y="0"/>
                  </a:lnTo>
                  <a:lnTo>
                    <a:pt x="293" y="0"/>
                  </a:lnTo>
                  <a:lnTo>
                    <a:pt x="299" y="2"/>
                  </a:lnTo>
                  <a:lnTo>
                    <a:pt x="303" y="5"/>
                  </a:lnTo>
                  <a:lnTo>
                    <a:pt x="306" y="9"/>
                  </a:lnTo>
                  <a:lnTo>
                    <a:pt x="307" y="15"/>
                  </a:lnTo>
                  <a:lnTo>
                    <a:pt x="307" y="15"/>
                  </a:lnTo>
                  <a:close/>
                </a:path>
              </a:pathLst>
            </a:custGeom>
            <a:solidFill>
              <a:srgbClr val="58565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grpSp>
      <p:grpSp>
        <p:nvGrpSpPr>
          <p:cNvPr id="2" name="组合 1"/>
          <p:cNvGrpSpPr/>
          <p:nvPr/>
        </p:nvGrpSpPr>
        <p:grpSpPr>
          <a:xfrm>
            <a:off x="1315957" y="1129990"/>
            <a:ext cx="1318075" cy="2165744"/>
            <a:chOff x="1315957" y="1129990"/>
            <a:chExt cx="1318075" cy="2165744"/>
          </a:xfrm>
        </p:grpSpPr>
        <p:sp>
          <p:nvSpPr>
            <p:cNvPr id="102" name="Freeform 237"/>
            <p:cNvSpPr>
              <a:spLocks noChangeArrowheads="1"/>
            </p:cNvSpPr>
            <p:nvPr/>
          </p:nvSpPr>
          <p:spPr bwMode="auto">
            <a:xfrm>
              <a:off x="1522475" y="2235644"/>
              <a:ext cx="191334" cy="252112"/>
            </a:xfrm>
            <a:custGeom>
              <a:avLst/>
              <a:gdLst>
                <a:gd name="T0" fmla="*/ 126 w 126"/>
                <a:gd name="T1" fmla="*/ 28 h 166"/>
                <a:gd name="T2" fmla="*/ 38 w 126"/>
                <a:gd name="T3" fmla="*/ 166 h 166"/>
                <a:gd name="T4" fmla="*/ 36 w 126"/>
                <a:gd name="T5" fmla="*/ 166 h 166"/>
                <a:gd name="T6" fmla="*/ 0 w 126"/>
                <a:gd name="T7" fmla="*/ 3 h 166"/>
                <a:gd name="T8" fmla="*/ 0 w 126"/>
                <a:gd name="T9" fmla="*/ 3 h 166"/>
                <a:gd name="T10" fmla="*/ 17 w 126"/>
                <a:gd name="T11" fmla="*/ 1 h 166"/>
                <a:gd name="T12" fmla="*/ 33 w 126"/>
                <a:gd name="T13" fmla="*/ 0 h 166"/>
                <a:gd name="T14" fmla="*/ 48 w 126"/>
                <a:gd name="T15" fmla="*/ 0 h 166"/>
                <a:gd name="T16" fmla="*/ 63 w 126"/>
                <a:gd name="T17" fmla="*/ 2 h 166"/>
                <a:gd name="T18" fmla="*/ 79 w 126"/>
                <a:gd name="T19" fmla="*/ 5 h 166"/>
                <a:gd name="T20" fmla="*/ 94 w 126"/>
                <a:gd name="T21" fmla="*/ 10 h 166"/>
                <a:gd name="T22" fmla="*/ 108 w 126"/>
                <a:gd name="T23" fmla="*/ 17 h 166"/>
                <a:gd name="T24" fmla="*/ 123 w 126"/>
                <a:gd name="T25" fmla="*/ 25 h 166"/>
                <a:gd name="T26" fmla="*/ 123 w 126"/>
                <a:gd name="T27" fmla="*/ 25 h 166"/>
                <a:gd name="T28" fmla="*/ 126 w 126"/>
                <a:gd name="T29" fmla="*/ 28 h 166"/>
                <a:gd name="T30" fmla="*/ 126 w 126"/>
                <a:gd name="T31" fmla="*/ 28 h 1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6"/>
                <a:gd name="T49" fmla="*/ 0 h 166"/>
                <a:gd name="T50" fmla="*/ 126 w 126"/>
                <a:gd name="T51" fmla="*/ 166 h 16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6" h="166">
                  <a:moveTo>
                    <a:pt x="126" y="28"/>
                  </a:moveTo>
                  <a:lnTo>
                    <a:pt x="38" y="166"/>
                  </a:lnTo>
                  <a:lnTo>
                    <a:pt x="36" y="166"/>
                  </a:lnTo>
                  <a:lnTo>
                    <a:pt x="0" y="3"/>
                  </a:lnTo>
                  <a:lnTo>
                    <a:pt x="0" y="3"/>
                  </a:lnTo>
                  <a:lnTo>
                    <a:pt x="17" y="1"/>
                  </a:lnTo>
                  <a:lnTo>
                    <a:pt x="33" y="0"/>
                  </a:lnTo>
                  <a:lnTo>
                    <a:pt x="48" y="0"/>
                  </a:lnTo>
                  <a:lnTo>
                    <a:pt x="63" y="2"/>
                  </a:lnTo>
                  <a:lnTo>
                    <a:pt x="79" y="5"/>
                  </a:lnTo>
                  <a:lnTo>
                    <a:pt x="94" y="10"/>
                  </a:lnTo>
                  <a:lnTo>
                    <a:pt x="108" y="17"/>
                  </a:lnTo>
                  <a:lnTo>
                    <a:pt x="123" y="25"/>
                  </a:lnTo>
                  <a:lnTo>
                    <a:pt x="123" y="25"/>
                  </a:lnTo>
                  <a:lnTo>
                    <a:pt x="126" y="28"/>
                  </a:lnTo>
                  <a:lnTo>
                    <a:pt x="126" y="28"/>
                  </a:lnTo>
                  <a:close/>
                </a:path>
              </a:pathLst>
            </a:custGeom>
            <a:solidFill>
              <a:srgbClr val="A19F9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3" name="Freeform 238"/>
            <p:cNvSpPr>
              <a:spLocks noChangeArrowheads="1"/>
            </p:cNvSpPr>
            <p:nvPr/>
          </p:nvSpPr>
          <p:spPr bwMode="auto">
            <a:xfrm>
              <a:off x="1586254" y="2308544"/>
              <a:ext cx="242963" cy="449552"/>
            </a:xfrm>
            <a:custGeom>
              <a:avLst/>
              <a:gdLst>
                <a:gd name="T0" fmla="*/ 155 w 159"/>
                <a:gd name="T1" fmla="*/ 101 h 296"/>
                <a:gd name="T2" fmla="*/ 155 w 159"/>
                <a:gd name="T3" fmla="*/ 101 h 296"/>
                <a:gd name="T4" fmla="*/ 156 w 159"/>
                <a:gd name="T5" fmla="*/ 105 h 296"/>
                <a:gd name="T6" fmla="*/ 156 w 159"/>
                <a:gd name="T7" fmla="*/ 105 h 296"/>
                <a:gd name="T8" fmla="*/ 156 w 159"/>
                <a:gd name="T9" fmla="*/ 105 h 296"/>
                <a:gd name="T10" fmla="*/ 158 w 159"/>
                <a:gd name="T11" fmla="*/ 120 h 296"/>
                <a:gd name="T12" fmla="*/ 159 w 159"/>
                <a:gd name="T13" fmla="*/ 136 h 296"/>
                <a:gd name="T14" fmla="*/ 158 w 159"/>
                <a:gd name="T15" fmla="*/ 151 h 296"/>
                <a:gd name="T16" fmla="*/ 157 w 159"/>
                <a:gd name="T17" fmla="*/ 166 h 296"/>
                <a:gd name="T18" fmla="*/ 153 w 159"/>
                <a:gd name="T19" fmla="*/ 182 h 296"/>
                <a:gd name="T20" fmla="*/ 149 w 159"/>
                <a:gd name="T21" fmla="*/ 196 h 296"/>
                <a:gd name="T22" fmla="*/ 141 w 159"/>
                <a:gd name="T23" fmla="*/ 211 h 296"/>
                <a:gd name="T24" fmla="*/ 133 w 159"/>
                <a:gd name="T25" fmla="*/ 225 h 296"/>
                <a:gd name="T26" fmla="*/ 133 w 159"/>
                <a:gd name="T27" fmla="*/ 225 h 296"/>
                <a:gd name="T28" fmla="*/ 124 w 159"/>
                <a:gd name="T29" fmla="*/ 238 h 296"/>
                <a:gd name="T30" fmla="*/ 114 w 159"/>
                <a:gd name="T31" fmla="*/ 250 h 296"/>
                <a:gd name="T32" fmla="*/ 103 w 159"/>
                <a:gd name="T33" fmla="*/ 261 h 296"/>
                <a:gd name="T34" fmla="*/ 91 w 159"/>
                <a:gd name="T35" fmla="*/ 271 h 296"/>
                <a:gd name="T36" fmla="*/ 78 w 159"/>
                <a:gd name="T37" fmla="*/ 278 h 296"/>
                <a:gd name="T38" fmla="*/ 64 w 159"/>
                <a:gd name="T39" fmla="*/ 286 h 296"/>
                <a:gd name="T40" fmla="*/ 50 w 159"/>
                <a:gd name="T41" fmla="*/ 291 h 296"/>
                <a:gd name="T42" fmla="*/ 34 w 159"/>
                <a:gd name="T43" fmla="*/ 296 h 296"/>
                <a:gd name="T44" fmla="*/ 0 w 159"/>
                <a:gd name="T45" fmla="*/ 138 h 296"/>
                <a:gd name="T46" fmla="*/ 88 w 159"/>
                <a:gd name="T47" fmla="*/ 0 h 296"/>
                <a:gd name="T48" fmla="*/ 88 w 159"/>
                <a:gd name="T49" fmla="*/ 0 h 296"/>
                <a:gd name="T50" fmla="*/ 101 w 159"/>
                <a:gd name="T51" fmla="*/ 10 h 296"/>
                <a:gd name="T52" fmla="*/ 112 w 159"/>
                <a:gd name="T53" fmla="*/ 21 h 296"/>
                <a:gd name="T54" fmla="*/ 122 w 159"/>
                <a:gd name="T55" fmla="*/ 32 h 296"/>
                <a:gd name="T56" fmla="*/ 131 w 159"/>
                <a:gd name="T57" fmla="*/ 44 h 296"/>
                <a:gd name="T58" fmla="*/ 139 w 159"/>
                <a:gd name="T59" fmla="*/ 57 h 296"/>
                <a:gd name="T60" fmla="*/ 146 w 159"/>
                <a:gd name="T61" fmla="*/ 71 h 296"/>
                <a:gd name="T62" fmla="*/ 151 w 159"/>
                <a:gd name="T63" fmla="*/ 86 h 296"/>
                <a:gd name="T64" fmla="*/ 155 w 159"/>
                <a:gd name="T65" fmla="*/ 101 h 296"/>
                <a:gd name="T66" fmla="*/ 155 w 159"/>
                <a:gd name="T67" fmla="*/ 101 h 2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9"/>
                <a:gd name="T103" fmla="*/ 0 h 296"/>
                <a:gd name="T104" fmla="*/ 159 w 159"/>
                <a:gd name="T105" fmla="*/ 296 h 2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9" h="296">
                  <a:moveTo>
                    <a:pt x="155" y="101"/>
                  </a:moveTo>
                  <a:lnTo>
                    <a:pt x="155" y="101"/>
                  </a:lnTo>
                  <a:lnTo>
                    <a:pt x="156" y="105"/>
                  </a:lnTo>
                  <a:lnTo>
                    <a:pt x="156" y="105"/>
                  </a:lnTo>
                  <a:lnTo>
                    <a:pt x="156" y="105"/>
                  </a:lnTo>
                  <a:lnTo>
                    <a:pt x="158" y="120"/>
                  </a:lnTo>
                  <a:lnTo>
                    <a:pt x="159" y="136"/>
                  </a:lnTo>
                  <a:lnTo>
                    <a:pt x="158" y="151"/>
                  </a:lnTo>
                  <a:lnTo>
                    <a:pt x="157" y="166"/>
                  </a:lnTo>
                  <a:lnTo>
                    <a:pt x="153" y="182"/>
                  </a:lnTo>
                  <a:lnTo>
                    <a:pt x="149" y="196"/>
                  </a:lnTo>
                  <a:lnTo>
                    <a:pt x="141" y="211"/>
                  </a:lnTo>
                  <a:lnTo>
                    <a:pt x="133" y="225"/>
                  </a:lnTo>
                  <a:lnTo>
                    <a:pt x="133" y="225"/>
                  </a:lnTo>
                  <a:lnTo>
                    <a:pt x="124" y="238"/>
                  </a:lnTo>
                  <a:lnTo>
                    <a:pt x="114" y="250"/>
                  </a:lnTo>
                  <a:lnTo>
                    <a:pt x="103" y="261"/>
                  </a:lnTo>
                  <a:lnTo>
                    <a:pt x="91" y="271"/>
                  </a:lnTo>
                  <a:lnTo>
                    <a:pt x="78" y="278"/>
                  </a:lnTo>
                  <a:lnTo>
                    <a:pt x="64" y="286"/>
                  </a:lnTo>
                  <a:lnTo>
                    <a:pt x="50" y="291"/>
                  </a:lnTo>
                  <a:lnTo>
                    <a:pt x="34" y="296"/>
                  </a:lnTo>
                  <a:lnTo>
                    <a:pt x="0" y="138"/>
                  </a:lnTo>
                  <a:lnTo>
                    <a:pt x="88" y="0"/>
                  </a:lnTo>
                  <a:lnTo>
                    <a:pt x="88" y="0"/>
                  </a:lnTo>
                  <a:lnTo>
                    <a:pt x="101" y="10"/>
                  </a:lnTo>
                  <a:lnTo>
                    <a:pt x="112" y="21"/>
                  </a:lnTo>
                  <a:lnTo>
                    <a:pt x="122" y="32"/>
                  </a:lnTo>
                  <a:lnTo>
                    <a:pt x="131" y="44"/>
                  </a:lnTo>
                  <a:lnTo>
                    <a:pt x="139" y="57"/>
                  </a:lnTo>
                  <a:lnTo>
                    <a:pt x="146" y="71"/>
                  </a:lnTo>
                  <a:lnTo>
                    <a:pt x="151" y="86"/>
                  </a:lnTo>
                  <a:lnTo>
                    <a:pt x="155" y="101"/>
                  </a:lnTo>
                  <a:lnTo>
                    <a:pt x="155" y="101"/>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4" name="Freeform 239"/>
            <p:cNvSpPr>
              <a:spLocks noChangeArrowheads="1"/>
            </p:cNvSpPr>
            <p:nvPr/>
          </p:nvSpPr>
          <p:spPr bwMode="auto">
            <a:xfrm>
              <a:off x="1315957" y="2275131"/>
              <a:ext cx="303704" cy="492077"/>
            </a:xfrm>
            <a:custGeom>
              <a:avLst/>
              <a:gdLst>
                <a:gd name="T0" fmla="*/ 131 w 201"/>
                <a:gd name="T1" fmla="*/ 0 h 323"/>
                <a:gd name="T2" fmla="*/ 201 w 201"/>
                <a:gd name="T3" fmla="*/ 319 h 323"/>
                <a:gd name="T4" fmla="*/ 201 w 201"/>
                <a:gd name="T5" fmla="*/ 319 h 323"/>
                <a:gd name="T6" fmla="*/ 200 w 201"/>
                <a:gd name="T7" fmla="*/ 320 h 323"/>
                <a:gd name="T8" fmla="*/ 200 w 201"/>
                <a:gd name="T9" fmla="*/ 320 h 323"/>
                <a:gd name="T10" fmla="*/ 184 w 201"/>
                <a:gd name="T11" fmla="*/ 322 h 323"/>
                <a:gd name="T12" fmla="*/ 168 w 201"/>
                <a:gd name="T13" fmla="*/ 323 h 323"/>
                <a:gd name="T14" fmla="*/ 152 w 201"/>
                <a:gd name="T15" fmla="*/ 323 h 323"/>
                <a:gd name="T16" fmla="*/ 136 w 201"/>
                <a:gd name="T17" fmla="*/ 321 h 323"/>
                <a:gd name="T18" fmla="*/ 121 w 201"/>
                <a:gd name="T19" fmla="*/ 318 h 323"/>
                <a:gd name="T20" fmla="*/ 106 w 201"/>
                <a:gd name="T21" fmla="*/ 312 h 323"/>
                <a:gd name="T22" fmla="*/ 91 w 201"/>
                <a:gd name="T23" fmla="*/ 306 h 323"/>
                <a:gd name="T24" fmla="*/ 77 w 201"/>
                <a:gd name="T25" fmla="*/ 297 h 323"/>
                <a:gd name="T26" fmla="*/ 77 w 201"/>
                <a:gd name="T27" fmla="*/ 297 h 323"/>
                <a:gd name="T28" fmla="*/ 63 w 201"/>
                <a:gd name="T29" fmla="*/ 288 h 323"/>
                <a:gd name="T30" fmla="*/ 50 w 201"/>
                <a:gd name="T31" fmla="*/ 278 h 323"/>
                <a:gd name="T32" fmla="*/ 40 w 201"/>
                <a:gd name="T33" fmla="*/ 266 h 323"/>
                <a:gd name="T34" fmla="*/ 30 w 201"/>
                <a:gd name="T35" fmla="*/ 254 h 323"/>
                <a:gd name="T36" fmla="*/ 22 w 201"/>
                <a:gd name="T37" fmla="*/ 241 h 323"/>
                <a:gd name="T38" fmla="*/ 15 w 201"/>
                <a:gd name="T39" fmla="*/ 227 h 323"/>
                <a:gd name="T40" fmla="*/ 9 w 201"/>
                <a:gd name="T41" fmla="*/ 211 h 323"/>
                <a:gd name="T42" fmla="*/ 5 w 201"/>
                <a:gd name="T43" fmla="*/ 195 h 323"/>
                <a:gd name="T44" fmla="*/ 5 w 201"/>
                <a:gd name="T45" fmla="*/ 195 h 323"/>
                <a:gd name="T46" fmla="*/ 2 w 201"/>
                <a:gd name="T47" fmla="*/ 179 h 323"/>
                <a:gd name="T48" fmla="*/ 0 w 201"/>
                <a:gd name="T49" fmla="*/ 162 h 323"/>
                <a:gd name="T50" fmla="*/ 2 w 201"/>
                <a:gd name="T51" fmla="*/ 146 h 323"/>
                <a:gd name="T52" fmla="*/ 3 w 201"/>
                <a:gd name="T53" fmla="*/ 131 h 323"/>
                <a:gd name="T54" fmla="*/ 7 w 201"/>
                <a:gd name="T55" fmla="*/ 116 h 323"/>
                <a:gd name="T56" fmla="*/ 11 w 201"/>
                <a:gd name="T57" fmla="*/ 101 h 323"/>
                <a:gd name="T58" fmla="*/ 18 w 201"/>
                <a:gd name="T59" fmla="*/ 86 h 323"/>
                <a:gd name="T60" fmla="*/ 27 w 201"/>
                <a:gd name="T61" fmla="*/ 71 h 323"/>
                <a:gd name="T62" fmla="*/ 27 w 201"/>
                <a:gd name="T63" fmla="*/ 71 h 323"/>
                <a:gd name="T64" fmla="*/ 36 w 201"/>
                <a:gd name="T65" fmla="*/ 58 h 323"/>
                <a:gd name="T66" fmla="*/ 47 w 201"/>
                <a:gd name="T67" fmla="*/ 45 h 323"/>
                <a:gd name="T68" fmla="*/ 58 w 201"/>
                <a:gd name="T69" fmla="*/ 34 h 323"/>
                <a:gd name="T70" fmla="*/ 71 w 201"/>
                <a:gd name="T71" fmla="*/ 25 h 323"/>
                <a:gd name="T72" fmla="*/ 84 w 201"/>
                <a:gd name="T73" fmla="*/ 17 h 323"/>
                <a:gd name="T74" fmla="*/ 98 w 201"/>
                <a:gd name="T75" fmla="*/ 9 h 323"/>
                <a:gd name="T76" fmla="*/ 113 w 201"/>
                <a:gd name="T77" fmla="*/ 4 h 323"/>
                <a:gd name="T78" fmla="*/ 130 w 201"/>
                <a:gd name="T79" fmla="*/ 0 h 323"/>
                <a:gd name="T80" fmla="*/ 130 w 201"/>
                <a:gd name="T81" fmla="*/ 0 h 323"/>
                <a:gd name="T82" fmla="*/ 131 w 201"/>
                <a:gd name="T83" fmla="*/ 0 h 323"/>
                <a:gd name="T84" fmla="*/ 131 w 201"/>
                <a:gd name="T85" fmla="*/ 0 h 32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1"/>
                <a:gd name="T130" fmla="*/ 0 h 323"/>
                <a:gd name="T131" fmla="*/ 201 w 201"/>
                <a:gd name="T132" fmla="*/ 323 h 32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1" h="323">
                  <a:moveTo>
                    <a:pt x="131" y="0"/>
                  </a:moveTo>
                  <a:lnTo>
                    <a:pt x="201" y="319"/>
                  </a:lnTo>
                  <a:lnTo>
                    <a:pt x="201" y="319"/>
                  </a:lnTo>
                  <a:lnTo>
                    <a:pt x="200" y="320"/>
                  </a:lnTo>
                  <a:lnTo>
                    <a:pt x="200" y="320"/>
                  </a:lnTo>
                  <a:lnTo>
                    <a:pt x="184" y="322"/>
                  </a:lnTo>
                  <a:lnTo>
                    <a:pt x="168" y="323"/>
                  </a:lnTo>
                  <a:lnTo>
                    <a:pt x="152" y="323"/>
                  </a:lnTo>
                  <a:lnTo>
                    <a:pt x="136" y="321"/>
                  </a:lnTo>
                  <a:lnTo>
                    <a:pt x="121" y="318"/>
                  </a:lnTo>
                  <a:lnTo>
                    <a:pt x="106" y="312"/>
                  </a:lnTo>
                  <a:lnTo>
                    <a:pt x="91" y="306"/>
                  </a:lnTo>
                  <a:lnTo>
                    <a:pt x="77" y="297"/>
                  </a:lnTo>
                  <a:lnTo>
                    <a:pt x="77" y="297"/>
                  </a:lnTo>
                  <a:lnTo>
                    <a:pt x="63" y="288"/>
                  </a:lnTo>
                  <a:lnTo>
                    <a:pt x="50" y="278"/>
                  </a:lnTo>
                  <a:lnTo>
                    <a:pt x="40" y="266"/>
                  </a:lnTo>
                  <a:lnTo>
                    <a:pt x="30" y="254"/>
                  </a:lnTo>
                  <a:lnTo>
                    <a:pt x="22" y="241"/>
                  </a:lnTo>
                  <a:lnTo>
                    <a:pt x="15" y="227"/>
                  </a:lnTo>
                  <a:lnTo>
                    <a:pt x="9" y="211"/>
                  </a:lnTo>
                  <a:lnTo>
                    <a:pt x="5" y="195"/>
                  </a:lnTo>
                  <a:lnTo>
                    <a:pt x="5" y="195"/>
                  </a:lnTo>
                  <a:lnTo>
                    <a:pt x="2" y="179"/>
                  </a:lnTo>
                  <a:lnTo>
                    <a:pt x="0" y="162"/>
                  </a:lnTo>
                  <a:lnTo>
                    <a:pt x="2" y="146"/>
                  </a:lnTo>
                  <a:lnTo>
                    <a:pt x="3" y="131"/>
                  </a:lnTo>
                  <a:lnTo>
                    <a:pt x="7" y="116"/>
                  </a:lnTo>
                  <a:lnTo>
                    <a:pt x="11" y="101"/>
                  </a:lnTo>
                  <a:lnTo>
                    <a:pt x="18" y="86"/>
                  </a:lnTo>
                  <a:lnTo>
                    <a:pt x="27" y="71"/>
                  </a:lnTo>
                  <a:lnTo>
                    <a:pt x="27" y="71"/>
                  </a:lnTo>
                  <a:lnTo>
                    <a:pt x="36" y="58"/>
                  </a:lnTo>
                  <a:lnTo>
                    <a:pt x="47" y="45"/>
                  </a:lnTo>
                  <a:lnTo>
                    <a:pt x="58" y="34"/>
                  </a:lnTo>
                  <a:lnTo>
                    <a:pt x="71" y="25"/>
                  </a:lnTo>
                  <a:lnTo>
                    <a:pt x="84" y="17"/>
                  </a:lnTo>
                  <a:lnTo>
                    <a:pt x="98" y="9"/>
                  </a:lnTo>
                  <a:lnTo>
                    <a:pt x="113" y="4"/>
                  </a:lnTo>
                  <a:lnTo>
                    <a:pt x="130" y="0"/>
                  </a:lnTo>
                  <a:lnTo>
                    <a:pt x="130" y="0"/>
                  </a:lnTo>
                  <a:lnTo>
                    <a:pt x="131" y="0"/>
                  </a:lnTo>
                  <a:lnTo>
                    <a:pt x="131" y="0"/>
                  </a:lnTo>
                  <a:close/>
                </a:path>
              </a:pathLst>
            </a:custGeom>
            <a:solidFill>
              <a:srgbClr val="008DC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5" name="Freeform 240"/>
            <p:cNvSpPr>
              <a:spLocks noChangeArrowheads="1"/>
            </p:cNvSpPr>
            <p:nvPr/>
          </p:nvSpPr>
          <p:spPr bwMode="auto">
            <a:xfrm>
              <a:off x="2166327" y="1129990"/>
              <a:ext cx="370518" cy="343238"/>
            </a:xfrm>
            <a:custGeom>
              <a:avLst/>
              <a:gdLst>
                <a:gd name="T0" fmla="*/ 68 w 245"/>
                <a:gd name="T1" fmla="*/ 1 h 226"/>
                <a:gd name="T2" fmla="*/ 209 w 245"/>
                <a:gd name="T3" fmla="*/ 29 h 226"/>
                <a:gd name="T4" fmla="*/ 209 w 245"/>
                <a:gd name="T5" fmla="*/ 29 h 226"/>
                <a:gd name="T6" fmla="*/ 218 w 245"/>
                <a:gd name="T7" fmla="*/ 33 h 226"/>
                <a:gd name="T8" fmla="*/ 225 w 245"/>
                <a:gd name="T9" fmla="*/ 36 h 226"/>
                <a:gd name="T10" fmla="*/ 232 w 245"/>
                <a:gd name="T11" fmla="*/ 41 h 226"/>
                <a:gd name="T12" fmla="*/ 237 w 245"/>
                <a:gd name="T13" fmla="*/ 49 h 226"/>
                <a:gd name="T14" fmla="*/ 237 w 245"/>
                <a:gd name="T15" fmla="*/ 49 h 226"/>
                <a:gd name="T16" fmla="*/ 242 w 245"/>
                <a:gd name="T17" fmla="*/ 56 h 226"/>
                <a:gd name="T18" fmla="*/ 244 w 245"/>
                <a:gd name="T19" fmla="*/ 65 h 226"/>
                <a:gd name="T20" fmla="*/ 245 w 245"/>
                <a:gd name="T21" fmla="*/ 74 h 226"/>
                <a:gd name="T22" fmla="*/ 245 w 245"/>
                <a:gd name="T23" fmla="*/ 83 h 226"/>
                <a:gd name="T24" fmla="*/ 231 w 245"/>
                <a:gd name="T25" fmla="*/ 149 h 226"/>
                <a:gd name="T26" fmla="*/ 231 w 245"/>
                <a:gd name="T27" fmla="*/ 149 h 226"/>
                <a:gd name="T28" fmla="*/ 229 w 245"/>
                <a:gd name="T29" fmla="*/ 157 h 226"/>
                <a:gd name="T30" fmla="*/ 224 w 245"/>
                <a:gd name="T31" fmla="*/ 165 h 226"/>
                <a:gd name="T32" fmla="*/ 219 w 245"/>
                <a:gd name="T33" fmla="*/ 172 h 226"/>
                <a:gd name="T34" fmla="*/ 211 w 245"/>
                <a:gd name="T35" fmla="*/ 177 h 226"/>
                <a:gd name="T36" fmla="*/ 211 w 245"/>
                <a:gd name="T37" fmla="*/ 177 h 226"/>
                <a:gd name="T38" fmla="*/ 204 w 245"/>
                <a:gd name="T39" fmla="*/ 181 h 226"/>
                <a:gd name="T40" fmla="*/ 196 w 245"/>
                <a:gd name="T41" fmla="*/ 183 h 226"/>
                <a:gd name="T42" fmla="*/ 187 w 245"/>
                <a:gd name="T43" fmla="*/ 185 h 226"/>
                <a:gd name="T44" fmla="*/ 179 w 245"/>
                <a:gd name="T45" fmla="*/ 183 h 226"/>
                <a:gd name="T46" fmla="*/ 168 w 245"/>
                <a:gd name="T47" fmla="*/ 181 h 226"/>
                <a:gd name="T48" fmla="*/ 168 w 245"/>
                <a:gd name="T49" fmla="*/ 226 h 226"/>
                <a:gd name="T50" fmla="*/ 121 w 245"/>
                <a:gd name="T51" fmla="*/ 172 h 226"/>
                <a:gd name="T52" fmla="*/ 37 w 245"/>
                <a:gd name="T53" fmla="*/ 155 h 226"/>
                <a:gd name="T54" fmla="*/ 37 w 245"/>
                <a:gd name="T55" fmla="*/ 155 h 226"/>
                <a:gd name="T56" fmla="*/ 29 w 245"/>
                <a:gd name="T57" fmla="*/ 152 h 226"/>
                <a:gd name="T58" fmla="*/ 21 w 245"/>
                <a:gd name="T59" fmla="*/ 149 h 226"/>
                <a:gd name="T60" fmla="*/ 14 w 245"/>
                <a:gd name="T61" fmla="*/ 143 h 226"/>
                <a:gd name="T62" fmla="*/ 8 w 245"/>
                <a:gd name="T63" fmla="*/ 136 h 226"/>
                <a:gd name="T64" fmla="*/ 8 w 245"/>
                <a:gd name="T65" fmla="*/ 136 h 226"/>
                <a:gd name="T66" fmla="*/ 4 w 245"/>
                <a:gd name="T67" fmla="*/ 128 h 226"/>
                <a:gd name="T68" fmla="*/ 1 w 245"/>
                <a:gd name="T69" fmla="*/ 121 h 226"/>
                <a:gd name="T70" fmla="*/ 0 w 245"/>
                <a:gd name="T71" fmla="*/ 112 h 226"/>
                <a:gd name="T72" fmla="*/ 1 w 245"/>
                <a:gd name="T73" fmla="*/ 103 h 226"/>
                <a:gd name="T74" fmla="*/ 14 w 245"/>
                <a:gd name="T75" fmla="*/ 37 h 226"/>
                <a:gd name="T76" fmla="*/ 14 w 245"/>
                <a:gd name="T77" fmla="*/ 37 h 226"/>
                <a:gd name="T78" fmla="*/ 18 w 245"/>
                <a:gd name="T79" fmla="*/ 28 h 226"/>
                <a:gd name="T80" fmla="*/ 21 w 245"/>
                <a:gd name="T81" fmla="*/ 21 h 226"/>
                <a:gd name="T82" fmla="*/ 26 w 245"/>
                <a:gd name="T83" fmla="*/ 13 h 226"/>
                <a:gd name="T84" fmla="*/ 34 w 245"/>
                <a:gd name="T85" fmla="*/ 8 h 226"/>
                <a:gd name="T86" fmla="*/ 34 w 245"/>
                <a:gd name="T87" fmla="*/ 8 h 226"/>
                <a:gd name="T88" fmla="*/ 42 w 245"/>
                <a:gd name="T89" fmla="*/ 3 h 226"/>
                <a:gd name="T90" fmla="*/ 50 w 245"/>
                <a:gd name="T91" fmla="*/ 1 h 226"/>
                <a:gd name="T92" fmla="*/ 59 w 245"/>
                <a:gd name="T93" fmla="*/ 0 h 226"/>
                <a:gd name="T94" fmla="*/ 68 w 245"/>
                <a:gd name="T95" fmla="*/ 1 h 226"/>
                <a:gd name="T96" fmla="*/ 68 w 245"/>
                <a:gd name="T97" fmla="*/ 1 h 2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45"/>
                <a:gd name="T148" fmla="*/ 0 h 226"/>
                <a:gd name="T149" fmla="*/ 245 w 245"/>
                <a:gd name="T150" fmla="*/ 226 h 22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45" h="226">
                  <a:moveTo>
                    <a:pt x="68" y="1"/>
                  </a:moveTo>
                  <a:lnTo>
                    <a:pt x="209" y="29"/>
                  </a:lnTo>
                  <a:lnTo>
                    <a:pt x="209" y="29"/>
                  </a:lnTo>
                  <a:lnTo>
                    <a:pt x="218" y="33"/>
                  </a:lnTo>
                  <a:lnTo>
                    <a:pt x="225" y="36"/>
                  </a:lnTo>
                  <a:lnTo>
                    <a:pt x="232" y="41"/>
                  </a:lnTo>
                  <a:lnTo>
                    <a:pt x="237" y="49"/>
                  </a:lnTo>
                  <a:lnTo>
                    <a:pt x="237" y="49"/>
                  </a:lnTo>
                  <a:lnTo>
                    <a:pt x="242" y="56"/>
                  </a:lnTo>
                  <a:lnTo>
                    <a:pt x="244" y="65"/>
                  </a:lnTo>
                  <a:lnTo>
                    <a:pt x="245" y="74"/>
                  </a:lnTo>
                  <a:lnTo>
                    <a:pt x="245" y="83"/>
                  </a:lnTo>
                  <a:lnTo>
                    <a:pt x="231" y="149"/>
                  </a:lnTo>
                  <a:lnTo>
                    <a:pt x="231" y="149"/>
                  </a:lnTo>
                  <a:lnTo>
                    <a:pt x="229" y="157"/>
                  </a:lnTo>
                  <a:lnTo>
                    <a:pt x="224" y="165"/>
                  </a:lnTo>
                  <a:lnTo>
                    <a:pt x="219" y="172"/>
                  </a:lnTo>
                  <a:lnTo>
                    <a:pt x="211" y="177"/>
                  </a:lnTo>
                  <a:lnTo>
                    <a:pt x="211" y="177"/>
                  </a:lnTo>
                  <a:lnTo>
                    <a:pt x="204" y="181"/>
                  </a:lnTo>
                  <a:lnTo>
                    <a:pt x="196" y="183"/>
                  </a:lnTo>
                  <a:lnTo>
                    <a:pt x="187" y="185"/>
                  </a:lnTo>
                  <a:lnTo>
                    <a:pt x="179" y="183"/>
                  </a:lnTo>
                  <a:lnTo>
                    <a:pt x="168" y="181"/>
                  </a:lnTo>
                  <a:lnTo>
                    <a:pt x="168" y="226"/>
                  </a:lnTo>
                  <a:lnTo>
                    <a:pt x="121" y="172"/>
                  </a:lnTo>
                  <a:lnTo>
                    <a:pt x="37" y="155"/>
                  </a:lnTo>
                  <a:lnTo>
                    <a:pt x="37" y="155"/>
                  </a:lnTo>
                  <a:lnTo>
                    <a:pt x="29" y="152"/>
                  </a:lnTo>
                  <a:lnTo>
                    <a:pt x="21" y="149"/>
                  </a:lnTo>
                  <a:lnTo>
                    <a:pt x="14" y="143"/>
                  </a:lnTo>
                  <a:lnTo>
                    <a:pt x="8" y="136"/>
                  </a:lnTo>
                  <a:lnTo>
                    <a:pt x="8" y="136"/>
                  </a:lnTo>
                  <a:lnTo>
                    <a:pt x="4" y="128"/>
                  </a:lnTo>
                  <a:lnTo>
                    <a:pt x="1" y="121"/>
                  </a:lnTo>
                  <a:lnTo>
                    <a:pt x="0" y="112"/>
                  </a:lnTo>
                  <a:lnTo>
                    <a:pt x="1" y="103"/>
                  </a:lnTo>
                  <a:lnTo>
                    <a:pt x="14" y="37"/>
                  </a:lnTo>
                  <a:lnTo>
                    <a:pt x="14" y="37"/>
                  </a:lnTo>
                  <a:lnTo>
                    <a:pt x="18" y="28"/>
                  </a:lnTo>
                  <a:lnTo>
                    <a:pt x="21" y="21"/>
                  </a:lnTo>
                  <a:lnTo>
                    <a:pt x="26" y="13"/>
                  </a:lnTo>
                  <a:lnTo>
                    <a:pt x="34" y="8"/>
                  </a:lnTo>
                  <a:lnTo>
                    <a:pt x="34" y="8"/>
                  </a:lnTo>
                  <a:lnTo>
                    <a:pt x="42" y="3"/>
                  </a:lnTo>
                  <a:lnTo>
                    <a:pt x="50" y="1"/>
                  </a:lnTo>
                  <a:lnTo>
                    <a:pt x="59" y="0"/>
                  </a:lnTo>
                  <a:lnTo>
                    <a:pt x="68" y="1"/>
                  </a:lnTo>
                  <a:lnTo>
                    <a:pt x="68" y="1"/>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6" name="Freeform 241"/>
            <p:cNvSpPr>
              <a:spLocks noEditPoints="1" noChangeArrowheads="1"/>
            </p:cNvSpPr>
            <p:nvPr/>
          </p:nvSpPr>
          <p:spPr bwMode="auto">
            <a:xfrm>
              <a:off x="1835291" y="2627482"/>
              <a:ext cx="589185" cy="668252"/>
            </a:xfrm>
            <a:custGeom>
              <a:avLst/>
              <a:gdLst>
                <a:gd name="T0" fmla="*/ 385 w 387"/>
                <a:gd name="T1" fmla="*/ 170 h 441"/>
                <a:gd name="T2" fmla="*/ 386 w 387"/>
                <a:gd name="T3" fmla="*/ 163 h 441"/>
                <a:gd name="T4" fmla="*/ 381 w 387"/>
                <a:gd name="T5" fmla="*/ 150 h 441"/>
                <a:gd name="T6" fmla="*/ 251 w 387"/>
                <a:gd name="T7" fmla="*/ 35 h 441"/>
                <a:gd name="T8" fmla="*/ 250 w 387"/>
                <a:gd name="T9" fmla="*/ 35 h 441"/>
                <a:gd name="T10" fmla="*/ 215 w 387"/>
                <a:gd name="T11" fmla="*/ 4 h 441"/>
                <a:gd name="T12" fmla="*/ 201 w 387"/>
                <a:gd name="T13" fmla="*/ 0 h 441"/>
                <a:gd name="T14" fmla="*/ 198 w 387"/>
                <a:gd name="T15" fmla="*/ 0 h 441"/>
                <a:gd name="T16" fmla="*/ 190 w 387"/>
                <a:gd name="T17" fmla="*/ 3 h 441"/>
                <a:gd name="T18" fmla="*/ 21 w 387"/>
                <a:gd name="T19" fmla="*/ 142 h 441"/>
                <a:gd name="T20" fmla="*/ 16 w 387"/>
                <a:gd name="T21" fmla="*/ 146 h 441"/>
                <a:gd name="T22" fmla="*/ 11 w 387"/>
                <a:gd name="T23" fmla="*/ 159 h 441"/>
                <a:gd name="T24" fmla="*/ 11 w 387"/>
                <a:gd name="T25" fmla="*/ 167 h 441"/>
                <a:gd name="T26" fmla="*/ 11 w 387"/>
                <a:gd name="T27" fmla="*/ 167 h 441"/>
                <a:gd name="T28" fmla="*/ 11 w 387"/>
                <a:gd name="T29" fmla="*/ 176 h 441"/>
                <a:gd name="T30" fmla="*/ 10 w 387"/>
                <a:gd name="T31" fmla="*/ 182 h 441"/>
                <a:gd name="T32" fmla="*/ 0 w 387"/>
                <a:gd name="T33" fmla="*/ 405 h 441"/>
                <a:gd name="T34" fmla="*/ 3 w 387"/>
                <a:gd name="T35" fmla="*/ 425 h 441"/>
                <a:gd name="T36" fmla="*/ 6 w 387"/>
                <a:gd name="T37" fmla="*/ 430 h 441"/>
                <a:gd name="T38" fmla="*/ 15 w 387"/>
                <a:gd name="T39" fmla="*/ 437 h 441"/>
                <a:gd name="T40" fmla="*/ 19 w 387"/>
                <a:gd name="T41" fmla="*/ 439 h 441"/>
                <a:gd name="T42" fmla="*/ 24 w 387"/>
                <a:gd name="T43" fmla="*/ 439 h 441"/>
                <a:gd name="T44" fmla="*/ 24 w 387"/>
                <a:gd name="T45" fmla="*/ 439 h 441"/>
                <a:gd name="T46" fmla="*/ 25 w 387"/>
                <a:gd name="T47" fmla="*/ 440 h 441"/>
                <a:gd name="T48" fmla="*/ 36 w 387"/>
                <a:gd name="T49" fmla="*/ 441 h 441"/>
                <a:gd name="T50" fmla="*/ 336 w 387"/>
                <a:gd name="T51" fmla="*/ 441 h 441"/>
                <a:gd name="T52" fmla="*/ 350 w 387"/>
                <a:gd name="T53" fmla="*/ 439 h 441"/>
                <a:gd name="T54" fmla="*/ 355 w 387"/>
                <a:gd name="T55" fmla="*/ 439 h 441"/>
                <a:gd name="T56" fmla="*/ 362 w 387"/>
                <a:gd name="T57" fmla="*/ 439 h 441"/>
                <a:gd name="T58" fmla="*/ 367 w 387"/>
                <a:gd name="T59" fmla="*/ 435 h 441"/>
                <a:gd name="T60" fmla="*/ 376 w 387"/>
                <a:gd name="T61" fmla="*/ 427 h 441"/>
                <a:gd name="T62" fmla="*/ 378 w 387"/>
                <a:gd name="T63" fmla="*/ 420 h 441"/>
                <a:gd name="T64" fmla="*/ 380 w 387"/>
                <a:gd name="T65" fmla="*/ 408 h 441"/>
                <a:gd name="T66" fmla="*/ 387 w 387"/>
                <a:gd name="T67" fmla="*/ 190 h 441"/>
                <a:gd name="T68" fmla="*/ 385 w 387"/>
                <a:gd name="T69" fmla="*/ 179 h 441"/>
                <a:gd name="T70" fmla="*/ 385 w 387"/>
                <a:gd name="T71" fmla="*/ 175 h 441"/>
                <a:gd name="T72" fmla="*/ 385 w 387"/>
                <a:gd name="T73" fmla="*/ 170 h 441"/>
                <a:gd name="T74" fmla="*/ 266 w 387"/>
                <a:gd name="T75" fmla="*/ 287 h 441"/>
                <a:gd name="T76" fmla="*/ 359 w 387"/>
                <a:gd name="T77" fmla="*/ 391 h 441"/>
                <a:gd name="T78" fmla="*/ 236 w 387"/>
                <a:gd name="T79" fmla="*/ 54 h 441"/>
                <a:gd name="T80" fmla="*/ 363 w 387"/>
                <a:gd name="T81" fmla="*/ 165 h 441"/>
                <a:gd name="T82" fmla="*/ 355 w 387"/>
                <a:gd name="T83" fmla="*/ 174 h 441"/>
                <a:gd name="T84" fmla="*/ 346 w 387"/>
                <a:gd name="T85" fmla="*/ 177 h 441"/>
                <a:gd name="T86" fmla="*/ 51 w 387"/>
                <a:gd name="T87" fmla="*/ 177 h 441"/>
                <a:gd name="T88" fmla="*/ 39 w 387"/>
                <a:gd name="T89" fmla="*/ 173 h 441"/>
                <a:gd name="T90" fmla="*/ 34 w 387"/>
                <a:gd name="T91" fmla="*/ 161 h 441"/>
                <a:gd name="T92" fmla="*/ 201 w 387"/>
                <a:gd name="T93" fmla="*/ 24 h 441"/>
                <a:gd name="T94" fmla="*/ 196 w 387"/>
                <a:gd name="T95" fmla="*/ 314 h 441"/>
                <a:gd name="T96" fmla="*/ 66 w 387"/>
                <a:gd name="T97" fmla="*/ 202 h 441"/>
                <a:gd name="T98" fmla="*/ 196 w 387"/>
                <a:gd name="T99" fmla="*/ 314 h 441"/>
                <a:gd name="T100" fmla="*/ 123 w 387"/>
                <a:gd name="T101" fmla="*/ 284 h 441"/>
                <a:gd name="T102" fmla="*/ 31 w 387"/>
                <a:gd name="T103" fmla="*/ 203 h 441"/>
                <a:gd name="T104" fmla="*/ 37 w 387"/>
                <a:gd name="T105" fmla="*/ 416 h 441"/>
                <a:gd name="T106" fmla="*/ 140 w 387"/>
                <a:gd name="T107" fmla="*/ 300 h 441"/>
                <a:gd name="T108" fmla="*/ 144 w 387"/>
                <a:gd name="T109" fmla="*/ 304 h 441"/>
                <a:gd name="T110" fmla="*/ 181 w 387"/>
                <a:gd name="T111" fmla="*/ 334 h 441"/>
                <a:gd name="T112" fmla="*/ 187 w 387"/>
                <a:gd name="T113" fmla="*/ 338 h 441"/>
                <a:gd name="T114" fmla="*/ 194 w 387"/>
                <a:gd name="T115" fmla="*/ 339 h 441"/>
                <a:gd name="T116" fmla="*/ 202 w 387"/>
                <a:gd name="T117" fmla="*/ 338 h 441"/>
                <a:gd name="T118" fmla="*/ 209 w 387"/>
                <a:gd name="T119" fmla="*/ 333 h 441"/>
                <a:gd name="T120" fmla="*/ 346 w 387"/>
                <a:gd name="T121" fmla="*/ 414 h 441"/>
                <a:gd name="T122" fmla="*/ 341 w 387"/>
                <a:gd name="T123" fmla="*/ 416 h 441"/>
                <a:gd name="T124" fmla="*/ 37 w 387"/>
                <a:gd name="T125" fmla="*/ 416 h 4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87"/>
                <a:gd name="T190" fmla="*/ 0 h 441"/>
                <a:gd name="T191" fmla="*/ 387 w 387"/>
                <a:gd name="T192" fmla="*/ 441 h 44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87" h="441">
                  <a:moveTo>
                    <a:pt x="385" y="170"/>
                  </a:moveTo>
                  <a:lnTo>
                    <a:pt x="385" y="170"/>
                  </a:lnTo>
                  <a:lnTo>
                    <a:pt x="385" y="170"/>
                  </a:lnTo>
                  <a:lnTo>
                    <a:pt x="386" y="163"/>
                  </a:lnTo>
                  <a:lnTo>
                    <a:pt x="385" y="156"/>
                  </a:lnTo>
                  <a:lnTo>
                    <a:pt x="381" y="150"/>
                  </a:lnTo>
                  <a:lnTo>
                    <a:pt x="377" y="145"/>
                  </a:lnTo>
                  <a:lnTo>
                    <a:pt x="251" y="35"/>
                  </a:lnTo>
                  <a:lnTo>
                    <a:pt x="251" y="35"/>
                  </a:lnTo>
                  <a:lnTo>
                    <a:pt x="250" y="35"/>
                  </a:lnTo>
                  <a:lnTo>
                    <a:pt x="215" y="4"/>
                  </a:lnTo>
                  <a:lnTo>
                    <a:pt x="215" y="4"/>
                  </a:lnTo>
                  <a:lnTo>
                    <a:pt x="209" y="1"/>
                  </a:lnTo>
                  <a:lnTo>
                    <a:pt x="201" y="0"/>
                  </a:lnTo>
                  <a:lnTo>
                    <a:pt x="201" y="0"/>
                  </a:lnTo>
                  <a:lnTo>
                    <a:pt x="198" y="0"/>
                  </a:lnTo>
                  <a:lnTo>
                    <a:pt x="194" y="1"/>
                  </a:lnTo>
                  <a:lnTo>
                    <a:pt x="190" y="3"/>
                  </a:lnTo>
                  <a:lnTo>
                    <a:pt x="187" y="5"/>
                  </a:lnTo>
                  <a:lnTo>
                    <a:pt x="21" y="142"/>
                  </a:lnTo>
                  <a:lnTo>
                    <a:pt x="21" y="142"/>
                  </a:lnTo>
                  <a:lnTo>
                    <a:pt x="16" y="146"/>
                  </a:lnTo>
                  <a:lnTo>
                    <a:pt x="13" y="153"/>
                  </a:lnTo>
                  <a:lnTo>
                    <a:pt x="11" y="159"/>
                  </a:lnTo>
                  <a:lnTo>
                    <a:pt x="11" y="167"/>
                  </a:lnTo>
                  <a:lnTo>
                    <a:pt x="11" y="167"/>
                  </a:lnTo>
                  <a:lnTo>
                    <a:pt x="11" y="167"/>
                  </a:lnTo>
                  <a:lnTo>
                    <a:pt x="11" y="167"/>
                  </a:lnTo>
                  <a:lnTo>
                    <a:pt x="11" y="171"/>
                  </a:lnTo>
                  <a:lnTo>
                    <a:pt x="11" y="176"/>
                  </a:lnTo>
                  <a:lnTo>
                    <a:pt x="11" y="176"/>
                  </a:lnTo>
                  <a:lnTo>
                    <a:pt x="10" y="182"/>
                  </a:lnTo>
                  <a:lnTo>
                    <a:pt x="0" y="405"/>
                  </a:lnTo>
                  <a:lnTo>
                    <a:pt x="0" y="405"/>
                  </a:lnTo>
                  <a:lnTo>
                    <a:pt x="1" y="415"/>
                  </a:lnTo>
                  <a:lnTo>
                    <a:pt x="3" y="425"/>
                  </a:lnTo>
                  <a:lnTo>
                    <a:pt x="3" y="425"/>
                  </a:lnTo>
                  <a:lnTo>
                    <a:pt x="6" y="430"/>
                  </a:lnTo>
                  <a:lnTo>
                    <a:pt x="10" y="434"/>
                  </a:lnTo>
                  <a:lnTo>
                    <a:pt x="15" y="437"/>
                  </a:lnTo>
                  <a:lnTo>
                    <a:pt x="19" y="439"/>
                  </a:lnTo>
                  <a:lnTo>
                    <a:pt x="19" y="439"/>
                  </a:lnTo>
                  <a:lnTo>
                    <a:pt x="24" y="439"/>
                  </a:lnTo>
                  <a:lnTo>
                    <a:pt x="24" y="439"/>
                  </a:lnTo>
                  <a:lnTo>
                    <a:pt x="24" y="439"/>
                  </a:lnTo>
                  <a:lnTo>
                    <a:pt x="24" y="439"/>
                  </a:lnTo>
                  <a:lnTo>
                    <a:pt x="25" y="440"/>
                  </a:lnTo>
                  <a:lnTo>
                    <a:pt x="25" y="440"/>
                  </a:lnTo>
                  <a:lnTo>
                    <a:pt x="30" y="441"/>
                  </a:lnTo>
                  <a:lnTo>
                    <a:pt x="36" y="441"/>
                  </a:lnTo>
                  <a:lnTo>
                    <a:pt x="336" y="441"/>
                  </a:lnTo>
                  <a:lnTo>
                    <a:pt x="336" y="441"/>
                  </a:lnTo>
                  <a:lnTo>
                    <a:pt x="343" y="441"/>
                  </a:lnTo>
                  <a:lnTo>
                    <a:pt x="350" y="439"/>
                  </a:lnTo>
                  <a:lnTo>
                    <a:pt x="350" y="439"/>
                  </a:lnTo>
                  <a:lnTo>
                    <a:pt x="355" y="439"/>
                  </a:lnTo>
                  <a:lnTo>
                    <a:pt x="355" y="439"/>
                  </a:lnTo>
                  <a:lnTo>
                    <a:pt x="362" y="439"/>
                  </a:lnTo>
                  <a:lnTo>
                    <a:pt x="362" y="439"/>
                  </a:lnTo>
                  <a:lnTo>
                    <a:pt x="367" y="435"/>
                  </a:lnTo>
                  <a:lnTo>
                    <a:pt x="372" y="432"/>
                  </a:lnTo>
                  <a:lnTo>
                    <a:pt x="376" y="427"/>
                  </a:lnTo>
                  <a:lnTo>
                    <a:pt x="378" y="420"/>
                  </a:lnTo>
                  <a:lnTo>
                    <a:pt x="378" y="420"/>
                  </a:lnTo>
                  <a:lnTo>
                    <a:pt x="379" y="415"/>
                  </a:lnTo>
                  <a:lnTo>
                    <a:pt x="380" y="408"/>
                  </a:lnTo>
                  <a:lnTo>
                    <a:pt x="387" y="190"/>
                  </a:lnTo>
                  <a:lnTo>
                    <a:pt x="387" y="190"/>
                  </a:lnTo>
                  <a:lnTo>
                    <a:pt x="387" y="184"/>
                  </a:lnTo>
                  <a:lnTo>
                    <a:pt x="385" y="179"/>
                  </a:lnTo>
                  <a:lnTo>
                    <a:pt x="385" y="179"/>
                  </a:lnTo>
                  <a:lnTo>
                    <a:pt x="385" y="175"/>
                  </a:lnTo>
                  <a:lnTo>
                    <a:pt x="385" y="170"/>
                  </a:lnTo>
                  <a:lnTo>
                    <a:pt x="385" y="170"/>
                  </a:lnTo>
                  <a:close/>
                  <a:moveTo>
                    <a:pt x="359" y="391"/>
                  </a:moveTo>
                  <a:lnTo>
                    <a:pt x="266" y="287"/>
                  </a:lnTo>
                  <a:lnTo>
                    <a:pt x="364" y="205"/>
                  </a:lnTo>
                  <a:lnTo>
                    <a:pt x="359" y="391"/>
                  </a:lnTo>
                  <a:close/>
                  <a:moveTo>
                    <a:pt x="201" y="24"/>
                  </a:moveTo>
                  <a:lnTo>
                    <a:pt x="236" y="54"/>
                  </a:lnTo>
                  <a:lnTo>
                    <a:pt x="363" y="165"/>
                  </a:lnTo>
                  <a:lnTo>
                    <a:pt x="363" y="165"/>
                  </a:lnTo>
                  <a:lnTo>
                    <a:pt x="360" y="169"/>
                  </a:lnTo>
                  <a:lnTo>
                    <a:pt x="355" y="174"/>
                  </a:lnTo>
                  <a:lnTo>
                    <a:pt x="351" y="176"/>
                  </a:lnTo>
                  <a:lnTo>
                    <a:pt x="346" y="177"/>
                  </a:lnTo>
                  <a:lnTo>
                    <a:pt x="51" y="177"/>
                  </a:lnTo>
                  <a:lnTo>
                    <a:pt x="51" y="177"/>
                  </a:lnTo>
                  <a:lnTo>
                    <a:pt x="44" y="176"/>
                  </a:lnTo>
                  <a:lnTo>
                    <a:pt x="39" y="173"/>
                  </a:lnTo>
                  <a:lnTo>
                    <a:pt x="36" y="167"/>
                  </a:lnTo>
                  <a:lnTo>
                    <a:pt x="34" y="161"/>
                  </a:lnTo>
                  <a:lnTo>
                    <a:pt x="200" y="25"/>
                  </a:lnTo>
                  <a:lnTo>
                    <a:pt x="201" y="24"/>
                  </a:lnTo>
                  <a:close/>
                  <a:moveTo>
                    <a:pt x="196" y="314"/>
                  </a:moveTo>
                  <a:lnTo>
                    <a:pt x="196" y="314"/>
                  </a:lnTo>
                  <a:lnTo>
                    <a:pt x="160" y="284"/>
                  </a:lnTo>
                  <a:lnTo>
                    <a:pt x="66" y="202"/>
                  </a:lnTo>
                  <a:lnTo>
                    <a:pt x="331" y="202"/>
                  </a:lnTo>
                  <a:lnTo>
                    <a:pt x="196" y="314"/>
                  </a:lnTo>
                  <a:close/>
                  <a:moveTo>
                    <a:pt x="31" y="203"/>
                  </a:moveTo>
                  <a:lnTo>
                    <a:pt x="123" y="284"/>
                  </a:lnTo>
                  <a:lnTo>
                    <a:pt x="23" y="391"/>
                  </a:lnTo>
                  <a:lnTo>
                    <a:pt x="31" y="203"/>
                  </a:lnTo>
                  <a:close/>
                  <a:moveTo>
                    <a:pt x="37" y="416"/>
                  </a:moveTo>
                  <a:lnTo>
                    <a:pt x="37" y="416"/>
                  </a:lnTo>
                  <a:lnTo>
                    <a:pt x="31" y="415"/>
                  </a:lnTo>
                  <a:lnTo>
                    <a:pt x="140" y="300"/>
                  </a:lnTo>
                  <a:lnTo>
                    <a:pt x="144" y="304"/>
                  </a:lnTo>
                  <a:lnTo>
                    <a:pt x="144" y="304"/>
                  </a:lnTo>
                  <a:lnTo>
                    <a:pt x="146" y="304"/>
                  </a:lnTo>
                  <a:lnTo>
                    <a:pt x="181" y="334"/>
                  </a:lnTo>
                  <a:lnTo>
                    <a:pt x="181" y="334"/>
                  </a:lnTo>
                  <a:lnTo>
                    <a:pt x="187" y="338"/>
                  </a:lnTo>
                  <a:lnTo>
                    <a:pt x="194" y="339"/>
                  </a:lnTo>
                  <a:lnTo>
                    <a:pt x="194" y="339"/>
                  </a:lnTo>
                  <a:lnTo>
                    <a:pt x="198" y="339"/>
                  </a:lnTo>
                  <a:lnTo>
                    <a:pt x="202" y="338"/>
                  </a:lnTo>
                  <a:lnTo>
                    <a:pt x="205" y="335"/>
                  </a:lnTo>
                  <a:lnTo>
                    <a:pt x="209" y="333"/>
                  </a:lnTo>
                  <a:lnTo>
                    <a:pt x="248" y="302"/>
                  </a:lnTo>
                  <a:lnTo>
                    <a:pt x="346" y="414"/>
                  </a:lnTo>
                  <a:lnTo>
                    <a:pt x="346" y="414"/>
                  </a:lnTo>
                  <a:lnTo>
                    <a:pt x="341" y="416"/>
                  </a:lnTo>
                  <a:lnTo>
                    <a:pt x="337" y="416"/>
                  </a:lnTo>
                  <a:lnTo>
                    <a:pt x="37" y="416"/>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7" name="Freeform 242"/>
            <p:cNvSpPr>
              <a:spLocks noChangeArrowheads="1"/>
            </p:cNvSpPr>
            <p:nvPr/>
          </p:nvSpPr>
          <p:spPr bwMode="auto">
            <a:xfrm>
              <a:off x="1965882" y="1740529"/>
              <a:ext cx="127556" cy="151876"/>
            </a:xfrm>
            <a:custGeom>
              <a:avLst/>
              <a:gdLst>
                <a:gd name="T0" fmla="*/ 55 w 84"/>
                <a:gd name="T1" fmla="*/ 93 h 101"/>
                <a:gd name="T2" fmla="*/ 55 w 84"/>
                <a:gd name="T3" fmla="*/ 93 h 101"/>
                <a:gd name="T4" fmla="*/ 62 w 84"/>
                <a:gd name="T5" fmla="*/ 92 h 101"/>
                <a:gd name="T6" fmla="*/ 68 w 84"/>
                <a:gd name="T7" fmla="*/ 89 h 101"/>
                <a:gd name="T8" fmla="*/ 74 w 84"/>
                <a:gd name="T9" fmla="*/ 86 h 101"/>
                <a:gd name="T10" fmla="*/ 78 w 84"/>
                <a:gd name="T11" fmla="*/ 81 h 101"/>
                <a:gd name="T12" fmla="*/ 78 w 84"/>
                <a:gd name="T13" fmla="*/ 81 h 101"/>
                <a:gd name="T14" fmla="*/ 81 w 84"/>
                <a:gd name="T15" fmla="*/ 75 h 101"/>
                <a:gd name="T16" fmla="*/ 83 w 84"/>
                <a:gd name="T17" fmla="*/ 69 h 101"/>
                <a:gd name="T18" fmla="*/ 84 w 84"/>
                <a:gd name="T19" fmla="*/ 63 h 101"/>
                <a:gd name="T20" fmla="*/ 84 w 84"/>
                <a:gd name="T21" fmla="*/ 56 h 101"/>
                <a:gd name="T22" fmla="*/ 78 w 84"/>
                <a:gd name="T23" fmla="*/ 0 h 101"/>
                <a:gd name="T24" fmla="*/ 0 w 84"/>
                <a:gd name="T25" fmla="*/ 101 h 101"/>
                <a:gd name="T26" fmla="*/ 0 w 84"/>
                <a:gd name="T27" fmla="*/ 100 h 101"/>
                <a:gd name="T28" fmla="*/ 55 w 84"/>
                <a:gd name="T29" fmla="*/ 93 h 1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4"/>
                <a:gd name="T46" fmla="*/ 0 h 101"/>
                <a:gd name="T47" fmla="*/ 84 w 84"/>
                <a:gd name="T48" fmla="*/ 101 h 10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4" h="101">
                  <a:moveTo>
                    <a:pt x="55" y="93"/>
                  </a:moveTo>
                  <a:lnTo>
                    <a:pt x="55" y="93"/>
                  </a:lnTo>
                  <a:lnTo>
                    <a:pt x="62" y="92"/>
                  </a:lnTo>
                  <a:lnTo>
                    <a:pt x="68" y="89"/>
                  </a:lnTo>
                  <a:lnTo>
                    <a:pt x="74" y="86"/>
                  </a:lnTo>
                  <a:lnTo>
                    <a:pt x="78" y="81"/>
                  </a:lnTo>
                  <a:lnTo>
                    <a:pt x="78" y="81"/>
                  </a:lnTo>
                  <a:lnTo>
                    <a:pt x="81" y="75"/>
                  </a:lnTo>
                  <a:lnTo>
                    <a:pt x="83" y="69"/>
                  </a:lnTo>
                  <a:lnTo>
                    <a:pt x="84" y="63"/>
                  </a:lnTo>
                  <a:lnTo>
                    <a:pt x="84" y="56"/>
                  </a:lnTo>
                  <a:lnTo>
                    <a:pt x="78" y="0"/>
                  </a:lnTo>
                  <a:lnTo>
                    <a:pt x="0" y="101"/>
                  </a:lnTo>
                  <a:lnTo>
                    <a:pt x="0" y="100"/>
                  </a:lnTo>
                  <a:lnTo>
                    <a:pt x="55" y="93"/>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8" name="Freeform 243"/>
            <p:cNvSpPr>
              <a:spLocks noEditPoints="1" noChangeArrowheads="1"/>
            </p:cNvSpPr>
            <p:nvPr/>
          </p:nvSpPr>
          <p:spPr bwMode="auto">
            <a:xfrm>
              <a:off x="1950698" y="1658517"/>
              <a:ext cx="683334" cy="792789"/>
            </a:xfrm>
            <a:custGeom>
              <a:avLst/>
              <a:gdLst>
                <a:gd name="T0" fmla="*/ 380 w 449"/>
                <a:gd name="T1" fmla="*/ 3 h 521"/>
                <a:gd name="T2" fmla="*/ 361 w 449"/>
                <a:gd name="T3" fmla="*/ 0 h 521"/>
                <a:gd name="T4" fmla="*/ 133 w 449"/>
                <a:gd name="T5" fmla="*/ 29 h 521"/>
                <a:gd name="T6" fmla="*/ 115 w 449"/>
                <a:gd name="T7" fmla="*/ 42 h 521"/>
                <a:gd name="T8" fmla="*/ 108 w 449"/>
                <a:gd name="T9" fmla="*/ 55 h 521"/>
                <a:gd name="T10" fmla="*/ 113 w 449"/>
                <a:gd name="T11" fmla="*/ 120 h 521"/>
                <a:gd name="T12" fmla="*/ 112 w 449"/>
                <a:gd name="T13" fmla="*/ 132 h 521"/>
                <a:gd name="T14" fmla="*/ 104 w 449"/>
                <a:gd name="T15" fmla="*/ 146 h 521"/>
                <a:gd name="T16" fmla="*/ 87 w 449"/>
                <a:gd name="T17" fmla="*/ 160 h 521"/>
                <a:gd name="T18" fmla="*/ 29 w 449"/>
                <a:gd name="T19" fmla="*/ 168 h 521"/>
                <a:gd name="T20" fmla="*/ 12 w 449"/>
                <a:gd name="T21" fmla="*/ 177 h 521"/>
                <a:gd name="T22" fmla="*/ 3 w 449"/>
                <a:gd name="T23" fmla="*/ 188 h 521"/>
                <a:gd name="T24" fmla="*/ 0 w 449"/>
                <a:gd name="T25" fmla="*/ 205 h 521"/>
                <a:gd name="T26" fmla="*/ 36 w 449"/>
                <a:gd name="T27" fmla="*/ 498 h 521"/>
                <a:gd name="T28" fmla="*/ 48 w 449"/>
                <a:gd name="T29" fmla="*/ 514 h 521"/>
                <a:gd name="T30" fmla="*/ 59 w 449"/>
                <a:gd name="T31" fmla="*/ 520 h 521"/>
                <a:gd name="T32" fmla="*/ 420 w 449"/>
                <a:gd name="T33" fmla="*/ 478 h 521"/>
                <a:gd name="T34" fmla="*/ 431 w 449"/>
                <a:gd name="T35" fmla="*/ 474 h 521"/>
                <a:gd name="T36" fmla="*/ 441 w 449"/>
                <a:gd name="T37" fmla="*/ 466 h 521"/>
                <a:gd name="T38" fmla="*/ 449 w 449"/>
                <a:gd name="T39" fmla="*/ 448 h 521"/>
                <a:gd name="T40" fmla="*/ 399 w 449"/>
                <a:gd name="T41" fmla="*/ 29 h 521"/>
                <a:gd name="T42" fmla="*/ 390 w 449"/>
                <a:gd name="T43" fmla="*/ 11 h 521"/>
                <a:gd name="T44" fmla="*/ 188 w 449"/>
                <a:gd name="T45" fmla="*/ 434 h 521"/>
                <a:gd name="T46" fmla="*/ 181 w 449"/>
                <a:gd name="T47" fmla="*/ 437 h 521"/>
                <a:gd name="T48" fmla="*/ 99 w 449"/>
                <a:gd name="T49" fmla="*/ 447 h 521"/>
                <a:gd name="T50" fmla="*/ 92 w 449"/>
                <a:gd name="T51" fmla="*/ 441 h 521"/>
                <a:gd name="T52" fmla="*/ 92 w 449"/>
                <a:gd name="T53" fmla="*/ 434 h 521"/>
                <a:gd name="T54" fmla="*/ 97 w 449"/>
                <a:gd name="T55" fmla="*/ 427 h 521"/>
                <a:gd name="T56" fmla="*/ 179 w 449"/>
                <a:gd name="T57" fmla="*/ 416 h 521"/>
                <a:gd name="T58" fmla="*/ 187 w 449"/>
                <a:gd name="T59" fmla="*/ 419 h 521"/>
                <a:gd name="T60" fmla="*/ 191 w 449"/>
                <a:gd name="T61" fmla="*/ 425 h 521"/>
                <a:gd name="T62" fmla="*/ 188 w 449"/>
                <a:gd name="T63" fmla="*/ 434 h 521"/>
                <a:gd name="T64" fmla="*/ 375 w 449"/>
                <a:gd name="T65" fmla="*/ 340 h 521"/>
                <a:gd name="T66" fmla="*/ 95 w 449"/>
                <a:gd name="T67" fmla="*/ 375 h 521"/>
                <a:gd name="T68" fmla="*/ 87 w 449"/>
                <a:gd name="T69" fmla="*/ 373 h 521"/>
                <a:gd name="T70" fmla="*/ 83 w 449"/>
                <a:gd name="T71" fmla="*/ 367 h 521"/>
                <a:gd name="T72" fmla="*/ 85 w 449"/>
                <a:gd name="T73" fmla="*/ 359 h 521"/>
                <a:gd name="T74" fmla="*/ 368 w 449"/>
                <a:gd name="T75" fmla="*/ 321 h 521"/>
                <a:gd name="T76" fmla="*/ 376 w 449"/>
                <a:gd name="T77" fmla="*/ 323 h 521"/>
                <a:gd name="T78" fmla="*/ 380 w 449"/>
                <a:gd name="T79" fmla="*/ 330 h 521"/>
                <a:gd name="T80" fmla="*/ 378 w 449"/>
                <a:gd name="T81" fmla="*/ 338 h 521"/>
                <a:gd name="T82" fmla="*/ 371 w 449"/>
                <a:gd name="T83" fmla="*/ 277 h 521"/>
                <a:gd name="T84" fmla="*/ 87 w 449"/>
                <a:gd name="T85" fmla="*/ 315 h 521"/>
                <a:gd name="T86" fmla="*/ 79 w 449"/>
                <a:gd name="T87" fmla="*/ 313 h 521"/>
                <a:gd name="T88" fmla="*/ 75 w 449"/>
                <a:gd name="T89" fmla="*/ 306 h 521"/>
                <a:gd name="T90" fmla="*/ 78 w 449"/>
                <a:gd name="T91" fmla="*/ 298 h 521"/>
                <a:gd name="T92" fmla="*/ 85 w 449"/>
                <a:gd name="T93" fmla="*/ 294 h 521"/>
                <a:gd name="T94" fmla="*/ 365 w 449"/>
                <a:gd name="T95" fmla="*/ 261 h 521"/>
                <a:gd name="T96" fmla="*/ 372 w 449"/>
                <a:gd name="T97" fmla="*/ 266 h 521"/>
                <a:gd name="T98" fmla="*/ 373 w 449"/>
                <a:gd name="T99" fmla="*/ 273 h 521"/>
                <a:gd name="T100" fmla="*/ 363 w 449"/>
                <a:gd name="T101" fmla="*/ 216 h 521"/>
                <a:gd name="T102" fmla="*/ 356 w 449"/>
                <a:gd name="T103" fmla="*/ 220 h 521"/>
                <a:gd name="T104" fmla="*/ 76 w 449"/>
                <a:gd name="T105" fmla="*/ 254 h 521"/>
                <a:gd name="T106" fmla="*/ 70 w 449"/>
                <a:gd name="T107" fmla="*/ 248 h 521"/>
                <a:gd name="T108" fmla="*/ 68 w 449"/>
                <a:gd name="T109" fmla="*/ 241 h 521"/>
                <a:gd name="T110" fmla="*/ 73 w 449"/>
                <a:gd name="T111" fmla="*/ 234 h 521"/>
                <a:gd name="T112" fmla="*/ 353 w 449"/>
                <a:gd name="T113" fmla="*/ 199 h 521"/>
                <a:gd name="T114" fmla="*/ 361 w 449"/>
                <a:gd name="T115" fmla="*/ 201 h 521"/>
                <a:gd name="T116" fmla="*/ 365 w 449"/>
                <a:gd name="T117" fmla="*/ 208 h 521"/>
                <a:gd name="T118" fmla="*/ 363 w 449"/>
                <a:gd name="T119" fmla="*/ 216 h 52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49"/>
                <a:gd name="T181" fmla="*/ 0 h 521"/>
                <a:gd name="T182" fmla="*/ 449 w 449"/>
                <a:gd name="T183" fmla="*/ 521 h 52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49" h="521">
                  <a:moveTo>
                    <a:pt x="386" y="6"/>
                  </a:moveTo>
                  <a:lnTo>
                    <a:pt x="386" y="6"/>
                  </a:lnTo>
                  <a:lnTo>
                    <a:pt x="380" y="3"/>
                  </a:lnTo>
                  <a:lnTo>
                    <a:pt x="374" y="1"/>
                  </a:lnTo>
                  <a:lnTo>
                    <a:pt x="367" y="0"/>
                  </a:lnTo>
                  <a:lnTo>
                    <a:pt x="361" y="0"/>
                  </a:lnTo>
                  <a:lnTo>
                    <a:pt x="139" y="27"/>
                  </a:lnTo>
                  <a:lnTo>
                    <a:pt x="139" y="27"/>
                  </a:lnTo>
                  <a:lnTo>
                    <a:pt x="133" y="29"/>
                  </a:lnTo>
                  <a:lnTo>
                    <a:pt x="126" y="32"/>
                  </a:lnTo>
                  <a:lnTo>
                    <a:pt x="121" y="36"/>
                  </a:lnTo>
                  <a:lnTo>
                    <a:pt x="115" y="42"/>
                  </a:lnTo>
                  <a:lnTo>
                    <a:pt x="115" y="42"/>
                  </a:lnTo>
                  <a:lnTo>
                    <a:pt x="111" y="48"/>
                  </a:lnTo>
                  <a:lnTo>
                    <a:pt x="108" y="55"/>
                  </a:lnTo>
                  <a:lnTo>
                    <a:pt x="106" y="63"/>
                  </a:lnTo>
                  <a:lnTo>
                    <a:pt x="106" y="69"/>
                  </a:lnTo>
                  <a:lnTo>
                    <a:pt x="113" y="120"/>
                  </a:lnTo>
                  <a:lnTo>
                    <a:pt x="113" y="120"/>
                  </a:lnTo>
                  <a:lnTo>
                    <a:pt x="113" y="127"/>
                  </a:lnTo>
                  <a:lnTo>
                    <a:pt x="112" y="132"/>
                  </a:lnTo>
                  <a:lnTo>
                    <a:pt x="109" y="140"/>
                  </a:lnTo>
                  <a:lnTo>
                    <a:pt x="104" y="146"/>
                  </a:lnTo>
                  <a:lnTo>
                    <a:pt x="104" y="146"/>
                  </a:lnTo>
                  <a:lnTo>
                    <a:pt x="99" y="153"/>
                  </a:lnTo>
                  <a:lnTo>
                    <a:pt x="93" y="157"/>
                  </a:lnTo>
                  <a:lnTo>
                    <a:pt x="87" y="160"/>
                  </a:lnTo>
                  <a:lnTo>
                    <a:pt x="81" y="161"/>
                  </a:lnTo>
                  <a:lnTo>
                    <a:pt x="29" y="168"/>
                  </a:lnTo>
                  <a:lnTo>
                    <a:pt x="29" y="168"/>
                  </a:lnTo>
                  <a:lnTo>
                    <a:pt x="23" y="169"/>
                  </a:lnTo>
                  <a:lnTo>
                    <a:pt x="17" y="172"/>
                  </a:lnTo>
                  <a:lnTo>
                    <a:pt x="12" y="177"/>
                  </a:lnTo>
                  <a:lnTo>
                    <a:pt x="6" y="182"/>
                  </a:lnTo>
                  <a:lnTo>
                    <a:pt x="6" y="182"/>
                  </a:lnTo>
                  <a:lnTo>
                    <a:pt x="3" y="188"/>
                  </a:lnTo>
                  <a:lnTo>
                    <a:pt x="1" y="194"/>
                  </a:lnTo>
                  <a:lnTo>
                    <a:pt x="0" y="199"/>
                  </a:lnTo>
                  <a:lnTo>
                    <a:pt x="0" y="205"/>
                  </a:lnTo>
                  <a:lnTo>
                    <a:pt x="35" y="491"/>
                  </a:lnTo>
                  <a:lnTo>
                    <a:pt x="35" y="491"/>
                  </a:lnTo>
                  <a:lnTo>
                    <a:pt x="36" y="498"/>
                  </a:lnTo>
                  <a:lnTo>
                    <a:pt x="39" y="504"/>
                  </a:lnTo>
                  <a:lnTo>
                    <a:pt x="42" y="510"/>
                  </a:lnTo>
                  <a:lnTo>
                    <a:pt x="48" y="514"/>
                  </a:lnTo>
                  <a:lnTo>
                    <a:pt x="48" y="514"/>
                  </a:lnTo>
                  <a:lnTo>
                    <a:pt x="53" y="517"/>
                  </a:lnTo>
                  <a:lnTo>
                    <a:pt x="59" y="520"/>
                  </a:lnTo>
                  <a:lnTo>
                    <a:pt x="65" y="521"/>
                  </a:lnTo>
                  <a:lnTo>
                    <a:pt x="72" y="521"/>
                  </a:lnTo>
                  <a:lnTo>
                    <a:pt x="420" y="478"/>
                  </a:lnTo>
                  <a:lnTo>
                    <a:pt x="420" y="478"/>
                  </a:lnTo>
                  <a:lnTo>
                    <a:pt x="426" y="477"/>
                  </a:lnTo>
                  <a:lnTo>
                    <a:pt x="431" y="474"/>
                  </a:lnTo>
                  <a:lnTo>
                    <a:pt x="437" y="471"/>
                  </a:lnTo>
                  <a:lnTo>
                    <a:pt x="441" y="466"/>
                  </a:lnTo>
                  <a:lnTo>
                    <a:pt x="441" y="466"/>
                  </a:lnTo>
                  <a:lnTo>
                    <a:pt x="446" y="460"/>
                  </a:lnTo>
                  <a:lnTo>
                    <a:pt x="448" y="454"/>
                  </a:lnTo>
                  <a:lnTo>
                    <a:pt x="449" y="448"/>
                  </a:lnTo>
                  <a:lnTo>
                    <a:pt x="449" y="441"/>
                  </a:lnTo>
                  <a:lnTo>
                    <a:pt x="399" y="29"/>
                  </a:lnTo>
                  <a:lnTo>
                    <a:pt x="399" y="29"/>
                  </a:lnTo>
                  <a:lnTo>
                    <a:pt x="397" y="22"/>
                  </a:lnTo>
                  <a:lnTo>
                    <a:pt x="395" y="16"/>
                  </a:lnTo>
                  <a:lnTo>
                    <a:pt x="390" y="11"/>
                  </a:lnTo>
                  <a:lnTo>
                    <a:pt x="386" y="6"/>
                  </a:lnTo>
                  <a:lnTo>
                    <a:pt x="386" y="6"/>
                  </a:lnTo>
                  <a:close/>
                  <a:moveTo>
                    <a:pt x="188" y="434"/>
                  </a:moveTo>
                  <a:lnTo>
                    <a:pt x="188" y="434"/>
                  </a:lnTo>
                  <a:lnTo>
                    <a:pt x="186" y="436"/>
                  </a:lnTo>
                  <a:lnTo>
                    <a:pt x="181" y="437"/>
                  </a:lnTo>
                  <a:lnTo>
                    <a:pt x="103" y="447"/>
                  </a:lnTo>
                  <a:lnTo>
                    <a:pt x="103" y="447"/>
                  </a:lnTo>
                  <a:lnTo>
                    <a:pt x="99" y="447"/>
                  </a:lnTo>
                  <a:lnTo>
                    <a:pt x="96" y="445"/>
                  </a:lnTo>
                  <a:lnTo>
                    <a:pt x="96" y="445"/>
                  </a:lnTo>
                  <a:lnTo>
                    <a:pt x="92" y="441"/>
                  </a:lnTo>
                  <a:lnTo>
                    <a:pt x="91" y="438"/>
                  </a:lnTo>
                  <a:lnTo>
                    <a:pt x="91" y="438"/>
                  </a:lnTo>
                  <a:lnTo>
                    <a:pt x="92" y="434"/>
                  </a:lnTo>
                  <a:lnTo>
                    <a:pt x="93" y="431"/>
                  </a:lnTo>
                  <a:lnTo>
                    <a:pt x="93" y="431"/>
                  </a:lnTo>
                  <a:lnTo>
                    <a:pt x="97" y="427"/>
                  </a:lnTo>
                  <a:lnTo>
                    <a:pt x="101" y="426"/>
                  </a:lnTo>
                  <a:lnTo>
                    <a:pt x="179" y="416"/>
                  </a:lnTo>
                  <a:lnTo>
                    <a:pt x="179" y="416"/>
                  </a:lnTo>
                  <a:lnTo>
                    <a:pt x="183" y="416"/>
                  </a:lnTo>
                  <a:lnTo>
                    <a:pt x="187" y="419"/>
                  </a:lnTo>
                  <a:lnTo>
                    <a:pt x="187" y="419"/>
                  </a:lnTo>
                  <a:lnTo>
                    <a:pt x="189" y="422"/>
                  </a:lnTo>
                  <a:lnTo>
                    <a:pt x="191" y="425"/>
                  </a:lnTo>
                  <a:lnTo>
                    <a:pt x="191" y="425"/>
                  </a:lnTo>
                  <a:lnTo>
                    <a:pt x="190" y="429"/>
                  </a:lnTo>
                  <a:lnTo>
                    <a:pt x="188" y="434"/>
                  </a:lnTo>
                  <a:lnTo>
                    <a:pt x="188" y="434"/>
                  </a:lnTo>
                  <a:close/>
                  <a:moveTo>
                    <a:pt x="378" y="338"/>
                  </a:moveTo>
                  <a:lnTo>
                    <a:pt x="378" y="338"/>
                  </a:lnTo>
                  <a:lnTo>
                    <a:pt x="375" y="340"/>
                  </a:lnTo>
                  <a:lnTo>
                    <a:pt x="371" y="342"/>
                  </a:lnTo>
                  <a:lnTo>
                    <a:pt x="95" y="375"/>
                  </a:lnTo>
                  <a:lnTo>
                    <a:pt x="95" y="375"/>
                  </a:lnTo>
                  <a:lnTo>
                    <a:pt x="90" y="375"/>
                  </a:lnTo>
                  <a:lnTo>
                    <a:pt x="87" y="373"/>
                  </a:lnTo>
                  <a:lnTo>
                    <a:pt x="87" y="373"/>
                  </a:lnTo>
                  <a:lnTo>
                    <a:pt x="84" y="370"/>
                  </a:lnTo>
                  <a:lnTo>
                    <a:pt x="83" y="367"/>
                  </a:lnTo>
                  <a:lnTo>
                    <a:pt x="83" y="367"/>
                  </a:lnTo>
                  <a:lnTo>
                    <a:pt x="84" y="362"/>
                  </a:lnTo>
                  <a:lnTo>
                    <a:pt x="85" y="359"/>
                  </a:lnTo>
                  <a:lnTo>
                    <a:pt x="85" y="359"/>
                  </a:lnTo>
                  <a:lnTo>
                    <a:pt x="88" y="356"/>
                  </a:lnTo>
                  <a:lnTo>
                    <a:pt x="92" y="355"/>
                  </a:lnTo>
                  <a:lnTo>
                    <a:pt x="368" y="321"/>
                  </a:lnTo>
                  <a:lnTo>
                    <a:pt x="368" y="321"/>
                  </a:lnTo>
                  <a:lnTo>
                    <a:pt x="373" y="321"/>
                  </a:lnTo>
                  <a:lnTo>
                    <a:pt x="376" y="323"/>
                  </a:lnTo>
                  <a:lnTo>
                    <a:pt x="376" y="323"/>
                  </a:lnTo>
                  <a:lnTo>
                    <a:pt x="379" y="326"/>
                  </a:lnTo>
                  <a:lnTo>
                    <a:pt x="380" y="330"/>
                  </a:lnTo>
                  <a:lnTo>
                    <a:pt x="380" y="330"/>
                  </a:lnTo>
                  <a:lnTo>
                    <a:pt x="380" y="334"/>
                  </a:lnTo>
                  <a:lnTo>
                    <a:pt x="378" y="338"/>
                  </a:lnTo>
                  <a:lnTo>
                    <a:pt x="378" y="338"/>
                  </a:lnTo>
                  <a:close/>
                  <a:moveTo>
                    <a:pt x="371" y="277"/>
                  </a:moveTo>
                  <a:lnTo>
                    <a:pt x="371" y="277"/>
                  </a:lnTo>
                  <a:lnTo>
                    <a:pt x="367" y="280"/>
                  </a:lnTo>
                  <a:lnTo>
                    <a:pt x="364" y="282"/>
                  </a:lnTo>
                  <a:lnTo>
                    <a:pt x="87" y="315"/>
                  </a:lnTo>
                  <a:lnTo>
                    <a:pt x="87" y="315"/>
                  </a:lnTo>
                  <a:lnTo>
                    <a:pt x="84" y="314"/>
                  </a:lnTo>
                  <a:lnTo>
                    <a:pt x="79" y="313"/>
                  </a:lnTo>
                  <a:lnTo>
                    <a:pt x="79" y="313"/>
                  </a:lnTo>
                  <a:lnTo>
                    <a:pt x="77" y="310"/>
                  </a:lnTo>
                  <a:lnTo>
                    <a:pt x="75" y="306"/>
                  </a:lnTo>
                  <a:lnTo>
                    <a:pt x="75" y="306"/>
                  </a:lnTo>
                  <a:lnTo>
                    <a:pt x="76" y="302"/>
                  </a:lnTo>
                  <a:lnTo>
                    <a:pt x="78" y="298"/>
                  </a:lnTo>
                  <a:lnTo>
                    <a:pt x="78" y="298"/>
                  </a:lnTo>
                  <a:lnTo>
                    <a:pt x="80" y="296"/>
                  </a:lnTo>
                  <a:lnTo>
                    <a:pt x="85" y="294"/>
                  </a:lnTo>
                  <a:lnTo>
                    <a:pt x="361" y="260"/>
                  </a:lnTo>
                  <a:lnTo>
                    <a:pt x="361" y="260"/>
                  </a:lnTo>
                  <a:lnTo>
                    <a:pt x="365" y="261"/>
                  </a:lnTo>
                  <a:lnTo>
                    <a:pt x="368" y="262"/>
                  </a:lnTo>
                  <a:lnTo>
                    <a:pt x="368" y="262"/>
                  </a:lnTo>
                  <a:lnTo>
                    <a:pt x="372" y="266"/>
                  </a:lnTo>
                  <a:lnTo>
                    <a:pt x="373" y="270"/>
                  </a:lnTo>
                  <a:lnTo>
                    <a:pt x="373" y="270"/>
                  </a:lnTo>
                  <a:lnTo>
                    <a:pt x="373" y="273"/>
                  </a:lnTo>
                  <a:lnTo>
                    <a:pt x="371" y="277"/>
                  </a:lnTo>
                  <a:lnTo>
                    <a:pt x="371" y="277"/>
                  </a:lnTo>
                  <a:close/>
                  <a:moveTo>
                    <a:pt x="363" y="216"/>
                  </a:moveTo>
                  <a:lnTo>
                    <a:pt x="363" y="216"/>
                  </a:lnTo>
                  <a:lnTo>
                    <a:pt x="360" y="219"/>
                  </a:lnTo>
                  <a:lnTo>
                    <a:pt x="356" y="220"/>
                  </a:lnTo>
                  <a:lnTo>
                    <a:pt x="79" y="254"/>
                  </a:lnTo>
                  <a:lnTo>
                    <a:pt x="79" y="254"/>
                  </a:lnTo>
                  <a:lnTo>
                    <a:pt x="76" y="254"/>
                  </a:lnTo>
                  <a:lnTo>
                    <a:pt x="72" y="251"/>
                  </a:lnTo>
                  <a:lnTo>
                    <a:pt x="72" y="251"/>
                  </a:lnTo>
                  <a:lnTo>
                    <a:pt x="70" y="248"/>
                  </a:lnTo>
                  <a:lnTo>
                    <a:pt x="68" y="245"/>
                  </a:lnTo>
                  <a:lnTo>
                    <a:pt x="68" y="245"/>
                  </a:lnTo>
                  <a:lnTo>
                    <a:pt x="68" y="241"/>
                  </a:lnTo>
                  <a:lnTo>
                    <a:pt x="71" y="237"/>
                  </a:lnTo>
                  <a:lnTo>
                    <a:pt x="71" y="237"/>
                  </a:lnTo>
                  <a:lnTo>
                    <a:pt x="73" y="234"/>
                  </a:lnTo>
                  <a:lnTo>
                    <a:pt x="77" y="233"/>
                  </a:lnTo>
                  <a:lnTo>
                    <a:pt x="353" y="199"/>
                  </a:lnTo>
                  <a:lnTo>
                    <a:pt x="353" y="199"/>
                  </a:lnTo>
                  <a:lnTo>
                    <a:pt x="358" y="199"/>
                  </a:lnTo>
                  <a:lnTo>
                    <a:pt x="361" y="201"/>
                  </a:lnTo>
                  <a:lnTo>
                    <a:pt x="361" y="201"/>
                  </a:lnTo>
                  <a:lnTo>
                    <a:pt x="364" y="205"/>
                  </a:lnTo>
                  <a:lnTo>
                    <a:pt x="365" y="208"/>
                  </a:lnTo>
                  <a:lnTo>
                    <a:pt x="365" y="208"/>
                  </a:lnTo>
                  <a:lnTo>
                    <a:pt x="365" y="212"/>
                  </a:lnTo>
                  <a:lnTo>
                    <a:pt x="363" y="216"/>
                  </a:lnTo>
                  <a:lnTo>
                    <a:pt x="363" y="216"/>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09" name="Freeform 244"/>
            <p:cNvSpPr>
              <a:spLocks noEditPoints="1" noChangeArrowheads="1"/>
            </p:cNvSpPr>
            <p:nvPr/>
          </p:nvSpPr>
          <p:spPr bwMode="auto">
            <a:xfrm>
              <a:off x="1431364" y="1482341"/>
              <a:ext cx="410001" cy="443477"/>
            </a:xfrm>
            <a:custGeom>
              <a:avLst/>
              <a:gdLst>
                <a:gd name="T0" fmla="*/ 85 w 269"/>
                <a:gd name="T1" fmla="*/ 0 h 292"/>
                <a:gd name="T2" fmla="*/ 70 w 269"/>
                <a:gd name="T3" fmla="*/ 4 h 292"/>
                <a:gd name="T4" fmla="*/ 60 w 269"/>
                <a:gd name="T5" fmla="*/ 13 h 292"/>
                <a:gd name="T6" fmla="*/ 1 w 269"/>
                <a:gd name="T7" fmla="*/ 227 h 292"/>
                <a:gd name="T8" fmla="*/ 1 w 269"/>
                <a:gd name="T9" fmla="*/ 242 h 292"/>
                <a:gd name="T10" fmla="*/ 9 w 269"/>
                <a:gd name="T11" fmla="*/ 254 h 292"/>
                <a:gd name="T12" fmla="*/ 131 w 269"/>
                <a:gd name="T13" fmla="*/ 290 h 292"/>
                <a:gd name="T14" fmla="*/ 133 w 269"/>
                <a:gd name="T15" fmla="*/ 291 h 292"/>
                <a:gd name="T16" fmla="*/ 149 w 269"/>
                <a:gd name="T17" fmla="*/ 292 h 292"/>
                <a:gd name="T18" fmla="*/ 159 w 269"/>
                <a:gd name="T19" fmla="*/ 289 h 292"/>
                <a:gd name="T20" fmla="*/ 172 w 269"/>
                <a:gd name="T21" fmla="*/ 280 h 292"/>
                <a:gd name="T22" fmla="*/ 181 w 269"/>
                <a:gd name="T23" fmla="*/ 265 h 292"/>
                <a:gd name="T24" fmla="*/ 189 w 269"/>
                <a:gd name="T25" fmla="*/ 267 h 292"/>
                <a:gd name="T26" fmla="*/ 206 w 269"/>
                <a:gd name="T27" fmla="*/ 263 h 292"/>
                <a:gd name="T28" fmla="*/ 210 w 269"/>
                <a:gd name="T29" fmla="*/ 261 h 292"/>
                <a:gd name="T30" fmla="*/ 216 w 269"/>
                <a:gd name="T31" fmla="*/ 257 h 292"/>
                <a:gd name="T32" fmla="*/ 268 w 269"/>
                <a:gd name="T33" fmla="*/ 76 h 292"/>
                <a:gd name="T34" fmla="*/ 269 w 269"/>
                <a:gd name="T35" fmla="*/ 67 h 292"/>
                <a:gd name="T36" fmla="*/ 263 w 269"/>
                <a:gd name="T37" fmla="*/ 52 h 292"/>
                <a:gd name="T38" fmla="*/ 249 w 269"/>
                <a:gd name="T39" fmla="*/ 45 h 292"/>
                <a:gd name="T40" fmla="*/ 204 w 269"/>
                <a:gd name="T41" fmla="*/ 240 h 292"/>
                <a:gd name="T42" fmla="*/ 201 w 269"/>
                <a:gd name="T43" fmla="*/ 246 h 292"/>
                <a:gd name="T44" fmla="*/ 197 w 269"/>
                <a:gd name="T45" fmla="*/ 248 h 292"/>
                <a:gd name="T46" fmla="*/ 188 w 269"/>
                <a:gd name="T47" fmla="*/ 248 h 292"/>
                <a:gd name="T48" fmla="*/ 181 w 269"/>
                <a:gd name="T49" fmla="*/ 246 h 292"/>
                <a:gd name="T50" fmla="*/ 172 w 269"/>
                <a:gd name="T51" fmla="*/ 245 h 292"/>
                <a:gd name="T52" fmla="*/ 167 w 269"/>
                <a:gd name="T53" fmla="*/ 251 h 292"/>
                <a:gd name="T54" fmla="*/ 166 w 269"/>
                <a:gd name="T55" fmla="*/ 256 h 292"/>
                <a:gd name="T56" fmla="*/ 156 w 269"/>
                <a:gd name="T57" fmla="*/ 271 h 292"/>
                <a:gd name="T58" fmla="*/ 151 w 269"/>
                <a:gd name="T59" fmla="*/ 273 h 292"/>
                <a:gd name="T60" fmla="*/ 147 w 269"/>
                <a:gd name="T61" fmla="*/ 274 h 292"/>
                <a:gd name="T62" fmla="*/ 138 w 269"/>
                <a:gd name="T63" fmla="*/ 273 h 292"/>
                <a:gd name="T64" fmla="*/ 135 w 269"/>
                <a:gd name="T65" fmla="*/ 273 h 292"/>
                <a:gd name="T66" fmla="*/ 21 w 269"/>
                <a:gd name="T67" fmla="*/ 240 h 292"/>
                <a:gd name="T68" fmla="*/ 18 w 269"/>
                <a:gd name="T69" fmla="*/ 233 h 292"/>
                <a:gd name="T70" fmla="*/ 78 w 269"/>
                <a:gd name="T71" fmla="*/ 21 h 292"/>
                <a:gd name="T72" fmla="*/ 85 w 269"/>
                <a:gd name="T73" fmla="*/ 18 h 292"/>
                <a:gd name="T74" fmla="*/ 111 w 269"/>
                <a:gd name="T75" fmla="*/ 29 h 292"/>
                <a:gd name="T76" fmla="*/ 111 w 269"/>
                <a:gd name="T77" fmla="*/ 36 h 292"/>
                <a:gd name="T78" fmla="*/ 116 w 269"/>
                <a:gd name="T79" fmla="*/ 46 h 292"/>
                <a:gd name="T80" fmla="*/ 124 w 269"/>
                <a:gd name="T81" fmla="*/ 51 h 292"/>
                <a:gd name="T82" fmla="*/ 132 w 269"/>
                <a:gd name="T83" fmla="*/ 51 h 292"/>
                <a:gd name="T84" fmla="*/ 141 w 269"/>
                <a:gd name="T85" fmla="*/ 47 h 292"/>
                <a:gd name="T86" fmla="*/ 146 w 269"/>
                <a:gd name="T87" fmla="*/ 38 h 292"/>
                <a:gd name="T88" fmla="*/ 188 w 269"/>
                <a:gd name="T89" fmla="*/ 46 h 292"/>
                <a:gd name="T90" fmla="*/ 186 w 269"/>
                <a:gd name="T91" fmla="*/ 49 h 292"/>
                <a:gd name="T92" fmla="*/ 186 w 269"/>
                <a:gd name="T93" fmla="*/ 60 h 292"/>
                <a:gd name="T94" fmla="*/ 192 w 269"/>
                <a:gd name="T95" fmla="*/ 69 h 292"/>
                <a:gd name="T96" fmla="*/ 198 w 269"/>
                <a:gd name="T97" fmla="*/ 72 h 292"/>
                <a:gd name="T98" fmla="*/ 209 w 269"/>
                <a:gd name="T99" fmla="*/ 72 h 292"/>
                <a:gd name="T100" fmla="*/ 218 w 269"/>
                <a:gd name="T101" fmla="*/ 65 h 292"/>
                <a:gd name="T102" fmla="*/ 221 w 269"/>
                <a:gd name="T103" fmla="*/ 59 h 292"/>
                <a:gd name="T104" fmla="*/ 245 w 269"/>
                <a:gd name="T105" fmla="*/ 62 h 292"/>
                <a:gd name="T106" fmla="*/ 251 w 269"/>
                <a:gd name="T107" fmla="*/ 69 h 29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9"/>
                <a:gd name="T163" fmla="*/ 0 h 292"/>
                <a:gd name="T164" fmla="*/ 269 w 269"/>
                <a:gd name="T165" fmla="*/ 292 h 29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9" h="292">
                  <a:moveTo>
                    <a:pt x="90" y="0"/>
                  </a:moveTo>
                  <a:lnTo>
                    <a:pt x="90" y="0"/>
                  </a:lnTo>
                  <a:lnTo>
                    <a:pt x="85" y="0"/>
                  </a:lnTo>
                  <a:lnTo>
                    <a:pt x="80" y="0"/>
                  </a:lnTo>
                  <a:lnTo>
                    <a:pt x="76" y="1"/>
                  </a:lnTo>
                  <a:lnTo>
                    <a:pt x="70" y="4"/>
                  </a:lnTo>
                  <a:lnTo>
                    <a:pt x="67" y="6"/>
                  </a:lnTo>
                  <a:lnTo>
                    <a:pt x="64" y="9"/>
                  </a:lnTo>
                  <a:lnTo>
                    <a:pt x="60" y="13"/>
                  </a:lnTo>
                  <a:lnTo>
                    <a:pt x="58" y="19"/>
                  </a:lnTo>
                  <a:lnTo>
                    <a:pt x="1" y="227"/>
                  </a:lnTo>
                  <a:lnTo>
                    <a:pt x="1" y="227"/>
                  </a:lnTo>
                  <a:lnTo>
                    <a:pt x="0" y="233"/>
                  </a:lnTo>
                  <a:lnTo>
                    <a:pt x="0" y="238"/>
                  </a:lnTo>
                  <a:lnTo>
                    <a:pt x="1" y="242"/>
                  </a:lnTo>
                  <a:lnTo>
                    <a:pt x="3" y="247"/>
                  </a:lnTo>
                  <a:lnTo>
                    <a:pt x="6" y="251"/>
                  </a:lnTo>
                  <a:lnTo>
                    <a:pt x="9" y="254"/>
                  </a:lnTo>
                  <a:lnTo>
                    <a:pt x="14" y="258"/>
                  </a:lnTo>
                  <a:lnTo>
                    <a:pt x="19" y="260"/>
                  </a:lnTo>
                  <a:lnTo>
                    <a:pt x="131" y="290"/>
                  </a:lnTo>
                  <a:lnTo>
                    <a:pt x="131" y="290"/>
                  </a:lnTo>
                  <a:lnTo>
                    <a:pt x="131" y="290"/>
                  </a:lnTo>
                  <a:lnTo>
                    <a:pt x="133" y="291"/>
                  </a:lnTo>
                  <a:lnTo>
                    <a:pt x="133" y="291"/>
                  </a:lnTo>
                  <a:lnTo>
                    <a:pt x="143" y="292"/>
                  </a:lnTo>
                  <a:lnTo>
                    <a:pt x="149" y="292"/>
                  </a:lnTo>
                  <a:lnTo>
                    <a:pt x="157" y="290"/>
                  </a:lnTo>
                  <a:lnTo>
                    <a:pt x="157" y="290"/>
                  </a:lnTo>
                  <a:lnTo>
                    <a:pt x="159" y="289"/>
                  </a:lnTo>
                  <a:lnTo>
                    <a:pt x="159" y="289"/>
                  </a:lnTo>
                  <a:lnTo>
                    <a:pt x="167" y="286"/>
                  </a:lnTo>
                  <a:lnTo>
                    <a:pt x="172" y="280"/>
                  </a:lnTo>
                  <a:lnTo>
                    <a:pt x="178" y="273"/>
                  </a:lnTo>
                  <a:lnTo>
                    <a:pt x="181" y="265"/>
                  </a:lnTo>
                  <a:lnTo>
                    <a:pt x="181" y="265"/>
                  </a:lnTo>
                  <a:lnTo>
                    <a:pt x="182" y="266"/>
                  </a:lnTo>
                  <a:lnTo>
                    <a:pt x="182" y="266"/>
                  </a:lnTo>
                  <a:lnTo>
                    <a:pt x="189" y="267"/>
                  </a:lnTo>
                  <a:lnTo>
                    <a:pt x="195" y="267"/>
                  </a:lnTo>
                  <a:lnTo>
                    <a:pt x="201" y="265"/>
                  </a:lnTo>
                  <a:lnTo>
                    <a:pt x="206" y="263"/>
                  </a:lnTo>
                  <a:lnTo>
                    <a:pt x="207" y="263"/>
                  </a:lnTo>
                  <a:lnTo>
                    <a:pt x="210" y="261"/>
                  </a:lnTo>
                  <a:lnTo>
                    <a:pt x="210" y="261"/>
                  </a:lnTo>
                  <a:lnTo>
                    <a:pt x="211" y="260"/>
                  </a:lnTo>
                  <a:lnTo>
                    <a:pt x="211" y="260"/>
                  </a:lnTo>
                  <a:lnTo>
                    <a:pt x="216" y="257"/>
                  </a:lnTo>
                  <a:lnTo>
                    <a:pt x="218" y="252"/>
                  </a:lnTo>
                  <a:lnTo>
                    <a:pt x="221" y="245"/>
                  </a:lnTo>
                  <a:lnTo>
                    <a:pt x="268" y="76"/>
                  </a:lnTo>
                  <a:lnTo>
                    <a:pt x="268" y="76"/>
                  </a:lnTo>
                  <a:lnTo>
                    <a:pt x="269" y="71"/>
                  </a:lnTo>
                  <a:lnTo>
                    <a:pt x="269" y="67"/>
                  </a:lnTo>
                  <a:lnTo>
                    <a:pt x="268" y="61"/>
                  </a:lnTo>
                  <a:lnTo>
                    <a:pt x="266" y="57"/>
                  </a:lnTo>
                  <a:lnTo>
                    <a:pt x="263" y="52"/>
                  </a:lnTo>
                  <a:lnTo>
                    <a:pt x="259" y="49"/>
                  </a:lnTo>
                  <a:lnTo>
                    <a:pt x="255" y="47"/>
                  </a:lnTo>
                  <a:lnTo>
                    <a:pt x="249" y="45"/>
                  </a:lnTo>
                  <a:lnTo>
                    <a:pt x="90" y="0"/>
                  </a:lnTo>
                  <a:close/>
                  <a:moveTo>
                    <a:pt x="251" y="72"/>
                  </a:moveTo>
                  <a:lnTo>
                    <a:pt x="204" y="240"/>
                  </a:lnTo>
                  <a:lnTo>
                    <a:pt x="204" y="240"/>
                  </a:lnTo>
                  <a:lnTo>
                    <a:pt x="203" y="244"/>
                  </a:lnTo>
                  <a:lnTo>
                    <a:pt x="201" y="246"/>
                  </a:lnTo>
                  <a:lnTo>
                    <a:pt x="201" y="246"/>
                  </a:lnTo>
                  <a:lnTo>
                    <a:pt x="199" y="246"/>
                  </a:lnTo>
                  <a:lnTo>
                    <a:pt x="197" y="248"/>
                  </a:lnTo>
                  <a:lnTo>
                    <a:pt x="197" y="248"/>
                  </a:lnTo>
                  <a:lnTo>
                    <a:pt x="193" y="249"/>
                  </a:lnTo>
                  <a:lnTo>
                    <a:pt x="188" y="248"/>
                  </a:lnTo>
                  <a:lnTo>
                    <a:pt x="188" y="248"/>
                  </a:lnTo>
                  <a:lnTo>
                    <a:pt x="184" y="247"/>
                  </a:lnTo>
                  <a:lnTo>
                    <a:pt x="181" y="246"/>
                  </a:lnTo>
                  <a:lnTo>
                    <a:pt x="181" y="246"/>
                  </a:lnTo>
                  <a:lnTo>
                    <a:pt x="177" y="244"/>
                  </a:lnTo>
                  <a:lnTo>
                    <a:pt x="172" y="245"/>
                  </a:lnTo>
                  <a:lnTo>
                    <a:pt x="172" y="245"/>
                  </a:lnTo>
                  <a:lnTo>
                    <a:pt x="168" y="247"/>
                  </a:lnTo>
                  <a:lnTo>
                    <a:pt x="167" y="251"/>
                  </a:lnTo>
                  <a:lnTo>
                    <a:pt x="167" y="251"/>
                  </a:lnTo>
                  <a:lnTo>
                    <a:pt x="166" y="256"/>
                  </a:lnTo>
                  <a:lnTo>
                    <a:pt x="166" y="256"/>
                  </a:lnTo>
                  <a:lnTo>
                    <a:pt x="164" y="262"/>
                  </a:lnTo>
                  <a:lnTo>
                    <a:pt x="160" y="266"/>
                  </a:lnTo>
                  <a:lnTo>
                    <a:pt x="156" y="271"/>
                  </a:lnTo>
                  <a:lnTo>
                    <a:pt x="152" y="273"/>
                  </a:lnTo>
                  <a:lnTo>
                    <a:pt x="152" y="273"/>
                  </a:lnTo>
                  <a:lnTo>
                    <a:pt x="151" y="273"/>
                  </a:lnTo>
                  <a:lnTo>
                    <a:pt x="151" y="273"/>
                  </a:lnTo>
                  <a:lnTo>
                    <a:pt x="151" y="273"/>
                  </a:lnTo>
                  <a:lnTo>
                    <a:pt x="147" y="274"/>
                  </a:lnTo>
                  <a:lnTo>
                    <a:pt x="144" y="274"/>
                  </a:lnTo>
                  <a:lnTo>
                    <a:pt x="138" y="273"/>
                  </a:lnTo>
                  <a:lnTo>
                    <a:pt x="138" y="273"/>
                  </a:lnTo>
                  <a:lnTo>
                    <a:pt x="135" y="273"/>
                  </a:lnTo>
                  <a:lnTo>
                    <a:pt x="135" y="273"/>
                  </a:lnTo>
                  <a:lnTo>
                    <a:pt x="135" y="273"/>
                  </a:lnTo>
                  <a:lnTo>
                    <a:pt x="23" y="241"/>
                  </a:lnTo>
                  <a:lnTo>
                    <a:pt x="23" y="241"/>
                  </a:lnTo>
                  <a:lnTo>
                    <a:pt x="21" y="240"/>
                  </a:lnTo>
                  <a:lnTo>
                    <a:pt x="19" y="238"/>
                  </a:lnTo>
                  <a:lnTo>
                    <a:pt x="18" y="236"/>
                  </a:lnTo>
                  <a:lnTo>
                    <a:pt x="18" y="233"/>
                  </a:lnTo>
                  <a:lnTo>
                    <a:pt x="77" y="23"/>
                  </a:lnTo>
                  <a:lnTo>
                    <a:pt x="77" y="23"/>
                  </a:lnTo>
                  <a:lnTo>
                    <a:pt x="78" y="21"/>
                  </a:lnTo>
                  <a:lnTo>
                    <a:pt x="80" y="19"/>
                  </a:lnTo>
                  <a:lnTo>
                    <a:pt x="82" y="18"/>
                  </a:lnTo>
                  <a:lnTo>
                    <a:pt x="85" y="18"/>
                  </a:lnTo>
                  <a:lnTo>
                    <a:pt x="113" y="26"/>
                  </a:lnTo>
                  <a:lnTo>
                    <a:pt x="113" y="26"/>
                  </a:lnTo>
                  <a:lnTo>
                    <a:pt x="111" y="29"/>
                  </a:lnTo>
                  <a:lnTo>
                    <a:pt x="111" y="29"/>
                  </a:lnTo>
                  <a:lnTo>
                    <a:pt x="111" y="33"/>
                  </a:lnTo>
                  <a:lnTo>
                    <a:pt x="111" y="36"/>
                  </a:lnTo>
                  <a:lnTo>
                    <a:pt x="113" y="39"/>
                  </a:lnTo>
                  <a:lnTo>
                    <a:pt x="114" y="43"/>
                  </a:lnTo>
                  <a:lnTo>
                    <a:pt x="116" y="46"/>
                  </a:lnTo>
                  <a:lnTo>
                    <a:pt x="118" y="48"/>
                  </a:lnTo>
                  <a:lnTo>
                    <a:pt x="121" y="50"/>
                  </a:lnTo>
                  <a:lnTo>
                    <a:pt x="124" y="51"/>
                  </a:lnTo>
                  <a:lnTo>
                    <a:pt x="124" y="51"/>
                  </a:lnTo>
                  <a:lnTo>
                    <a:pt x="128" y="51"/>
                  </a:lnTo>
                  <a:lnTo>
                    <a:pt x="132" y="51"/>
                  </a:lnTo>
                  <a:lnTo>
                    <a:pt x="135" y="51"/>
                  </a:lnTo>
                  <a:lnTo>
                    <a:pt x="139" y="49"/>
                  </a:lnTo>
                  <a:lnTo>
                    <a:pt x="141" y="47"/>
                  </a:lnTo>
                  <a:lnTo>
                    <a:pt x="143" y="45"/>
                  </a:lnTo>
                  <a:lnTo>
                    <a:pt x="145" y="42"/>
                  </a:lnTo>
                  <a:lnTo>
                    <a:pt x="146" y="38"/>
                  </a:lnTo>
                  <a:lnTo>
                    <a:pt x="146" y="38"/>
                  </a:lnTo>
                  <a:lnTo>
                    <a:pt x="147" y="35"/>
                  </a:lnTo>
                  <a:lnTo>
                    <a:pt x="188" y="46"/>
                  </a:lnTo>
                  <a:lnTo>
                    <a:pt x="188" y="46"/>
                  </a:lnTo>
                  <a:lnTo>
                    <a:pt x="186" y="49"/>
                  </a:lnTo>
                  <a:lnTo>
                    <a:pt x="186" y="49"/>
                  </a:lnTo>
                  <a:lnTo>
                    <a:pt x="185" y="54"/>
                  </a:lnTo>
                  <a:lnTo>
                    <a:pt x="185" y="57"/>
                  </a:lnTo>
                  <a:lnTo>
                    <a:pt x="186" y="60"/>
                  </a:lnTo>
                  <a:lnTo>
                    <a:pt x="188" y="63"/>
                  </a:lnTo>
                  <a:lnTo>
                    <a:pt x="190" y="67"/>
                  </a:lnTo>
                  <a:lnTo>
                    <a:pt x="192" y="69"/>
                  </a:lnTo>
                  <a:lnTo>
                    <a:pt x="195" y="71"/>
                  </a:lnTo>
                  <a:lnTo>
                    <a:pt x="198" y="72"/>
                  </a:lnTo>
                  <a:lnTo>
                    <a:pt x="198" y="72"/>
                  </a:lnTo>
                  <a:lnTo>
                    <a:pt x="203" y="72"/>
                  </a:lnTo>
                  <a:lnTo>
                    <a:pt x="206" y="72"/>
                  </a:lnTo>
                  <a:lnTo>
                    <a:pt x="209" y="72"/>
                  </a:lnTo>
                  <a:lnTo>
                    <a:pt x="213" y="70"/>
                  </a:lnTo>
                  <a:lnTo>
                    <a:pt x="216" y="68"/>
                  </a:lnTo>
                  <a:lnTo>
                    <a:pt x="218" y="65"/>
                  </a:lnTo>
                  <a:lnTo>
                    <a:pt x="220" y="62"/>
                  </a:lnTo>
                  <a:lnTo>
                    <a:pt x="221" y="59"/>
                  </a:lnTo>
                  <a:lnTo>
                    <a:pt x="221" y="59"/>
                  </a:lnTo>
                  <a:lnTo>
                    <a:pt x="221" y="56"/>
                  </a:lnTo>
                  <a:lnTo>
                    <a:pt x="245" y="62"/>
                  </a:lnTo>
                  <a:lnTo>
                    <a:pt x="245" y="62"/>
                  </a:lnTo>
                  <a:lnTo>
                    <a:pt x="247" y="63"/>
                  </a:lnTo>
                  <a:lnTo>
                    <a:pt x="249" y="65"/>
                  </a:lnTo>
                  <a:lnTo>
                    <a:pt x="251" y="69"/>
                  </a:lnTo>
                  <a:lnTo>
                    <a:pt x="251" y="72"/>
                  </a:lnTo>
                  <a:lnTo>
                    <a:pt x="251" y="72"/>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10" name="Freeform 245"/>
            <p:cNvSpPr>
              <a:spLocks noChangeArrowheads="1"/>
            </p:cNvSpPr>
            <p:nvPr/>
          </p:nvSpPr>
          <p:spPr bwMode="auto">
            <a:xfrm>
              <a:off x="1513365" y="1615992"/>
              <a:ext cx="136668" cy="170101"/>
            </a:xfrm>
            <a:custGeom>
              <a:avLst/>
              <a:gdLst>
                <a:gd name="T0" fmla="*/ 74 w 90"/>
                <a:gd name="T1" fmla="*/ 59 h 111"/>
                <a:gd name="T2" fmla="*/ 84 w 90"/>
                <a:gd name="T3" fmla="*/ 51 h 111"/>
                <a:gd name="T4" fmla="*/ 89 w 90"/>
                <a:gd name="T5" fmla="*/ 40 h 111"/>
                <a:gd name="T6" fmla="*/ 90 w 90"/>
                <a:gd name="T7" fmla="*/ 35 h 111"/>
                <a:gd name="T8" fmla="*/ 89 w 90"/>
                <a:gd name="T9" fmla="*/ 23 h 111"/>
                <a:gd name="T10" fmla="*/ 86 w 90"/>
                <a:gd name="T11" fmla="*/ 18 h 111"/>
                <a:gd name="T12" fmla="*/ 76 w 90"/>
                <a:gd name="T13" fmla="*/ 9 h 111"/>
                <a:gd name="T14" fmla="*/ 63 w 90"/>
                <a:gd name="T15" fmla="*/ 2 h 111"/>
                <a:gd name="T16" fmla="*/ 63 w 90"/>
                <a:gd name="T17" fmla="*/ 2 h 111"/>
                <a:gd name="T18" fmla="*/ 53 w 90"/>
                <a:gd name="T19" fmla="*/ 0 h 111"/>
                <a:gd name="T20" fmla="*/ 37 w 90"/>
                <a:gd name="T21" fmla="*/ 0 h 111"/>
                <a:gd name="T22" fmla="*/ 30 w 90"/>
                <a:gd name="T23" fmla="*/ 2 h 111"/>
                <a:gd name="T24" fmla="*/ 27 w 90"/>
                <a:gd name="T25" fmla="*/ 8 h 111"/>
                <a:gd name="T26" fmla="*/ 27 w 90"/>
                <a:gd name="T27" fmla="*/ 22 h 111"/>
                <a:gd name="T28" fmla="*/ 29 w 90"/>
                <a:gd name="T29" fmla="*/ 26 h 111"/>
                <a:gd name="T30" fmla="*/ 31 w 90"/>
                <a:gd name="T31" fmla="*/ 27 h 111"/>
                <a:gd name="T32" fmla="*/ 35 w 90"/>
                <a:gd name="T33" fmla="*/ 26 h 111"/>
                <a:gd name="T34" fmla="*/ 42 w 90"/>
                <a:gd name="T35" fmla="*/ 25 h 111"/>
                <a:gd name="T36" fmla="*/ 52 w 90"/>
                <a:gd name="T37" fmla="*/ 26 h 111"/>
                <a:gd name="T38" fmla="*/ 52 w 90"/>
                <a:gd name="T39" fmla="*/ 26 h 111"/>
                <a:gd name="T40" fmla="*/ 56 w 90"/>
                <a:gd name="T41" fmla="*/ 29 h 111"/>
                <a:gd name="T42" fmla="*/ 60 w 90"/>
                <a:gd name="T43" fmla="*/ 33 h 111"/>
                <a:gd name="T44" fmla="*/ 60 w 90"/>
                <a:gd name="T45" fmla="*/ 35 h 111"/>
                <a:gd name="T46" fmla="*/ 54 w 90"/>
                <a:gd name="T47" fmla="*/ 39 h 111"/>
                <a:gd name="T48" fmla="*/ 50 w 90"/>
                <a:gd name="T49" fmla="*/ 40 h 111"/>
                <a:gd name="T50" fmla="*/ 44 w 90"/>
                <a:gd name="T51" fmla="*/ 39 h 111"/>
                <a:gd name="T52" fmla="*/ 37 w 90"/>
                <a:gd name="T53" fmla="*/ 37 h 111"/>
                <a:gd name="T54" fmla="*/ 35 w 90"/>
                <a:gd name="T55" fmla="*/ 37 h 111"/>
                <a:gd name="T56" fmla="*/ 32 w 90"/>
                <a:gd name="T57" fmla="*/ 38 h 111"/>
                <a:gd name="T58" fmla="*/ 29 w 90"/>
                <a:gd name="T59" fmla="*/ 42 h 111"/>
                <a:gd name="T60" fmla="*/ 26 w 90"/>
                <a:gd name="T61" fmla="*/ 55 h 111"/>
                <a:gd name="T62" fmla="*/ 27 w 90"/>
                <a:gd name="T63" fmla="*/ 59 h 111"/>
                <a:gd name="T64" fmla="*/ 28 w 90"/>
                <a:gd name="T65" fmla="*/ 60 h 111"/>
                <a:gd name="T66" fmla="*/ 38 w 90"/>
                <a:gd name="T67" fmla="*/ 63 h 111"/>
                <a:gd name="T68" fmla="*/ 38 w 90"/>
                <a:gd name="T69" fmla="*/ 63 h 111"/>
                <a:gd name="T70" fmla="*/ 44 w 90"/>
                <a:gd name="T71" fmla="*/ 65 h 111"/>
                <a:gd name="T72" fmla="*/ 49 w 90"/>
                <a:gd name="T73" fmla="*/ 70 h 111"/>
                <a:gd name="T74" fmla="*/ 51 w 90"/>
                <a:gd name="T75" fmla="*/ 78 h 111"/>
                <a:gd name="T76" fmla="*/ 51 w 90"/>
                <a:gd name="T77" fmla="*/ 78 h 111"/>
                <a:gd name="T78" fmla="*/ 50 w 90"/>
                <a:gd name="T79" fmla="*/ 82 h 111"/>
                <a:gd name="T80" fmla="*/ 42 w 90"/>
                <a:gd name="T81" fmla="*/ 85 h 111"/>
                <a:gd name="T82" fmla="*/ 35 w 90"/>
                <a:gd name="T83" fmla="*/ 84 h 111"/>
                <a:gd name="T84" fmla="*/ 35 w 90"/>
                <a:gd name="T85" fmla="*/ 84 h 111"/>
                <a:gd name="T86" fmla="*/ 24 w 90"/>
                <a:gd name="T87" fmla="*/ 80 h 111"/>
                <a:gd name="T88" fmla="*/ 17 w 90"/>
                <a:gd name="T89" fmla="*/ 74 h 111"/>
                <a:gd name="T90" fmla="*/ 15 w 90"/>
                <a:gd name="T91" fmla="*/ 72 h 111"/>
                <a:gd name="T92" fmla="*/ 13 w 90"/>
                <a:gd name="T93" fmla="*/ 72 h 111"/>
                <a:gd name="T94" fmla="*/ 9 w 90"/>
                <a:gd name="T95" fmla="*/ 75 h 111"/>
                <a:gd name="T96" fmla="*/ 1 w 90"/>
                <a:gd name="T97" fmla="*/ 87 h 111"/>
                <a:gd name="T98" fmla="*/ 2 w 90"/>
                <a:gd name="T99" fmla="*/ 94 h 111"/>
                <a:gd name="T100" fmla="*/ 6 w 90"/>
                <a:gd name="T101" fmla="*/ 98 h 111"/>
                <a:gd name="T102" fmla="*/ 21 w 90"/>
                <a:gd name="T103" fmla="*/ 107 h 111"/>
                <a:gd name="T104" fmla="*/ 29 w 90"/>
                <a:gd name="T105" fmla="*/ 109 h 111"/>
                <a:gd name="T106" fmla="*/ 29 w 90"/>
                <a:gd name="T107" fmla="*/ 109 h 111"/>
                <a:gd name="T108" fmla="*/ 47 w 90"/>
                <a:gd name="T109" fmla="*/ 111 h 111"/>
                <a:gd name="T110" fmla="*/ 62 w 90"/>
                <a:gd name="T111" fmla="*/ 108 h 111"/>
                <a:gd name="T112" fmla="*/ 68 w 90"/>
                <a:gd name="T113" fmla="*/ 105 h 111"/>
                <a:gd name="T114" fmla="*/ 77 w 90"/>
                <a:gd name="T115" fmla="*/ 94 h 111"/>
                <a:gd name="T116" fmla="*/ 80 w 90"/>
                <a:gd name="T117" fmla="*/ 87 h 111"/>
                <a:gd name="T118" fmla="*/ 80 w 90"/>
                <a:gd name="T119" fmla="*/ 72 h 111"/>
                <a:gd name="T120" fmla="*/ 74 w 90"/>
                <a:gd name="T121" fmla="*/ 59 h 1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0"/>
                <a:gd name="T184" fmla="*/ 0 h 111"/>
                <a:gd name="T185" fmla="*/ 90 w 90"/>
                <a:gd name="T186" fmla="*/ 111 h 11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0" h="111">
                  <a:moveTo>
                    <a:pt x="74" y="59"/>
                  </a:moveTo>
                  <a:lnTo>
                    <a:pt x="74" y="59"/>
                  </a:lnTo>
                  <a:lnTo>
                    <a:pt x="79" y="56"/>
                  </a:lnTo>
                  <a:lnTo>
                    <a:pt x="84" y="51"/>
                  </a:lnTo>
                  <a:lnTo>
                    <a:pt x="87" y="46"/>
                  </a:lnTo>
                  <a:lnTo>
                    <a:pt x="89" y="40"/>
                  </a:lnTo>
                  <a:lnTo>
                    <a:pt x="89" y="40"/>
                  </a:lnTo>
                  <a:lnTo>
                    <a:pt x="90" y="35"/>
                  </a:lnTo>
                  <a:lnTo>
                    <a:pt x="90" y="29"/>
                  </a:lnTo>
                  <a:lnTo>
                    <a:pt x="89" y="23"/>
                  </a:lnTo>
                  <a:lnTo>
                    <a:pt x="86" y="18"/>
                  </a:lnTo>
                  <a:lnTo>
                    <a:pt x="86" y="18"/>
                  </a:lnTo>
                  <a:lnTo>
                    <a:pt x="81" y="13"/>
                  </a:lnTo>
                  <a:lnTo>
                    <a:pt x="76" y="9"/>
                  </a:lnTo>
                  <a:lnTo>
                    <a:pt x="70" y="6"/>
                  </a:lnTo>
                  <a:lnTo>
                    <a:pt x="63" y="2"/>
                  </a:lnTo>
                  <a:lnTo>
                    <a:pt x="63" y="2"/>
                  </a:lnTo>
                  <a:lnTo>
                    <a:pt x="63" y="2"/>
                  </a:lnTo>
                  <a:lnTo>
                    <a:pt x="63" y="2"/>
                  </a:lnTo>
                  <a:lnTo>
                    <a:pt x="53" y="0"/>
                  </a:lnTo>
                  <a:lnTo>
                    <a:pt x="44" y="0"/>
                  </a:lnTo>
                  <a:lnTo>
                    <a:pt x="37" y="0"/>
                  </a:lnTo>
                  <a:lnTo>
                    <a:pt x="30" y="2"/>
                  </a:lnTo>
                  <a:lnTo>
                    <a:pt x="30" y="2"/>
                  </a:lnTo>
                  <a:lnTo>
                    <a:pt x="27" y="5"/>
                  </a:lnTo>
                  <a:lnTo>
                    <a:pt x="27" y="8"/>
                  </a:lnTo>
                  <a:lnTo>
                    <a:pt x="27" y="22"/>
                  </a:lnTo>
                  <a:lnTo>
                    <a:pt x="27" y="22"/>
                  </a:lnTo>
                  <a:lnTo>
                    <a:pt x="28" y="24"/>
                  </a:lnTo>
                  <a:lnTo>
                    <a:pt x="29" y="26"/>
                  </a:lnTo>
                  <a:lnTo>
                    <a:pt x="29" y="26"/>
                  </a:lnTo>
                  <a:lnTo>
                    <a:pt x="31" y="27"/>
                  </a:lnTo>
                  <a:lnTo>
                    <a:pt x="31" y="27"/>
                  </a:lnTo>
                  <a:lnTo>
                    <a:pt x="35" y="26"/>
                  </a:lnTo>
                  <a:lnTo>
                    <a:pt x="35" y="26"/>
                  </a:lnTo>
                  <a:lnTo>
                    <a:pt x="42" y="25"/>
                  </a:lnTo>
                  <a:lnTo>
                    <a:pt x="47" y="25"/>
                  </a:lnTo>
                  <a:lnTo>
                    <a:pt x="52" y="26"/>
                  </a:lnTo>
                  <a:lnTo>
                    <a:pt x="52" y="26"/>
                  </a:lnTo>
                  <a:lnTo>
                    <a:pt x="52" y="26"/>
                  </a:lnTo>
                  <a:lnTo>
                    <a:pt x="52" y="26"/>
                  </a:lnTo>
                  <a:lnTo>
                    <a:pt x="56" y="29"/>
                  </a:lnTo>
                  <a:lnTo>
                    <a:pt x="60" y="31"/>
                  </a:lnTo>
                  <a:lnTo>
                    <a:pt x="60" y="33"/>
                  </a:lnTo>
                  <a:lnTo>
                    <a:pt x="60" y="35"/>
                  </a:lnTo>
                  <a:lnTo>
                    <a:pt x="60" y="35"/>
                  </a:lnTo>
                  <a:lnTo>
                    <a:pt x="59" y="38"/>
                  </a:lnTo>
                  <a:lnTo>
                    <a:pt x="54" y="39"/>
                  </a:lnTo>
                  <a:lnTo>
                    <a:pt x="54" y="39"/>
                  </a:lnTo>
                  <a:lnTo>
                    <a:pt x="50" y="40"/>
                  </a:lnTo>
                  <a:lnTo>
                    <a:pt x="44" y="39"/>
                  </a:lnTo>
                  <a:lnTo>
                    <a:pt x="44" y="39"/>
                  </a:lnTo>
                  <a:lnTo>
                    <a:pt x="44" y="39"/>
                  </a:lnTo>
                  <a:lnTo>
                    <a:pt x="37" y="37"/>
                  </a:lnTo>
                  <a:lnTo>
                    <a:pt x="37" y="37"/>
                  </a:lnTo>
                  <a:lnTo>
                    <a:pt x="35" y="37"/>
                  </a:lnTo>
                  <a:lnTo>
                    <a:pt x="32" y="38"/>
                  </a:lnTo>
                  <a:lnTo>
                    <a:pt x="32" y="38"/>
                  </a:lnTo>
                  <a:lnTo>
                    <a:pt x="30" y="39"/>
                  </a:lnTo>
                  <a:lnTo>
                    <a:pt x="29" y="42"/>
                  </a:lnTo>
                  <a:lnTo>
                    <a:pt x="26" y="55"/>
                  </a:lnTo>
                  <a:lnTo>
                    <a:pt x="26" y="55"/>
                  </a:lnTo>
                  <a:lnTo>
                    <a:pt x="26" y="57"/>
                  </a:lnTo>
                  <a:lnTo>
                    <a:pt x="27" y="59"/>
                  </a:lnTo>
                  <a:lnTo>
                    <a:pt x="27" y="59"/>
                  </a:lnTo>
                  <a:lnTo>
                    <a:pt x="28" y="60"/>
                  </a:lnTo>
                  <a:lnTo>
                    <a:pt x="30" y="61"/>
                  </a:lnTo>
                  <a:lnTo>
                    <a:pt x="38" y="63"/>
                  </a:lnTo>
                  <a:lnTo>
                    <a:pt x="38" y="63"/>
                  </a:lnTo>
                  <a:lnTo>
                    <a:pt x="38" y="63"/>
                  </a:lnTo>
                  <a:lnTo>
                    <a:pt x="38" y="63"/>
                  </a:lnTo>
                  <a:lnTo>
                    <a:pt x="44" y="65"/>
                  </a:lnTo>
                  <a:lnTo>
                    <a:pt x="49" y="70"/>
                  </a:lnTo>
                  <a:lnTo>
                    <a:pt x="49" y="70"/>
                  </a:lnTo>
                  <a:lnTo>
                    <a:pt x="51" y="73"/>
                  </a:lnTo>
                  <a:lnTo>
                    <a:pt x="51" y="78"/>
                  </a:lnTo>
                  <a:lnTo>
                    <a:pt x="51" y="78"/>
                  </a:lnTo>
                  <a:lnTo>
                    <a:pt x="51" y="78"/>
                  </a:lnTo>
                  <a:lnTo>
                    <a:pt x="51" y="78"/>
                  </a:lnTo>
                  <a:lnTo>
                    <a:pt x="50" y="82"/>
                  </a:lnTo>
                  <a:lnTo>
                    <a:pt x="47" y="84"/>
                  </a:lnTo>
                  <a:lnTo>
                    <a:pt x="42" y="85"/>
                  </a:lnTo>
                  <a:lnTo>
                    <a:pt x="35" y="84"/>
                  </a:lnTo>
                  <a:lnTo>
                    <a:pt x="35" y="84"/>
                  </a:lnTo>
                  <a:lnTo>
                    <a:pt x="35" y="84"/>
                  </a:lnTo>
                  <a:lnTo>
                    <a:pt x="35" y="84"/>
                  </a:lnTo>
                  <a:lnTo>
                    <a:pt x="29" y="82"/>
                  </a:lnTo>
                  <a:lnTo>
                    <a:pt x="24" y="80"/>
                  </a:lnTo>
                  <a:lnTo>
                    <a:pt x="17" y="74"/>
                  </a:lnTo>
                  <a:lnTo>
                    <a:pt x="17" y="74"/>
                  </a:lnTo>
                  <a:lnTo>
                    <a:pt x="15" y="72"/>
                  </a:lnTo>
                  <a:lnTo>
                    <a:pt x="15" y="72"/>
                  </a:lnTo>
                  <a:lnTo>
                    <a:pt x="13" y="72"/>
                  </a:lnTo>
                  <a:lnTo>
                    <a:pt x="13" y="72"/>
                  </a:lnTo>
                  <a:lnTo>
                    <a:pt x="11" y="73"/>
                  </a:lnTo>
                  <a:lnTo>
                    <a:pt x="9" y="75"/>
                  </a:lnTo>
                  <a:lnTo>
                    <a:pt x="1" y="87"/>
                  </a:lnTo>
                  <a:lnTo>
                    <a:pt x="1" y="87"/>
                  </a:lnTo>
                  <a:lnTo>
                    <a:pt x="0" y="90"/>
                  </a:lnTo>
                  <a:lnTo>
                    <a:pt x="2" y="94"/>
                  </a:lnTo>
                  <a:lnTo>
                    <a:pt x="2" y="94"/>
                  </a:lnTo>
                  <a:lnTo>
                    <a:pt x="6" y="98"/>
                  </a:lnTo>
                  <a:lnTo>
                    <a:pt x="13" y="102"/>
                  </a:lnTo>
                  <a:lnTo>
                    <a:pt x="21" y="107"/>
                  </a:lnTo>
                  <a:lnTo>
                    <a:pt x="29" y="109"/>
                  </a:lnTo>
                  <a:lnTo>
                    <a:pt x="29" y="109"/>
                  </a:lnTo>
                  <a:lnTo>
                    <a:pt x="29" y="109"/>
                  </a:lnTo>
                  <a:lnTo>
                    <a:pt x="29" y="109"/>
                  </a:lnTo>
                  <a:lnTo>
                    <a:pt x="38" y="111"/>
                  </a:lnTo>
                  <a:lnTo>
                    <a:pt x="47" y="111"/>
                  </a:lnTo>
                  <a:lnTo>
                    <a:pt x="54" y="111"/>
                  </a:lnTo>
                  <a:lnTo>
                    <a:pt x="62" y="108"/>
                  </a:lnTo>
                  <a:lnTo>
                    <a:pt x="62" y="108"/>
                  </a:lnTo>
                  <a:lnTo>
                    <a:pt x="68" y="105"/>
                  </a:lnTo>
                  <a:lnTo>
                    <a:pt x="74" y="99"/>
                  </a:lnTo>
                  <a:lnTo>
                    <a:pt x="77" y="94"/>
                  </a:lnTo>
                  <a:lnTo>
                    <a:pt x="80" y="87"/>
                  </a:lnTo>
                  <a:lnTo>
                    <a:pt x="80" y="87"/>
                  </a:lnTo>
                  <a:lnTo>
                    <a:pt x="81" y="80"/>
                  </a:lnTo>
                  <a:lnTo>
                    <a:pt x="80" y="72"/>
                  </a:lnTo>
                  <a:lnTo>
                    <a:pt x="77" y="64"/>
                  </a:lnTo>
                  <a:lnTo>
                    <a:pt x="74" y="59"/>
                  </a:lnTo>
                  <a:lnTo>
                    <a:pt x="74" y="59"/>
                  </a:lnTo>
                  <a:close/>
                </a:path>
              </a:pathLst>
            </a:custGeom>
            <a:solidFill>
              <a:srgbClr val="008DC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111" name="Freeform 246"/>
            <p:cNvSpPr>
              <a:spLocks noChangeArrowheads="1"/>
            </p:cNvSpPr>
            <p:nvPr/>
          </p:nvSpPr>
          <p:spPr bwMode="auto">
            <a:xfrm>
              <a:off x="1674327" y="1655478"/>
              <a:ext cx="78963" cy="164026"/>
            </a:xfrm>
            <a:custGeom>
              <a:avLst/>
              <a:gdLst>
                <a:gd name="T0" fmla="*/ 50 w 54"/>
                <a:gd name="T1" fmla="*/ 5 h 110"/>
                <a:gd name="T2" fmla="*/ 35 w 54"/>
                <a:gd name="T3" fmla="*/ 0 h 110"/>
                <a:gd name="T4" fmla="*/ 35 w 54"/>
                <a:gd name="T5" fmla="*/ 0 h 110"/>
                <a:gd name="T6" fmla="*/ 33 w 54"/>
                <a:gd name="T7" fmla="*/ 0 h 110"/>
                <a:gd name="T8" fmla="*/ 7 w 54"/>
                <a:gd name="T9" fmla="*/ 6 h 110"/>
                <a:gd name="T10" fmla="*/ 7 w 54"/>
                <a:gd name="T11" fmla="*/ 6 h 110"/>
                <a:gd name="T12" fmla="*/ 4 w 54"/>
                <a:gd name="T13" fmla="*/ 8 h 110"/>
                <a:gd name="T14" fmla="*/ 2 w 54"/>
                <a:gd name="T15" fmla="*/ 11 h 110"/>
                <a:gd name="T16" fmla="*/ 1 w 54"/>
                <a:gd name="T17" fmla="*/ 25 h 110"/>
                <a:gd name="T18" fmla="*/ 1 w 54"/>
                <a:gd name="T19" fmla="*/ 25 h 110"/>
                <a:gd name="T20" fmla="*/ 1 w 54"/>
                <a:gd name="T21" fmla="*/ 27 h 110"/>
                <a:gd name="T22" fmla="*/ 4 w 54"/>
                <a:gd name="T23" fmla="*/ 30 h 110"/>
                <a:gd name="T24" fmla="*/ 4 w 54"/>
                <a:gd name="T25" fmla="*/ 30 h 110"/>
                <a:gd name="T26" fmla="*/ 6 w 54"/>
                <a:gd name="T27" fmla="*/ 31 h 110"/>
                <a:gd name="T28" fmla="*/ 6 w 54"/>
                <a:gd name="T29" fmla="*/ 31 h 110"/>
                <a:gd name="T30" fmla="*/ 8 w 54"/>
                <a:gd name="T31" fmla="*/ 31 h 110"/>
                <a:gd name="T32" fmla="*/ 19 w 54"/>
                <a:gd name="T33" fmla="*/ 29 h 110"/>
                <a:gd name="T34" fmla="*/ 0 w 54"/>
                <a:gd name="T35" fmla="*/ 98 h 110"/>
                <a:gd name="T36" fmla="*/ 0 w 54"/>
                <a:gd name="T37" fmla="*/ 98 h 110"/>
                <a:gd name="T38" fmla="*/ 0 w 54"/>
                <a:gd name="T39" fmla="*/ 100 h 110"/>
                <a:gd name="T40" fmla="*/ 0 w 54"/>
                <a:gd name="T41" fmla="*/ 102 h 110"/>
                <a:gd name="T42" fmla="*/ 0 w 54"/>
                <a:gd name="T43" fmla="*/ 102 h 110"/>
                <a:gd name="T44" fmla="*/ 1 w 54"/>
                <a:gd name="T45" fmla="*/ 103 h 110"/>
                <a:gd name="T46" fmla="*/ 4 w 54"/>
                <a:gd name="T47" fmla="*/ 105 h 110"/>
                <a:gd name="T48" fmla="*/ 21 w 54"/>
                <a:gd name="T49" fmla="*/ 109 h 110"/>
                <a:gd name="T50" fmla="*/ 21 w 54"/>
                <a:gd name="T51" fmla="*/ 109 h 110"/>
                <a:gd name="T52" fmla="*/ 23 w 54"/>
                <a:gd name="T53" fmla="*/ 110 h 110"/>
                <a:gd name="T54" fmla="*/ 25 w 54"/>
                <a:gd name="T55" fmla="*/ 109 h 110"/>
                <a:gd name="T56" fmla="*/ 25 w 54"/>
                <a:gd name="T57" fmla="*/ 109 h 110"/>
                <a:gd name="T58" fmla="*/ 26 w 54"/>
                <a:gd name="T59" fmla="*/ 108 h 110"/>
                <a:gd name="T60" fmla="*/ 27 w 54"/>
                <a:gd name="T61" fmla="*/ 106 h 110"/>
                <a:gd name="T62" fmla="*/ 54 w 54"/>
                <a:gd name="T63" fmla="*/ 11 h 110"/>
                <a:gd name="T64" fmla="*/ 54 w 54"/>
                <a:gd name="T65" fmla="*/ 11 h 110"/>
                <a:gd name="T66" fmla="*/ 54 w 54"/>
                <a:gd name="T67" fmla="*/ 9 h 110"/>
                <a:gd name="T68" fmla="*/ 54 w 54"/>
                <a:gd name="T69" fmla="*/ 8 h 110"/>
                <a:gd name="T70" fmla="*/ 54 w 54"/>
                <a:gd name="T71" fmla="*/ 8 h 110"/>
                <a:gd name="T72" fmla="*/ 51 w 54"/>
                <a:gd name="T73" fmla="*/ 6 h 110"/>
                <a:gd name="T74" fmla="*/ 50 w 54"/>
                <a:gd name="T75" fmla="*/ 5 h 110"/>
                <a:gd name="T76" fmla="*/ 50 w 54"/>
                <a:gd name="T77" fmla="*/ 5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4"/>
                <a:gd name="T118" fmla="*/ 0 h 110"/>
                <a:gd name="T119" fmla="*/ 54 w 54"/>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4" h="110">
                  <a:moveTo>
                    <a:pt x="50" y="5"/>
                  </a:moveTo>
                  <a:lnTo>
                    <a:pt x="35" y="0"/>
                  </a:lnTo>
                  <a:lnTo>
                    <a:pt x="35" y="0"/>
                  </a:lnTo>
                  <a:lnTo>
                    <a:pt x="33" y="0"/>
                  </a:lnTo>
                  <a:lnTo>
                    <a:pt x="7" y="6"/>
                  </a:lnTo>
                  <a:lnTo>
                    <a:pt x="7" y="6"/>
                  </a:lnTo>
                  <a:lnTo>
                    <a:pt x="4" y="8"/>
                  </a:lnTo>
                  <a:lnTo>
                    <a:pt x="2" y="11"/>
                  </a:lnTo>
                  <a:lnTo>
                    <a:pt x="1" y="25"/>
                  </a:lnTo>
                  <a:lnTo>
                    <a:pt x="1" y="25"/>
                  </a:lnTo>
                  <a:lnTo>
                    <a:pt x="1" y="27"/>
                  </a:lnTo>
                  <a:lnTo>
                    <a:pt x="4" y="30"/>
                  </a:lnTo>
                  <a:lnTo>
                    <a:pt x="4" y="30"/>
                  </a:lnTo>
                  <a:lnTo>
                    <a:pt x="6" y="31"/>
                  </a:lnTo>
                  <a:lnTo>
                    <a:pt x="6" y="31"/>
                  </a:lnTo>
                  <a:lnTo>
                    <a:pt x="8" y="31"/>
                  </a:lnTo>
                  <a:lnTo>
                    <a:pt x="19" y="29"/>
                  </a:lnTo>
                  <a:lnTo>
                    <a:pt x="0" y="98"/>
                  </a:lnTo>
                  <a:lnTo>
                    <a:pt x="0" y="98"/>
                  </a:lnTo>
                  <a:lnTo>
                    <a:pt x="0" y="100"/>
                  </a:lnTo>
                  <a:lnTo>
                    <a:pt x="0" y="102"/>
                  </a:lnTo>
                  <a:lnTo>
                    <a:pt x="0" y="102"/>
                  </a:lnTo>
                  <a:lnTo>
                    <a:pt x="1" y="103"/>
                  </a:lnTo>
                  <a:lnTo>
                    <a:pt x="4" y="105"/>
                  </a:lnTo>
                  <a:lnTo>
                    <a:pt x="21" y="109"/>
                  </a:lnTo>
                  <a:lnTo>
                    <a:pt x="21" y="109"/>
                  </a:lnTo>
                  <a:lnTo>
                    <a:pt x="23" y="110"/>
                  </a:lnTo>
                  <a:lnTo>
                    <a:pt x="25" y="109"/>
                  </a:lnTo>
                  <a:lnTo>
                    <a:pt x="25" y="109"/>
                  </a:lnTo>
                  <a:lnTo>
                    <a:pt x="26" y="108"/>
                  </a:lnTo>
                  <a:lnTo>
                    <a:pt x="27" y="106"/>
                  </a:lnTo>
                  <a:lnTo>
                    <a:pt x="54" y="11"/>
                  </a:lnTo>
                  <a:lnTo>
                    <a:pt x="54" y="11"/>
                  </a:lnTo>
                  <a:lnTo>
                    <a:pt x="54" y="9"/>
                  </a:lnTo>
                  <a:lnTo>
                    <a:pt x="54" y="8"/>
                  </a:lnTo>
                  <a:lnTo>
                    <a:pt x="54" y="8"/>
                  </a:lnTo>
                  <a:lnTo>
                    <a:pt x="51" y="6"/>
                  </a:lnTo>
                  <a:lnTo>
                    <a:pt x="50" y="5"/>
                  </a:lnTo>
                  <a:lnTo>
                    <a:pt x="50" y="5"/>
                  </a:lnTo>
                  <a:close/>
                </a:path>
              </a:pathLst>
            </a:custGeom>
            <a:solidFill>
              <a:srgbClr val="008DC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grpSp>
      <p:sp>
        <p:nvSpPr>
          <p:cNvPr id="118" name="矩形 354"/>
          <p:cNvSpPr>
            <a:spLocks noChangeArrowheads="1"/>
          </p:cNvSpPr>
          <p:nvPr/>
        </p:nvSpPr>
        <p:spPr bwMode="auto">
          <a:xfrm>
            <a:off x="5000376" y="1541068"/>
            <a:ext cx="3655957" cy="729309"/>
          </a:xfrm>
          <a:prstGeom prst="rect">
            <a:avLst/>
          </a:prstGeom>
          <a:solidFill>
            <a:schemeClr val="accent3">
              <a:lumMod val="40000"/>
              <a:lumOff val="60000"/>
            </a:schemeClr>
          </a:solidFill>
          <a:ln>
            <a:noFill/>
          </a:ln>
        </p:spPr>
        <p:txBody>
          <a:bodyPr anchor="ctr"/>
          <a:lstStyle/>
          <a:p>
            <a:pPr>
              <a:lnSpc>
                <a:spcPct val="120000"/>
              </a:lnSpc>
            </a:pPr>
            <a:endParaRPr lang="zh-CN" altLang="en-US" dirty="0">
              <a:latin typeface="方正兰亭粗黑_GBK" charset="-122"/>
              <a:ea typeface="方正兰亭粗黑_GBK" charset="-122"/>
            </a:endParaRPr>
          </a:p>
        </p:txBody>
      </p:sp>
      <p:sp>
        <p:nvSpPr>
          <p:cNvPr id="3" name="椭圆 2"/>
          <p:cNvSpPr/>
          <p:nvPr/>
        </p:nvSpPr>
        <p:spPr>
          <a:xfrm>
            <a:off x="4372374" y="1462433"/>
            <a:ext cx="888472" cy="888472"/>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9" name="矩形 25"/>
          <p:cNvSpPr>
            <a:spLocks noChangeArrowheads="1"/>
          </p:cNvSpPr>
          <p:nvPr/>
        </p:nvSpPr>
        <p:spPr bwMode="auto">
          <a:xfrm>
            <a:off x="5447795" y="1590218"/>
            <a:ext cx="2957431" cy="59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chemeClr val="tx1">
                    <a:lumMod val="75000"/>
                    <a:lumOff val="25000"/>
                  </a:schemeClr>
                </a:solidFill>
                <a:latin typeface="Impact" pitchFamily="34" charset="0"/>
                <a:ea typeface="微软雅黑" pitchFamily="34" charset="-122"/>
                <a:sym typeface="Impact" pitchFamily="34" charset="0"/>
              </a:rPr>
              <a:t>请输入您的文字内容请输入您的文字内容请输入您的文字内容请输入您的文字内容</a:t>
            </a:r>
            <a:endParaRPr lang="en-US" altLang="zh-CN" sz="1200" dirty="0">
              <a:solidFill>
                <a:schemeClr val="tx1">
                  <a:lumMod val="75000"/>
                  <a:lumOff val="25000"/>
                </a:schemeClr>
              </a:solidFill>
              <a:latin typeface="Impact" pitchFamily="34" charset="0"/>
              <a:ea typeface="微软雅黑" pitchFamily="34" charset="-122"/>
              <a:sym typeface="Impact" pitchFamily="34" charset="0"/>
            </a:endParaRPr>
          </a:p>
        </p:txBody>
      </p:sp>
      <p:sp>
        <p:nvSpPr>
          <p:cNvPr id="133" name="文本框 47"/>
          <p:cNvSpPr>
            <a:spLocks noChangeArrowheads="1"/>
          </p:cNvSpPr>
          <p:nvPr/>
        </p:nvSpPr>
        <p:spPr bwMode="auto">
          <a:xfrm>
            <a:off x="4500780" y="1582756"/>
            <a:ext cx="657557" cy="539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dirty="0">
                <a:solidFill>
                  <a:schemeClr val="bg1"/>
                </a:solidFill>
                <a:ea typeface="MS Gothic" pitchFamily="49" charset="-128"/>
              </a:rPr>
              <a:t>01</a:t>
            </a:r>
            <a:endParaRPr lang="zh-CN" altLang="en-US" sz="3500" dirty="0">
              <a:solidFill>
                <a:schemeClr val="bg1"/>
              </a:solidFill>
              <a:ea typeface="MS Gothic" pitchFamily="49" charset="-128"/>
            </a:endParaRPr>
          </a:p>
        </p:txBody>
      </p:sp>
      <p:sp>
        <p:nvSpPr>
          <p:cNvPr id="134" name="矩形 354"/>
          <p:cNvSpPr>
            <a:spLocks noChangeArrowheads="1"/>
          </p:cNvSpPr>
          <p:nvPr/>
        </p:nvSpPr>
        <p:spPr bwMode="auto">
          <a:xfrm>
            <a:off x="5000376" y="2669542"/>
            <a:ext cx="3655957" cy="729309"/>
          </a:xfrm>
          <a:prstGeom prst="rect">
            <a:avLst/>
          </a:prstGeom>
          <a:solidFill>
            <a:schemeClr val="bg2">
              <a:lumMod val="90000"/>
            </a:schemeClr>
          </a:solidFill>
          <a:ln>
            <a:noFill/>
          </a:ln>
        </p:spPr>
        <p:txBody>
          <a:bodyPr anchor="ctr"/>
          <a:lstStyle/>
          <a:p>
            <a:pPr>
              <a:lnSpc>
                <a:spcPct val="120000"/>
              </a:lnSpc>
            </a:pPr>
            <a:endParaRPr lang="zh-CN" altLang="en-US" dirty="0">
              <a:latin typeface="方正兰亭粗黑_GBK" charset="-122"/>
              <a:ea typeface="方正兰亭粗黑_GBK" charset="-122"/>
            </a:endParaRPr>
          </a:p>
        </p:txBody>
      </p:sp>
      <p:sp>
        <p:nvSpPr>
          <p:cNvPr id="135" name="椭圆 134"/>
          <p:cNvSpPr/>
          <p:nvPr/>
        </p:nvSpPr>
        <p:spPr>
          <a:xfrm>
            <a:off x="4372374" y="2590907"/>
            <a:ext cx="888472" cy="888472"/>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矩形 25"/>
          <p:cNvSpPr>
            <a:spLocks noChangeArrowheads="1"/>
          </p:cNvSpPr>
          <p:nvPr/>
        </p:nvSpPr>
        <p:spPr bwMode="auto">
          <a:xfrm>
            <a:off x="5447795" y="2718692"/>
            <a:ext cx="2957431" cy="59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chemeClr val="tx1">
                    <a:lumMod val="75000"/>
                    <a:lumOff val="25000"/>
                  </a:schemeClr>
                </a:solidFill>
                <a:latin typeface="Impact" pitchFamily="34" charset="0"/>
                <a:ea typeface="微软雅黑" pitchFamily="34" charset="-122"/>
                <a:sym typeface="Impact" pitchFamily="34" charset="0"/>
              </a:rPr>
              <a:t>请输入您的文字内容请输入您的文字内容请输入您的文字内容请输入您的文字内容</a:t>
            </a:r>
            <a:endParaRPr lang="en-US" altLang="zh-CN" sz="1200" dirty="0">
              <a:solidFill>
                <a:schemeClr val="tx1">
                  <a:lumMod val="75000"/>
                  <a:lumOff val="25000"/>
                </a:schemeClr>
              </a:solidFill>
              <a:latin typeface="Impact" pitchFamily="34" charset="0"/>
              <a:ea typeface="微软雅黑" pitchFamily="34" charset="-122"/>
              <a:sym typeface="Impact" pitchFamily="34" charset="0"/>
            </a:endParaRPr>
          </a:p>
        </p:txBody>
      </p:sp>
      <p:sp>
        <p:nvSpPr>
          <p:cNvPr id="137" name="文本框 47"/>
          <p:cNvSpPr>
            <a:spLocks noChangeArrowheads="1"/>
          </p:cNvSpPr>
          <p:nvPr/>
        </p:nvSpPr>
        <p:spPr bwMode="auto">
          <a:xfrm>
            <a:off x="4500780" y="2711230"/>
            <a:ext cx="657557" cy="611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dirty="0">
                <a:solidFill>
                  <a:schemeClr val="bg1"/>
                </a:solidFill>
                <a:ea typeface="MS Gothic" pitchFamily="49" charset="-128"/>
              </a:rPr>
              <a:t>02</a:t>
            </a:r>
            <a:endParaRPr lang="zh-CN" altLang="en-US" sz="3500" dirty="0">
              <a:solidFill>
                <a:schemeClr val="bg1"/>
              </a:solidFill>
              <a:ea typeface="MS Gothic" pitchFamily="49" charset="-128"/>
            </a:endParaRPr>
          </a:p>
        </p:txBody>
      </p:sp>
      <p:sp>
        <p:nvSpPr>
          <p:cNvPr id="138" name="矩形 354"/>
          <p:cNvSpPr>
            <a:spLocks noChangeArrowheads="1"/>
          </p:cNvSpPr>
          <p:nvPr/>
        </p:nvSpPr>
        <p:spPr bwMode="auto">
          <a:xfrm>
            <a:off x="5000376" y="3776675"/>
            <a:ext cx="3655957" cy="729309"/>
          </a:xfrm>
          <a:prstGeom prst="rect">
            <a:avLst/>
          </a:prstGeom>
          <a:solidFill>
            <a:schemeClr val="accent2">
              <a:lumMod val="20000"/>
              <a:lumOff val="80000"/>
            </a:schemeClr>
          </a:solidFill>
          <a:ln>
            <a:noFill/>
          </a:ln>
        </p:spPr>
        <p:txBody>
          <a:bodyPr anchor="ctr"/>
          <a:lstStyle/>
          <a:p>
            <a:pPr>
              <a:lnSpc>
                <a:spcPct val="120000"/>
              </a:lnSpc>
            </a:pPr>
            <a:endParaRPr lang="zh-CN" altLang="en-US" dirty="0">
              <a:latin typeface="方正兰亭粗黑_GBK" charset="-122"/>
              <a:ea typeface="方正兰亭粗黑_GBK" charset="-122"/>
            </a:endParaRPr>
          </a:p>
        </p:txBody>
      </p:sp>
      <p:sp>
        <p:nvSpPr>
          <p:cNvPr id="139" name="椭圆 138"/>
          <p:cNvSpPr/>
          <p:nvPr/>
        </p:nvSpPr>
        <p:spPr>
          <a:xfrm>
            <a:off x="4372374" y="3698040"/>
            <a:ext cx="888472" cy="888472"/>
          </a:xfrm>
          <a:prstGeom prst="ellipse">
            <a:avLst/>
          </a:prstGeom>
          <a:solidFill>
            <a:srgbClr val="FF79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0" name="矩形 25"/>
          <p:cNvSpPr>
            <a:spLocks noChangeArrowheads="1"/>
          </p:cNvSpPr>
          <p:nvPr/>
        </p:nvSpPr>
        <p:spPr bwMode="auto">
          <a:xfrm>
            <a:off x="5447795" y="3825825"/>
            <a:ext cx="2957431" cy="59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chemeClr val="tx1">
                    <a:lumMod val="75000"/>
                    <a:lumOff val="25000"/>
                  </a:schemeClr>
                </a:solidFill>
                <a:latin typeface="Impact" pitchFamily="34" charset="0"/>
                <a:ea typeface="微软雅黑" pitchFamily="34" charset="-122"/>
                <a:sym typeface="Impact" pitchFamily="34" charset="0"/>
              </a:rPr>
              <a:t>请输入您的文字内容请输入您的文字内容请输入您的文字内容请输入您的文字内容</a:t>
            </a:r>
            <a:endParaRPr lang="en-US" altLang="zh-CN" sz="1200" dirty="0">
              <a:solidFill>
                <a:schemeClr val="tx1">
                  <a:lumMod val="75000"/>
                  <a:lumOff val="25000"/>
                </a:schemeClr>
              </a:solidFill>
              <a:latin typeface="Impact" pitchFamily="34" charset="0"/>
              <a:ea typeface="微软雅黑" pitchFamily="34" charset="-122"/>
              <a:sym typeface="Impact" pitchFamily="34" charset="0"/>
            </a:endParaRPr>
          </a:p>
        </p:txBody>
      </p:sp>
      <p:sp>
        <p:nvSpPr>
          <p:cNvPr id="141" name="文本框 47"/>
          <p:cNvSpPr>
            <a:spLocks noChangeArrowheads="1"/>
          </p:cNvSpPr>
          <p:nvPr/>
        </p:nvSpPr>
        <p:spPr bwMode="auto">
          <a:xfrm>
            <a:off x="4500780" y="3818363"/>
            <a:ext cx="657557" cy="611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altLang="zh-CN" sz="3500" dirty="0">
                <a:solidFill>
                  <a:schemeClr val="bg1"/>
                </a:solidFill>
                <a:ea typeface="MS Gothic" pitchFamily="49" charset="-128"/>
              </a:rPr>
              <a:t>03</a:t>
            </a:r>
            <a:endParaRPr lang="zh-CN" altLang="en-US" sz="3500" dirty="0">
              <a:solidFill>
                <a:schemeClr val="bg1"/>
              </a:solidFill>
              <a:ea typeface="MS Gothic" pitchFamily="49" charset="-128"/>
            </a:endParaRPr>
          </a:p>
        </p:txBody>
      </p:sp>
    </p:spTree>
    <p:extLst>
      <p:ext uri="{BB962C8B-B14F-4D97-AF65-F5344CB8AC3E}">
        <p14:creationId xmlns:p14="http://schemas.microsoft.com/office/powerpoint/2010/main" val="1684482592"/>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22" presetClass="entr" presetSubtype="4" fill="hold"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down)">
                                      <p:cBhvr>
                                        <p:cTn id="38" dur="500"/>
                                        <p:tgtEl>
                                          <p:spTgt spid="2"/>
                                        </p:tgtEl>
                                      </p:cBhvr>
                                    </p:animEffect>
                                  </p:childTnLst>
                                </p:cTn>
                              </p:par>
                            </p:childTnLst>
                          </p:cTn>
                        </p:par>
                        <p:par>
                          <p:cTn id="39" fill="hold">
                            <p:stCondLst>
                              <p:cond delay="3500"/>
                            </p:stCondLst>
                            <p:childTnLst>
                              <p:par>
                                <p:cTn id="40" presetID="31" presetClass="entr" presetSubtype="0"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1000" fill="hold"/>
                                        <p:tgtEl>
                                          <p:spTgt spid="3"/>
                                        </p:tgtEl>
                                        <p:attrNameLst>
                                          <p:attrName>ppt_w</p:attrName>
                                        </p:attrNameLst>
                                      </p:cBhvr>
                                      <p:tavLst>
                                        <p:tav tm="0">
                                          <p:val>
                                            <p:fltVal val="0"/>
                                          </p:val>
                                        </p:tav>
                                        <p:tav tm="100000">
                                          <p:val>
                                            <p:strVal val="#ppt_w"/>
                                          </p:val>
                                        </p:tav>
                                      </p:tavLst>
                                    </p:anim>
                                    <p:anim calcmode="lin" valueType="num">
                                      <p:cBhvr>
                                        <p:cTn id="43" dur="1000" fill="hold"/>
                                        <p:tgtEl>
                                          <p:spTgt spid="3"/>
                                        </p:tgtEl>
                                        <p:attrNameLst>
                                          <p:attrName>ppt_h</p:attrName>
                                        </p:attrNameLst>
                                      </p:cBhvr>
                                      <p:tavLst>
                                        <p:tav tm="0">
                                          <p:val>
                                            <p:fltVal val="0"/>
                                          </p:val>
                                        </p:tav>
                                        <p:tav tm="100000">
                                          <p:val>
                                            <p:strVal val="#ppt_h"/>
                                          </p:val>
                                        </p:tav>
                                      </p:tavLst>
                                    </p:anim>
                                    <p:anim calcmode="lin" valueType="num">
                                      <p:cBhvr>
                                        <p:cTn id="44" dur="1000" fill="hold"/>
                                        <p:tgtEl>
                                          <p:spTgt spid="3"/>
                                        </p:tgtEl>
                                        <p:attrNameLst>
                                          <p:attrName>style.rotation</p:attrName>
                                        </p:attrNameLst>
                                      </p:cBhvr>
                                      <p:tavLst>
                                        <p:tav tm="0">
                                          <p:val>
                                            <p:fltVal val="90"/>
                                          </p:val>
                                        </p:tav>
                                        <p:tav tm="100000">
                                          <p:val>
                                            <p:fltVal val="0"/>
                                          </p:val>
                                        </p:tav>
                                      </p:tavLst>
                                    </p:anim>
                                    <p:animEffect transition="in" filter="fade">
                                      <p:cBhvr>
                                        <p:cTn id="45" dur="1000"/>
                                        <p:tgtEl>
                                          <p:spTgt spid="3"/>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135"/>
                                        </p:tgtEl>
                                        <p:attrNameLst>
                                          <p:attrName>style.visibility</p:attrName>
                                        </p:attrNameLst>
                                      </p:cBhvr>
                                      <p:to>
                                        <p:strVal val="visible"/>
                                      </p:to>
                                    </p:set>
                                    <p:anim calcmode="lin" valueType="num">
                                      <p:cBhvr>
                                        <p:cTn id="48" dur="1000" fill="hold"/>
                                        <p:tgtEl>
                                          <p:spTgt spid="135"/>
                                        </p:tgtEl>
                                        <p:attrNameLst>
                                          <p:attrName>ppt_w</p:attrName>
                                        </p:attrNameLst>
                                      </p:cBhvr>
                                      <p:tavLst>
                                        <p:tav tm="0">
                                          <p:val>
                                            <p:fltVal val="0"/>
                                          </p:val>
                                        </p:tav>
                                        <p:tav tm="100000">
                                          <p:val>
                                            <p:strVal val="#ppt_w"/>
                                          </p:val>
                                        </p:tav>
                                      </p:tavLst>
                                    </p:anim>
                                    <p:anim calcmode="lin" valueType="num">
                                      <p:cBhvr>
                                        <p:cTn id="49" dur="1000" fill="hold"/>
                                        <p:tgtEl>
                                          <p:spTgt spid="135"/>
                                        </p:tgtEl>
                                        <p:attrNameLst>
                                          <p:attrName>ppt_h</p:attrName>
                                        </p:attrNameLst>
                                      </p:cBhvr>
                                      <p:tavLst>
                                        <p:tav tm="0">
                                          <p:val>
                                            <p:fltVal val="0"/>
                                          </p:val>
                                        </p:tav>
                                        <p:tav tm="100000">
                                          <p:val>
                                            <p:strVal val="#ppt_h"/>
                                          </p:val>
                                        </p:tav>
                                      </p:tavLst>
                                    </p:anim>
                                    <p:anim calcmode="lin" valueType="num">
                                      <p:cBhvr>
                                        <p:cTn id="50" dur="1000" fill="hold"/>
                                        <p:tgtEl>
                                          <p:spTgt spid="135"/>
                                        </p:tgtEl>
                                        <p:attrNameLst>
                                          <p:attrName>style.rotation</p:attrName>
                                        </p:attrNameLst>
                                      </p:cBhvr>
                                      <p:tavLst>
                                        <p:tav tm="0">
                                          <p:val>
                                            <p:fltVal val="90"/>
                                          </p:val>
                                        </p:tav>
                                        <p:tav tm="100000">
                                          <p:val>
                                            <p:fltVal val="0"/>
                                          </p:val>
                                        </p:tav>
                                      </p:tavLst>
                                    </p:anim>
                                    <p:animEffect transition="in" filter="fade">
                                      <p:cBhvr>
                                        <p:cTn id="51" dur="1000"/>
                                        <p:tgtEl>
                                          <p:spTgt spid="135"/>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39"/>
                                        </p:tgtEl>
                                        <p:attrNameLst>
                                          <p:attrName>style.visibility</p:attrName>
                                        </p:attrNameLst>
                                      </p:cBhvr>
                                      <p:to>
                                        <p:strVal val="visible"/>
                                      </p:to>
                                    </p:set>
                                    <p:anim calcmode="lin" valueType="num">
                                      <p:cBhvr>
                                        <p:cTn id="54" dur="1000" fill="hold"/>
                                        <p:tgtEl>
                                          <p:spTgt spid="139"/>
                                        </p:tgtEl>
                                        <p:attrNameLst>
                                          <p:attrName>ppt_w</p:attrName>
                                        </p:attrNameLst>
                                      </p:cBhvr>
                                      <p:tavLst>
                                        <p:tav tm="0">
                                          <p:val>
                                            <p:fltVal val="0"/>
                                          </p:val>
                                        </p:tav>
                                        <p:tav tm="100000">
                                          <p:val>
                                            <p:strVal val="#ppt_w"/>
                                          </p:val>
                                        </p:tav>
                                      </p:tavLst>
                                    </p:anim>
                                    <p:anim calcmode="lin" valueType="num">
                                      <p:cBhvr>
                                        <p:cTn id="55" dur="1000" fill="hold"/>
                                        <p:tgtEl>
                                          <p:spTgt spid="139"/>
                                        </p:tgtEl>
                                        <p:attrNameLst>
                                          <p:attrName>ppt_h</p:attrName>
                                        </p:attrNameLst>
                                      </p:cBhvr>
                                      <p:tavLst>
                                        <p:tav tm="0">
                                          <p:val>
                                            <p:fltVal val="0"/>
                                          </p:val>
                                        </p:tav>
                                        <p:tav tm="100000">
                                          <p:val>
                                            <p:strVal val="#ppt_h"/>
                                          </p:val>
                                        </p:tav>
                                      </p:tavLst>
                                    </p:anim>
                                    <p:anim calcmode="lin" valueType="num">
                                      <p:cBhvr>
                                        <p:cTn id="56" dur="1000" fill="hold"/>
                                        <p:tgtEl>
                                          <p:spTgt spid="139"/>
                                        </p:tgtEl>
                                        <p:attrNameLst>
                                          <p:attrName>style.rotation</p:attrName>
                                        </p:attrNameLst>
                                      </p:cBhvr>
                                      <p:tavLst>
                                        <p:tav tm="0">
                                          <p:val>
                                            <p:fltVal val="90"/>
                                          </p:val>
                                        </p:tav>
                                        <p:tav tm="100000">
                                          <p:val>
                                            <p:fltVal val="0"/>
                                          </p:val>
                                        </p:tav>
                                      </p:tavLst>
                                    </p:anim>
                                    <p:animEffect transition="in" filter="fade">
                                      <p:cBhvr>
                                        <p:cTn id="57" dur="1000"/>
                                        <p:tgtEl>
                                          <p:spTgt spid="139"/>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133"/>
                                        </p:tgtEl>
                                        <p:attrNameLst>
                                          <p:attrName>style.visibility</p:attrName>
                                        </p:attrNameLst>
                                      </p:cBhvr>
                                      <p:to>
                                        <p:strVal val="visible"/>
                                      </p:to>
                                    </p:set>
                                    <p:anim calcmode="lin" valueType="num">
                                      <p:cBhvr>
                                        <p:cTn id="61" dur="500" fill="hold"/>
                                        <p:tgtEl>
                                          <p:spTgt spid="133"/>
                                        </p:tgtEl>
                                        <p:attrNameLst>
                                          <p:attrName>ppt_w</p:attrName>
                                        </p:attrNameLst>
                                      </p:cBhvr>
                                      <p:tavLst>
                                        <p:tav tm="0">
                                          <p:val>
                                            <p:fltVal val="0"/>
                                          </p:val>
                                        </p:tav>
                                        <p:tav tm="100000">
                                          <p:val>
                                            <p:strVal val="#ppt_w"/>
                                          </p:val>
                                        </p:tav>
                                      </p:tavLst>
                                    </p:anim>
                                    <p:anim calcmode="lin" valueType="num">
                                      <p:cBhvr>
                                        <p:cTn id="62" dur="500" fill="hold"/>
                                        <p:tgtEl>
                                          <p:spTgt spid="133"/>
                                        </p:tgtEl>
                                        <p:attrNameLst>
                                          <p:attrName>ppt_h</p:attrName>
                                        </p:attrNameLst>
                                      </p:cBhvr>
                                      <p:tavLst>
                                        <p:tav tm="0">
                                          <p:val>
                                            <p:fltVal val="0"/>
                                          </p:val>
                                        </p:tav>
                                        <p:tav tm="100000">
                                          <p:val>
                                            <p:strVal val="#ppt_h"/>
                                          </p:val>
                                        </p:tav>
                                      </p:tavLst>
                                    </p:anim>
                                    <p:animEffect transition="in" filter="fade">
                                      <p:cBhvr>
                                        <p:cTn id="63" dur="500"/>
                                        <p:tgtEl>
                                          <p:spTgt spid="13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37"/>
                                        </p:tgtEl>
                                        <p:attrNameLst>
                                          <p:attrName>style.visibility</p:attrName>
                                        </p:attrNameLst>
                                      </p:cBhvr>
                                      <p:to>
                                        <p:strVal val="visible"/>
                                      </p:to>
                                    </p:set>
                                    <p:anim calcmode="lin" valueType="num">
                                      <p:cBhvr>
                                        <p:cTn id="66" dur="500" fill="hold"/>
                                        <p:tgtEl>
                                          <p:spTgt spid="137"/>
                                        </p:tgtEl>
                                        <p:attrNameLst>
                                          <p:attrName>ppt_w</p:attrName>
                                        </p:attrNameLst>
                                      </p:cBhvr>
                                      <p:tavLst>
                                        <p:tav tm="0">
                                          <p:val>
                                            <p:fltVal val="0"/>
                                          </p:val>
                                        </p:tav>
                                        <p:tav tm="100000">
                                          <p:val>
                                            <p:strVal val="#ppt_w"/>
                                          </p:val>
                                        </p:tav>
                                      </p:tavLst>
                                    </p:anim>
                                    <p:anim calcmode="lin" valueType="num">
                                      <p:cBhvr>
                                        <p:cTn id="67" dur="500" fill="hold"/>
                                        <p:tgtEl>
                                          <p:spTgt spid="137"/>
                                        </p:tgtEl>
                                        <p:attrNameLst>
                                          <p:attrName>ppt_h</p:attrName>
                                        </p:attrNameLst>
                                      </p:cBhvr>
                                      <p:tavLst>
                                        <p:tav tm="0">
                                          <p:val>
                                            <p:fltVal val="0"/>
                                          </p:val>
                                        </p:tav>
                                        <p:tav tm="100000">
                                          <p:val>
                                            <p:strVal val="#ppt_h"/>
                                          </p:val>
                                        </p:tav>
                                      </p:tavLst>
                                    </p:anim>
                                    <p:animEffect transition="in" filter="fade">
                                      <p:cBhvr>
                                        <p:cTn id="68" dur="500"/>
                                        <p:tgtEl>
                                          <p:spTgt spid="137"/>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p:cTn id="71" dur="500" fill="hold"/>
                                        <p:tgtEl>
                                          <p:spTgt spid="141"/>
                                        </p:tgtEl>
                                        <p:attrNameLst>
                                          <p:attrName>ppt_w</p:attrName>
                                        </p:attrNameLst>
                                      </p:cBhvr>
                                      <p:tavLst>
                                        <p:tav tm="0">
                                          <p:val>
                                            <p:fltVal val="0"/>
                                          </p:val>
                                        </p:tav>
                                        <p:tav tm="100000">
                                          <p:val>
                                            <p:strVal val="#ppt_w"/>
                                          </p:val>
                                        </p:tav>
                                      </p:tavLst>
                                    </p:anim>
                                    <p:anim calcmode="lin" valueType="num">
                                      <p:cBhvr>
                                        <p:cTn id="72" dur="500" fill="hold"/>
                                        <p:tgtEl>
                                          <p:spTgt spid="141"/>
                                        </p:tgtEl>
                                        <p:attrNameLst>
                                          <p:attrName>ppt_h</p:attrName>
                                        </p:attrNameLst>
                                      </p:cBhvr>
                                      <p:tavLst>
                                        <p:tav tm="0">
                                          <p:val>
                                            <p:fltVal val="0"/>
                                          </p:val>
                                        </p:tav>
                                        <p:tav tm="100000">
                                          <p:val>
                                            <p:strVal val="#ppt_h"/>
                                          </p:val>
                                        </p:tav>
                                      </p:tavLst>
                                    </p:anim>
                                    <p:animEffect transition="in" filter="fade">
                                      <p:cBhvr>
                                        <p:cTn id="73" dur="500"/>
                                        <p:tgtEl>
                                          <p:spTgt spid="141"/>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118"/>
                                        </p:tgtEl>
                                        <p:attrNameLst>
                                          <p:attrName>style.visibility</p:attrName>
                                        </p:attrNameLst>
                                      </p:cBhvr>
                                      <p:to>
                                        <p:strVal val="visible"/>
                                      </p:to>
                                    </p:set>
                                    <p:animEffect transition="in" filter="wipe(left)">
                                      <p:cBhvr>
                                        <p:cTn id="77" dur="500"/>
                                        <p:tgtEl>
                                          <p:spTgt spid="118"/>
                                        </p:tgtEl>
                                      </p:cBhvr>
                                    </p:animEffect>
                                  </p:childTnLst>
                                </p:cTn>
                              </p:par>
                              <p:par>
                                <p:cTn id="78" presetID="22" presetClass="entr" presetSubtype="8" fill="hold" grpId="0" nodeType="withEffect">
                                  <p:stCondLst>
                                    <p:cond delay="0"/>
                                  </p:stCondLst>
                                  <p:childTnLst>
                                    <p:set>
                                      <p:cBhvr>
                                        <p:cTn id="79" dur="1" fill="hold">
                                          <p:stCondLst>
                                            <p:cond delay="0"/>
                                          </p:stCondLst>
                                        </p:cTn>
                                        <p:tgtEl>
                                          <p:spTgt spid="134"/>
                                        </p:tgtEl>
                                        <p:attrNameLst>
                                          <p:attrName>style.visibility</p:attrName>
                                        </p:attrNameLst>
                                      </p:cBhvr>
                                      <p:to>
                                        <p:strVal val="visible"/>
                                      </p:to>
                                    </p:set>
                                    <p:animEffect transition="in" filter="wipe(left)">
                                      <p:cBhvr>
                                        <p:cTn id="80" dur="500"/>
                                        <p:tgtEl>
                                          <p:spTgt spid="134"/>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138"/>
                                        </p:tgtEl>
                                        <p:attrNameLst>
                                          <p:attrName>style.visibility</p:attrName>
                                        </p:attrNameLst>
                                      </p:cBhvr>
                                      <p:to>
                                        <p:strVal val="visible"/>
                                      </p:to>
                                    </p:set>
                                    <p:animEffect transition="in" filter="wipe(left)">
                                      <p:cBhvr>
                                        <p:cTn id="83" dur="500"/>
                                        <p:tgtEl>
                                          <p:spTgt spid="138"/>
                                        </p:tgtEl>
                                      </p:cBhvr>
                                    </p:animEffect>
                                  </p:childTnLst>
                                </p:cTn>
                              </p:par>
                            </p:childTnLst>
                          </p:cTn>
                        </p:par>
                        <p:par>
                          <p:cTn id="84" fill="hold">
                            <p:stCondLst>
                              <p:cond delay="5500"/>
                            </p:stCondLst>
                            <p:childTnLst>
                              <p:par>
                                <p:cTn id="85" presetID="14" presetClass="entr" presetSubtype="10" fill="hold" grpId="0" nodeType="afterEffect">
                                  <p:stCondLst>
                                    <p:cond delay="0"/>
                                  </p:stCondLst>
                                  <p:childTnLst>
                                    <p:set>
                                      <p:cBhvr>
                                        <p:cTn id="86" dur="1" fill="hold">
                                          <p:stCondLst>
                                            <p:cond delay="0"/>
                                          </p:stCondLst>
                                        </p:cTn>
                                        <p:tgtEl>
                                          <p:spTgt spid="129"/>
                                        </p:tgtEl>
                                        <p:attrNameLst>
                                          <p:attrName>style.visibility</p:attrName>
                                        </p:attrNameLst>
                                      </p:cBhvr>
                                      <p:to>
                                        <p:strVal val="visible"/>
                                      </p:to>
                                    </p:set>
                                    <p:animEffect transition="in" filter="randombar(horizontal)">
                                      <p:cBhvr>
                                        <p:cTn id="87" dur="500"/>
                                        <p:tgtEl>
                                          <p:spTgt spid="129"/>
                                        </p:tgtEl>
                                      </p:cBhvr>
                                    </p:animEffect>
                                  </p:childTnLst>
                                </p:cTn>
                              </p:par>
                              <p:par>
                                <p:cTn id="88" presetID="14" presetClass="entr" presetSubtype="10" fill="hold" grpId="0" nodeType="withEffect">
                                  <p:stCondLst>
                                    <p:cond delay="0"/>
                                  </p:stCondLst>
                                  <p:childTnLst>
                                    <p:set>
                                      <p:cBhvr>
                                        <p:cTn id="89" dur="1" fill="hold">
                                          <p:stCondLst>
                                            <p:cond delay="0"/>
                                          </p:stCondLst>
                                        </p:cTn>
                                        <p:tgtEl>
                                          <p:spTgt spid="136"/>
                                        </p:tgtEl>
                                        <p:attrNameLst>
                                          <p:attrName>style.visibility</p:attrName>
                                        </p:attrNameLst>
                                      </p:cBhvr>
                                      <p:to>
                                        <p:strVal val="visible"/>
                                      </p:to>
                                    </p:set>
                                    <p:animEffect transition="in" filter="randombar(horizontal)">
                                      <p:cBhvr>
                                        <p:cTn id="90" dur="500"/>
                                        <p:tgtEl>
                                          <p:spTgt spid="136"/>
                                        </p:tgtEl>
                                      </p:cBhvr>
                                    </p:animEffect>
                                  </p:childTnLst>
                                </p:cTn>
                              </p:par>
                              <p:par>
                                <p:cTn id="91" presetID="14" presetClass="entr" presetSubtype="10" fill="hold" grpId="0" nodeType="withEffect">
                                  <p:stCondLst>
                                    <p:cond delay="0"/>
                                  </p:stCondLst>
                                  <p:childTnLst>
                                    <p:set>
                                      <p:cBhvr>
                                        <p:cTn id="92" dur="1" fill="hold">
                                          <p:stCondLst>
                                            <p:cond delay="0"/>
                                          </p:stCondLst>
                                        </p:cTn>
                                        <p:tgtEl>
                                          <p:spTgt spid="140"/>
                                        </p:tgtEl>
                                        <p:attrNameLst>
                                          <p:attrName>style.visibility</p:attrName>
                                        </p:attrNameLst>
                                      </p:cBhvr>
                                      <p:to>
                                        <p:strVal val="visible"/>
                                      </p:to>
                                    </p:set>
                                    <p:animEffect transition="in" filter="randombar(horizontal)">
                                      <p:cBhvr>
                                        <p:cTn id="93" dur="5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118" grpId="0" animBg="1"/>
      <p:bldP spid="3" grpId="0" animBg="1"/>
      <p:bldP spid="129" grpId="0"/>
      <p:bldP spid="133" grpId="0"/>
      <p:bldP spid="134" grpId="0" animBg="1"/>
      <p:bldP spid="135" grpId="0" animBg="1"/>
      <p:bldP spid="136" grpId="0"/>
      <p:bldP spid="137" grpId="0"/>
      <p:bldP spid="138" grpId="0" animBg="1"/>
      <p:bldP spid="139" grpId="0" animBg="1"/>
      <p:bldP spid="140" grpId="0"/>
      <p:bldP spid="14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rgbClr val="FF8B8B"/>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sp>
        <p:nvSpPr>
          <p:cNvPr id="58" name="任意多边形 23"/>
          <p:cNvSpPr>
            <a:spLocks noChangeArrowheads="1"/>
          </p:cNvSpPr>
          <p:nvPr/>
        </p:nvSpPr>
        <p:spPr bwMode="auto">
          <a:xfrm>
            <a:off x="578467" y="1260092"/>
            <a:ext cx="7070725" cy="2962275"/>
          </a:xfrm>
          <a:custGeom>
            <a:avLst/>
            <a:gdLst>
              <a:gd name="T0" fmla="*/ 3535626 w 7071252"/>
              <a:gd name="T1" fmla="*/ 0 h 2962252"/>
              <a:gd name="T2" fmla="*/ 7071252 w 7071252"/>
              <a:gd name="T3" fmla="*/ 1481126 h 2962252"/>
              <a:gd name="T4" fmla="*/ 3535626 w 7071252"/>
              <a:gd name="T5" fmla="*/ 2962252 h 2962252"/>
              <a:gd name="T6" fmla="*/ 0 w 7071252"/>
              <a:gd name="T7" fmla="*/ 1481126 h 2962252"/>
              <a:gd name="T8" fmla="*/ 3535626 w 7071252"/>
              <a:gd name="T9" fmla="*/ 0 h 2962252"/>
              <a:gd name="T10" fmla="*/ 0 60000 65536"/>
              <a:gd name="T11" fmla="*/ 0 60000 65536"/>
              <a:gd name="T12" fmla="*/ 0 60000 65536"/>
              <a:gd name="T13" fmla="*/ 0 60000 65536"/>
              <a:gd name="T14" fmla="*/ 0 60000 65536"/>
              <a:gd name="T15" fmla="*/ 0 w 7071252"/>
              <a:gd name="T16" fmla="*/ 0 h 2962252"/>
              <a:gd name="T17" fmla="*/ 7071252 w 7071252"/>
              <a:gd name="T18" fmla="*/ 2962252 h 2962252"/>
            </a:gdLst>
            <a:ahLst/>
            <a:cxnLst>
              <a:cxn ang="T10">
                <a:pos x="T0" y="T1"/>
              </a:cxn>
              <a:cxn ang="T11">
                <a:pos x="T2" y="T3"/>
              </a:cxn>
              <a:cxn ang="T12">
                <a:pos x="T4" y="T5"/>
              </a:cxn>
              <a:cxn ang="T13">
                <a:pos x="T6" y="T7"/>
              </a:cxn>
              <a:cxn ang="T14">
                <a:pos x="T8" y="T9"/>
              </a:cxn>
            </a:cxnLst>
            <a:rect l="T15" t="T16" r="T17" b="T18"/>
            <a:pathLst>
              <a:path w="7071252" h="2962252">
                <a:moveTo>
                  <a:pt x="3535626" y="0"/>
                </a:moveTo>
                <a:cubicBezTo>
                  <a:pt x="5488298" y="0"/>
                  <a:pt x="7071252" y="663123"/>
                  <a:pt x="7071252" y="1481126"/>
                </a:cubicBezTo>
                <a:cubicBezTo>
                  <a:pt x="7071252" y="2299129"/>
                  <a:pt x="5488298" y="2962252"/>
                  <a:pt x="3535626" y="2962252"/>
                </a:cubicBezTo>
                <a:cubicBezTo>
                  <a:pt x="1582954" y="2962252"/>
                  <a:pt x="0" y="2299129"/>
                  <a:pt x="0" y="1481126"/>
                </a:cubicBezTo>
                <a:cubicBezTo>
                  <a:pt x="0" y="663123"/>
                  <a:pt x="1582954" y="0"/>
                  <a:pt x="3535626" y="0"/>
                </a:cubicBezTo>
                <a:close/>
              </a:path>
            </a:pathLst>
          </a:custGeom>
          <a:solidFill>
            <a:schemeClr val="accent6">
              <a:lumMod val="40000"/>
              <a:lumOff val="60000"/>
            </a:schemeClr>
          </a:solidFill>
          <a:ln w="12700" cap="flat" cmpd="sng">
            <a:noFill/>
            <a:bevel/>
            <a:headEnd/>
            <a:tailEnd/>
          </a:ln>
        </p:spPr>
        <p:txBody>
          <a:bodyPr anchor="ctr"/>
          <a:lstStyle/>
          <a:p>
            <a:pPr algn="ctr"/>
            <a:endParaRPr lang="zh-CN" altLang="zh-CN">
              <a:solidFill>
                <a:srgbClr val="FFFFFF"/>
              </a:solidFill>
              <a:latin typeface="方正兰亭粗黑_GBK" charset="-122"/>
              <a:ea typeface="方正兰亭粗黑_GBK" charset="-122"/>
            </a:endParaRPr>
          </a:p>
        </p:txBody>
      </p:sp>
      <p:sp>
        <p:nvSpPr>
          <p:cNvPr id="59" name="任意多边形 24"/>
          <p:cNvSpPr>
            <a:spLocks noChangeArrowheads="1"/>
          </p:cNvSpPr>
          <p:nvPr/>
        </p:nvSpPr>
        <p:spPr bwMode="auto">
          <a:xfrm>
            <a:off x="578467" y="1463292"/>
            <a:ext cx="4718050" cy="2530475"/>
          </a:xfrm>
          <a:custGeom>
            <a:avLst/>
            <a:gdLst>
              <a:gd name="T0" fmla="*/ 2358744 w 4717488"/>
              <a:gd name="T1" fmla="*/ 0 h 2530930"/>
              <a:gd name="T2" fmla="*/ 4717488 w 4717488"/>
              <a:gd name="T3" fmla="*/ 1265465 h 2530930"/>
              <a:gd name="T4" fmla="*/ 2358744 w 4717488"/>
              <a:gd name="T5" fmla="*/ 2530930 h 2530930"/>
              <a:gd name="T6" fmla="*/ 0 w 4717488"/>
              <a:gd name="T7" fmla="*/ 1265465 h 2530930"/>
              <a:gd name="T8" fmla="*/ 2358744 w 4717488"/>
              <a:gd name="T9" fmla="*/ 0 h 2530930"/>
              <a:gd name="T10" fmla="*/ 0 60000 65536"/>
              <a:gd name="T11" fmla="*/ 0 60000 65536"/>
              <a:gd name="T12" fmla="*/ 0 60000 65536"/>
              <a:gd name="T13" fmla="*/ 0 60000 65536"/>
              <a:gd name="T14" fmla="*/ 0 60000 65536"/>
              <a:gd name="T15" fmla="*/ 0 w 4717488"/>
              <a:gd name="T16" fmla="*/ 0 h 2530930"/>
              <a:gd name="T17" fmla="*/ 4717488 w 4717488"/>
              <a:gd name="T18" fmla="*/ 2530930 h 2530930"/>
            </a:gdLst>
            <a:ahLst/>
            <a:cxnLst>
              <a:cxn ang="T10">
                <a:pos x="T0" y="T1"/>
              </a:cxn>
              <a:cxn ang="T11">
                <a:pos x="T2" y="T3"/>
              </a:cxn>
              <a:cxn ang="T12">
                <a:pos x="T4" y="T5"/>
              </a:cxn>
              <a:cxn ang="T13">
                <a:pos x="T6" y="T7"/>
              </a:cxn>
              <a:cxn ang="T14">
                <a:pos x="T8" y="T9"/>
              </a:cxn>
            </a:cxnLst>
            <a:rect l="T15" t="T16" r="T17" b="T18"/>
            <a:pathLst>
              <a:path w="4717488" h="2530930">
                <a:moveTo>
                  <a:pt x="2358744" y="0"/>
                </a:moveTo>
                <a:cubicBezTo>
                  <a:pt x="3661442" y="0"/>
                  <a:pt x="4717488" y="566568"/>
                  <a:pt x="4717488" y="1265465"/>
                </a:cubicBezTo>
                <a:cubicBezTo>
                  <a:pt x="4717488" y="1964362"/>
                  <a:pt x="3661442" y="2530930"/>
                  <a:pt x="2358744" y="2530930"/>
                </a:cubicBezTo>
                <a:cubicBezTo>
                  <a:pt x="1056046" y="2530930"/>
                  <a:pt x="0" y="1964362"/>
                  <a:pt x="0" y="1265465"/>
                </a:cubicBezTo>
                <a:cubicBezTo>
                  <a:pt x="0" y="566568"/>
                  <a:pt x="1056046" y="0"/>
                  <a:pt x="2358744" y="0"/>
                </a:cubicBezTo>
                <a:close/>
              </a:path>
            </a:pathLst>
          </a:custGeom>
          <a:solidFill>
            <a:schemeClr val="bg2">
              <a:lumMod val="75000"/>
            </a:schemeClr>
          </a:solidFill>
          <a:ln w="12700" cap="flat" cmpd="sng">
            <a:noFill/>
            <a:bevel/>
            <a:headEnd/>
            <a:tailEnd/>
          </a:ln>
        </p:spPr>
        <p:txBody>
          <a:bodyPr anchor="ctr"/>
          <a:lstStyle/>
          <a:p>
            <a:pPr algn="ctr"/>
            <a:endParaRPr lang="zh-CN" altLang="zh-CN">
              <a:solidFill>
                <a:srgbClr val="FFFFFF"/>
              </a:solidFill>
              <a:latin typeface="方正兰亭粗黑_GBK" charset="-122"/>
              <a:ea typeface="方正兰亭粗黑_GBK" charset="-122"/>
            </a:endParaRPr>
          </a:p>
        </p:txBody>
      </p:sp>
      <p:sp>
        <p:nvSpPr>
          <p:cNvPr id="60" name="任意多边形 26"/>
          <p:cNvSpPr>
            <a:spLocks noChangeArrowheads="1"/>
          </p:cNvSpPr>
          <p:nvPr/>
        </p:nvSpPr>
        <p:spPr bwMode="auto">
          <a:xfrm>
            <a:off x="578467" y="1841118"/>
            <a:ext cx="2130425" cy="1776412"/>
          </a:xfrm>
          <a:custGeom>
            <a:avLst/>
            <a:gdLst>
              <a:gd name="T0" fmla="*/ 1065368 w 2130736"/>
              <a:gd name="T1" fmla="*/ 0 h 1776592"/>
              <a:gd name="T2" fmla="*/ 2130736 w 2130736"/>
              <a:gd name="T3" fmla="*/ 888296 h 1776592"/>
              <a:gd name="T4" fmla="*/ 1065368 w 2130736"/>
              <a:gd name="T5" fmla="*/ 1776592 h 1776592"/>
              <a:gd name="T6" fmla="*/ 0 w 2130736"/>
              <a:gd name="T7" fmla="*/ 888296 h 1776592"/>
              <a:gd name="T8" fmla="*/ 1065368 w 2130736"/>
              <a:gd name="T9" fmla="*/ 0 h 1776592"/>
              <a:gd name="T10" fmla="*/ 0 60000 65536"/>
              <a:gd name="T11" fmla="*/ 0 60000 65536"/>
              <a:gd name="T12" fmla="*/ 0 60000 65536"/>
              <a:gd name="T13" fmla="*/ 0 60000 65536"/>
              <a:gd name="T14" fmla="*/ 0 60000 65536"/>
              <a:gd name="T15" fmla="*/ 0 w 2130736"/>
              <a:gd name="T16" fmla="*/ 0 h 1776592"/>
              <a:gd name="T17" fmla="*/ 2130736 w 2130736"/>
              <a:gd name="T18" fmla="*/ 1776592 h 1776592"/>
            </a:gdLst>
            <a:ahLst/>
            <a:cxnLst>
              <a:cxn ang="T10">
                <a:pos x="T0" y="T1"/>
              </a:cxn>
              <a:cxn ang="T11">
                <a:pos x="T2" y="T3"/>
              </a:cxn>
              <a:cxn ang="T12">
                <a:pos x="T4" y="T5"/>
              </a:cxn>
              <a:cxn ang="T13">
                <a:pos x="T6" y="T7"/>
              </a:cxn>
              <a:cxn ang="T14">
                <a:pos x="T8" y="T9"/>
              </a:cxn>
            </a:cxnLst>
            <a:rect l="T15" t="T16" r="T17" b="T18"/>
            <a:pathLst>
              <a:path w="2130736" h="1776592">
                <a:moveTo>
                  <a:pt x="1065368" y="0"/>
                </a:moveTo>
                <a:cubicBezTo>
                  <a:pt x="1653754" y="0"/>
                  <a:pt x="2130736" y="397704"/>
                  <a:pt x="2130736" y="888296"/>
                </a:cubicBezTo>
                <a:cubicBezTo>
                  <a:pt x="2130736" y="1378888"/>
                  <a:pt x="1653754" y="1776592"/>
                  <a:pt x="1065368" y="1776592"/>
                </a:cubicBezTo>
                <a:cubicBezTo>
                  <a:pt x="476982" y="1776592"/>
                  <a:pt x="0" y="1378888"/>
                  <a:pt x="0" y="888296"/>
                </a:cubicBezTo>
                <a:cubicBezTo>
                  <a:pt x="0" y="397704"/>
                  <a:pt x="476982" y="0"/>
                  <a:pt x="1065368" y="0"/>
                </a:cubicBezTo>
                <a:close/>
              </a:path>
            </a:pathLst>
          </a:custGeom>
          <a:solidFill>
            <a:schemeClr val="accent3"/>
          </a:solidFill>
          <a:ln w="12700" cap="flat" cmpd="sng">
            <a:noFill/>
            <a:bevel/>
            <a:headEnd/>
            <a:tailEnd/>
          </a:ln>
        </p:spPr>
        <p:txBody>
          <a:bodyPr anchor="ctr"/>
          <a:lstStyle/>
          <a:p>
            <a:pPr algn="ctr"/>
            <a:endParaRPr lang="zh-CN" altLang="zh-CN">
              <a:solidFill>
                <a:srgbClr val="FFFFFF"/>
              </a:solidFill>
              <a:latin typeface="方正兰亭粗黑_GBK" charset="-122"/>
              <a:ea typeface="方正兰亭粗黑_GBK" charset="-122"/>
            </a:endParaRPr>
          </a:p>
        </p:txBody>
      </p:sp>
      <p:sp>
        <p:nvSpPr>
          <p:cNvPr id="61" name="Text Box 9"/>
          <p:cNvSpPr>
            <a:spLocks noChangeArrowheads="1"/>
          </p:cNvSpPr>
          <p:nvPr/>
        </p:nvSpPr>
        <p:spPr bwMode="auto">
          <a:xfrm>
            <a:off x="608630" y="2309430"/>
            <a:ext cx="21177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wrap="none" anchor="ctr" anchorCtr="1"/>
          <a:lstStyle/>
          <a:p>
            <a:pPr algn="ctr"/>
            <a:endParaRPr lang="zh-CN" altLang="en-US" sz="2800" b="1" dirty="0">
              <a:solidFill>
                <a:schemeClr val="bg1"/>
              </a:solidFill>
              <a:latin typeface="微软雅黑" pitchFamily="34" charset="-122"/>
              <a:ea typeface="微软雅黑" pitchFamily="34" charset="-122"/>
              <a:sym typeface="微软雅黑" pitchFamily="34" charset="-122"/>
            </a:endParaRPr>
          </a:p>
        </p:txBody>
      </p:sp>
      <p:sp>
        <p:nvSpPr>
          <p:cNvPr id="62" name="Text Box 10"/>
          <p:cNvSpPr>
            <a:spLocks noChangeArrowheads="1"/>
          </p:cNvSpPr>
          <p:nvPr/>
        </p:nvSpPr>
        <p:spPr bwMode="auto">
          <a:xfrm>
            <a:off x="2440605" y="2309430"/>
            <a:ext cx="2062162"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wrap="none" anchor="ctr" anchorCtr="1"/>
          <a:lstStyle/>
          <a:p>
            <a:pPr algn="ctr"/>
            <a:endParaRPr lang="zh-CN" altLang="en-US" sz="2800" b="1" dirty="0">
              <a:solidFill>
                <a:schemeClr val="bg1"/>
              </a:solidFill>
              <a:latin typeface="微软雅黑" pitchFamily="34" charset="-122"/>
              <a:ea typeface="微软雅黑" pitchFamily="34" charset="-122"/>
              <a:sym typeface="微软雅黑" pitchFamily="34" charset="-122"/>
            </a:endParaRPr>
          </a:p>
        </p:txBody>
      </p:sp>
      <p:sp>
        <p:nvSpPr>
          <p:cNvPr id="73" name="Freeform 5"/>
          <p:cNvSpPr>
            <a:spLocks noChangeArrowheads="1"/>
          </p:cNvSpPr>
          <p:nvPr/>
        </p:nvSpPr>
        <p:spPr bwMode="auto">
          <a:xfrm>
            <a:off x="944857" y="2287205"/>
            <a:ext cx="1515637" cy="857250"/>
          </a:xfrm>
          <a:custGeom>
            <a:avLst/>
            <a:gdLst>
              <a:gd name="T0" fmla="*/ 621 w 2371"/>
              <a:gd name="T1" fmla="*/ 1057 h 1341"/>
              <a:gd name="T2" fmla="*/ 872 w 2371"/>
              <a:gd name="T3" fmla="*/ 1144 h 1341"/>
              <a:gd name="T4" fmla="*/ 1023 w 2371"/>
              <a:gd name="T5" fmla="*/ 1099 h 1341"/>
              <a:gd name="T6" fmla="*/ 1105 w 2371"/>
              <a:gd name="T7" fmla="*/ 1103 h 1341"/>
              <a:gd name="T8" fmla="*/ 1393 w 2371"/>
              <a:gd name="T9" fmla="*/ 883 h 1341"/>
              <a:gd name="T10" fmla="*/ 1521 w 2371"/>
              <a:gd name="T11" fmla="*/ 595 h 1341"/>
              <a:gd name="T12" fmla="*/ 1672 w 2371"/>
              <a:gd name="T13" fmla="*/ 503 h 1341"/>
              <a:gd name="T14" fmla="*/ 1699 w 2371"/>
              <a:gd name="T15" fmla="*/ 558 h 1341"/>
              <a:gd name="T16" fmla="*/ 1631 w 2371"/>
              <a:gd name="T17" fmla="*/ 911 h 1341"/>
              <a:gd name="T18" fmla="*/ 1708 w 2371"/>
              <a:gd name="T19" fmla="*/ 641 h 1341"/>
              <a:gd name="T20" fmla="*/ 1731 w 2371"/>
              <a:gd name="T21" fmla="*/ 508 h 1341"/>
              <a:gd name="T22" fmla="*/ 1690 w 2371"/>
              <a:gd name="T23" fmla="*/ 467 h 1341"/>
              <a:gd name="T24" fmla="*/ 1631 w 2371"/>
              <a:gd name="T25" fmla="*/ 425 h 1341"/>
              <a:gd name="T26" fmla="*/ 1622 w 2371"/>
              <a:gd name="T27" fmla="*/ 370 h 1341"/>
              <a:gd name="T28" fmla="*/ 1603 w 2371"/>
              <a:gd name="T29" fmla="*/ 348 h 1341"/>
              <a:gd name="T30" fmla="*/ 1558 w 2371"/>
              <a:gd name="T31" fmla="*/ 316 h 1341"/>
              <a:gd name="T32" fmla="*/ 1585 w 2371"/>
              <a:gd name="T33" fmla="*/ 210 h 1341"/>
              <a:gd name="T34" fmla="*/ 1603 w 2371"/>
              <a:gd name="T35" fmla="*/ 100 h 1341"/>
              <a:gd name="T36" fmla="*/ 1731 w 2371"/>
              <a:gd name="T37" fmla="*/ 0 h 1341"/>
              <a:gd name="T38" fmla="*/ 1919 w 2371"/>
              <a:gd name="T39" fmla="*/ 45 h 1341"/>
              <a:gd name="T40" fmla="*/ 1960 w 2371"/>
              <a:gd name="T41" fmla="*/ 247 h 1341"/>
              <a:gd name="T42" fmla="*/ 1905 w 2371"/>
              <a:gd name="T43" fmla="*/ 398 h 1341"/>
              <a:gd name="T44" fmla="*/ 1772 w 2371"/>
              <a:gd name="T45" fmla="*/ 499 h 1341"/>
              <a:gd name="T46" fmla="*/ 1759 w 2371"/>
              <a:gd name="T47" fmla="*/ 581 h 1341"/>
              <a:gd name="T48" fmla="*/ 1791 w 2371"/>
              <a:gd name="T49" fmla="*/ 764 h 1341"/>
              <a:gd name="T50" fmla="*/ 1941 w 2371"/>
              <a:gd name="T51" fmla="*/ 370 h 1341"/>
              <a:gd name="T52" fmla="*/ 2060 w 2371"/>
              <a:gd name="T53" fmla="*/ 444 h 1341"/>
              <a:gd name="T54" fmla="*/ 2261 w 2371"/>
              <a:gd name="T55" fmla="*/ 508 h 1341"/>
              <a:gd name="T56" fmla="*/ 2352 w 2371"/>
              <a:gd name="T57" fmla="*/ 865 h 1341"/>
              <a:gd name="T58" fmla="*/ 2362 w 2371"/>
              <a:gd name="T59" fmla="*/ 1167 h 1341"/>
              <a:gd name="T60" fmla="*/ 1466 w 2371"/>
              <a:gd name="T61" fmla="*/ 1076 h 1341"/>
              <a:gd name="T62" fmla="*/ 1325 w 2371"/>
              <a:gd name="T63" fmla="*/ 1186 h 1341"/>
              <a:gd name="T64" fmla="*/ 1169 w 2371"/>
              <a:gd name="T65" fmla="*/ 1250 h 1341"/>
              <a:gd name="T66" fmla="*/ 1073 w 2371"/>
              <a:gd name="T67" fmla="*/ 1218 h 1341"/>
              <a:gd name="T68" fmla="*/ 1064 w 2371"/>
              <a:gd name="T69" fmla="*/ 1277 h 1341"/>
              <a:gd name="T70" fmla="*/ 1000 w 2371"/>
              <a:gd name="T71" fmla="*/ 1318 h 1341"/>
              <a:gd name="T72" fmla="*/ 959 w 2371"/>
              <a:gd name="T73" fmla="*/ 1332 h 1341"/>
              <a:gd name="T74" fmla="*/ 923 w 2371"/>
              <a:gd name="T75" fmla="*/ 1318 h 1341"/>
              <a:gd name="T76" fmla="*/ 886 w 2371"/>
              <a:gd name="T77" fmla="*/ 1300 h 1341"/>
              <a:gd name="T78" fmla="*/ 466 w 2371"/>
              <a:gd name="T79" fmla="*/ 1254 h 1341"/>
              <a:gd name="T80" fmla="*/ 46 w 2371"/>
              <a:gd name="T81" fmla="*/ 1149 h 1341"/>
              <a:gd name="T82" fmla="*/ 14 w 2371"/>
              <a:gd name="T83" fmla="*/ 833 h 1341"/>
              <a:gd name="T84" fmla="*/ 37 w 2371"/>
              <a:gd name="T85" fmla="*/ 581 h 1341"/>
              <a:gd name="T86" fmla="*/ 201 w 2371"/>
              <a:gd name="T87" fmla="*/ 430 h 1341"/>
              <a:gd name="T88" fmla="*/ 274 w 2371"/>
              <a:gd name="T89" fmla="*/ 407 h 1341"/>
              <a:gd name="T90" fmla="*/ 402 w 2371"/>
              <a:gd name="T91" fmla="*/ 535 h 1341"/>
              <a:gd name="T92" fmla="*/ 439 w 2371"/>
              <a:gd name="T93" fmla="*/ 526 h 1341"/>
              <a:gd name="T94" fmla="*/ 283 w 2371"/>
              <a:gd name="T95" fmla="*/ 370 h 1341"/>
              <a:gd name="T96" fmla="*/ 233 w 2371"/>
              <a:gd name="T97" fmla="*/ 201 h 1341"/>
              <a:gd name="T98" fmla="*/ 283 w 2371"/>
              <a:gd name="T99" fmla="*/ 100 h 1341"/>
              <a:gd name="T100" fmla="*/ 379 w 2371"/>
              <a:gd name="T101" fmla="*/ 36 h 1341"/>
              <a:gd name="T102" fmla="*/ 562 w 2371"/>
              <a:gd name="T103" fmla="*/ 73 h 1341"/>
              <a:gd name="T104" fmla="*/ 571 w 2371"/>
              <a:gd name="T105" fmla="*/ 142 h 1341"/>
              <a:gd name="T106" fmla="*/ 617 w 2371"/>
              <a:gd name="T107" fmla="*/ 311 h 1341"/>
              <a:gd name="T108" fmla="*/ 585 w 2371"/>
              <a:gd name="T109" fmla="*/ 352 h 1341"/>
              <a:gd name="T110" fmla="*/ 580 w 2371"/>
              <a:gd name="T111" fmla="*/ 384 h 1341"/>
              <a:gd name="T112" fmla="*/ 576 w 2371"/>
              <a:gd name="T113" fmla="*/ 439 h 1341"/>
              <a:gd name="T114" fmla="*/ 521 w 2371"/>
              <a:gd name="T115" fmla="*/ 462 h 1341"/>
              <a:gd name="T116" fmla="*/ 493 w 2371"/>
              <a:gd name="T117" fmla="*/ 563 h 134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371"/>
              <a:gd name="T178" fmla="*/ 0 h 1341"/>
              <a:gd name="T179" fmla="*/ 2371 w 2371"/>
              <a:gd name="T180" fmla="*/ 1341 h 134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371" h="1341">
                <a:moveTo>
                  <a:pt x="525" y="654"/>
                </a:moveTo>
                <a:lnTo>
                  <a:pt x="525" y="654"/>
                </a:lnTo>
                <a:lnTo>
                  <a:pt x="548" y="700"/>
                </a:lnTo>
                <a:lnTo>
                  <a:pt x="566" y="751"/>
                </a:lnTo>
                <a:lnTo>
                  <a:pt x="585" y="801"/>
                </a:lnTo>
                <a:lnTo>
                  <a:pt x="598" y="851"/>
                </a:lnTo>
                <a:lnTo>
                  <a:pt x="608" y="902"/>
                </a:lnTo>
                <a:lnTo>
                  <a:pt x="617" y="957"/>
                </a:lnTo>
                <a:lnTo>
                  <a:pt x="621" y="1007"/>
                </a:lnTo>
                <a:lnTo>
                  <a:pt x="621" y="1057"/>
                </a:lnTo>
                <a:lnTo>
                  <a:pt x="621" y="1057"/>
                </a:lnTo>
                <a:lnTo>
                  <a:pt x="676" y="1071"/>
                </a:lnTo>
                <a:lnTo>
                  <a:pt x="758" y="1094"/>
                </a:lnTo>
                <a:lnTo>
                  <a:pt x="799" y="1108"/>
                </a:lnTo>
                <a:lnTo>
                  <a:pt x="836" y="1121"/>
                </a:lnTo>
                <a:lnTo>
                  <a:pt x="850" y="1126"/>
                </a:lnTo>
                <a:lnTo>
                  <a:pt x="859" y="1135"/>
                </a:lnTo>
                <a:lnTo>
                  <a:pt x="868" y="1140"/>
                </a:lnTo>
                <a:lnTo>
                  <a:pt x="872" y="1144"/>
                </a:lnTo>
                <a:lnTo>
                  <a:pt x="872" y="1144"/>
                </a:lnTo>
                <a:lnTo>
                  <a:pt x="882" y="1144"/>
                </a:lnTo>
                <a:lnTo>
                  <a:pt x="891" y="1140"/>
                </a:lnTo>
                <a:lnTo>
                  <a:pt x="914" y="1131"/>
                </a:lnTo>
                <a:lnTo>
                  <a:pt x="936" y="1117"/>
                </a:lnTo>
                <a:lnTo>
                  <a:pt x="964" y="1103"/>
                </a:lnTo>
                <a:lnTo>
                  <a:pt x="978" y="1099"/>
                </a:lnTo>
                <a:lnTo>
                  <a:pt x="991" y="1099"/>
                </a:lnTo>
                <a:lnTo>
                  <a:pt x="1000" y="1094"/>
                </a:lnTo>
                <a:lnTo>
                  <a:pt x="1014" y="1094"/>
                </a:lnTo>
                <a:lnTo>
                  <a:pt x="1023" y="1099"/>
                </a:lnTo>
                <a:lnTo>
                  <a:pt x="1032" y="1099"/>
                </a:lnTo>
                <a:lnTo>
                  <a:pt x="1041" y="1108"/>
                </a:lnTo>
                <a:lnTo>
                  <a:pt x="1051" y="1117"/>
                </a:lnTo>
                <a:lnTo>
                  <a:pt x="1051" y="1117"/>
                </a:lnTo>
                <a:lnTo>
                  <a:pt x="1064" y="1117"/>
                </a:lnTo>
                <a:lnTo>
                  <a:pt x="1078" y="1117"/>
                </a:lnTo>
                <a:lnTo>
                  <a:pt x="1087" y="1112"/>
                </a:lnTo>
                <a:lnTo>
                  <a:pt x="1101" y="1108"/>
                </a:lnTo>
                <a:lnTo>
                  <a:pt x="1101" y="1108"/>
                </a:lnTo>
                <a:lnTo>
                  <a:pt x="1105" y="1103"/>
                </a:lnTo>
                <a:lnTo>
                  <a:pt x="1110" y="1094"/>
                </a:lnTo>
                <a:lnTo>
                  <a:pt x="1133" y="1076"/>
                </a:lnTo>
                <a:lnTo>
                  <a:pt x="1165" y="1057"/>
                </a:lnTo>
                <a:lnTo>
                  <a:pt x="1197" y="1034"/>
                </a:lnTo>
                <a:lnTo>
                  <a:pt x="1261" y="1002"/>
                </a:lnTo>
                <a:lnTo>
                  <a:pt x="1288" y="984"/>
                </a:lnTo>
                <a:lnTo>
                  <a:pt x="1288" y="984"/>
                </a:lnTo>
                <a:lnTo>
                  <a:pt x="1352" y="929"/>
                </a:lnTo>
                <a:lnTo>
                  <a:pt x="1375" y="906"/>
                </a:lnTo>
                <a:lnTo>
                  <a:pt x="1393" y="883"/>
                </a:lnTo>
                <a:lnTo>
                  <a:pt x="1411" y="860"/>
                </a:lnTo>
                <a:lnTo>
                  <a:pt x="1430" y="828"/>
                </a:lnTo>
                <a:lnTo>
                  <a:pt x="1448" y="792"/>
                </a:lnTo>
                <a:lnTo>
                  <a:pt x="1471" y="746"/>
                </a:lnTo>
                <a:lnTo>
                  <a:pt x="1471" y="746"/>
                </a:lnTo>
                <a:lnTo>
                  <a:pt x="1475" y="732"/>
                </a:lnTo>
                <a:lnTo>
                  <a:pt x="1485" y="705"/>
                </a:lnTo>
                <a:lnTo>
                  <a:pt x="1503" y="650"/>
                </a:lnTo>
                <a:lnTo>
                  <a:pt x="1512" y="618"/>
                </a:lnTo>
                <a:lnTo>
                  <a:pt x="1521" y="595"/>
                </a:lnTo>
                <a:lnTo>
                  <a:pt x="1530" y="586"/>
                </a:lnTo>
                <a:lnTo>
                  <a:pt x="1535" y="581"/>
                </a:lnTo>
                <a:lnTo>
                  <a:pt x="1539" y="577"/>
                </a:lnTo>
                <a:lnTo>
                  <a:pt x="1549" y="572"/>
                </a:lnTo>
                <a:lnTo>
                  <a:pt x="1549" y="572"/>
                </a:lnTo>
                <a:lnTo>
                  <a:pt x="1553" y="567"/>
                </a:lnTo>
                <a:lnTo>
                  <a:pt x="1567" y="563"/>
                </a:lnTo>
                <a:lnTo>
                  <a:pt x="1608" y="540"/>
                </a:lnTo>
                <a:lnTo>
                  <a:pt x="1654" y="512"/>
                </a:lnTo>
                <a:lnTo>
                  <a:pt x="1672" y="503"/>
                </a:lnTo>
                <a:lnTo>
                  <a:pt x="1686" y="494"/>
                </a:lnTo>
                <a:lnTo>
                  <a:pt x="1686" y="494"/>
                </a:lnTo>
                <a:lnTo>
                  <a:pt x="1699" y="485"/>
                </a:lnTo>
                <a:lnTo>
                  <a:pt x="1699" y="485"/>
                </a:lnTo>
                <a:lnTo>
                  <a:pt x="1699" y="494"/>
                </a:lnTo>
                <a:lnTo>
                  <a:pt x="1699" y="503"/>
                </a:lnTo>
                <a:lnTo>
                  <a:pt x="1699" y="522"/>
                </a:lnTo>
                <a:lnTo>
                  <a:pt x="1699" y="540"/>
                </a:lnTo>
                <a:lnTo>
                  <a:pt x="1699" y="558"/>
                </a:lnTo>
                <a:lnTo>
                  <a:pt x="1699" y="558"/>
                </a:lnTo>
                <a:lnTo>
                  <a:pt x="1690" y="599"/>
                </a:lnTo>
                <a:lnTo>
                  <a:pt x="1681" y="636"/>
                </a:lnTo>
                <a:lnTo>
                  <a:pt x="1658" y="714"/>
                </a:lnTo>
                <a:lnTo>
                  <a:pt x="1649" y="755"/>
                </a:lnTo>
                <a:lnTo>
                  <a:pt x="1640" y="801"/>
                </a:lnTo>
                <a:lnTo>
                  <a:pt x="1635" y="824"/>
                </a:lnTo>
                <a:lnTo>
                  <a:pt x="1631" y="851"/>
                </a:lnTo>
                <a:lnTo>
                  <a:pt x="1631" y="883"/>
                </a:lnTo>
                <a:lnTo>
                  <a:pt x="1631" y="911"/>
                </a:lnTo>
                <a:lnTo>
                  <a:pt x="1631" y="911"/>
                </a:lnTo>
                <a:lnTo>
                  <a:pt x="1631" y="934"/>
                </a:lnTo>
                <a:lnTo>
                  <a:pt x="1631" y="952"/>
                </a:lnTo>
                <a:lnTo>
                  <a:pt x="1635" y="993"/>
                </a:lnTo>
                <a:lnTo>
                  <a:pt x="1635" y="1034"/>
                </a:lnTo>
                <a:lnTo>
                  <a:pt x="1635" y="1057"/>
                </a:lnTo>
                <a:lnTo>
                  <a:pt x="1635" y="1080"/>
                </a:lnTo>
                <a:lnTo>
                  <a:pt x="1635" y="1080"/>
                </a:lnTo>
                <a:lnTo>
                  <a:pt x="1676" y="838"/>
                </a:lnTo>
                <a:lnTo>
                  <a:pt x="1699" y="691"/>
                </a:lnTo>
                <a:lnTo>
                  <a:pt x="1708" y="641"/>
                </a:lnTo>
                <a:lnTo>
                  <a:pt x="1713" y="622"/>
                </a:lnTo>
                <a:lnTo>
                  <a:pt x="1713" y="622"/>
                </a:lnTo>
                <a:lnTo>
                  <a:pt x="1718" y="604"/>
                </a:lnTo>
                <a:lnTo>
                  <a:pt x="1722" y="590"/>
                </a:lnTo>
                <a:lnTo>
                  <a:pt x="1722" y="572"/>
                </a:lnTo>
                <a:lnTo>
                  <a:pt x="1722" y="558"/>
                </a:lnTo>
                <a:lnTo>
                  <a:pt x="1722" y="544"/>
                </a:lnTo>
                <a:lnTo>
                  <a:pt x="1722" y="531"/>
                </a:lnTo>
                <a:lnTo>
                  <a:pt x="1727" y="517"/>
                </a:lnTo>
                <a:lnTo>
                  <a:pt x="1731" y="508"/>
                </a:lnTo>
                <a:lnTo>
                  <a:pt x="1736" y="499"/>
                </a:lnTo>
                <a:lnTo>
                  <a:pt x="1736" y="499"/>
                </a:lnTo>
                <a:lnTo>
                  <a:pt x="1731" y="480"/>
                </a:lnTo>
                <a:lnTo>
                  <a:pt x="1727" y="467"/>
                </a:lnTo>
                <a:lnTo>
                  <a:pt x="1722" y="467"/>
                </a:lnTo>
                <a:lnTo>
                  <a:pt x="1722" y="462"/>
                </a:lnTo>
                <a:lnTo>
                  <a:pt x="1718" y="462"/>
                </a:lnTo>
                <a:lnTo>
                  <a:pt x="1713" y="462"/>
                </a:lnTo>
                <a:lnTo>
                  <a:pt x="1704" y="467"/>
                </a:lnTo>
                <a:lnTo>
                  <a:pt x="1690" y="467"/>
                </a:lnTo>
                <a:lnTo>
                  <a:pt x="1672" y="467"/>
                </a:lnTo>
                <a:lnTo>
                  <a:pt x="1658" y="467"/>
                </a:lnTo>
                <a:lnTo>
                  <a:pt x="1644" y="467"/>
                </a:lnTo>
                <a:lnTo>
                  <a:pt x="1644" y="467"/>
                </a:lnTo>
                <a:lnTo>
                  <a:pt x="1640" y="462"/>
                </a:lnTo>
                <a:lnTo>
                  <a:pt x="1635" y="457"/>
                </a:lnTo>
                <a:lnTo>
                  <a:pt x="1635" y="453"/>
                </a:lnTo>
                <a:lnTo>
                  <a:pt x="1631" y="448"/>
                </a:lnTo>
                <a:lnTo>
                  <a:pt x="1631" y="430"/>
                </a:lnTo>
                <a:lnTo>
                  <a:pt x="1631" y="425"/>
                </a:lnTo>
                <a:lnTo>
                  <a:pt x="1626" y="421"/>
                </a:lnTo>
                <a:lnTo>
                  <a:pt x="1626" y="421"/>
                </a:lnTo>
                <a:lnTo>
                  <a:pt x="1617" y="403"/>
                </a:lnTo>
                <a:lnTo>
                  <a:pt x="1612" y="389"/>
                </a:lnTo>
                <a:lnTo>
                  <a:pt x="1612" y="384"/>
                </a:lnTo>
                <a:lnTo>
                  <a:pt x="1612" y="380"/>
                </a:lnTo>
                <a:lnTo>
                  <a:pt x="1612" y="375"/>
                </a:lnTo>
                <a:lnTo>
                  <a:pt x="1617" y="375"/>
                </a:lnTo>
                <a:lnTo>
                  <a:pt x="1617" y="375"/>
                </a:lnTo>
                <a:lnTo>
                  <a:pt x="1622" y="370"/>
                </a:lnTo>
                <a:lnTo>
                  <a:pt x="1622" y="370"/>
                </a:lnTo>
                <a:lnTo>
                  <a:pt x="1617" y="370"/>
                </a:lnTo>
                <a:lnTo>
                  <a:pt x="1612" y="366"/>
                </a:lnTo>
                <a:lnTo>
                  <a:pt x="1608" y="361"/>
                </a:lnTo>
                <a:lnTo>
                  <a:pt x="1608" y="361"/>
                </a:lnTo>
                <a:lnTo>
                  <a:pt x="1603" y="361"/>
                </a:lnTo>
                <a:lnTo>
                  <a:pt x="1599" y="361"/>
                </a:lnTo>
                <a:lnTo>
                  <a:pt x="1599" y="357"/>
                </a:lnTo>
                <a:lnTo>
                  <a:pt x="1599" y="357"/>
                </a:lnTo>
                <a:lnTo>
                  <a:pt x="1603" y="348"/>
                </a:lnTo>
                <a:lnTo>
                  <a:pt x="1603" y="343"/>
                </a:lnTo>
                <a:lnTo>
                  <a:pt x="1599" y="338"/>
                </a:lnTo>
                <a:lnTo>
                  <a:pt x="1599" y="338"/>
                </a:lnTo>
                <a:lnTo>
                  <a:pt x="1594" y="334"/>
                </a:lnTo>
                <a:lnTo>
                  <a:pt x="1585" y="329"/>
                </a:lnTo>
                <a:lnTo>
                  <a:pt x="1576" y="325"/>
                </a:lnTo>
                <a:lnTo>
                  <a:pt x="1567" y="320"/>
                </a:lnTo>
                <a:lnTo>
                  <a:pt x="1567" y="320"/>
                </a:lnTo>
                <a:lnTo>
                  <a:pt x="1562" y="320"/>
                </a:lnTo>
                <a:lnTo>
                  <a:pt x="1558" y="316"/>
                </a:lnTo>
                <a:lnTo>
                  <a:pt x="1558" y="311"/>
                </a:lnTo>
                <a:lnTo>
                  <a:pt x="1558" y="306"/>
                </a:lnTo>
                <a:lnTo>
                  <a:pt x="1562" y="293"/>
                </a:lnTo>
                <a:lnTo>
                  <a:pt x="1567" y="279"/>
                </a:lnTo>
                <a:lnTo>
                  <a:pt x="1576" y="265"/>
                </a:lnTo>
                <a:lnTo>
                  <a:pt x="1580" y="247"/>
                </a:lnTo>
                <a:lnTo>
                  <a:pt x="1585" y="229"/>
                </a:lnTo>
                <a:lnTo>
                  <a:pt x="1585" y="219"/>
                </a:lnTo>
                <a:lnTo>
                  <a:pt x="1585" y="210"/>
                </a:lnTo>
                <a:lnTo>
                  <a:pt x="1585" y="210"/>
                </a:lnTo>
                <a:lnTo>
                  <a:pt x="1585" y="196"/>
                </a:lnTo>
                <a:lnTo>
                  <a:pt x="1585" y="187"/>
                </a:lnTo>
                <a:lnTo>
                  <a:pt x="1590" y="174"/>
                </a:lnTo>
                <a:lnTo>
                  <a:pt x="1594" y="164"/>
                </a:lnTo>
                <a:lnTo>
                  <a:pt x="1603" y="142"/>
                </a:lnTo>
                <a:lnTo>
                  <a:pt x="1608" y="132"/>
                </a:lnTo>
                <a:lnTo>
                  <a:pt x="1612" y="119"/>
                </a:lnTo>
                <a:lnTo>
                  <a:pt x="1612" y="119"/>
                </a:lnTo>
                <a:lnTo>
                  <a:pt x="1608" y="114"/>
                </a:lnTo>
                <a:lnTo>
                  <a:pt x="1603" y="100"/>
                </a:lnTo>
                <a:lnTo>
                  <a:pt x="1603" y="91"/>
                </a:lnTo>
                <a:lnTo>
                  <a:pt x="1603" y="77"/>
                </a:lnTo>
                <a:lnTo>
                  <a:pt x="1603" y="77"/>
                </a:lnTo>
                <a:lnTo>
                  <a:pt x="1635" y="50"/>
                </a:lnTo>
                <a:lnTo>
                  <a:pt x="1663" y="27"/>
                </a:lnTo>
                <a:lnTo>
                  <a:pt x="1676" y="18"/>
                </a:lnTo>
                <a:lnTo>
                  <a:pt x="1690" y="13"/>
                </a:lnTo>
                <a:lnTo>
                  <a:pt x="1704" y="9"/>
                </a:lnTo>
                <a:lnTo>
                  <a:pt x="1718" y="4"/>
                </a:lnTo>
                <a:lnTo>
                  <a:pt x="1731" y="0"/>
                </a:lnTo>
                <a:lnTo>
                  <a:pt x="1749" y="0"/>
                </a:lnTo>
                <a:lnTo>
                  <a:pt x="1763" y="0"/>
                </a:lnTo>
                <a:lnTo>
                  <a:pt x="1781" y="0"/>
                </a:lnTo>
                <a:lnTo>
                  <a:pt x="1800" y="4"/>
                </a:lnTo>
                <a:lnTo>
                  <a:pt x="1818" y="4"/>
                </a:lnTo>
                <a:lnTo>
                  <a:pt x="1864" y="18"/>
                </a:lnTo>
                <a:lnTo>
                  <a:pt x="1864" y="18"/>
                </a:lnTo>
                <a:lnTo>
                  <a:pt x="1882" y="22"/>
                </a:lnTo>
                <a:lnTo>
                  <a:pt x="1900" y="32"/>
                </a:lnTo>
                <a:lnTo>
                  <a:pt x="1919" y="45"/>
                </a:lnTo>
                <a:lnTo>
                  <a:pt x="1932" y="59"/>
                </a:lnTo>
                <a:lnTo>
                  <a:pt x="1941" y="77"/>
                </a:lnTo>
                <a:lnTo>
                  <a:pt x="1955" y="96"/>
                </a:lnTo>
                <a:lnTo>
                  <a:pt x="1960" y="114"/>
                </a:lnTo>
                <a:lnTo>
                  <a:pt x="1969" y="132"/>
                </a:lnTo>
                <a:lnTo>
                  <a:pt x="1969" y="155"/>
                </a:lnTo>
                <a:lnTo>
                  <a:pt x="1973" y="178"/>
                </a:lnTo>
                <a:lnTo>
                  <a:pt x="1969" y="201"/>
                </a:lnTo>
                <a:lnTo>
                  <a:pt x="1969" y="224"/>
                </a:lnTo>
                <a:lnTo>
                  <a:pt x="1960" y="247"/>
                </a:lnTo>
                <a:lnTo>
                  <a:pt x="1955" y="274"/>
                </a:lnTo>
                <a:lnTo>
                  <a:pt x="1946" y="297"/>
                </a:lnTo>
                <a:lnTo>
                  <a:pt x="1932" y="320"/>
                </a:lnTo>
                <a:lnTo>
                  <a:pt x="1932" y="320"/>
                </a:lnTo>
                <a:lnTo>
                  <a:pt x="1928" y="329"/>
                </a:lnTo>
                <a:lnTo>
                  <a:pt x="1923" y="338"/>
                </a:lnTo>
                <a:lnTo>
                  <a:pt x="1919" y="357"/>
                </a:lnTo>
                <a:lnTo>
                  <a:pt x="1914" y="375"/>
                </a:lnTo>
                <a:lnTo>
                  <a:pt x="1909" y="389"/>
                </a:lnTo>
                <a:lnTo>
                  <a:pt x="1905" y="398"/>
                </a:lnTo>
                <a:lnTo>
                  <a:pt x="1900" y="407"/>
                </a:lnTo>
                <a:lnTo>
                  <a:pt x="1891" y="416"/>
                </a:lnTo>
                <a:lnTo>
                  <a:pt x="1882" y="430"/>
                </a:lnTo>
                <a:lnTo>
                  <a:pt x="1868" y="439"/>
                </a:lnTo>
                <a:lnTo>
                  <a:pt x="1855" y="453"/>
                </a:lnTo>
                <a:lnTo>
                  <a:pt x="1832" y="467"/>
                </a:lnTo>
                <a:lnTo>
                  <a:pt x="1809" y="480"/>
                </a:lnTo>
                <a:lnTo>
                  <a:pt x="1809" y="480"/>
                </a:lnTo>
                <a:lnTo>
                  <a:pt x="1786" y="494"/>
                </a:lnTo>
                <a:lnTo>
                  <a:pt x="1772" y="499"/>
                </a:lnTo>
                <a:lnTo>
                  <a:pt x="1763" y="503"/>
                </a:lnTo>
                <a:lnTo>
                  <a:pt x="1763" y="503"/>
                </a:lnTo>
                <a:lnTo>
                  <a:pt x="1772" y="526"/>
                </a:lnTo>
                <a:lnTo>
                  <a:pt x="1772" y="535"/>
                </a:lnTo>
                <a:lnTo>
                  <a:pt x="1772" y="544"/>
                </a:lnTo>
                <a:lnTo>
                  <a:pt x="1772" y="554"/>
                </a:lnTo>
                <a:lnTo>
                  <a:pt x="1768" y="563"/>
                </a:lnTo>
                <a:lnTo>
                  <a:pt x="1763" y="572"/>
                </a:lnTo>
                <a:lnTo>
                  <a:pt x="1759" y="581"/>
                </a:lnTo>
                <a:lnTo>
                  <a:pt x="1759" y="581"/>
                </a:lnTo>
                <a:lnTo>
                  <a:pt x="1763" y="604"/>
                </a:lnTo>
                <a:lnTo>
                  <a:pt x="1768" y="627"/>
                </a:lnTo>
                <a:lnTo>
                  <a:pt x="1772" y="659"/>
                </a:lnTo>
                <a:lnTo>
                  <a:pt x="1777" y="686"/>
                </a:lnTo>
                <a:lnTo>
                  <a:pt x="1781" y="719"/>
                </a:lnTo>
                <a:lnTo>
                  <a:pt x="1781" y="746"/>
                </a:lnTo>
                <a:lnTo>
                  <a:pt x="1781" y="773"/>
                </a:lnTo>
                <a:lnTo>
                  <a:pt x="1777" y="801"/>
                </a:lnTo>
                <a:lnTo>
                  <a:pt x="1777" y="801"/>
                </a:lnTo>
                <a:lnTo>
                  <a:pt x="1791" y="764"/>
                </a:lnTo>
                <a:lnTo>
                  <a:pt x="1813" y="714"/>
                </a:lnTo>
                <a:lnTo>
                  <a:pt x="1873" y="586"/>
                </a:lnTo>
                <a:lnTo>
                  <a:pt x="1905" y="522"/>
                </a:lnTo>
                <a:lnTo>
                  <a:pt x="1928" y="462"/>
                </a:lnTo>
                <a:lnTo>
                  <a:pt x="1946" y="421"/>
                </a:lnTo>
                <a:lnTo>
                  <a:pt x="1950" y="407"/>
                </a:lnTo>
                <a:lnTo>
                  <a:pt x="1950" y="398"/>
                </a:lnTo>
                <a:lnTo>
                  <a:pt x="1950" y="398"/>
                </a:lnTo>
                <a:lnTo>
                  <a:pt x="1941" y="370"/>
                </a:lnTo>
                <a:lnTo>
                  <a:pt x="1941" y="370"/>
                </a:lnTo>
                <a:lnTo>
                  <a:pt x="1946" y="370"/>
                </a:lnTo>
                <a:lnTo>
                  <a:pt x="1955" y="380"/>
                </a:lnTo>
                <a:lnTo>
                  <a:pt x="1969" y="384"/>
                </a:lnTo>
                <a:lnTo>
                  <a:pt x="1978" y="393"/>
                </a:lnTo>
                <a:lnTo>
                  <a:pt x="1987" y="403"/>
                </a:lnTo>
                <a:lnTo>
                  <a:pt x="1996" y="412"/>
                </a:lnTo>
                <a:lnTo>
                  <a:pt x="2001" y="421"/>
                </a:lnTo>
                <a:lnTo>
                  <a:pt x="2005" y="425"/>
                </a:lnTo>
                <a:lnTo>
                  <a:pt x="2005" y="425"/>
                </a:lnTo>
                <a:lnTo>
                  <a:pt x="2060" y="444"/>
                </a:lnTo>
                <a:lnTo>
                  <a:pt x="2110" y="457"/>
                </a:lnTo>
                <a:lnTo>
                  <a:pt x="2147" y="467"/>
                </a:lnTo>
                <a:lnTo>
                  <a:pt x="2179" y="471"/>
                </a:lnTo>
                <a:lnTo>
                  <a:pt x="2206" y="476"/>
                </a:lnTo>
                <a:lnTo>
                  <a:pt x="2225" y="480"/>
                </a:lnTo>
                <a:lnTo>
                  <a:pt x="2238" y="490"/>
                </a:lnTo>
                <a:lnTo>
                  <a:pt x="2247" y="494"/>
                </a:lnTo>
                <a:lnTo>
                  <a:pt x="2252" y="499"/>
                </a:lnTo>
                <a:lnTo>
                  <a:pt x="2257" y="503"/>
                </a:lnTo>
                <a:lnTo>
                  <a:pt x="2261" y="508"/>
                </a:lnTo>
                <a:lnTo>
                  <a:pt x="2270" y="526"/>
                </a:lnTo>
                <a:lnTo>
                  <a:pt x="2275" y="549"/>
                </a:lnTo>
                <a:lnTo>
                  <a:pt x="2284" y="577"/>
                </a:lnTo>
                <a:lnTo>
                  <a:pt x="2307" y="659"/>
                </a:lnTo>
                <a:lnTo>
                  <a:pt x="2320" y="719"/>
                </a:lnTo>
                <a:lnTo>
                  <a:pt x="2339" y="787"/>
                </a:lnTo>
                <a:lnTo>
                  <a:pt x="2339" y="787"/>
                </a:lnTo>
                <a:lnTo>
                  <a:pt x="2348" y="815"/>
                </a:lnTo>
                <a:lnTo>
                  <a:pt x="2348" y="838"/>
                </a:lnTo>
                <a:lnTo>
                  <a:pt x="2352" y="865"/>
                </a:lnTo>
                <a:lnTo>
                  <a:pt x="2352" y="893"/>
                </a:lnTo>
                <a:lnTo>
                  <a:pt x="2357" y="952"/>
                </a:lnTo>
                <a:lnTo>
                  <a:pt x="2357" y="980"/>
                </a:lnTo>
                <a:lnTo>
                  <a:pt x="2362" y="1002"/>
                </a:lnTo>
                <a:lnTo>
                  <a:pt x="2362" y="1002"/>
                </a:lnTo>
                <a:lnTo>
                  <a:pt x="2366" y="1048"/>
                </a:lnTo>
                <a:lnTo>
                  <a:pt x="2371" y="1085"/>
                </a:lnTo>
                <a:lnTo>
                  <a:pt x="2371" y="1112"/>
                </a:lnTo>
                <a:lnTo>
                  <a:pt x="2371" y="1140"/>
                </a:lnTo>
                <a:lnTo>
                  <a:pt x="2362" y="1167"/>
                </a:lnTo>
                <a:lnTo>
                  <a:pt x="2352" y="1190"/>
                </a:lnTo>
                <a:lnTo>
                  <a:pt x="2325" y="1259"/>
                </a:lnTo>
                <a:lnTo>
                  <a:pt x="1498" y="1259"/>
                </a:lnTo>
                <a:lnTo>
                  <a:pt x="1498" y="1259"/>
                </a:lnTo>
                <a:lnTo>
                  <a:pt x="1507" y="1195"/>
                </a:lnTo>
                <a:lnTo>
                  <a:pt x="1517" y="1126"/>
                </a:lnTo>
                <a:lnTo>
                  <a:pt x="1526" y="1062"/>
                </a:lnTo>
                <a:lnTo>
                  <a:pt x="1530" y="1025"/>
                </a:lnTo>
                <a:lnTo>
                  <a:pt x="1535" y="993"/>
                </a:lnTo>
                <a:lnTo>
                  <a:pt x="1466" y="1076"/>
                </a:lnTo>
                <a:lnTo>
                  <a:pt x="1466" y="1076"/>
                </a:lnTo>
                <a:lnTo>
                  <a:pt x="1462" y="1080"/>
                </a:lnTo>
                <a:lnTo>
                  <a:pt x="1457" y="1085"/>
                </a:lnTo>
                <a:lnTo>
                  <a:pt x="1439" y="1099"/>
                </a:lnTo>
                <a:lnTo>
                  <a:pt x="1425" y="1117"/>
                </a:lnTo>
                <a:lnTo>
                  <a:pt x="1416" y="1126"/>
                </a:lnTo>
                <a:lnTo>
                  <a:pt x="1411" y="1131"/>
                </a:lnTo>
                <a:lnTo>
                  <a:pt x="1411" y="1131"/>
                </a:lnTo>
                <a:lnTo>
                  <a:pt x="1379" y="1149"/>
                </a:lnTo>
                <a:lnTo>
                  <a:pt x="1325" y="1186"/>
                </a:lnTo>
                <a:lnTo>
                  <a:pt x="1293" y="1204"/>
                </a:lnTo>
                <a:lnTo>
                  <a:pt x="1261" y="1227"/>
                </a:lnTo>
                <a:lnTo>
                  <a:pt x="1233" y="1250"/>
                </a:lnTo>
                <a:lnTo>
                  <a:pt x="1210" y="1273"/>
                </a:lnTo>
                <a:lnTo>
                  <a:pt x="1210" y="1273"/>
                </a:lnTo>
                <a:lnTo>
                  <a:pt x="1206" y="1273"/>
                </a:lnTo>
                <a:lnTo>
                  <a:pt x="1201" y="1268"/>
                </a:lnTo>
                <a:lnTo>
                  <a:pt x="1188" y="1268"/>
                </a:lnTo>
                <a:lnTo>
                  <a:pt x="1179" y="1259"/>
                </a:lnTo>
                <a:lnTo>
                  <a:pt x="1169" y="1250"/>
                </a:lnTo>
                <a:lnTo>
                  <a:pt x="1151" y="1231"/>
                </a:lnTo>
                <a:lnTo>
                  <a:pt x="1137" y="1213"/>
                </a:lnTo>
                <a:lnTo>
                  <a:pt x="1137" y="1213"/>
                </a:lnTo>
                <a:lnTo>
                  <a:pt x="1133" y="1218"/>
                </a:lnTo>
                <a:lnTo>
                  <a:pt x="1128" y="1227"/>
                </a:lnTo>
                <a:lnTo>
                  <a:pt x="1119" y="1236"/>
                </a:lnTo>
                <a:lnTo>
                  <a:pt x="1105" y="1241"/>
                </a:lnTo>
                <a:lnTo>
                  <a:pt x="1092" y="1245"/>
                </a:lnTo>
                <a:lnTo>
                  <a:pt x="1092" y="1245"/>
                </a:lnTo>
                <a:lnTo>
                  <a:pt x="1073" y="1218"/>
                </a:lnTo>
                <a:lnTo>
                  <a:pt x="1073" y="1218"/>
                </a:lnTo>
                <a:lnTo>
                  <a:pt x="1083" y="1236"/>
                </a:lnTo>
                <a:lnTo>
                  <a:pt x="1087" y="1245"/>
                </a:lnTo>
                <a:lnTo>
                  <a:pt x="1092" y="1254"/>
                </a:lnTo>
                <a:lnTo>
                  <a:pt x="1092" y="1259"/>
                </a:lnTo>
                <a:lnTo>
                  <a:pt x="1087" y="1263"/>
                </a:lnTo>
                <a:lnTo>
                  <a:pt x="1087" y="1268"/>
                </a:lnTo>
                <a:lnTo>
                  <a:pt x="1078" y="1273"/>
                </a:lnTo>
                <a:lnTo>
                  <a:pt x="1064" y="1277"/>
                </a:lnTo>
                <a:lnTo>
                  <a:pt x="1064" y="1277"/>
                </a:lnTo>
                <a:lnTo>
                  <a:pt x="1055" y="1286"/>
                </a:lnTo>
                <a:lnTo>
                  <a:pt x="1051" y="1295"/>
                </a:lnTo>
                <a:lnTo>
                  <a:pt x="1041" y="1300"/>
                </a:lnTo>
                <a:lnTo>
                  <a:pt x="1032" y="1305"/>
                </a:lnTo>
                <a:lnTo>
                  <a:pt x="1014" y="1309"/>
                </a:lnTo>
                <a:lnTo>
                  <a:pt x="1005" y="1314"/>
                </a:lnTo>
                <a:lnTo>
                  <a:pt x="1000" y="1318"/>
                </a:lnTo>
                <a:lnTo>
                  <a:pt x="1000" y="1318"/>
                </a:lnTo>
                <a:lnTo>
                  <a:pt x="1000" y="1318"/>
                </a:lnTo>
                <a:lnTo>
                  <a:pt x="1000" y="1318"/>
                </a:lnTo>
                <a:lnTo>
                  <a:pt x="1000" y="1323"/>
                </a:lnTo>
                <a:lnTo>
                  <a:pt x="996" y="1323"/>
                </a:lnTo>
                <a:lnTo>
                  <a:pt x="991" y="1328"/>
                </a:lnTo>
                <a:lnTo>
                  <a:pt x="987" y="1328"/>
                </a:lnTo>
                <a:lnTo>
                  <a:pt x="982" y="1328"/>
                </a:lnTo>
                <a:lnTo>
                  <a:pt x="978" y="1328"/>
                </a:lnTo>
                <a:lnTo>
                  <a:pt x="968" y="1328"/>
                </a:lnTo>
                <a:lnTo>
                  <a:pt x="968" y="1328"/>
                </a:lnTo>
                <a:lnTo>
                  <a:pt x="964" y="1328"/>
                </a:lnTo>
                <a:lnTo>
                  <a:pt x="959" y="1332"/>
                </a:lnTo>
                <a:lnTo>
                  <a:pt x="955" y="1332"/>
                </a:lnTo>
                <a:lnTo>
                  <a:pt x="950" y="1332"/>
                </a:lnTo>
                <a:lnTo>
                  <a:pt x="946" y="1332"/>
                </a:lnTo>
                <a:lnTo>
                  <a:pt x="941" y="1328"/>
                </a:lnTo>
                <a:lnTo>
                  <a:pt x="941" y="1323"/>
                </a:lnTo>
                <a:lnTo>
                  <a:pt x="941" y="1318"/>
                </a:lnTo>
                <a:lnTo>
                  <a:pt x="941" y="1318"/>
                </a:lnTo>
                <a:lnTo>
                  <a:pt x="932" y="1318"/>
                </a:lnTo>
                <a:lnTo>
                  <a:pt x="927" y="1323"/>
                </a:lnTo>
                <a:lnTo>
                  <a:pt x="923" y="1318"/>
                </a:lnTo>
                <a:lnTo>
                  <a:pt x="914" y="1314"/>
                </a:lnTo>
                <a:lnTo>
                  <a:pt x="914" y="1314"/>
                </a:lnTo>
                <a:lnTo>
                  <a:pt x="914" y="1305"/>
                </a:lnTo>
                <a:lnTo>
                  <a:pt x="914" y="1300"/>
                </a:lnTo>
                <a:lnTo>
                  <a:pt x="914" y="1295"/>
                </a:lnTo>
                <a:lnTo>
                  <a:pt x="914" y="1295"/>
                </a:lnTo>
                <a:lnTo>
                  <a:pt x="909" y="1300"/>
                </a:lnTo>
                <a:lnTo>
                  <a:pt x="909" y="1300"/>
                </a:lnTo>
                <a:lnTo>
                  <a:pt x="900" y="1300"/>
                </a:lnTo>
                <a:lnTo>
                  <a:pt x="886" y="1300"/>
                </a:lnTo>
                <a:lnTo>
                  <a:pt x="886" y="1300"/>
                </a:lnTo>
                <a:lnTo>
                  <a:pt x="877" y="1277"/>
                </a:lnTo>
                <a:lnTo>
                  <a:pt x="868" y="1268"/>
                </a:lnTo>
                <a:lnTo>
                  <a:pt x="859" y="1259"/>
                </a:lnTo>
                <a:lnTo>
                  <a:pt x="804" y="1341"/>
                </a:lnTo>
                <a:lnTo>
                  <a:pt x="562" y="1263"/>
                </a:lnTo>
                <a:lnTo>
                  <a:pt x="562" y="1263"/>
                </a:lnTo>
                <a:lnTo>
                  <a:pt x="548" y="1259"/>
                </a:lnTo>
                <a:lnTo>
                  <a:pt x="525" y="1254"/>
                </a:lnTo>
                <a:lnTo>
                  <a:pt x="466" y="1254"/>
                </a:lnTo>
                <a:lnTo>
                  <a:pt x="393" y="1254"/>
                </a:lnTo>
                <a:lnTo>
                  <a:pt x="311" y="1254"/>
                </a:lnTo>
                <a:lnTo>
                  <a:pt x="155" y="1259"/>
                </a:lnTo>
                <a:lnTo>
                  <a:pt x="37" y="1259"/>
                </a:lnTo>
                <a:lnTo>
                  <a:pt x="37" y="1259"/>
                </a:lnTo>
                <a:lnTo>
                  <a:pt x="37" y="1241"/>
                </a:lnTo>
                <a:lnTo>
                  <a:pt x="37" y="1222"/>
                </a:lnTo>
                <a:lnTo>
                  <a:pt x="41" y="1204"/>
                </a:lnTo>
                <a:lnTo>
                  <a:pt x="41" y="1186"/>
                </a:lnTo>
                <a:lnTo>
                  <a:pt x="46" y="1149"/>
                </a:lnTo>
                <a:lnTo>
                  <a:pt x="55" y="1108"/>
                </a:lnTo>
                <a:lnTo>
                  <a:pt x="55" y="1085"/>
                </a:lnTo>
                <a:lnTo>
                  <a:pt x="55" y="1062"/>
                </a:lnTo>
                <a:lnTo>
                  <a:pt x="55" y="1030"/>
                </a:lnTo>
                <a:lnTo>
                  <a:pt x="50" y="1002"/>
                </a:lnTo>
                <a:lnTo>
                  <a:pt x="46" y="966"/>
                </a:lnTo>
                <a:lnTo>
                  <a:pt x="37" y="925"/>
                </a:lnTo>
                <a:lnTo>
                  <a:pt x="27" y="883"/>
                </a:lnTo>
                <a:lnTo>
                  <a:pt x="14" y="833"/>
                </a:lnTo>
                <a:lnTo>
                  <a:pt x="14" y="833"/>
                </a:lnTo>
                <a:lnTo>
                  <a:pt x="5" y="810"/>
                </a:lnTo>
                <a:lnTo>
                  <a:pt x="5" y="787"/>
                </a:lnTo>
                <a:lnTo>
                  <a:pt x="0" y="760"/>
                </a:lnTo>
                <a:lnTo>
                  <a:pt x="0" y="737"/>
                </a:lnTo>
                <a:lnTo>
                  <a:pt x="0" y="709"/>
                </a:lnTo>
                <a:lnTo>
                  <a:pt x="5" y="682"/>
                </a:lnTo>
                <a:lnTo>
                  <a:pt x="9" y="654"/>
                </a:lnTo>
                <a:lnTo>
                  <a:pt x="18" y="631"/>
                </a:lnTo>
                <a:lnTo>
                  <a:pt x="27" y="604"/>
                </a:lnTo>
                <a:lnTo>
                  <a:pt x="37" y="581"/>
                </a:lnTo>
                <a:lnTo>
                  <a:pt x="50" y="558"/>
                </a:lnTo>
                <a:lnTo>
                  <a:pt x="64" y="535"/>
                </a:lnTo>
                <a:lnTo>
                  <a:pt x="78" y="517"/>
                </a:lnTo>
                <a:lnTo>
                  <a:pt x="96" y="499"/>
                </a:lnTo>
                <a:lnTo>
                  <a:pt x="114" y="485"/>
                </a:lnTo>
                <a:lnTo>
                  <a:pt x="137" y="471"/>
                </a:lnTo>
                <a:lnTo>
                  <a:pt x="137" y="471"/>
                </a:lnTo>
                <a:lnTo>
                  <a:pt x="155" y="462"/>
                </a:lnTo>
                <a:lnTo>
                  <a:pt x="178" y="448"/>
                </a:lnTo>
                <a:lnTo>
                  <a:pt x="201" y="430"/>
                </a:lnTo>
                <a:lnTo>
                  <a:pt x="224" y="412"/>
                </a:lnTo>
                <a:lnTo>
                  <a:pt x="260" y="380"/>
                </a:lnTo>
                <a:lnTo>
                  <a:pt x="279" y="366"/>
                </a:lnTo>
                <a:lnTo>
                  <a:pt x="279" y="366"/>
                </a:lnTo>
                <a:lnTo>
                  <a:pt x="279" y="366"/>
                </a:lnTo>
                <a:lnTo>
                  <a:pt x="279" y="366"/>
                </a:lnTo>
                <a:lnTo>
                  <a:pt x="260" y="384"/>
                </a:lnTo>
                <a:lnTo>
                  <a:pt x="260" y="384"/>
                </a:lnTo>
                <a:lnTo>
                  <a:pt x="260" y="384"/>
                </a:lnTo>
                <a:lnTo>
                  <a:pt x="274" y="407"/>
                </a:lnTo>
                <a:lnTo>
                  <a:pt x="288" y="430"/>
                </a:lnTo>
                <a:lnTo>
                  <a:pt x="306" y="453"/>
                </a:lnTo>
                <a:lnTo>
                  <a:pt x="320" y="476"/>
                </a:lnTo>
                <a:lnTo>
                  <a:pt x="338" y="494"/>
                </a:lnTo>
                <a:lnTo>
                  <a:pt x="361" y="517"/>
                </a:lnTo>
                <a:lnTo>
                  <a:pt x="379" y="535"/>
                </a:lnTo>
                <a:lnTo>
                  <a:pt x="402" y="554"/>
                </a:lnTo>
                <a:lnTo>
                  <a:pt x="402" y="554"/>
                </a:lnTo>
                <a:lnTo>
                  <a:pt x="402" y="535"/>
                </a:lnTo>
                <a:lnTo>
                  <a:pt x="402" y="535"/>
                </a:lnTo>
                <a:lnTo>
                  <a:pt x="416" y="540"/>
                </a:lnTo>
                <a:lnTo>
                  <a:pt x="429" y="544"/>
                </a:lnTo>
                <a:lnTo>
                  <a:pt x="452" y="558"/>
                </a:lnTo>
                <a:lnTo>
                  <a:pt x="452" y="558"/>
                </a:lnTo>
                <a:lnTo>
                  <a:pt x="457" y="544"/>
                </a:lnTo>
                <a:lnTo>
                  <a:pt x="457" y="544"/>
                </a:lnTo>
                <a:lnTo>
                  <a:pt x="443" y="540"/>
                </a:lnTo>
                <a:lnTo>
                  <a:pt x="443" y="540"/>
                </a:lnTo>
                <a:lnTo>
                  <a:pt x="439" y="531"/>
                </a:lnTo>
                <a:lnTo>
                  <a:pt x="439" y="526"/>
                </a:lnTo>
                <a:lnTo>
                  <a:pt x="434" y="522"/>
                </a:lnTo>
                <a:lnTo>
                  <a:pt x="429" y="512"/>
                </a:lnTo>
                <a:lnTo>
                  <a:pt x="416" y="503"/>
                </a:lnTo>
                <a:lnTo>
                  <a:pt x="397" y="490"/>
                </a:lnTo>
                <a:lnTo>
                  <a:pt x="379" y="471"/>
                </a:lnTo>
                <a:lnTo>
                  <a:pt x="352" y="444"/>
                </a:lnTo>
                <a:lnTo>
                  <a:pt x="320" y="412"/>
                </a:lnTo>
                <a:lnTo>
                  <a:pt x="283" y="370"/>
                </a:lnTo>
                <a:lnTo>
                  <a:pt x="283" y="370"/>
                </a:lnTo>
                <a:lnTo>
                  <a:pt x="283" y="370"/>
                </a:lnTo>
                <a:lnTo>
                  <a:pt x="288" y="361"/>
                </a:lnTo>
                <a:lnTo>
                  <a:pt x="288" y="361"/>
                </a:lnTo>
                <a:lnTo>
                  <a:pt x="283" y="357"/>
                </a:lnTo>
                <a:lnTo>
                  <a:pt x="279" y="352"/>
                </a:lnTo>
                <a:lnTo>
                  <a:pt x="270" y="334"/>
                </a:lnTo>
                <a:lnTo>
                  <a:pt x="260" y="311"/>
                </a:lnTo>
                <a:lnTo>
                  <a:pt x="251" y="279"/>
                </a:lnTo>
                <a:lnTo>
                  <a:pt x="242" y="251"/>
                </a:lnTo>
                <a:lnTo>
                  <a:pt x="238" y="224"/>
                </a:lnTo>
                <a:lnTo>
                  <a:pt x="233" y="201"/>
                </a:lnTo>
                <a:lnTo>
                  <a:pt x="233" y="196"/>
                </a:lnTo>
                <a:lnTo>
                  <a:pt x="238" y="192"/>
                </a:lnTo>
                <a:lnTo>
                  <a:pt x="238" y="192"/>
                </a:lnTo>
                <a:lnTo>
                  <a:pt x="242" y="178"/>
                </a:lnTo>
                <a:lnTo>
                  <a:pt x="251" y="169"/>
                </a:lnTo>
                <a:lnTo>
                  <a:pt x="260" y="151"/>
                </a:lnTo>
                <a:lnTo>
                  <a:pt x="265" y="132"/>
                </a:lnTo>
                <a:lnTo>
                  <a:pt x="270" y="119"/>
                </a:lnTo>
                <a:lnTo>
                  <a:pt x="279" y="105"/>
                </a:lnTo>
                <a:lnTo>
                  <a:pt x="283" y="100"/>
                </a:lnTo>
                <a:lnTo>
                  <a:pt x="288" y="96"/>
                </a:lnTo>
                <a:lnTo>
                  <a:pt x="292" y="87"/>
                </a:lnTo>
                <a:lnTo>
                  <a:pt x="301" y="82"/>
                </a:lnTo>
                <a:lnTo>
                  <a:pt x="315" y="77"/>
                </a:lnTo>
                <a:lnTo>
                  <a:pt x="329" y="68"/>
                </a:lnTo>
                <a:lnTo>
                  <a:pt x="329" y="68"/>
                </a:lnTo>
                <a:lnTo>
                  <a:pt x="347" y="59"/>
                </a:lnTo>
                <a:lnTo>
                  <a:pt x="361" y="50"/>
                </a:lnTo>
                <a:lnTo>
                  <a:pt x="370" y="41"/>
                </a:lnTo>
                <a:lnTo>
                  <a:pt x="379" y="36"/>
                </a:lnTo>
                <a:lnTo>
                  <a:pt x="393" y="36"/>
                </a:lnTo>
                <a:lnTo>
                  <a:pt x="411" y="36"/>
                </a:lnTo>
                <a:lnTo>
                  <a:pt x="439" y="41"/>
                </a:lnTo>
                <a:lnTo>
                  <a:pt x="484" y="45"/>
                </a:lnTo>
                <a:lnTo>
                  <a:pt x="484" y="45"/>
                </a:lnTo>
                <a:lnTo>
                  <a:pt x="512" y="55"/>
                </a:lnTo>
                <a:lnTo>
                  <a:pt x="525" y="55"/>
                </a:lnTo>
                <a:lnTo>
                  <a:pt x="539" y="59"/>
                </a:lnTo>
                <a:lnTo>
                  <a:pt x="548" y="68"/>
                </a:lnTo>
                <a:lnTo>
                  <a:pt x="562" y="73"/>
                </a:lnTo>
                <a:lnTo>
                  <a:pt x="571" y="82"/>
                </a:lnTo>
                <a:lnTo>
                  <a:pt x="585" y="96"/>
                </a:lnTo>
                <a:lnTo>
                  <a:pt x="585" y="96"/>
                </a:lnTo>
                <a:lnTo>
                  <a:pt x="585" y="105"/>
                </a:lnTo>
                <a:lnTo>
                  <a:pt x="585" y="119"/>
                </a:lnTo>
                <a:lnTo>
                  <a:pt x="580" y="128"/>
                </a:lnTo>
                <a:lnTo>
                  <a:pt x="580" y="132"/>
                </a:lnTo>
                <a:lnTo>
                  <a:pt x="576" y="137"/>
                </a:lnTo>
                <a:lnTo>
                  <a:pt x="571" y="142"/>
                </a:lnTo>
                <a:lnTo>
                  <a:pt x="571" y="142"/>
                </a:lnTo>
                <a:lnTo>
                  <a:pt x="580" y="169"/>
                </a:lnTo>
                <a:lnTo>
                  <a:pt x="585" y="192"/>
                </a:lnTo>
                <a:lnTo>
                  <a:pt x="594" y="219"/>
                </a:lnTo>
                <a:lnTo>
                  <a:pt x="594" y="233"/>
                </a:lnTo>
                <a:lnTo>
                  <a:pt x="598" y="251"/>
                </a:lnTo>
                <a:lnTo>
                  <a:pt x="608" y="270"/>
                </a:lnTo>
                <a:lnTo>
                  <a:pt x="617" y="297"/>
                </a:lnTo>
                <a:lnTo>
                  <a:pt x="617" y="297"/>
                </a:lnTo>
                <a:lnTo>
                  <a:pt x="617" y="306"/>
                </a:lnTo>
                <a:lnTo>
                  <a:pt x="617" y="311"/>
                </a:lnTo>
                <a:lnTo>
                  <a:pt x="617" y="316"/>
                </a:lnTo>
                <a:lnTo>
                  <a:pt x="612" y="320"/>
                </a:lnTo>
                <a:lnTo>
                  <a:pt x="608" y="325"/>
                </a:lnTo>
                <a:lnTo>
                  <a:pt x="603" y="329"/>
                </a:lnTo>
                <a:lnTo>
                  <a:pt x="589" y="334"/>
                </a:lnTo>
                <a:lnTo>
                  <a:pt x="589" y="334"/>
                </a:lnTo>
                <a:lnTo>
                  <a:pt x="585" y="343"/>
                </a:lnTo>
                <a:lnTo>
                  <a:pt x="585" y="348"/>
                </a:lnTo>
                <a:lnTo>
                  <a:pt x="585" y="352"/>
                </a:lnTo>
                <a:lnTo>
                  <a:pt x="585" y="352"/>
                </a:lnTo>
                <a:lnTo>
                  <a:pt x="585" y="357"/>
                </a:lnTo>
                <a:lnTo>
                  <a:pt x="589" y="361"/>
                </a:lnTo>
                <a:lnTo>
                  <a:pt x="589" y="361"/>
                </a:lnTo>
                <a:lnTo>
                  <a:pt x="589" y="366"/>
                </a:lnTo>
                <a:lnTo>
                  <a:pt x="585" y="370"/>
                </a:lnTo>
                <a:lnTo>
                  <a:pt x="585" y="375"/>
                </a:lnTo>
                <a:lnTo>
                  <a:pt x="580" y="375"/>
                </a:lnTo>
                <a:lnTo>
                  <a:pt x="576" y="380"/>
                </a:lnTo>
                <a:lnTo>
                  <a:pt x="576" y="380"/>
                </a:lnTo>
                <a:lnTo>
                  <a:pt x="580" y="384"/>
                </a:lnTo>
                <a:lnTo>
                  <a:pt x="585" y="393"/>
                </a:lnTo>
                <a:lnTo>
                  <a:pt x="585" y="393"/>
                </a:lnTo>
                <a:lnTo>
                  <a:pt x="585" y="398"/>
                </a:lnTo>
                <a:lnTo>
                  <a:pt x="585" y="403"/>
                </a:lnTo>
                <a:lnTo>
                  <a:pt x="580" y="407"/>
                </a:lnTo>
                <a:lnTo>
                  <a:pt x="580" y="407"/>
                </a:lnTo>
                <a:lnTo>
                  <a:pt x="576" y="407"/>
                </a:lnTo>
                <a:lnTo>
                  <a:pt x="576" y="412"/>
                </a:lnTo>
                <a:lnTo>
                  <a:pt x="576" y="421"/>
                </a:lnTo>
                <a:lnTo>
                  <a:pt x="576" y="439"/>
                </a:lnTo>
                <a:lnTo>
                  <a:pt x="576" y="448"/>
                </a:lnTo>
                <a:lnTo>
                  <a:pt x="571" y="453"/>
                </a:lnTo>
                <a:lnTo>
                  <a:pt x="571" y="453"/>
                </a:lnTo>
                <a:lnTo>
                  <a:pt x="566" y="457"/>
                </a:lnTo>
                <a:lnTo>
                  <a:pt x="562" y="457"/>
                </a:lnTo>
                <a:lnTo>
                  <a:pt x="557" y="462"/>
                </a:lnTo>
                <a:lnTo>
                  <a:pt x="548" y="462"/>
                </a:lnTo>
                <a:lnTo>
                  <a:pt x="548" y="462"/>
                </a:lnTo>
                <a:lnTo>
                  <a:pt x="534" y="462"/>
                </a:lnTo>
                <a:lnTo>
                  <a:pt x="521" y="462"/>
                </a:lnTo>
                <a:lnTo>
                  <a:pt x="507" y="467"/>
                </a:lnTo>
                <a:lnTo>
                  <a:pt x="493" y="471"/>
                </a:lnTo>
                <a:lnTo>
                  <a:pt x="493" y="471"/>
                </a:lnTo>
                <a:lnTo>
                  <a:pt x="489" y="480"/>
                </a:lnTo>
                <a:lnTo>
                  <a:pt x="484" y="494"/>
                </a:lnTo>
                <a:lnTo>
                  <a:pt x="484" y="503"/>
                </a:lnTo>
                <a:lnTo>
                  <a:pt x="484" y="517"/>
                </a:lnTo>
                <a:lnTo>
                  <a:pt x="484" y="531"/>
                </a:lnTo>
                <a:lnTo>
                  <a:pt x="484" y="540"/>
                </a:lnTo>
                <a:lnTo>
                  <a:pt x="493" y="563"/>
                </a:lnTo>
                <a:lnTo>
                  <a:pt x="498" y="590"/>
                </a:lnTo>
                <a:lnTo>
                  <a:pt x="507" y="613"/>
                </a:lnTo>
                <a:lnTo>
                  <a:pt x="525" y="654"/>
                </a:lnTo>
                <a:lnTo>
                  <a:pt x="525" y="654"/>
                </a:lnTo>
                <a:close/>
              </a:path>
            </a:pathLst>
          </a:custGeom>
          <a:solidFill>
            <a:schemeClr val="bg1"/>
          </a:solidFill>
          <a:ln>
            <a:noFill/>
          </a:ln>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75" name="矩形 74"/>
          <p:cNvSpPr/>
          <p:nvPr/>
        </p:nvSpPr>
        <p:spPr>
          <a:xfrm>
            <a:off x="2800046" y="2392393"/>
            <a:ext cx="1673683" cy="1052596"/>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200" dirty="0">
                <a:solidFill>
                  <a:schemeClr val="bg1"/>
                </a:solidFill>
                <a:latin typeface="微软雅黑" pitchFamily="34" charset="-122"/>
                <a:ea typeface="微软雅黑" pitchFamily="34" charset="-122"/>
              </a:rPr>
              <a:t>这里输入文字这里输入文字这里输入文字这里输入文字这里输入文字这里输入文字</a:t>
            </a:r>
            <a:endParaRPr lang="zh-CN" altLang="en-US" sz="1400" dirty="0">
              <a:solidFill>
                <a:schemeClr val="bg1"/>
              </a:solidFill>
              <a:latin typeface="微软雅黑" pitchFamily="34" charset="-122"/>
              <a:ea typeface="微软雅黑" pitchFamily="34" charset="-122"/>
            </a:endParaRPr>
          </a:p>
        </p:txBody>
      </p:sp>
      <p:sp>
        <p:nvSpPr>
          <p:cNvPr id="76" name="矩形 75"/>
          <p:cNvSpPr/>
          <p:nvPr/>
        </p:nvSpPr>
        <p:spPr>
          <a:xfrm>
            <a:off x="2708892" y="1892072"/>
            <a:ext cx="1855993" cy="417358"/>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800" b="1" dirty="0">
                <a:solidFill>
                  <a:schemeClr val="bg1"/>
                </a:solidFill>
                <a:latin typeface="微软雅黑" pitchFamily="34" charset="-122"/>
                <a:ea typeface="微软雅黑" pitchFamily="34" charset="-122"/>
              </a:rPr>
              <a:t>单击填加标题</a:t>
            </a:r>
            <a:endParaRPr lang="en-US" altLang="zh-CN" sz="1800" b="1" dirty="0">
              <a:solidFill>
                <a:schemeClr val="bg1"/>
              </a:solidFill>
              <a:latin typeface="微软雅黑" pitchFamily="34" charset="-122"/>
              <a:ea typeface="微软雅黑" pitchFamily="34" charset="-122"/>
            </a:endParaRPr>
          </a:p>
        </p:txBody>
      </p:sp>
      <p:sp>
        <p:nvSpPr>
          <p:cNvPr id="77" name="矩形 76"/>
          <p:cNvSpPr/>
          <p:nvPr/>
        </p:nvSpPr>
        <p:spPr>
          <a:xfrm>
            <a:off x="5387671" y="2392393"/>
            <a:ext cx="1673683" cy="1052596"/>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200" dirty="0">
                <a:solidFill>
                  <a:schemeClr val="bg1"/>
                </a:solidFill>
                <a:latin typeface="微软雅黑" pitchFamily="34" charset="-122"/>
                <a:ea typeface="微软雅黑" pitchFamily="34" charset="-122"/>
              </a:rPr>
              <a:t>这里输入文字这里输入文字这里输入文字这里输入文字这里输入文字这里输入文字</a:t>
            </a:r>
            <a:endParaRPr lang="zh-CN" altLang="en-US" sz="1400" dirty="0">
              <a:solidFill>
                <a:schemeClr val="bg1"/>
              </a:solidFill>
              <a:latin typeface="微软雅黑" pitchFamily="34" charset="-122"/>
              <a:ea typeface="微软雅黑" pitchFamily="34" charset="-122"/>
            </a:endParaRPr>
          </a:p>
        </p:txBody>
      </p:sp>
      <p:sp>
        <p:nvSpPr>
          <p:cNvPr id="78" name="矩形 77"/>
          <p:cNvSpPr/>
          <p:nvPr/>
        </p:nvSpPr>
        <p:spPr>
          <a:xfrm>
            <a:off x="5296517" y="1892072"/>
            <a:ext cx="1855993" cy="417358"/>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800" b="1" dirty="0">
                <a:solidFill>
                  <a:schemeClr val="bg1"/>
                </a:solidFill>
                <a:latin typeface="微软雅黑" pitchFamily="34" charset="-122"/>
                <a:ea typeface="微软雅黑" pitchFamily="34" charset="-122"/>
              </a:rPr>
              <a:t>单击填加标题</a:t>
            </a:r>
            <a:endParaRPr lang="en-US" altLang="zh-CN" sz="1800" b="1" dirty="0">
              <a:solidFill>
                <a:schemeClr val="bg1"/>
              </a:solidFill>
              <a:latin typeface="微软雅黑" pitchFamily="34" charset="-122"/>
              <a:ea typeface="微软雅黑" pitchFamily="34" charset="-122"/>
            </a:endParaRPr>
          </a:p>
        </p:txBody>
      </p:sp>
      <p:sp>
        <p:nvSpPr>
          <p:cNvPr id="79" name="直接连接符 21"/>
          <p:cNvSpPr>
            <a:spLocks noChangeShapeType="1"/>
          </p:cNvSpPr>
          <p:nvPr/>
        </p:nvSpPr>
        <p:spPr bwMode="auto">
          <a:xfrm flipV="1">
            <a:off x="7133970" y="1841117"/>
            <a:ext cx="436464" cy="262234"/>
          </a:xfrm>
          <a:prstGeom prst="line">
            <a:avLst/>
          </a:prstGeom>
          <a:noFill/>
          <a:ln w="6350">
            <a:solidFill>
              <a:schemeClr val="bg1">
                <a:lumMod val="65000"/>
              </a:schemeClr>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81" name="直接连接符 21"/>
          <p:cNvSpPr>
            <a:spLocks noChangeShapeType="1"/>
          </p:cNvSpPr>
          <p:nvPr/>
        </p:nvSpPr>
        <p:spPr bwMode="auto">
          <a:xfrm flipV="1">
            <a:off x="7430960" y="2392392"/>
            <a:ext cx="436464" cy="179271"/>
          </a:xfrm>
          <a:prstGeom prst="line">
            <a:avLst/>
          </a:prstGeom>
          <a:noFill/>
          <a:ln w="6350">
            <a:solidFill>
              <a:schemeClr val="bg1">
                <a:lumMod val="65000"/>
              </a:schemeClr>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82" name="直接连接符 21"/>
          <p:cNvSpPr>
            <a:spLocks noChangeShapeType="1"/>
          </p:cNvSpPr>
          <p:nvPr/>
        </p:nvSpPr>
        <p:spPr bwMode="auto">
          <a:xfrm>
            <a:off x="7430960" y="2923103"/>
            <a:ext cx="436464" cy="146739"/>
          </a:xfrm>
          <a:prstGeom prst="line">
            <a:avLst/>
          </a:prstGeom>
          <a:noFill/>
          <a:ln w="6350">
            <a:solidFill>
              <a:schemeClr val="bg1">
                <a:lumMod val="65000"/>
              </a:schemeClr>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83" name="直接连接符 21"/>
          <p:cNvSpPr>
            <a:spLocks noChangeShapeType="1"/>
          </p:cNvSpPr>
          <p:nvPr/>
        </p:nvSpPr>
        <p:spPr bwMode="auto">
          <a:xfrm>
            <a:off x="7127425" y="3278059"/>
            <a:ext cx="521767" cy="333859"/>
          </a:xfrm>
          <a:prstGeom prst="line">
            <a:avLst/>
          </a:prstGeom>
          <a:noFill/>
          <a:ln w="6350">
            <a:solidFill>
              <a:schemeClr val="bg1">
                <a:lumMod val="65000"/>
              </a:schemeClr>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85" name="文本框 50"/>
          <p:cNvSpPr>
            <a:spLocks noChangeArrowheads="1"/>
          </p:cNvSpPr>
          <p:nvPr/>
        </p:nvSpPr>
        <p:spPr bwMode="auto">
          <a:xfrm>
            <a:off x="7614690" y="1625425"/>
            <a:ext cx="1210695" cy="32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2000" dirty="0">
                <a:solidFill>
                  <a:schemeClr val="tx2">
                    <a:lumMod val="75000"/>
                  </a:schemeClr>
                </a:solidFill>
                <a:latin typeface="Impact" pitchFamily="34" charset="0"/>
                <a:ea typeface="微软雅黑" pitchFamily="34" charset="-122"/>
                <a:sym typeface="Impact" pitchFamily="34" charset="0"/>
              </a:rPr>
              <a:t>内容说明</a:t>
            </a:r>
            <a:endParaRPr lang="en-US" sz="2000" dirty="0">
              <a:solidFill>
                <a:schemeClr val="tx2">
                  <a:lumMod val="75000"/>
                </a:schemeClr>
              </a:solidFill>
              <a:latin typeface="Impact" pitchFamily="34" charset="0"/>
              <a:ea typeface="微软雅黑" pitchFamily="34" charset="-122"/>
              <a:sym typeface="Impact" pitchFamily="34" charset="0"/>
            </a:endParaRPr>
          </a:p>
        </p:txBody>
      </p:sp>
      <p:sp>
        <p:nvSpPr>
          <p:cNvPr id="112" name="文本框 50"/>
          <p:cNvSpPr>
            <a:spLocks noChangeArrowheads="1"/>
          </p:cNvSpPr>
          <p:nvPr/>
        </p:nvSpPr>
        <p:spPr bwMode="auto">
          <a:xfrm>
            <a:off x="7903845" y="2170289"/>
            <a:ext cx="1210695" cy="32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2000" dirty="0">
                <a:solidFill>
                  <a:schemeClr val="tx2">
                    <a:lumMod val="75000"/>
                  </a:schemeClr>
                </a:solidFill>
                <a:latin typeface="Impact" pitchFamily="34" charset="0"/>
                <a:ea typeface="微软雅黑" pitchFamily="34" charset="-122"/>
                <a:sym typeface="Impact" pitchFamily="34" charset="0"/>
              </a:rPr>
              <a:t>内容说明</a:t>
            </a:r>
            <a:endParaRPr lang="en-US" sz="2000" dirty="0">
              <a:solidFill>
                <a:schemeClr val="tx2">
                  <a:lumMod val="75000"/>
                </a:schemeClr>
              </a:solidFill>
              <a:latin typeface="Impact" pitchFamily="34" charset="0"/>
              <a:ea typeface="微软雅黑" pitchFamily="34" charset="-122"/>
              <a:sym typeface="Impact" pitchFamily="34" charset="0"/>
            </a:endParaRPr>
          </a:p>
        </p:txBody>
      </p:sp>
      <p:sp>
        <p:nvSpPr>
          <p:cNvPr id="113" name="文本框 50"/>
          <p:cNvSpPr>
            <a:spLocks noChangeArrowheads="1"/>
          </p:cNvSpPr>
          <p:nvPr/>
        </p:nvSpPr>
        <p:spPr bwMode="auto">
          <a:xfrm>
            <a:off x="7925557" y="2918691"/>
            <a:ext cx="1210695" cy="32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2000" dirty="0">
                <a:solidFill>
                  <a:schemeClr val="tx2">
                    <a:lumMod val="75000"/>
                  </a:schemeClr>
                </a:solidFill>
                <a:latin typeface="Impact" pitchFamily="34" charset="0"/>
                <a:ea typeface="微软雅黑" pitchFamily="34" charset="-122"/>
                <a:sym typeface="Impact" pitchFamily="34" charset="0"/>
              </a:rPr>
              <a:t>内容说明</a:t>
            </a:r>
            <a:endParaRPr lang="en-US" sz="2000" dirty="0">
              <a:solidFill>
                <a:schemeClr val="tx2">
                  <a:lumMod val="75000"/>
                </a:schemeClr>
              </a:solidFill>
              <a:latin typeface="Impact" pitchFamily="34" charset="0"/>
              <a:ea typeface="微软雅黑" pitchFamily="34" charset="-122"/>
              <a:sym typeface="Impact" pitchFamily="34" charset="0"/>
            </a:endParaRPr>
          </a:p>
        </p:txBody>
      </p:sp>
      <p:sp>
        <p:nvSpPr>
          <p:cNvPr id="114" name="文本框 50"/>
          <p:cNvSpPr>
            <a:spLocks noChangeArrowheads="1"/>
          </p:cNvSpPr>
          <p:nvPr/>
        </p:nvSpPr>
        <p:spPr bwMode="auto">
          <a:xfrm>
            <a:off x="7649192" y="3452642"/>
            <a:ext cx="1210695" cy="32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lnSpc>
                <a:spcPts val="1988"/>
              </a:lnSpc>
            </a:pPr>
            <a:r>
              <a:rPr lang="zh-CN" altLang="en-US" sz="2000" dirty="0">
                <a:solidFill>
                  <a:schemeClr val="tx2">
                    <a:lumMod val="75000"/>
                  </a:schemeClr>
                </a:solidFill>
                <a:latin typeface="Impact" pitchFamily="34" charset="0"/>
                <a:ea typeface="微软雅黑" pitchFamily="34" charset="-122"/>
                <a:sym typeface="Impact" pitchFamily="34" charset="0"/>
              </a:rPr>
              <a:t>内容说明</a:t>
            </a:r>
            <a:endParaRPr lang="en-US" sz="2000" dirty="0">
              <a:solidFill>
                <a:schemeClr val="tx2">
                  <a:lumMod val="75000"/>
                </a:schemeClr>
              </a:solidFill>
              <a:latin typeface="Impact" pitchFamily="34" charset="0"/>
              <a:ea typeface="微软雅黑" pitchFamily="34" charset="-122"/>
              <a:sym typeface="Impact" pitchFamily="34" charset="0"/>
            </a:endParaRPr>
          </a:p>
        </p:txBody>
      </p:sp>
      <p:sp>
        <p:nvSpPr>
          <p:cNvPr id="115" name="文本框 50"/>
          <p:cNvSpPr>
            <a:spLocks noChangeArrowheads="1"/>
          </p:cNvSpPr>
          <p:nvPr/>
        </p:nvSpPr>
        <p:spPr bwMode="auto">
          <a:xfrm>
            <a:off x="998572" y="4538638"/>
            <a:ext cx="1604959" cy="32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ts val="1988"/>
              </a:lnSpc>
            </a:pPr>
            <a:r>
              <a:rPr lang="zh-CN" altLang="en-US" sz="2800" dirty="0">
                <a:solidFill>
                  <a:schemeClr val="tx2">
                    <a:lumMod val="75000"/>
                  </a:schemeClr>
                </a:solidFill>
                <a:latin typeface="Impact" pitchFamily="34" charset="0"/>
                <a:ea typeface="微软雅黑" pitchFamily="34" charset="-122"/>
                <a:sym typeface="Impact" pitchFamily="34" charset="0"/>
              </a:rPr>
              <a:t>输入标题</a:t>
            </a:r>
            <a:endParaRPr lang="en-US" sz="2800" dirty="0">
              <a:solidFill>
                <a:schemeClr val="tx2">
                  <a:lumMod val="75000"/>
                </a:schemeClr>
              </a:solidFill>
              <a:latin typeface="Impact" pitchFamily="34" charset="0"/>
              <a:ea typeface="微软雅黑" pitchFamily="34" charset="-122"/>
              <a:sym typeface="Impact" pitchFamily="34" charset="0"/>
            </a:endParaRPr>
          </a:p>
        </p:txBody>
      </p:sp>
      <p:sp>
        <p:nvSpPr>
          <p:cNvPr id="116" name="矩形 25"/>
          <p:cNvSpPr>
            <a:spLocks noChangeArrowheads="1"/>
          </p:cNvSpPr>
          <p:nvPr/>
        </p:nvSpPr>
        <p:spPr bwMode="auto">
          <a:xfrm>
            <a:off x="2624225" y="4369047"/>
            <a:ext cx="6380667" cy="627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请输入您的文字内容请输入您的文字内容请输入您的文字内容请输入您的文字内容请输入您的文字内容请输入您的文字内容请输入您的文字内容请输入您的文字内容请输入您的文字内</a:t>
            </a:r>
            <a:endParaRPr lang="en-US" altLang="zh-CN" sz="1200" dirty="0">
              <a:solidFill>
                <a:srgbClr val="434154"/>
              </a:solidFill>
              <a:latin typeface="Impact" pitchFamily="34" charset="0"/>
              <a:ea typeface="微软雅黑" pitchFamily="34" charset="-122"/>
              <a:sym typeface="Impact" pitchFamily="34" charset="0"/>
            </a:endParaRPr>
          </a:p>
        </p:txBody>
      </p:sp>
    </p:spTree>
    <p:extLst>
      <p:ext uri="{BB962C8B-B14F-4D97-AF65-F5344CB8AC3E}">
        <p14:creationId xmlns:p14="http://schemas.microsoft.com/office/powerpoint/2010/main" val="3298361971"/>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2" presetClass="entr" presetSubtype="8" fill="hold" grpId="0" nodeType="afterEffect">
                                  <p:stCondLst>
                                    <p:cond delay="0"/>
                                  </p:stCondLst>
                                  <p:childTnLst>
                                    <p:set>
                                      <p:cBhvr>
                                        <p:cTn id="31" dur="1" fill="hold">
                                          <p:stCondLst>
                                            <p:cond delay="0"/>
                                          </p:stCondLst>
                                        </p:cTn>
                                        <p:tgtEl>
                                          <p:spTgt spid="60"/>
                                        </p:tgtEl>
                                        <p:attrNameLst>
                                          <p:attrName>style.visibility</p:attrName>
                                        </p:attrNameLst>
                                      </p:cBhvr>
                                      <p:to>
                                        <p:strVal val="visible"/>
                                      </p:to>
                                    </p:set>
                                    <p:anim calcmode="lin" valueType="num">
                                      <p:cBhvr additive="base">
                                        <p:cTn id="32" dur="500" fill="hold"/>
                                        <p:tgtEl>
                                          <p:spTgt spid="60"/>
                                        </p:tgtEl>
                                        <p:attrNameLst>
                                          <p:attrName>ppt_x</p:attrName>
                                        </p:attrNameLst>
                                      </p:cBhvr>
                                      <p:tavLst>
                                        <p:tav tm="0">
                                          <p:val>
                                            <p:strVal val="0-#ppt_w/2"/>
                                          </p:val>
                                        </p:tav>
                                        <p:tav tm="100000">
                                          <p:val>
                                            <p:strVal val="#ppt_x"/>
                                          </p:val>
                                        </p:tav>
                                      </p:tavLst>
                                    </p:anim>
                                    <p:anim calcmode="lin" valueType="num">
                                      <p:cBhvr additive="base">
                                        <p:cTn id="33" dur="500" fill="hold"/>
                                        <p:tgtEl>
                                          <p:spTgt spid="60"/>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 calcmode="lin" valueType="num">
                                      <p:cBhvr>
                                        <p:cTn id="37" dur="500" fill="hold"/>
                                        <p:tgtEl>
                                          <p:spTgt spid="73"/>
                                        </p:tgtEl>
                                        <p:attrNameLst>
                                          <p:attrName>ppt_w</p:attrName>
                                        </p:attrNameLst>
                                      </p:cBhvr>
                                      <p:tavLst>
                                        <p:tav tm="0">
                                          <p:val>
                                            <p:fltVal val="0"/>
                                          </p:val>
                                        </p:tav>
                                        <p:tav tm="100000">
                                          <p:val>
                                            <p:strVal val="#ppt_w"/>
                                          </p:val>
                                        </p:tav>
                                      </p:tavLst>
                                    </p:anim>
                                    <p:anim calcmode="lin" valueType="num">
                                      <p:cBhvr>
                                        <p:cTn id="38" dur="500" fill="hold"/>
                                        <p:tgtEl>
                                          <p:spTgt spid="73"/>
                                        </p:tgtEl>
                                        <p:attrNameLst>
                                          <p:attrName>ppt_h</p:attrName>
                                        </p:attrNameLst>
                                      </p:cBhvr>
                                      <p:tavLst>
                                        <p:tav tm="0">
                                          <p:val>
                                            <p:fltVal val="0"/>
                                          </p:val>
                                        </p:tav>
                                        <p:tav tm="100000">
                                          <p:val>
                                            <p:strVal val="#ppt_h"/>
                                          </p:val>
                                        </p:tav>
                                      </p:tavLst>
                                    </p:anim>
                                    <p:animEffect transition="in" filter="fade">
                                      <p:cBhvr>
                                        <p:cTn id="39" dur="500"/>
                                        <p:tgtEl>
                                          <p:spTgt spid="73"/>
                                        </p:tgtEl>
                                      </p:cBhvr>
                                    </p:animEffect>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wipe(left)">
                                      <p:cBhvr>
                                        <p:cTn id="43" dur="500"/>
                                        <p:tgtEl>
                                          <p:spTgt spid="59"/>
                                        </p:tgtEl>
                                      </p:cBhvr>
                                    </p:animEffect>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76"/>
                                        </p:tgtEl>
                                        <p:attrNameLst>
                                          <p:attrName>style.visibility</p:attrName>
                                        </p:attrNameLst>
                                      </p:cBhvr>
                                      <p:to>
                                        <p:strVal val="visible"/>
                                      </p:to>
                                    </p:set>
                                    <p:animEffect transition="in" filter="wipe(left)">
                                      <p:cBhvr>
                                        <p:cTn id="47" dur="500"/>
                                        <p:tgtEl>
                                          <p:spTgt spid="76"/>
                                        </p:tgtEl>
                                      </p:cBhvr>
                                    </p:animEffect>
                                  </p:childTnLst>
                                </p:cTn>
                              </p:par>
                            </p:childTnLst>
                          </p:cTn>
                        </p:par>
                        <p:par>
                          <p:cTn id="48" fill="hold">
                            <p:stCondLst>
                              <p:cond delay="4000"/>
                            </p:stCondLst>
                            <p:childTnLst>
                              <p:par>
                                <p:cTn id="49" presetID="14" presetClass="entr" presetSubtype="10"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randombar(horizontal)">
                                      <p:cBhvr>
                                        <p:cTn id="51" dur="500"/>
                                        <p:tgtEl>
                                          <p:spTgt spid="75"/>
                                        </p:tgtEl>
                                      </p:cBhvr>
                                    </p:animEffect>
                                  </p:childTnLst>
                                </p:cTn>
                              </p:par>
                            </p:childTnLst>
                          </p:cTn>
                        </p:par>
                        <p:par>
                          <p:cTn id="52" fill="hold">
                            <p:stCondLst>
                              <p:cond delay="4500"/>
                            </p:stCondLst>
                            <p:childTnLst>
                              <p:par>
                                <p:cTn id="53" presetID="22" presetClass="entr" presetSubtype="8" fill="hold" grpId="0" nodeType="after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left)">
                                      <p:cBhvr>
                                        <p:cTn id="55" dur="500"/>
                                        <p:tgtEl>
                                          <p:spTgt spid="58"/>
                                        </p:tgtEl>
                                      </p:cBhvr>
                                    </p:animEffect>
                                  </p:childTnLst>
                                </p:cTn>
                              </p:par>
                            </p:childTnLst>
                          </p:cTn>
                        </p:par>
                        <p:par>
                          <p:cTn id="56" fill="hold">
                            <p:stCondLst>
                              <p:cond delay="5000"/>
                            </p:stCondLst>
                            <p:childTnLst>
                              <p:par>
                                <p:cTn id="57" presetID="22" presetClass="entr" presetSubtype="8" fill="hold" grpId="0" nodeType="afterEffect">
                                  <p:stCondLst>
                                    <p:cond delay="0"/>
                                  </p:stCondLst>
                                  <p:childTnLst>
                                    <p:set>
                                      <p:cBhvr>
                                        <p:cTn id="58" dur="1" fill="hold">
                                          <p:stCondLst>
                                            <p:cond delay="0"/>
                                          </p:stCondLst>
                                        </p:cTn>
                                        <p:tgtEl>
                                          <p:spTgt spid="78"/>
                                        </p:tgtEl>
                                        <p:attrNameLst>
                                          <p:attrName>style.visibility</p:attrName>
                                        </p:attrNameLst>
                                      </p:cBhvr>
                                      <p:to>
                                        <p:strVal val="visible"/>
                                      </p:to>
                                    </p:set>
                                    <p:animEffect transition="in" filter="wipe(left)">
                                      <p:cBhvr>
                                        <p:cTn id="59" dur="500"/>
                                        <p:tgtEl>
                                          <p:spTgt spid="78"/>
                                        </p:tgtEl>
                                      </p:cBhvr>
                                    </p:animEffect>
                                  </p:childTnLst>
                                </p:cTn>
                              </p:par>
                            </p:childTnLst>
                          </p:cTn>
                        </p:par>
                        <p:par>
                          <p:cTn id="60" fill="hold">
                            <p:stCondLst>
                              <p:cond delay="5500"/>
                            </p:stCondLst>
                            <p:childTnLst>
                              <p:par>
                                <p:cTn id="61" presetID="14" presetClass="entr" presetSubtype="10" fill="hold" grpId="0" nodeType="afterEffect">
                                  <p:stCondLst>
                                    <p:cond delay="0"/>
                                  </p:stCondLst>
                                  <p:childTnLst>
                                    <p:set>
                                      <p:cBhvr>
                                        <p:cTn id="62" dur="1" fill="hold">
                                          <p:stCondLst>
                                            <p:cond delay="0"/>
                                          </p:stCondLst>
                                        </p:cTn>
                                        <p:tgtEl>
                                          <p:spTgt spid="77"/>
                                        </p:tgtEl>
                                        <p:attrNameLst>
                                          <p:attrName>style.visibility</p:attrName>
                                        </p:attrNameLst>
                                      </p:cBhvr>
                                      <p:to>
                                        <p:strVal val="visible"/>
                                      </p:to>
                                    </p:set>
                                    <p:animEffect transition="in" filter="randombar(horizontal)">
                                      <p:cBhvr>
                                        <p:cTn id="63" dur="500"/>
                                        <p:tgtEl>
                                          <p:spTgt spid="77"/>
                                        </p:tgtEl>
                                      </p:cBhvr>
                                    </p:animEffect>
                                  </p:childTnLst>
                                </p:cTn>
                              </p:par>
                            </p:childTnLst>
                          </p:cTn>
                        </p:par>
                        <p:par>
                          <p:cTn id="64" fill="hold">
                            <p:stCondLst>
                              <p:cond delay="6000"/>
                            </p:stCondLst>
                            <p:childTnLst>
                              <p:par>
                                <p:cTn id="65" presetID="22" presetClass="entr" presetSubtype="8" fill="hold" grpId="0" nodeType="afterEffect">
                                  <p:stCondLst>
                                    <p:cond delay="0"/>
                                  </p:stCondLst>
                                  <p:childTnLst>
                                    <p:set>
                                      <p:cBhvr>
                                        <p:cTn id="66" dur="1" fill="hold">
                                          <p:stCondLst>
                                            <p:cond delay="0"/>
                                          </p:stCondLst>
                                        </p:cTn>
                                        <p:tgtEl>
                                          <p:spTgt spid="79"/>
                                        </p:tgtEl>
                                        <p:attrNameLst>
                                          <p:attrName>style.visibility</p:attrName>
                                        </p:attrNameLst>
                                      </p:cBhvr>
                                      <p:to>
                                        <p:strVal val="visible"/>
                                      </p:to>
                                    </p:set>
                                    <p:animEffect transition="in" filter="wipe(left)">
                                      <p:cBhvr>
                                        <p:cTn id="67" dur="500"/>
                                        <p:tgtEl>
                                          <p:spTgt spid="79"/>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Effect transition="in" filter="wipe(left)">
                                      <p:cBhvr>
                                        <p:cTn id="70" dur="500"/>
                                        <p:tgtEl>
                                          <p:spTgt spid="81"/>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wipe(left)">
                                      <p:cBhvr>
                                        <p:cTn id="73" dur="500"/>
                                        <p:tgtEl>
                                          <p:spTgt spid="82"/>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83"/>
                                        </p:tgtEl>
                                        <p:attrNameLst>
                                          <p:attrName>style.visibility</p:attrName>
                                        </p:attrNameLst>
                                      </p:cBhvr>
                                      <p:to>
                                        <p:strVal val="visible"/>
                                      </p:to>
                                    </p:set>
                                    <p:animEffect transition="in" filter="wipe(left)">
                                      <p:cBhvr>
                                        <p:cTn id="76" dur="500"/>
                                        <p:tgtEl>
                                          <p:spTgt spid="83"/>
                                        </p:tgtEl>
                                      </p:cBhvr>
                                    </p:animEffect>
                                  </p:childTnLst>
                                </p:cTn>
                              </p:par>
                            </p:childTnLst>
                          </p:cTn>
                        </p:par>
                        <p:par>
                          <p:cTn id="77" fill="hold">
                            <p:stCondLst>
                              <p:cond delay="6500"/>
                            </p:stCondLst>
                            <p:childTnLst>
                              <p:par>
                                <p:cTn id="78" presetID="22" presetClass="entr" presetSubtype="8" fill="hold" grpId="0" nodeType="afterEffect">
                                  <p:stCondLst>
                                    <p:cond delay="0"/>
                                  </p:stCondLst>
                                  <p:childTnLst>
                                    <p:set>
                                      <p:cBhvr>
                                        <p:cTn id="79" dur="1" fill="hold">
                                          <p:stCondLst>
                                            <p:cond delay="0"/>
                                          </p:stCondLst>
                                        </p:cTn>
                                        <p:tgtEl>
                                          <p:spTgt spid="85"/>
                                        </p:tgtEl>
                                        <p:attrNameLst>
                                          <p:attrName>style.visibility</p:attrName>
                                        </p:attrNameLst>
                                      </p:cBhvr>
                                      <p:to>
                                        <p:strVal val="visible"/>
                                      </p:to>
                                    </p:set>
                                    <p:animEffect transition="in" filter="wipe(left)">
                                      <p:cBhvr>
                                        <p:cTn id="80" dur="300"/>
                                        <p:tgtEl>
                                          <p:spTgt spid="85"/>
                                        </p:tgtEl>
                                      </p:cBhvr>
                                    </p:animEffect>
                                  </p:childTnLst>
                                </p:cTn>
                              </p:par>
                            </p:childTnLst>
                          </p:cTn>
                        </p:par>
                        <p:par>
                          <p:cTn id="81" fill="hold">
                            <p:stCondLst>
                              <p:cond delay="6800"/>
                            </p:stCondLst>
                            <p:childTnLst>
                              <p:par>
                                <p:cTn id="82" presetID="22" presetClass="entr" presetSubtype="8"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Effect transition="in" filter="wipe(left)">
                                      <p:cBhvr>
                                        <p:cTn id="84" dur="300"/>
                                        <p:tgtEl>
                                          <p:spTgt spid="112"/>
                                        </p:tgtEl>
                                      </p:cBhvr>
                                    </p:animEffect>
                                  </p:childTnLst>
                                </p:cTn>
                              </p:par>
                            </p:childTnLst>
                          </p:cTn>
                        </p:par>
                        <p:par>
                          <p:cTn id="85" fill="hold">
                            <p:stCondLst>
                              <p:cond delay="7100"/>
                            </p:stCondLst>
                            <p:childTnLst>
                              <p:par>
                                <p:cTn id="86" presetID="22" presetClass="entr" presetSubtype="8" fill="hold" grpId="0" nodeType="afterEffect">
                                  <p:stCondLst>
                                    <p:cond delay="0"/>
                                  </p:stCondLst>
                                  <p:childTnLst>
                                    <p:set>
                                      <p:cBhvr>
                                        <p:cTn id="87" dur="1" fill="hold">
                                          <p:stCondLst>
                                            <p:cond delay="0"/>
                                          </p:stCondLst>
                                        </p:cTn>
                                        <p:tgtEl>
                                          <p:spTgt spid="113"/>
                                        </p:tgtEl>
                                        <p:attrNameLst>
                                          <p:attrName>style.visibility</p:attrName>
                                        </p:attrNameLst>
                                      </p:cBhvr>
                                      <p:to>
                                        <p:strVal val="visible"/>
                                      </p:to>
                                    </p:set>
                                    <p:animEffect transition="in" filter="wipe(left)">
                                      <p:cBhvr>
                                        <p:cTn id="88" dur="300"/>
                                        <p:tgtEl>
                                          <p:spTgt spid="113"/>
                                        </p:tgtEl>
                                      </p:cBhvr>
                                    </p:animEffect>
                                  </p:childTnLst>
                                </p:cTn>
                              </p:par>
                            </p:childTnLst>
                          </p:cTn>
                        </p:par>
                        <p:par>
                          <p:cTn id="89" fill="hold">
                            <p:stCondLst>
                              <p:cond delay="7400"/>
                            </p:stCondLst>
                            <p:childTnLst>
                              <p:par>
                                <p:cTn id="90" presetID="22" presetClass="entr" presetSubtype="8" fill="hold" grpId="0" nodeType="afterEffect">
                                  <p:stCondLst>
                                    <p:cond delay="0"/>
                                  </p:stCondLst>
                                  <p:childTnLst>
                                    <p:set>
                                      <p:cBhvr>
                                        <p:cTn id="91" dur="1" fill="hold">
                                          <p:stCondLst>
                                            <p:cond delay="0"/>
                                          </p:stCondLst>
                                        </p:cTn>
                                        <p:tgtEl>
                                          <p:spTgt spid="114"/>
                                        </p:tgtEl>
                                        <p:attrNameLst>
                                          <p:attrName>style.visibility</p:attrName>
                                        </p:attrNameLst>
                                      </p:cBhvr>
                                      <p:to>
                                        <p:strVal val="visible"/>
                                      </p:to>
                                    </p:set>
                                    <p:animEffect transition="in" filter="wipe(left)">
                                      <p:cBhvr>
                                        <p:cTn id="92" dur="300"/>
                                        <p:tgtEl>
                                          <p:spTgt spid="114"/>
                                        </p:tgtEl>
                                      </p:cBhvr>
                                    </p:animEffect>
                                  </p:childTnLst>
                                </p:cTn>
                              </p:par>
                            </p:childTnLst>
                          </p:cTn>
                        </p:par>
                        <p:par>
                          <p:cTn id="93" fill="hold">
                            <p:stCondLst>
                              <p:cond delay="7700"/>
                            </p:stCondLst>
                            <p:childTnLst>
                              <p:par>
                                <p:cTn id="94" presetID="22" presetClass="entr" presetSubtype="8" fill="hold" grpId="0" nodeType="afterEffect">
                                  <p:stCondLst>
                                    <p:cond delay="0"/>
                                  </p:stCondLst>
                                  <p:childTnLst>
                                    <p:set>
                                      <p:cBhvr>
                                        <p:cTn id="95" dur="1" fill="hold">
                                          <p:stCondLst>
                                            <p:cond delay="0"/>
                                          </p:stCondLst>
                                        </p:cTn>
                                        <p:tgtEl>
                                          <p:spTgt spid="115"/>
                                        </p:tgtEl>
                                        <p:attrNameLst>
                                          <p:attrName>style.visibility</p:attrName>
                                        </p:attrNameLst>
                                      </p:cBhvr>
                                      <p:to>
                                        <p:strVal val="visible"/>
                                      </p:to>
                                    </p:set>
                                    <p:animEffect transition="in" filter="wipe(left)">
                                      <p:cBhvr>
                                        <p:cTn id="96" dur="500"/>
                                        <p:tgtEl>
                                          <p:spTgt spid="115"/>
                                        </p:tgtEl>
                                      </p:cBhvr>
                                    </p:animEffect>
                                  </p:childTnLst>
                                </p:cTn>
                              </p:par>
                            </p:childTnLst>
                          </p:cTn>
                        </p:par>
                        <p:par>
                          <p:cTn id="97" fill="hold">
                            <p:stCondLst>
                              <p:cond delay="8200"/>
                            </p:stCondLst>
                            <p:childTnLst>
                              <p:par>
                                <p:cTn id="98" presetID="14" presetClass="entr" presetSubtype="10" fill="hold" grpId="0" nodeType="afterEffect">
                                  <p:stCondLst>
                                    <p:cond delay="0"/>
                                  </p:stCondLst>
                                  <p:childTnLst>
                                    <p:set>
                                      <p:cBhvr>
                                        <p:cTn id="99" dur="1" fill="hold">
                                          <p:stCondLst>
                                            <p:cond delay="0"/>
                                          </p:stCondLst>
                                        </p:cTn>
                                        <p:tgtEl>
                                          <p:spTgt spid="116"/>
                                        </p:tgtEl>
                                        <p:attrNameLst>
                                          <p:attrName>style.visibility</p:attrName>
                                        </p:attrNameLst>
                                      </p:cBhvr>
                                      <p:to>
                                        <p:strVal val="visible"/>
                                      </p:to>
                                    </p:set>
                                    <p:animEffect transition="in" filter="randombar(horizontal)">
                                      <p:cBhvr>
                                        <p:cTn id="100"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58" grpId="0" animBg="1"/>
      <p:bldP spid="59" grpId="0" animBg="1"/>
      <p:bldP spid="60" grpId="0" animBg="1"/>
      <p:bldP spid="73" grpId="0" animBg="1"/>
      <p:bldP spid="75" grpId="0"/>
      <p:bldP spid="76" grpId="0"/>
      <p:bldP spid="77" grpId="0"/>
      <p:bldP spid="78" grpId="0"/>
      <p:bldP spid="79" grpId="0" animBg="1"/>
      <p:bldP spid="81" grpId="0" animBg="1"/>
      <p:bldP spid="82" grpId="0" animBg="1"/>
      <p:bldP spid="83" grpId="0" animBg="1"/>
      <p:bldP spid="85" grpId="0"/>
      <p:bldP spid="112" grpId="0"/>
      <p:bldP spid="113" grpId="0"/>
      <p:bldP spid="114" grpId="0"/>
      <p:bldP spid="115" grpId="0"/>
      <p:bldP spid="1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矩形 26"/>
          <p:cNvSpPr>
            <a:spLocks noChangeArrowheads="1"/>
          </p:cNvSpPr>
          <p:nvPr/>
        </p:nvSpPr>
        <p:spPr bwMode="auto">
          <a:xfrm>
            <a:off x="0" y="-7501"/>
            <a:ext cx="9721850" cy="5408176"/>
          </a:xfrm>
          <a:prstGeom prst="rect">
            <a:avLst/>
          </a:prstGeom>
          <a:pattFill prst="narHorz">
            <a:fgClr>
              <a:schemeClr val="accent5">
                <a:lumMod val="75000"/>
              </a:schemeClr>
            </a:fgClr>
            <a:bgClr>
              <a:schemeClr val="accent5">
                <a:lumMod val="50000"/>
              </a:schemeClr>
            </a:bgClr>
          </a:pattFill>
          <a:ln>
            <a:noFill/>
          </a:ln>
        </p:spPr>
        <p:txBody>
          <a:bodyPr lIns="72585" tIns="36293" rIns="72585" bIns="36293" anchor="ctr"/>
          <a:lstStyle/>
          <a:p>
            <a:pPr algn="ctr"/>
            <a:endParaRPr lang="zh-CN" altLang="zh-CN">
              <a:solidFill>
                <a:srgbClr val="FFFFFF"/>
              </a:solidFill>
              <a:latin typeface="宋体" pitchFamily="2" charset="-122"/>
              <a:sym typeface="宋体" pitchFamily="2" charset="-122"/>
            </a:endParaRPr>
          </a:p>
        </p:txBody>
      </p:sp>
      <p:pic>
        <p:nvPicPr>
          <p:cNvPr id="6" name="图片 5"/>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484661" y="158898"/>
            <a:ext cx="7076871" cy="3888926"/>
          </a:xfrm>
          <a:prstGeom prst="rect">
            <a:avLst/>
          </a:prstGeom>
          <a:effectLst>
            <a:outerShdw blurRad="50800" dist="38100" dir="2700000" algn="tl" rotWithShape="0">
              <a:prstClr val="black">
                <a:alpha val="40000"/>
              </a:prstClr>
            </a:outerShdw>
          </a:effectLst>
        </p:spPr>
      </p:pic>
      <p:grpSp>
        <p:nvGrpSpPr>
          <p:cNvPr id="450" name="组合 35"/>
          <p:cNvGrpSpPr>
            <a:grpSpLocks/>
          </p:cNvGrpSpPr>
          <p:nvPr/>
        </p:nvGrpSpPr>
        <p:grpSpPr bwMode="auto">
          <a:xfrm>
            <a:off x="692468" y="3267653"/>
            <a:ext cx="3493710" cy="278743"/>
            <a:chOff x="817723" y="0"/>
            <a:chExt cx="4554738" cy="360000"/>
          </a:xfrm>
          <a:solidFill>
            <a:schemeClr val="bg1"/>
          </a:solidFill>
        </p:grpSpPr>
        <p:grpSp>
          <p:nvGrpSpPr>
            <p:cNvPr id="451" name="组合 12"/>
            <p:cNvGrpSpPr>
              <a:grpSpLocks/>
            </p:cNvGrpSpPr>
            <p:nvPr/>
          </p:nvGrpSpPr>
          <p:grpSpPr bwMode="auto">
            <a:xfrm>
              <a:off x="1819732" y="0"/>
              <a:ext cx="450372" cy="360000"/>
              <a:chOff x="0" y="0"/>
              <a:chExt cx="1088225" cy="869861"/>
            </a:xfrm>
            <a:grpFill/>
          </p:grpSpPr>
          <p:sp>
            <p:nvSpPr>
              <p:cNvPr id="469" name="Freeform 17"/>
              <p:cNvSpPr>
                <a:spLocks noEditPoints="1" noChangeArrowheads="1"/>
              </p:cNvSpPr>
              <p:nvPr/>
            </p:nvSpPr>
            <p:spPr bwMode="auto">
              <a:xfrm>
                <a:off x="0" y="237562"/>
                <a:ext cx="824268" cy="632299"/>
              </a:xfrm>
              <a:custGeom>
                <a:avLst/>
                <a:gdLst>
                  <a:gd name="T0" fmla="*/ 274 w 291"/>
                  <a:gd name="T1" fmla="*/ 0 h 223"/>
                  <a:gd name="T2" fmla="*/ 17 w 291"/>
                  <a:gd name="T3" fmla="*/ 0 h 223"/>
                  <a:gd name="T4" fmla="*/ 0 w 291"/>
                  <a:gd name="T5" fmla="*/ 16 h 223"/>
                  <a:gd name="T6" fmla="*/ 0 w 291"/>
                  <a:gd name="T7" fmla="*/ 207 h 223"/>
                  <a:gd name="T8" fmla="*/ 17 w 291"/>
                  <a:gd name="T9" fmla="*/ 223 h 223"/>
                  <a:gd name="T10" fmla="*/ 274 w 291"/>
                  <a:gd name="T11" fmla="*/ 223 h 223"/>
                  <a:gd name="T12" fmla="*/ 291 w 291"/>
                  <a:gd name="T13" fmla="*/ 207 h 223"/>
                  <a:gd name="T14" fmla="*/ 291 w 291"/>
                  <a:gd name="T15" fmla="*/ 16 h 223"/>
                  <a:gd name="T16" fmla="*/ 274 w 291"/>
                  <a:gd name="T17" fmla="*/ 0 h 223"/>
                  <a:gd name="T18" fmla="*/ 270 w 291"/>
                  <a:gd name="T19" fmla="*/ 193 h 223"/>
                  <a:gd name="T20" fmla="*/ 256 w 291"/>
                  <a:gd name="T21" fmla="*/ 207 h 223"/>
                  <a:gd name="T22" fmla="*/ 35 w 291"/>
                  <a:gd name="T23" fmla="*/ 207 h 223"/>
                  <a:gd name="T24" fmla="*/ 21 w 291"/>
                  <a:gd name="T25" fmla="*/ 193 h 223"/>
                  <a:gd name="T26" fmla="*/ 21 w 291"/>
                  <a:gd name="T27" fmla="*/ 30 h 223"/>
                  <a:gd name="T28" fmla="*/ 35 w 291"/>
                  <a:gd name="T29" fmla="*/ 16 h 223"/>
                  <a:gd name="T30" fmla="*/ 256 w 291"/>
                  <a:gd name="T31" fmla="*/ 16 h 223"/>
                  <a:gd name="T32" fmla="*/ 270 w 291"/>
                  <a:gd name="T33" fmla="*/ 30 h 223"/>
                  <a:gd name="T34" fmla="*/ 270 w 291"/>
                  <a:gd name="T35" fmla="*/ 193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1"/>
                  <a:gd name="T55" fmla="*/ 0 h 223"/>
                  <a:gd name="T56" fmla="*/ 291 w 291"/>
                  <a:gd name="T57" fmla="*/ 223 h 2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1" h="223">
                    <a:moveTo>
                      <a:pt x="274" y="0"/>
                    </a:moveTo>
                    <a:cubicBezTo>
                      <a:pt x="17" y="0"/>
                      <a:pt x="17" y="0"/>
                      <a:pt x="17" y="0"/>
                    </a:cubicBezTo>
                    <a:cubicBezTo>
                      <a:pt x="8" y="0"/>
                      <a:pt x="0" y="7"/>
                      <a:pt x="0" y="16"/>
                    </a:cubicBezTo>
                    <a:cubicBezTo>
                      <a:pt x="0" y="207"/>
                      <a:pt x="0" y="207"/>
                      <a:pt x="0" y="207"/>
                    </a:cubicBezTo>
                    <a:cubicBezTo>
                      <a:pt x="0" y="215"/>
                      <a:pt x="8" y="223"/>
                      <a:pt x="17" y="223"/>
                    </a:cubicBezTo>
                    <a:cubicBezTo>
                      <a:pt x="274" y="223"/>
                      <a:pt x="274" y="223"/>
                      <a:pt x="274" y="223"/>
                    </a:cubicBezTo>
                    <a:cubicBezTo>
                      <a:pt x="283" y="223"/>
                      <a:pt x="291" y="215"/>
                      <a:pt x="291" y="207"/>
                    </a:cubicBezTo>
                    <a:cubicBezTo>
                      <a:pt x="291" y="16"/>
                      <a:pt x="291" y="16"/>
                      <a:pt x="291" y="16"/>
                    </a:cubicBezTo>
                    <a:cubicBezTo>
                      <a:pt x="291" y="7"/>
                      <a:pt x="283" y="0"/>
                      <a:pt x="274" y="0"/>
                    </a:cubicBezTo>
                    <a:moveTo>
                      <a:pt x="270" y="193"/>
                    </a:moveTo>
                    <a:cubicBezTo>
                      <a:pt x="270" y="201"/>
                      <a:pt x="264" y="207"/>
                      <a:pt x="256" y="207"/>
                    </a:cubicBezTo>
                    <a:cubicBezTo>
                      <a:pt x="35" y="207"/>
                      <a:pt x="35" y="207"/>
                      <a:pt x="35" y="207"/>
                    </a:cubicBezTo>
                    <a:cubicBezTo>
                      <a:pt x="27" y="207"/>
                      <a:pt x="21" y="201"/>
                      <a:pt x="21" y="193"/>
                    </a:cubicBezTo>
                    <a:cubicBezTo>
                      <a:pt x="21" y="30"/>
                      <a:pt x="21" y="30"/>
                      <a:pt x="21" y="30"/>
                    </a:cubicBezTo>
                    <a:cubicBezTo>
                      <a:pt x="21" y="22"/>
                      <a:pt x="27" y="16"/>
                      <a:pt x="35" y="16"/>
                    </a:cubicBezTo>
                    <a:cubicBezTo>
                      <a:pt x="256" y="16"/>
                      <a:pt x="256" y="16"/>
                      <a:pt x="256" y="16"/>
                    </a:cubicBezTo>
                    <a:cubicBezTo>
                      <a:pt x="264" y="16"/>
                      <a:pt x="270" y="22"/>
                      <a:pt x="270" y="30"/>
                    </a:cubicBezTo>
                    <a:lnTo>
                      <a:pt x="270" y="19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0" name="Freeform 18"/>
              <p:cNvSpPr>
                <a:spLocks noChangeArrowheads="1"/>
              </p:cNvSpPr>
              <p:nvPr/>
            </p:nvSpPr>
            <p:spPr bwMode="auto">
              <a:xfrm>
                <a:off x="137978" y="110382"/>
                <a:ext cx="821868" cy="632299"/>
              </a:xfrm>
              <a:custGeom>
                <a:avLst/>
                <a:gdLst>
                  <a:gd name="T0" fmla="*/ 274 w 290"/>
                  <a:gd name="T1" fmla="*/ 0 h 223"/>
                  <a:gd name="T2" fmla="*/ 16 w 290"/>
                  <a:gd name="T3" fmla="*/ 0 h 223"/>
                  <a:gd name="T4" fmla="*/ 0 w 290"/>
                  <a:gd name="T5" fmla="*/ 16 h 223"/>
                  <a:gd name="T6" fmla="*/ 0 w 290"/>
                  <a:gd name="T7" fmla="*/ 25 h 223"/>
                  <a:gd name="T8" fmla="*/ 249 w 290"/>
                  <a:gd name="T9" fmla="*/ 25 h 223"/>
                  <a:gd name="T10" fmla="*/ 265 w 290"/>
                  <a:gd name="T11" fmla="*/ 42 h 223"/>
                  <a:gd name="T12" fmla="*/ 265 w 290"/>
                  <a:gd name="T13" fmla="*/ 223 h 223"/>
                  <a:gd name="T14" fmla="*/ 274 w 290"/>
                  <a:gd name="T15" fmla="*/ 223 h 223"/>
                  <a:gd name="T16" fmla="*/ 290 w 290"/>
                  <a:gd name="T17" fmla="*/ 207 h 223"/>
                  <a:gd name="T18" fmla="*/ 290 w 290"/>
                  <a:gd name="T19" fmla="*/ 16 h 223"/>
                  <a:gd name="T20" fmla="*/ 274 w 290"/>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0"/>
                  <a:gd name="T34" fmla="*/ 0 h 223"/>
                  <a:gd name="T35" fmla="*/ 290 w 290"/>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0" h="223">
                    <a:moveTo>
                      <a:pt x="274" y="0"/>
                    </a:moveTo>
                    <a:cubicBezTo>
                      <a:pt x="16" y="0"/>
                      <a:pt x="16" y="0"/>
                      <a:pt x="16" y="0"/>
                    </a:cubicBezTo>
                    <a:cubicBezTo>
                      <a:pt x="7" y="0"/>
                      <a:pt x="0" y="7"/>
                      <a:pt x="0" y="16"/>
                    </a:cubicBezTo>
                    <a:cubicBezTo>
                      <a:pt x="0" y="25"/>
                      <a:pt x="0" y="25"/>
                      <a:pt x="0" y="25"/>
                    </a:cubicBezTo>
                    <a:cubicBezTo>
                      <a:pt x="249" y="25"/>
                      <a:pt x="249" y="25"/>
                      <a:pt x="249" y="25"/>
                    </a:cubicBezTo>
                    <a:cubicBezTo>
                      <a:pt x="258" y="25"/>
                      <a:pt x="265" y="33"/>
                      <a:pt x="265" y="42"/>
                    </a:cubicBezTo>
                    <a:cubicBezTo>
                      <a:pt x="265" y="223"/>
                      <a:pt x="265" y="223"/>
                      <a:pt x="265" y="223"/>
                    </a:cubicBezTo>
                    <a:cubicBezTo>
                      <a:pt x="274" y="223"/>
                      <a:pt x="274" y="223"/>
                      <a:pt x="274" y="223"/>
                    </a:cubicBezTo>
                    <a:cubicBezTo>
                      <a:pt x="283" y="223"/>
                      <a:pt x="290" y="216"/>
                      <a:pt x="290" y="207"/>
                    </a:cubicBezTo>
                    <a:cubicBezTo>
                      <a:pt x="290" y="16"/>
                      <a:pt x="290" y="16"/>
                      <a:pt x="290" y="16"/>
                    </a:cubicBezTo>
                    <a:cubicBezTo>
                      <a:pt x="290" y="7"/>
                      <a:pt x="283" y="0"/>
                      <a:pt x="274" y="0"/>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1" name="Freeform 19"/>
              <p:cNvSpPr>
                <a:spLocks noChangeArrowheads="1"/>
              </p:cNvSpPr>
              <p:nvPr/>
            </p:nvSpPr>
            <p:spPr bwMode="auto">
              <a:xfrm>
                <a:off x="266357" y="0"/>
                <a:ext cx="821868" cy="628699"/>
              </a:xfrm>
              <a:custGeom>
                <a:avLst/>
                <a:gdLst>
                  <a:gd name="T0" fmla="*/ 274 w 290"/>
                  <a:gd name="T1" fmla="*/ 0 h 222"/>
                  <a:gd name="T2" fmla="*/ 16 w 290"/>
                  <a:gd name="T3" fmla="*/ 0 h 222"/>
                  <a:gd name="T4" fmla="*/ 0 w 290"/>
                  <a:gd name="T5" fmla="*/ 16 h 222"/>
                  <a:gd name="T6" fmla="*/ 0 w 290"/>
                  <a:gd name="T7" fmla="*/ 25 h 222"/>
                  <a:gd name="T8" fmla="*/ 249 w 290"/>
                  <a:gd name="T9" fmla="*/ 25 h 222"/>
                  <a:gd name="T10" fmla="*/ 265 w 290"/>
                  <a:gd name="T11" fmla="*/ 41 h 222"/>
                  <a:gd name="T12" fmla="*/ 265 w 290"/>
                  <a:gd name="T13" fmla="*/ 222 h 222"/>
                  <a:gd name="T14" fmla="*/ 274 w 290"/>
                  <a:gd name="T15" fmla="*/ 222 h 222"/>
                  <a:gd name="T16" fmla="*/ 290 w 290"/>
                  <a:gd name="T17" fmla="*/ 206 h 222"/>
                  <a:gd name="T18" fmla="*/ 290 w 290"/>
                  <a:gd name="T19" fmla="*/ 16 h 222"/>
                  <a:gd name="T20" fmla="*/ 274 w 290"/>
                  <a:gd name="T21" fmla="*/ 0 h 2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0"/>
                  <a:gd name="T34" fmla="*/ 0 h 222"/>
                  <a:gd name="T35" fmla="*/ 290 w 290"/>
                  <a:gd name="T36" fmla="*/ 222 h 2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0" h="222">
                    <a:moveTo>
                      <a:pt x="274" y="0"/>
                    </a:moveTo>
                    <a:cubicBezTo>
                      <a:pt x="16" y="0"/>
                      <a:pt x="16" y="0"/>
                      <a:pt x="16" y="0"/>
                    </a:cubicBezTo>
                    <a:cubicBezTo>
                      <a:pt x="7" y="0"/>
                      <a:pt x="0" y="7"/>
                      <a:pt x="0" y="16"/>
                    </a:cubicBezTo>
                    <a:cubicBezTo>
                      <a:pt x="0" y="25"/>
                      <a:pt x="0" y="25"/>
                      <a:pt x="0" y="25"/>
                    </a:cubicBezTo>
                    <a:cubicBezTo>
                      <a:pt x="249" y="25"/>
                      <a:pt x="249" y="25"/>
                      <a:pt x="249" y="25"/>
                    </a:cubicBezTo>
                    <a:cubicBezTo>
                      <a:pt x="258" y="25"/>
                      <a:pt x="265" y="32"/>
                      <a:pt x="265" y="41"/>
                    </a:cubicBezTo>
                    <a:cubicBezTo>
                      <a:pt x="265" y="222"/>
                      <a:pt x="265" y="222"/>
                      <a:pt x="265" y="222"/>
                    </a:cubicBezTo>
                    <a:cubicBezTo>
                      <a:pt x="274" y="222"/>
                      <a:pt x="274" y="222"/>
                      <a:pt x="274" y="222"/>
                    </a:cubicBezTo>
                    <a:cubicBezTo>
                      <a:pt x="283" y="222"/>
                      <a:pt x="290" y="215"/>
                      <a:pt x="290" y="206"/>
                    </a:cubicBezTo>
                    <a:cubicBezTo>
                      <a:pt x="290" y="16"/>
                      <a:pt x="290" y="16"/>
                      <a:pt x="290" y="16"/>
                    </a:cubicBezTo>
                    <a:cubicBezTo>
                      <a:pt x="290" y="7"/>
                      <a:pt x="283" y="0"/>
                      <a:pt x="274" y="0"/>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2" name="Freeform 20"/>
              <p:cNvSpPr>
                <a:spLocks noChangeArrowheads="1"/>
              </p:cNvSpPr>
              <p:nvPr/>
            </p:nvSpPr>
            <p:spPr bwMode="auto">
              <a:xfrm>
                <a:off x="110382" y="422332"/>
                <a:ext cx="569909" cy="353943"/>
              </a:xfrm>
              <a:custGeom>
                <a:avLst/>
                <a:gdLst>
                  <a:gd name="T0" fmla="*/ 71 w 201"/>
                  <a:gd name="T1" fmla="*/ 5 h 125"/>
                  <a:gd name="T2" fmla="*/ 11 w 201"/>
                  <a:gd name="T3" fmla="*/ 109 h 125"/>
                  <a:gd name="T4" fmla="*/ 11 w 201"/>
                  <a:gd name="T5" fmla="*/ 124 h 125"/>
                  <a:gd name="T6" fmla="*/ 192 w 201"/>
                  <a:gd name="T7" fmla="*/ 124 h 125"/>
                  <a:gd name="T8" fmla="*/ 192 w 201"/>
                  <a:gd name="T9" fmla="*/ 108 h 125"/>
                  <a:gd name="T10" fmla="*/ 151 w 201"/>
                  <a:gd name="T11" fmla="*/ 47 h 125"/>
                  <a:gd name="T12" fmla="*/ 117 w 201"/>
                  <a:gd name="T13" fmla="*/ 86 h 125"/>
                  <a:gd name="T14" fmla="*/ 110 w 201"/>
                  <a:gd name="T15" fmla="*/ 81 h 125"/>
                  <a:gd name="T16" fmla="*/ 122 w 201"/>
                  <a:gd name="T17" fmla="*/ 65 h 125"/>
                  <a:gd name="T18" fmla="*/ 81 w 201"/>
                  <a:gd name="T19" fmla="*/ 5 h 125"/>
                  <a:gd name="T20" fmla="*/ 71 w 201"/>
                  <a:gd name="T21" fmla="*/ 5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25"/>
                  <a:gd name="T35" fmla="*/ 201 w 201"/>
                  <a:gd name="T36" fmla="*/ 125 h 1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25">
                    <a:moveTo>
                      <a:pt x="71" y="5"/>
                    </a:moveTo>
                    <a:cubicBezTo>
                      <a:pt x="11" y="109"/>
                      <a:pt x="11" y="109"/>
                      <a:pt x="11" y="109"/>
                    </a:cubicBezTo>
                    <a:cubicBezTo>
                      <a:pt x="11" y="109"/>
                      <a:pt x="0" y="124"/>
                      <a:pt x="11" y="124"/>
                    </a:cubicBezTo>
                    <a:cubicBezTo>
                      <a:pt x="25" y="125"/>
                      <a:pt x="192" y="124"/>
                      <a:pt x="192" y="124"/>
                    </a:cubicBezTo>
                    <a:cubicBezTo>
                      <a:pt x="192" y="124"/>
                      <a:pt x="201" y="121"/>
                      <a:pt x="192" y="108"/>
                    </a:cubicBezTo>
                    <a:cubicBezTo>
                      <a:pt x="182" y="94"/>
                      <a:pt x="158" y="46"/>
                      <a:pt x="151" y="47"/>
                    </a:cubicBezTo>
                    <a:cubicBezTo>
                      <a:pt x="144" y="47"/>
                      <a:pt x="120" y="83"/>
                      <a:pt x="117" y="86"/>
                    </a:cubicBezTo>
                    <a:cubicBezTo>
                      <a:pt x="115" y="89"/>
                      <a:pt x="108" y="84"/>
                      <a:pt x="110" y="81"/>
                    </a:cubicBezTo>
                    <a:cubicBezTo>
                      <a:pt x="116" y="74"/>
                      <a:pt x="122" y="65"/>
                      <a:pt x="122" y="65"/>
                    </a:cubicBezTo>
                    <a:cubicBezTo>
                      <a:pt x="122" y="65"/>
                      <a:pt x="84" y="9"/>
                      <a:pt x="81" y="5"/>
                    </a:cubicBezTo>
                    <a:cubicBezTo>
                      <a:pt x="78" y="0"/>
                      <a:pt x="73" y="1"/>
                      <a:pt x="71" y="5"/>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73" name="Oval 21"/>
              <p:cNvSpPr>
                <a:spLocks noChangeArrowheads="1"/>
              </p:cNvSpPr>
              <p:nvPr/>
            </p:nvSpPr>
            <p:spPr bwMode="auto">
              <a:xfrm>
                <a:off x="563909" y="331147"/>
                <a:ext cx="101984" cy="99584"/>
              </a:xfrm>
              <a:prstGeom prst="ellipse">
                <a:avLst/>
              </a:pr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grpSp>
          <p:nvGrpSpPr>
            <p:cNvPr id="452" name="组合 451"/>
            <p:cNvGrpSpPr>
              <a:grpSpLocks/>
            </p:cNvGrpSpPr>
            <p:nvPr/>
          </p:nvGrpSpPr>
          <p:grpSpPr bwMode="auto">
            <a:xfrm>
              <a:off x="5012461" y="0"/>
              <a:ext cx="360000" cy="360000"/>
              <a:chOff x="0" y="0"/>
              <a:chExt cx="881859" cy="881859"/>
            </a:xfrm>
            <a:grpFill/>
          </p:grpSpPr>
          <p:sp>
            <p:nvSpPr>
              <p:cNvPr id="467" name="Freeform 22"/>
              <p:cNvSpPr>
                <a:spLocks noEditPoints="1" noChangeArrowheads="1"/>
              </p:cNvSpPr>
              <p:nvPr/>
            </p:nvSpPr>
            <p:spPr bwMode="auto">
              <a:xfrm>
                <a:off x="0" y="0"/>
                <a:ext cx="881859" cy="881859"/>
              </a:xfrm>
              <a:custGeom>
                <a:avLst/>
                <a:gdLst>
                  <a:gd name="T0" fmla="*/ 155 w 311"/>
                  <a:gd name="T1" fmla="*/ 0 h 311"/>
                  <a:gd name="T2" fmla="*/ 0 w 311"/>
                  <a:gd name="T3" fmla="*/ 155 h 311"/>
                  <a:gd name="T4" fmla="*/ 155 w 311"/>
                  <a:gd name="T5" fmla="*/ 311 h 311"/>
                  <a:gd name="T6" fmla="*/ 311 w 311"/>
                  <a:gd name="T7" fmla="*/ 155 h 311"/>
                  <a:gd name="T8" fmla="*/ 155 w 311"/>
                  <a:gd name="T9" fmla="*/ 0 h 311"/>
                  <a:gd name="T10" fmla="*/ 155 w 311"/>
                  <a:gd name="T11" fmla="*/ 289 h 311"/>
                  <a:gd name="T12" fmla="*/ 21 w 311"/>
                  <a:gd name="T13" fmla="*/ 155 h 311"/>
                  <a:gd name="T14" fmla="*/ 155 w 311"/>
                  <a:gd name="T15" fmla="*/ 21 h 311"/>
                  <a:gd name="T16" fmla="*/ 289 w 311"/>
                  <a:gd name="T17" fmla="*/ 155 h 311"/>
                  <a:gd name="T18" fmla="*/ 155 w 311"/>
                  <a:gd name="T19" fmla="*/ 289 h 3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1"/>
                  <a:gd name="T31" fmla="*/ 0 h 311"/>
                  <a:gd name="T32" fmla="*/ 311 w 311"/>
                  <a:gd name="T33" fmla="*/ 311 h 3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1" h="311">
                    <a:moveTo>
                      <a:pt x="155" y="0"/>
                    </a:moveTo>
                    <a:cubicBezTo>
                      <a:pt x="70" y="0"/>
                      <a:pt x="0" y="69"/>
                      <a:pt x="0" y="155"/>
                    </a:cubicBezTo>
                    <a:cubicBezTo>
                      <a:pt x="0" y="241"/>
                      <a:pt x="70" y="311"/>
                      <a:pt x="155" y="311"/>
                    </a:cubicBezTo>
                    <a:cubicBezTo>
                      <a:pt x="241" y="311"/>
                      <a:pt x="311" y="241"/>
                      <a:pt x="311" y="155"/>
                    </a:cubicBezTo>
                    <a:cubicBezTo>
                      <a:pt x="311" y="69"/>
                      <a:pt x="241" y="0"/>
                      <a:pt x="155" y="0"/>
                    </a:cubicBezTo>
                    <a:moveTo>
                      <a:pt x="155" y="289"/>
                    </a:moveTo>
                    <a:cubicBezTo>
                      <a:pt x="81" y="289"/>
                      <a:pt x="21" y="229"/>
                      <a:pt x="21" y="155"/>
                    </a:cubicBezTo>
                    <a:cubicBezTo>
                      <a:pt x="21" y="81"/>
                      <a:pt x="81" y="21"/>
                      <a:pt x="155" y="21"/>
                    </a:cubicBezTo>
                    <a:cubicBezTo>
                      <a:pt x="229" y="21"/>
                      <a:pt x="289" y="81"/>
                      <a:pt x="289" y="155"/>
                    </a:cubicBezTo>
                    <a:cubicBezTo>
                      <a:pt x="289" y="229"/>
                      <a:pt x="229" y="289"/>
                      <a:pt x="155" y="289"/>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8" name="Freeform 23"/>
              <p:cNvSpPr>
                <a:spLocks noChangeArrowheads="1"/>
              </p:cNvSpPr>
              <p:nvPr/>
            </p:nvSpPr>
            <p:spPr bwMode="auto">
              <a:xfrm>
                <a:off x="235162" y="70789"/>
                <a:ext cx="430731" cy="428331"/>
              </a:xfrm>
              <a:custGeom>
                <a:avLst/>
                <a:gdLst>
                  <a:gd name="T0" fmla="*/ 145 w 152"/>
                  <a:gd name="T1" fmla="*/ 53 h 151"/>
                  <a:gd name="T2" fmla="*/ 144 w 152"/>
                  <a:gd name="T3" fmla="*/ 52 h 151"/>
                  <a:gd name="T4" fmla="*/ 125 w 152"/>
                  <a:gd name="T5" fmla="*/ 52 h 151"/>
                  <a:gd name="T6" fmla="*/ 77 w 152"/>
                  <a:gd name="T7" fmla="*/ 106 h 151"/>
                  <a:gd name="T8" fmla="*/ 31 w 152"/>
                  <a:gd name="T9" fmla="*/ 12 h 151"/>
                  <a:gd name="T10" fmla="*/ 11 w 152"/>
                  <a:gd name="T11" fmla="*/ 4 h 151"/>
                  <a:gd name="T12" fmla="*/ 10 w 152"/>
                  <a:gd name="T13" fmla="*/ 4 h 151"/>
                  <a:gd name="T14" fmla="*/ 4 w 152"/>
                  <a:gd name="T15" fmla="*/ 25 h 151"/>
                  <a:gd name="T16" fmla="*/ 60 w 152"/>
                  <a:gd name="T17" fmla="*/ 140 h 151"/>
                  <a:gd name="T18" fmla="*/ 79 w 152"/>
                  <a:gd name="T19" fmla="*/ 148 h 151"/>
                  <a:gd name="T20" fmla="*/ 79 w 152"/>
                  <a:gd name="T21" fmla="*/ 148 h 151"/>
                  <a:gd name="T22" fmla="*/ 80 w 152"/>
                  <a:gd name="T23" fmla="*/ 148 h 151"/>
                  <a:gd name="T24" fmla="*/ 81 w 152"/>
                  <a:gd name="T25" fmla="*/ 147 h 151"/>
                  <a:gd name="T26" fmla="*/ 87 w 152"/>
                  <a:gd name="T27" fmla="*/ 141 h 151"/>
                  <a:gd name="T28" fmla="*/ 148 w 152"/>
                  <a:gd name="T29" fmla="*/ 72 h 151"/>
                  <a:gd name="T30" fmla="*/ 145 w 152"/>
                  <a:gd name="T31" fmla="*/ 53 h 1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2"/>
                  <a:gd name="T49" fmla="*/ 0 h 151"/>
                  <a:gd name="T50" fmla="*/ 152 w 152"/>
                  <a:gd name="T51" fmla="*/ 151 h 1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2" h="151">
                    <a:moveTo>
                      <a:pt x="145" y="53"/>
                    </a:moveTo>
                    <a:cubicBezTo>
                      <a:pt x="144" y="52"/>
                      <a:pt x="144" y="52"/>
                      <a:pt x="144" y="52"/>
                    </a:cubicBezTo>
                    <a:cubicBezTo>
                      <a:pt x="138" y="47"/>
                      <a:pt x="129" y="47"/>
                      <a:pt x="125" y="52"/>
                    </a:cubicBezTo>
                    <a:cubicBezTo>
                      <a:pt x="77" y="106"/>
                      <a:pt x="77" y="106"/>
                      <a:pt x="77" y="106"/>
                    </a:cubicBezTo>
                    <a:cubicBezTo>
                      <a:pt x="31" y="12"/>
                      <a:pt x="31" y="12"/>
                      <a:pt x="31" y="12"/>
                    </a:cubicBezTo>
                    <a:cubicBezTo>
                      <a:pt x="27" y="4"/>
                      <a:pt x="18" y="0"/>
                      <a:pt x="11" y="4"/>
                    </a:cubicBezTo>
                    <a:cubicBezTo>
                      <a:pt x="10" y="4"/>
                      <a:pt x="10" y="4"/>
                      <a:pt x="10" y="4"/>
                    </a:cubicBezTo>
                    <a:cubicBezTo>
                      <a:pt x="3" y="8"/>
                      <a:pt x="0" y="17"/>
                      <a:pt x="4" y="25"/>
                    </a:cubicBezTo>
                    <a:cubicBezTo>
                      <a:pt x="60" y="140"/>
                      <a:pt x="60" y="140"/>
                      <a:pt x="60" y="140"/>
                    </a:cubicBezTo>
                    <a:cubicBezTo>
                      <a:pt x="63" y="148"/>
                      <a:pt x="72" y="151"/>
                      <a:pt x="79" y="148"/>
                    </a:cubicBezTo>
                    <a:cubicBezTo>
                      <a:pt x="79" y="148"/>
                      <a:pt x="79" y="148"/>
                      <a:pt x="79" y="148"/>
                    </a:cubicBezTo>
                    <a:cubicBezTo>
                      <a:pt x="79" y="148"/>
                      <a:pt x="80" y="148"/>
                      <a:pt x="80" y="148"/>
                    </a:cubicBezTo>
                    <a:cubicBezTo>
                      <a:pt x="81" y="147"/>
                      <a:pt x="81" y="147"/>
                      <a:pt x="81" y="147"/>
                    </a:cubicBezTo>
                    <a:cubicBezTo>
                      <a:pt x="84" y="146"/>
                      <a:pt x="86" y="144"/>
                      <a:pt x="87" y="141"/>
                    </a:cubicBezTo>
                    <a:cubicBezTo>
                      <a:pt x="148" y="72"/>
                      <a:pt x="148" y="72"/>
                      <a:pt x="148" y="72"/>
                    </a:cubicBezTo>
                    <a:cubicBezTo>
                      <a:pt x="152" y="67"/>
                      <a:pt x="151" y="59"/>
                      <a:pt x="145" y="53"/>
                    </a:cubicBezTo>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grpSp>
          <p:nvGrpSpPr>
            <p:cNvPr id="453" name="组合 21"/>
            <p:cNvGrpSpPr>
              <a:grpSpLocks/>
            </p:cNvGrpSpPr>
            <p:nvPr/>
          </p:nvGrpSpPr>
          <p:grpSpPr bwMode="auto">
            <a:xfrm>
              <a:off x="2907827" y="0"/>
              <a:ext cx="434277" cy="360000"/>
              <a:chOff x="0" y="0"/>
              <a:chExt cx="961046" cy="796672"/>
            </a:xfrm>
            <a:grpFill/>
          </p:grpSpPr>
          <p:sp>
            <p:nvSpPr>
              <p:cNvPr id="456" name="Freeform 24"/>
              <p:cNvSpPr>
                <a:spLocks noEditPoints="1" noChangeArrowheads="1"/>
              </p:cNvSpPr>
              <p:nvPr/>
            </p:nvSpPr>
            <p:spPr bwMode="auto">
              <a:xfrm>
                <a:off x="0" y="0"/>
                <a:ext cx="961046" cy="796672"/>
              </a:xfrm>
              <a:custGeom>
                <a:avLst/>
                <a:gdLst>
                  <a:gd name="T0" fmla="*/ 321 w 339"/>
                  <a:gd name="T1" fmla="*/ 0 h 281"/>
                  <a:gd name="T2" fmla="*/ 18 w 339"/>
                  <a:gd name="T3" fmla="*/ 0 h 281"/>
                  <a:gd name="T4" fmla="*/ 0 w 339"/>
                  <a:gd name="T5" fmla="*/ 18 h 281"/>
                  <a:gd name="T6" fmla="*/ 0 w 339"/>
                  <a:gd name="T7" fmla="*/ 263 h 281"/>
                  <a:gd name="T8" fmla="*/ 18 w 339"/>
                  <a:gd name="T9" fmla="*/ 281 h 281"/>
                  <a:gd name="T10" fmla="*/ 321 w 339"/>
                  <a:gd name="T11" fmla="*/ 281 h 281"/>
                  <a:gd name="T12" fmla="*/ 339 w 339"/>
                  <a:gd name="T13" fmla="*/ 263 h 281"/>
                  <a:gd name="T14" fmla="*/ 339 w 339"/>
                  <a:gd name="T15" fmla="*/ 18 h 281"/>
                  <a:gd name="T16" fmla="*/ 321 w 339"/>
                  <a:gd name="T17" fmla="*/ 0 h 281"/>
                  <a:gd name="T18" fmla="*/ 316 w 339"/>
                  <a:gd name="T19" fmla="*/ 246 h 281"/>
                  <a:gd name="T20" fmla="*/ 301 w 339"/>
                  <a:gd name="T21" fmla="*/ 262 h 281"/>
                  <a:gd name="T22" fmla="*/ 38 w 339"/>
                  <a:gd name="T23" fmla="*/ 262 h 281"/>
                  <a:gd name="T24" fmla="*/ 23 w 339"/>
                  <a:gd name="T25" fmla="*/ 246 h 281"/>
                  <a:gd name="T26" fmla="*/ 23 w 339"/>
                  <a:gd name="T27" fmla="*/ 35 h 281"/>
                  <a:gd name="T28" fmla="*/ 38 w 339"/>
                  <a:gd name="T29" fmla="*/ 19 h 281"/>
                  <a:gd name="T30" fmla="*/ 301 w 339"/>
                  <a:gd name="T31" fmla="*/ 19 h 281"/>
                  <a:gd name="T32" fmla="*/ 316 w 339"/>
                  <a:gd name="T33" fmla="*/ 35 h 281"/>
                  <a:gd name="T34" fmla="*/ 316 w 339"/>
                  <a:gd name="T35" fmla="*/ 246 h 2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9"/>
                  <a:gd name="T55" fmla="*/ 0 h 281"/>
                  <a:gd name="T56" fmla="*/ 339 w 339"/>
                  <a:gd name="T57" fmla="*/ 281 h 2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9" h="281">
                    <a:moveTo>
                      <a:pt x="321" y="0"/>
                    </a:moveTo>
                    <a:cubicBezTo>
                      <a:pt x="18" y="0"/>
                      <a:pt x="18" y="0"/>
                      <a:pt x="18" y="0"/>
                    </a:cubicBezTo>
                    <a:cubicBezTo>
                      <a:pt x="8" y="0"/>
                      <a:pt x="0" y="8"/>
                      <a:pt x="0" y="18"/>
                    </a:cubicBezTo>
                    <a:cubicBezTo>
                      <a:pt x="0" y="263"/>
                      <a:pt x="0" y="263"/>
                      <a:pt x="0" y="263"/>
                    </a:cubicBezTo>
                    <a:cubicBezTo>
                      <a:pt x="0" y="273"/>
                      <a:pt x="8" y="281"/>
                      <a:pt x="18" y="281"/>
                    </a:cubicBezTo>
                    <a:cubicBezTo>
                      <a:pt x="321" y="281"/>
                      <a:pt x="321" y="281"/>
                      <a:pt x="321" y="281"/>
                    </a:cubicBezTo>
                    <a:cubicBezTo>
                      <a:pt x="331" y="281"/>
                      <a:pt x="339" y="273"/>
                      <a:pt x="339" y="263"/>
                    </a:cubicBezTo>
                    <a:cubicBezTo>
                      <a:pt x="339" y="18"/>
                      <a:pt x="339" y="18"/>
                      <a:pt x="339" y="18"/>
                    </a:cubicBezTo>
                    <a:cubicBezTo>
                      <a:pt x="339" y="8"/>
                      <a:pt x="331" y="0"/>
                      <a:pt x="321" y="0"/>
                    </a:cubicBezTo>
                    <a:moveTo>
                      <a:pt x="316" y="246"/>
                    </a:moveTo>
                    <a:cubicBezTo>
                      <a:pt x="316" y="255"/>
                      <a:pt x="309" y="262"/>
                      <a:pt x="301" y="262"/>
                    </a:cubicBezTo>
                    <a:cubicBezTo>
                      <a:pt x="38" y="262"/>
                      <a:pt x="38" y="262"/>
                      <a:pt x="38" y="262"/>
                    </a:cubicBezTo>
                    <a:cubicBezTo>
                      <a:pt x="30" y="262"/>
                      <a:pt x="23" y="255"/>
                      <a:pt x="23" y="246"/>
                    </a:cubicBezTo>
                    <a:cubicBezTo>
                      <a:pt x="23" y="35"/>
                      <a:pt x="23" y="35"/>
                      <a:pt x="23" y="35"/>
                    </a:cubicBezTo>
                    <a:cubicBezTo>
                      <a:pt x="23" y="26"/>
                      <a:pt x="30" y="19"/>
                      <a:pt x="38" y="19"/>
                    </a:cubicBezTo>
                    <a:cubicBezTo>
                      <a:pt x="301" y="19"/>
                      <a:pt x="301" y="19"/>
                      <a:pt x="301" y="19"/>
                    </a:cubicBezTo>
                    <a:cubicBezTo>
                      <a:pt x="309" y="19"/>
                      <a:pt x="316" y="26"/>
                      <a:pt x="316" y="35"/>
                    </a:cubicBezTo>
                    <a:lnTo>
                      <a:pt x="316" y="246"/>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7" name="Freeform 25"/>
              <p:cNvSpPr>
                <a:spLocks noChangeArrowheads="1"/>
              </p:cNvSpPr>
              <p:nvPr/>
            </p:nvSpPr>
            <p:spPr bwMode="auto">
              <a:xfrm>
                <a:off x="176371" y="116382"/>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8" name="Freeform 26"/>
              <p:cNvSpPr>
                <a:spLocks noChangeArrowheads="1"/>
              </p:cNvSpPr>
              <p:nvPr/>
            </p:nvSpPr>
            <p:spPr bwMode="auto">
              <a:xfrm>
                <a:off x="176371" y="274756"/>
                <a:ext cx="87586" cy="88786"/>
              </a:xfrm>
              <a:custGeom>
                <a:avLst/>
                <a:gdLst>
                  <a:gd name="T0" fmla="*/ 31 w 31"/>
                  <a:gd name="T1" fmla="*/ 24 h 31"/>
                  <a:gd name="T2" fmla="*/ 24 w 31"/>
                  <a:gd name="T3" fmla="*/ 31 h 31"/>
                  <a:gd name="T4" fmla="*/ 8 w 31"/>
                  <a:gd name="T5" fmla="*/ 31 h 31"/>
                  <a:gd name="T6" fmla="*/ 0 w 31"/>
                  <a:gd name="T7" fmla="*/ 24 h 31"/>
                  <a:gd name="T8" fmla="*/ 0 w 31"/>
                  <a:gd name="T9" fmla="*/ 8 h 31"/>
                  <a:gd name="T10" fmla="*/ 8 w 31"/>
                  <a:gd name="T11" fmla="*/ 0 h 31"/>
                  <a:gd name="T12" fmla="*/ 24 w 31"/>
                  <a:gd name="T13" fmla="*/ 0 h 31"/>
                  <a:gd name="T14" fmla="*/ 31 w 31"/>
                  <a:gd name="T15" fmla="*/ 8 h 31"/>
                  <a:gd name="T16" fmla="*/ 31 w 31"/>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1"/>
                  <a:gd name="T29" fmla="*/ 31 w 31"/>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1">
                    <a:moveTo>
                      <a:pt x="31" y="24"/>
                    </a:moveTo>
                    <a:cubicBezTo>
                      <a:pt x="31" y="28"/>
                      <a:pt x="28" y="31"/>
                      <a:pt x="24" y="31"/>
                    </a:cubicBezTo>
                    <a:cubicBezTo>
                      <a:pt x="8" y="31"/>
                      <a:pt x="8" y="31"/>
                      <a:pt x="8" y="31"/>
                    </a:cubicBezTo>
                    <a:cubicBezTo>
                      <a:pt x="4" y="31"/>
                      <a:pt x="0" y="28"/>
                      <a:pt x="0" y="24"/>
                    </a:cubicBezTo>
                    <a:cubicBezTo>
                      <a:pt x="0" y="8"/>
                      <a:pt x="0" y="8"/>
                      <a:pt x="0" y="8"/>
                    </a:cubicBezTo>
                    <a:cubicBezTo>
                      <a:pt x="0" y="4"/>
                      <a:pt x="4" y="0"/>
                      <a:pt x="8" y="0"/>
                    </a:cubicBezTo>
                    <a:cubicBezTo>
                      <a:pt x="24" y="0"/>
                      <a:pt x="24" y="0"/>
                      <a:pt x="24" y="0"/>
                    </a:cubicBezTo>
                    <a:cubicBezTo>
                      <a:pt x="28" y="0"/>
                      <a:pt x="31" y="4"/>
                      <a:pt x="31" y="8"/>
                    </a:cubicBezTo>
                    <a:lnTo>
                      <a:pt x="31"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9" name="Freeform 27"/>
              <p:cNvSpPr>
                <a:spLocks noChangeArrowheads="1"/>
              </p:cNvSpPr>
              <p:nvPr/>
            </p:nvSpPr>
            <p:spPr bwMode="auto">
              <a:xfrm>
                <a:off x="346744" y="116382"/>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0" name="Freeform 28"/>
              <p:cNvSpPr>
                <a:spLocks noChangeArrowheads="1"/>
              </p:cNvSpPr>
              <p:nvPr/>
            </p:nvSpPr>
            <p:spPr bwMode="auto">
              <a:xfrm>
                <a:off x="346744" y="274756"/>
                <a:ext cx="87586" cy="88786"/>
              </a:xfrm>
              <a:custGeom>
                <a:avLst/>
                <a:gdLst>
                  <a:gd name="T0" fmla="*/ 31 w 31"/>
                  <a:gd name="T1" fmla="*/ 24 h 31"/>
                  <a:gd name="T2" fmla="*/ 24 w 31"/>
                  <a:gd name="T3" fmla="*/ 31 h 31"/>
                  <a:gd name="T4" fmla="*/ 8 w 31"/>
                  <a:gd name="T5" fmla="*/ 31 h 31"/>
                  <a:gd name="T6" fmla="*/ 0 w 31"/>
                  <a:gd name="T7" fmla="*/ 24 h 31"/>
                  <a:gd name="T8" fmla="*/ 0 w 31"/>
                  <a:gd name="T9" fmla="*/ 8 h 31"/>
                  <a:gd name="T10" fmla="*/ 8 w 31"/>
                  <a:gd name="T11" fmla="*/ 0 h 31"/>
                  <a:gd name="T12" fmla="*/ 24 w 31"/>
                  <a:gd name="T13" fmla="*/ 0 h 31"/>
                  <a:gd name="T14" fmla="*/ 31 w 31"/>
                  <a:gd name="T15" fmla="*/ 8 h 31"/>
                  <a:gd name="T16" fmla="*/ 31 w 31"/>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1"/>
                  <a:gd name="T29" fmla="*/ 31 w 31"/>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1">
                    <a:moveTo>
                      <a:pt x="31" y="24"/>
                    </a:moveTo>
                    <a:cubicBezTo>
                      <a:pt x="31" y="28"/>
                      <a:pt x="28" y="31"/>
                      <a:pt x="24" y="31"/>
                    </a:cubicBezTo>
                    <a:cubicBezTo>
                      <a:pt x="8" y="31"/>
                      <a:pt x="8" y="31"/>
                      <a:pt x="8" y="31"/>
                    </a:cubicBezTo>
                    <a:cubicBezTo>
                      <a:pt x="4" y="31"/>
                      <a:pt x="0" y="28"/>
                      <a:pt x="0" y="24"/>
                    </a:cubicBezTo>
                    <a:cubicBezTo>
                      <a:pt x="0" y="8"/>
                      <a:pt x="0" y="8"/>
                      <a:pt x="0" y="8"/>
                    </a:cubicBezTo>
                    <a:cubicBezTo>
                      <a:pt x="0" y="4"/>
                      <a:pt x="4" y="0"/>
                      <a:pt x="8" y="0"/>
                    </a:cubicBezTo>
                    <a:cubicBezTo>
                      <a:pt x="24" y="0"/>
                      <a:pt x="24" y="0"/>
                      <a:pt x="24" y="0"/>
                    </a:cubicBezTo>
                    <a:cubicBezTo>
                      <a:pt x="28" y="0"/>
                      <a:pt x="31" y="4"/>
                      <a:pt x="31" y="8"/>
                    </a:cubicBezTo>
                    <a:lnTo>
                      <a:pt x="31"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1" name="Freeform 29"/>
              <p:cNvSpPr>
                <a:spLocks noChangeArrowheads="1"/>
              </p:cNvSpPr>
              <p:nvPr/>
            </p:nvSpPr>
            <p:spPr bwMode="auto">
              <a:xfrm>
                <a:off x="346744" y="436730"/>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2" name="Freeform 30"/>
              <p:cNvSpPr>
                <a:spLocks noChangeArrowheads="1"/>
              </p:cNvSpPr>
              <p:nvPr/>
            </p:nvSpPr>
            <p:spPr bwMode="auto">
              <a:xfrm>
                <a:off x="519516" y="116382"/>
                <a:ext cx="83987" cy="85186"/>
              </a:xfrm>
              <a:custGeom>
                <a:avLst/>
                <a:gdLst>
                  <a:gd name="T0" fmla="*/ 30 w 30"/>
                  <a:gd name="T1" fmla="*/ 23 h 30"/>
                  <a:gd name="T2" fmla="*/ 23 w 30"/>
                  <a:gd name="T3" fmla="*/ 30 h 30"/>
                  <a:gd name="T4" fmla="*/ 7 w 30"/>
                  <a:gd name="T5" fmla="*/ 30 h 30"/>
                  <a:gd name="T6" fmla="*/ 0 w 30"/>
                  <a:gd name="T7" fmla="*/ 23 h 30"/>
                  <a:gd name="T8" fmla="*/ 0 w 30"/>
                  <a:gd name="T9" fmla="*/ 7 h 30"/>
                  <a:gd name="T10" fmla="*/ 7 w 30"/>
                  <a:gd name="T11" fmla="*/ 0 h 30"/>
                  <a:gd name="T12" fmla="*/ 23 w 30"/>
                  <a:gd name="T13" fmla="*/ 0 h 30"/>
                  <a:gd name="T14" fmla="*/ 30 w 30"/>
                  <a:gd name="T15" fmla="*/ 7 h 30"/>
                  <a:gd name="T16" fmla="*/ 30 w 30"/>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0"/>
                  <a:gd name="T29" fmla="*/ 30 w 30"/>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0">
                    <a:moveTo>
                      <a:pt x="30" y="23"/>
                    </a:moveTo>
                    <a:cubicBezTo>
                      <a:pt x="30" y="27"/>
                      <a:pt x="27" y="30"/>
                      <a:pt x="23" y="30"/>
                    </a:cubicBezTo>
                    <a:cubicBezTo>
                      <a:pt x="7" y="30"/>
                      <a:pt x="7" y="30"/>
                      <a:pt x="7" y="30"/>
                    </a:cubicBezTo>
                    <a:cubicBezTo>
                      <a:pt x="3" y="30"/>
                      <a:pt x="0" y="27"/>
                      <a:pt x="0" y="23"/>
                    </a:cubicBezTo>
                    <a:cubicBezTo>
                      <a:pt x="0" y="7"/>
                      <a:pt x="0" y="7"/>
                      <a:pt x="0" y="7"/>
                    </a:cubicBezTo>
                    <a:cubicBezTo>
                      <a:pt x="0" y="3"/>
                      <a:pt x="3" y="0"/>
                      <a:pt x="7" y="0"/>
                    </a:cubicBezTo>
                    <a:cubicBezTo>
                      <a:pt x="23" y="0"/>
                      <a:pt x="23" y="0"/>
                      <a:pt x="23" y="0"/>
                    </a:cubicBezTo>
                    <a:cubicBezTo>
                      <a:pt x="27" y="0"/>
                      <a:pt x="30" y="3"/>
                      <a:pt x="30" y="7"/>
                    </a:cubicBezTo>
                    <a:lnTo>
                      <a:pt x="30"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3" name="Freeform 31"/>
              <p:cNvSpPr>
                <a:spLocks noChangeArrowheads="1"/>
              </p:cNvSpPr>
              <p:nvPr/>
            </p:nvSpPr>
            <p:spPr bwMode="auto">
              <a:xfrm>
                <a:off x="519516" y="274756"/>
                <a:ext cx="83987" cy="88786"/>
              </a:xfrm>
              <a:custGeom>
                <a:avLst/>
                <a:gdLst>
                  <a:gd name="T0" fmla="*/ 30 w 30"/>
                  <a:gd name="T1" fmla="*/ 24 h 31"/>
                  <a:gd name="T2" fmla="*/ 23 w 30"/>
                  <a:gd name="T3" fmla="*/ 31 h 31"/>
                  <a:gd name="T4" fmla="*/ 7 w 30"/>
                  <a:gd name="T5" fmla="*/ 31 h 31"/>
                  <a:gd name="T6" fmla="*/ 0 w 30"/>
                  <a:gd name="T7" fmla="*/ 24 h 31"/>
                  <a:gd name="T8" fmla="*/ 0 w 30"/>
                  <a:gd name="T9" fmla="*/ 8 h 31"/>
                  <a:gd name="T10" fmla="*/ 7 w 30"/>
                  <a:gd name="T11" fmla="*/ 0 h 31"/>
                  <a:gd name="T12" fmla="*/ 23 w 30"/>
                  <a:gd name="T13" fmla="*/ 0 h 31"/>
                  <a:gd name="T14" fmla="*/ 30 w 30"/>
                  <a:gd name="T15" fmla="*/ 8 h 31"/>
                  <a:gd name="T16" fmla="*/ 30 w 30"/>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1"/>
                  <a:gd name="T29" fmla="*/ 30 w 30"/>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1">
                    <a:moveTo>
                      <a:pt x="30" y="24"/>
                    </a:moveTo>
                    <a:cubicBezTo>
                      <a:pt x="30" y="28"/>
                      <a:pt x="27" y="31"/>
                      <a:pt x="23" y="31"/>
                    </a:cubicBezTo>
                    <a:cubicBezTo>
                      <a:pt x="7" y="31"/>
                      <a:pt x="7" y="31"/>
                      <a:pt x="7" y="31"/>
                    </a:cubicBezTo>
                    <a:cubicBezTo>
                      <a:pt x="3" y="31"/>
                      <a:pt x="0" y="28"/>
                      <a:pt x="0" y="24"/>
                    </a:cubicBezTo>
                    <a:cubicBezTo>
                      <a:pt x="0" y="8"/>
                      <a:pt x="0" y="8"/>
                      <a:pt x="0" y="8"/>
                    </a:cubicBezTo>
                    <a:cubicBezTo>
                      <a:pt x="0" y="4"/>
                      <a:pt x="3" y="0"/>
                      <a:pt x="7" y="0"/>
                    </a:cubicBezTo>
                    <a:cubicBezTo>
                      <a:pt x="23" y="0"/>
                      <a:pt x="23" y="0"/>
                      <a:pt x="23" y="0"/>
                    </a:cubicBezTo>
                    <a:cubicBezTo>
                      <a:pt x="27" y="0"/>
                      <a:pt x="30" y="4"/>
                      <a:pt x="30" y="8"/>
                    </a:cubicBezTo>
                    <a:lnTo>
                      <a:pt x="30"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4" name="Freeform 32"/>
              <p:cNvSpPr>
                <a:spLocks noChangeArrowheads="1"/>
              </p:cNvSpPr>
              <p:nvPr/>
            </p:nvSpPr>
            <p:spPr bwMode="auto">
              <a:xfrm>
                <a:off x="688689" y="116382"/>
                <a:ext cx="85186" cy="85186"/>
              </a:xfrm>
              <a:custGeom>
                <a:avLst/>
                <a:gdLst>
                  <a:gd name="T0" fmla="*/ 30 w 30"/>
                  <a:gd name="T1" fmla="*/ 23 h 30"/>
                  <a:gd name="T2" fmla="*/ 23 w 30"/>
                  <a:gd name="T3" fmla="*/ 30 h 30"/>
                  <a:gd name="T4" fmla="*/ 7 w 30"/>
                  <a:gd name="T5" fmla="*/ 30 h 30"/>
                  <a:gd name="T6" fmla="*/ 0 w 30"/>
                  <a:gd name="T7" fmla="*/ 23 h 30"/>
                  <a:gd name="T8" fmla="*/ 0 w 30"/>
                  <a:gd name="T9" fmla="*/ 7 h 30"/>
                  <a:gd name="T10" fmla="*/ 7 w 30"/>
                  <a:gd name="T11" fmla="*/ 0 h 30"/>
                  <a:gd name="T12" fmla="*/ 23 w 30"/>
                  <a:gd name="T13" fmla="*/ 0 h 30"/>
                  <a:gd name="T14" fmla="*/ 30 w 30"/>
                  <a:gd name="T15" fmla="*/ 7 h 30"/>
                  <a:gd name="T16" fmla="*/ 30 w 30"/>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0"/>
                  <a:gd name="T29" fmla="*/ 30 w 30"/>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0">
                    <a:moveTo>
                      <a:pt x="30" y="23"/>
                    </a:moveTo>
                    <a:cubicBezTo>
                      <a:pt x="30" y="27"/>
                      <a:pt x="27" y="30"/>
                      <a:pt x="23" y="30"/>
                    </a:cubicBezTo>
                    <a:cubicBezTo>
                      <a:pt x="7" y="30"/>
                      <a:pt x="7" y="30"/>
                      <a:pt x="7" y="30"/>
                    </a:cubicBezTo>
                    <a:cubicBezTo>
                      <a:pt x="3" y="30"/>
                      <a:pt x="0" y="27"/>
                      <a:pt x="0" y="23"/>
                    </a:cubicBezTo>
                    <a:cubicBezTo>
                      <a:pt x="0" y="7"/>
                      <a:pt x="0" y="7"/>
                      <a:pt x="0" y="7"/>
                    </a:cubicBezTo>
                    <a:cubicBezTo>
                      <a:pt x="0" y="3"/>
                      <a:pt x="3" y="0"/>
                      <a:pt x="7" y="0"/>
                    </a:cubicBezTo>
                    <a:cubicBezTo>
                      <a:pt x="23" y="0"/>
                      <a:pt x="23" y="0"/>
                      <a:pt x="23" y="0"/>
                    </a:cubicBezTo>
                    <a:cubicBezTo>
                      <a:pt x="27" y="0"/>
                      <a:pt x="30" y="3"/>
                      <a:pt x="30" y="7"/>
                    </a:cubicBezTo>
                    <a:lnTo>
                      <a:pt x="30"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5" name="Freeform 33"/>
              <p:cNvSpPr>
                <a:spLocks noChangeArrowheads="1"/>
              </p:cNvSpPr>
              <p:nvPr/>
            </p:nvSpPr>
            <p:spPr bwMode="auto">
              <a:xfrm>
                <a:off x="688689" y="274756"/>
                <a:ext cx="85186" cy="88786"/>
              </a:xfrm>
              <a:custGeom>
                <a:avLst/>
                <a:gdLst>
                  <a:gd name="T0" fmla="*/ 30 w 30"/>
                  <a:gd name="T1" fmla="*/ 24 h 31"/>
                  <a:gd name="T2" fmla="*/ 23 w 30"/>
                  <a:gd name="T3" fmla="*/ 31 h 31"/>
                  <a:gd name="T4" fmla="*/ 7 w 30"/>
                  <a:gd name="T5" fmla="*/ 31 h 31"/>
                  <a:gd name="T6" fmla="*/ 0 w 30"/>
                  <a:gd name="T7" fmla="*/ 24 h 31"/>
                  <a:gd name="T8" fmla="*/ 0 w 30"/>
                  <a:gd name="T9" fmla="*/ 8 h 31"/>
                  <a:gd name="T10" fmla="*/ 7 w 30"/>
                  <a:gd name="T11" fmla="*/ 0 h 31"/>
                  <a:gd name="T12" fmla="*/ 23 w 30"/>
                  <a:gd name="T13" fmla="*/ 0 h 31"/>
                  <a:gd name="T14" fmla="*/ 30 w 30"/>
                  <a:gd name="T15" fmla="*/ 8 h 31"/>
                  <a:gd name="T16" fmla="*/ 30 w 30"/>
                  <a:gd name="T17" fmla="*/ 2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1"/>
                  <a:gd name="T29" fmla="*/ 30 w 30"/>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1">
                    <a:moveTo>
                      <a:pt x="30" y="24"/>
                    </a:moveTo>
                    <a:cubicBezTo>
                      <a:pt x="30" y="28"/>
                      <a:pt x="27" y="31"/>
                      <a:pt x="23" y="31"/>
                    </a:cubicBezTo>
                    <a:cubicBezTo>
                      <a:pt x="7" y="31"/>
                      <a:pt x="7" y="31"/>
                      <a:pt x="7" y="31"/>
                    </a:cubicBezTo>
                    <a:cubicBezTo>
                      <a:pt x="3" y="31"/>
                      <a:pt x="0" y="28"/>
                      <a:pt x="0" y="24"/>
                    </a:cubicBezTo>
                    <a:cubicBezTo>
                      <a:pt x="0" y="8"/>
                      <a:pt x="0" y="8"/>
                      <a:pt x="0" y="8"/>
                    </a:cubicBezTo>
                    <a:cubicBezTo>
                      <a:pt x="0" y="4"/>
                      <a:pt x="3" y="0"/>
                      <a:pt x="7" y="0"/>
                    </a:cubicBezTo>
                    <a:cubicBezTo>
                      <a:pt x="23" y="0"/>
                      <a:pt x="23" y="0"/>
                      <a:pt x="23" y="0"/>
                    </a:cubicBezTo>
                    <a:cubicBezTo>
                      <a:pt x="27" y="0"/>
                      <a:pt x="30" y="4"/>
                      <a:pt x="30" y="8"/>
                    </a:cubicBezTo>
                    <a:lnTo>
                      <a:pt x="30" y="24"/>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66" name="Freeform 34"/>
              <p:cNvSpPr>
                <a:spLocks noChangeArrowheads="1"/>
              </p:cNvSpPr>
              <p:nvPr/>
            </p:nvSpPr>
            <p:spPr bwMode="auto">
              <a:xfrm>
                <a:off x="176371" y="436730"/>
                <a:ext cx="87586" cy="85186"/>
              </a:xfrm>
              <a:custGeom>
                <a:avLst/>
                <a:gdLst>
                  <a:gd name="T0" fmla="*/ 31 w 31"/>
                  <a:gd name="T1" fmla="*/ 23 h 30"/>
                  <a:gd name="T2" fmla="*/ 24 w 31"/>
                  <a:gd name="T3" fmla="*/ 30 h 30"/>
                  <a:gd name="T4" fmla="*/ 8 w 31"/>
                  <a:gd name="T5" fmla="*/ 30 h 30"/>
                  <a:gd name="T6" fmla="*/ 0 w 31"/>
                  <a:gd name="T7" fmla="*/ 23 h 30"/>
                  <a:gd name="T8" fmla="*/ 0 w 31"/>
                  <a:gd name="T9" fmla="*/ 7 h 30"/>
                  <a:gd name="T10" fmla="*/ 8 w 31"/>
                  <a:gd name="T11" fmla="*/ 0 h 30"/>
                  <a:gd name="T12" fmla="*/ 24 w 31"/>
                  <a:gd name="T13" fmla="*/ 0 h 30"/>
                  <a:gd name="T14" fmla="*/ 31 w 31"/>
                  <a:gd name="T15" fmla="*/ 7 h 30"/>
                  <a:gd name="T16" fmla="*/ 31 w 31"/>
                  <a:gd name="T17" fmla="*/ 23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30"/>
                  <a:gd name="T29" fmla="*/ 31 w 3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30">
                    <a:moveTo>
                      <a:pt x="31" y="23"/>
                    </a:moveTo>
                    <a:cubicBezTo>
                      <a:pt x="31" y="27"/>
                      <a:pt x="28" y="30"/>
                      <a:pt x="24" y="30"/>
                    </a:cubicBezTo>
                    <a:cubicBezTo>
                      <a:pt x="8" y="30"/>
                      <a:pt x="8" y="30"/>
                      <a:pt x="8" y="30"/>
                    </a:cubicBezTo>
                    <a:cubicBezTo>
                      <a:pt x="4" y="30"/>
                      <a:pt x="0" y="27"/>
                      <a:pt x="0" y="23"/>
                    </a:cubicBezTo>
                    <a:cubicBezTo>
                      <a:pt x="0" y="7"/>
                      <a:pt x="0" y="7"/>
                      <a:pt x="0" y="7"/>
                    </a:cubicBezTo>
                    <a:cubicBezTo>
                      <a:pt x="0" y="3"/>
                      <a:pt x="4" y="0"/>
                      <a:pt x="8" y="0"/>
                    </a:cubicBezTo>
                    <a:cubicBezTo>
                      <a:pt x="24" y="0"/>
                      <a:pt x="24" y="0"/>
                      <a:pt x="24" y="0"/>
                    </a:cubicBezTo>
                    <a:cubicBezTo>
                      <a:pt x="28" y="0"/>
                      <a:pt x="31" y="3"/>
                      <a:pt x="31" y="7"/>
                    </a:cubicBezTo>
                    <a:lnTo>
                      <a:pt x="31" y="23"/>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sp>
          <p:nvSpPr>
            <p:cNvPr id="454" name="Freeform 84"/>
            <p:cNvSpPr>
              <a:spLocks noChangeAspect="1" noEditPoints="1" noChangeArrowheads="1"/>
            </p:cNvSpPr>
            <p:nvPr/>
          </p:nvSpPr>
          <p:spPr bwMode="auto">
            <a:xfrm>
              <a:off x="817723" y="0"/>
              <a:ext cx="364286" cy="360000"/>
            </a:xfrm>
            <a:custGeom>
              <a:avLst/>
              <a:gdLst>
                <a:gd name="T0" fmla="*/ 170 w 170"/>
                <a:gd name="T1" fmla="*/ 0 h 168"/>
                <a:gd name="T2" fmla="*/ 162 w 170"/>
                <a:gd name="T3" fmla="*/ 16 h 168"/>
                <a:gd name="T4" fmla="*/ 170 w 170"/>
                <a:gd name="T5" fmla="*/ 103 h 168"/>
                <a:gd name="T6" fmla="*/ 93 w 170"/>
                <a:gd name="T7" fmla="*/ 119 h 168"/>
                <a:gd name="T8" fmla="*/ 128 w 170"/>
                <a:gd name="T9" fmla="*/ 152 h 168"/>
                <a:gd name="T10" fmla="*/ 42 w 170"/>
                <a:gd name="T11" fmla="*/ 168 h 168"/>
                <a:gd name="T12" fmla="*/ 77 w 170"/>
                <a:gd name="T13" fmla="*/ 152 h 168"/>
                <a:gd name="T14" fmla="*/ 0 w 170"/>
                <a:gd name="T15" fmla="*/ 119 h 168"/>
                <a:gd name="T16" fmla="*/ 6 w 170"/>
                <a:gd name="T17" fmla="*/ 103 h 168"/>
                <a:gd name="T18" fmla="*/ 0 w 170"/>
                <a:gd name="T19" fmla="*/ 16 h 168"/>
                <a:gd name="T20" fmla="*/ 0 w 170"/>
                <a:gd name="T21" fmla="*/ 0 h 168"/>
                <a:gd name="T22" fmla="*/ 122 w 170"/>
                <a:gd name="T23" fmla="*/ 40 h 168"/>
                <a:gd name="T24" fmla="*/ 115 w 170"/>
                <a:gd name="T25" fmla="*/ 44 h 168"/>
                <a:gd name="T26" fmla="*/ 75 w 170"/>
                <a:gd name="T27" fmla="*/ 52 h 168"/>
                <a:gd name="T28" fmla="*/ 73 w 170"/>
                <a:gd name="T29" fmla="*/ 50 h 168"/>
                <a:gd name="T30" fmla="*/ 50 w 170"/>
                <a:gd name="T31" fmla="*/ 67 h 168"/>
                <a:gd name="T32" fmla="*/ 85 w 170"/>
                <a:gd name="T33" fmla="*/ 65 h 168"/>
                <a:gd name="T34" fmla="*/ 89 w 170"/>
                <a:gd name="T35" fmla="*/ 67 h 168"/>
                <a:gd name="T36" fmla="*/ 120 w 170"/>
                <a:gd name="T37" fmla="*/ 52 h 168"/>
                <a:gd name="T38" fmla="*/ 128 w 170"/>
                <a:gd name="T39" fmla="*/ 40 h 168"/>
                <a:gd name="T40" fmla="*/ 113 w 170"/>
                <a:gd name="T41" fmla="*/ 58 h 168"/>
                <a:gd name="T42" fmla="*/ 122 w 170"/>
                <a:gd name="T43" fmla="*/ 85 h 168"/>
                <a:gd name="T44" fmla="*/ 113 w 170"/>
                <a:gd name="T45" fmla="*/ 58 h 168"/>
                <a:gd name="T46" fmla="*/ 101 w 170"/>
                <a:gd name="T47" fmla="*/ 67 h 168"/>
                <a:gd name="T48" fmla="*/ 109 w 170"/>
                <a:gd name="T49" fmla="*/ 85 h 168"/>
                <a:gd name="T50" fmla="*/ 101 w 170"/>
                <a:gd name="T51" fmla="*/ 67 h 168"/>
                <a:gd name="T52" fmla="*/ 87 w 170"/>
                <a:gd name="T53" fmla="*/ 77 h 168"/>
                <a:gd name="T54" fmla="*/ 95 w 170"/>
                <a:gd name="T55" fmla="*/ 85 h 168"/>
                <a:gd name="T56" fmla="*/ 87 w 170"/>
                <a:gd name="T57" fmla="*/ 77 h 168"/>
                <a:gd name="T58" fmla="*/ 75 w 170"/>
                <a:gd name="T59" fmla="*/ 69 h 168"/>
                <a:gd name="T60" fmla="*/ 83 w 170"/>
                <a:gd name="T61" fmla="*/ 85 h 168"/>
                <a:gd name="T62" fmla="*/ 75 w 170"/>
                <a:gd name="T63" fmla="*/ 69 h 168"/>
                <a:gd name="T64" fmla="*/ 63 w 170"/>
                <a:gd name="T65" fmla="*/ 69 h 168"/>
                <a:gd name="T66" fmla="*/ 71 w 170"/>
                <a:gd name="T67" fmla="*/ 85 h 168"/>
                <a:gd name="T68" fmla="*/ 63 w 170"/>
                <a:gd name="T69" fmla="*/ 69 h 168"/>
                <a:gd name="T70" fmla="*/ 48 w 170"/>
                <a:gd name="T71" fmla="*/ 73 h 168"/>
                <a:gd name="T72" fmla="*/ 56 w 170"/>
                <a:gd name="T73" fmla="*/ 85 h 168"/>
                <a:gd name="T74" fmla="*/ 48 w 170"/>
                <a:gd name="T75" fmla="*/ 73 h 168"/>
                <a:gd name="T76" fmla="*/ 146 w 170"/>
                <a:gd name="T77" fmla="*/ 18 h 168"/>
                <a:gd name="T78" fmla="*/ 24 w 170"/>
                <a:gd name="T79" fmla="*/ 101 h 168"/>
                <a:gd name="T80" fmla="*/ 146 w 170"/>
                <a:gd name="T81" fmla="*/ 18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0"/>
                <a:gd name="T124" fmla="*/ 0 h 168"/>
                <a:gd name="T125" fmla="*/ 170 w 170"/>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0" h="168">
                  <a:moveTo>
                    <a:pt x="0" y="0"/>
                  </a:moveTo>
                  <a:lnTo>
                    <a:pt x="170" y="0"/>
                  </a:lnTo>
                  <a:lnTo>
                    <a:pt x="170" y="16"/>
                  </a:lnTo>
                  <a:lnTo>
                    <a:pt x="162" y="16"/>
                  </a:lnTo>
                  <a:lnTo>
                    <a:pt x="162" y="103"/>
                  </a:lnTo>
                  <a:lnTo>
                    <a:pt x="170" y="103"/>
                  </a:lnTo>
                  <a:lnTo>
                    <a:pt x="170" y="119"/>
                  </a:lnTo>
                  <a:lnTo>
                    <a:pt x="93" y="119"/>
                  </a:lnTo>
                  <a:lnTo>
                    <a:pt x="93" y="152"/>
                  </a:lnTo>
                  <a:lnTo>
                    <a:pt x="128" y="152"/>
                  </a:lnTo>
                  <a:lnTo>
                    <a:pt x="128" y="168"/>
                  </a:lnTo>
                  <a:lnTo>
                    <a:pt x="42" y="168"/>
                  </a:lnTo>
                  <a:lnTo>
                    <a:pt x="42" y="152"/>
                  </a:lnTo>
                  <a:lnTo>
                    <a:pt x="77" y="152"/>
                  </a:lnTo>
                  <a:lnTo>
                    <a:pt x="77" y="119"/>
                  </a:lnTo>
                  <a:lnTo>
                    <a:pt x="0" y="119"/>
                  </a:lnTo>
                  <a:lnTo>
                    <a:pt x="0" y="103"/>
                  </a:lnTo>
                  <a:lnTo>
                    <a:pt x="6" y="103"/>
                  </a:lnTo>
                  <a:lnTo>
                    <a:pt x="6" y="16"/>
                  </a:lnTo>
                  <a:lnTo>
                    <a:pt x="0" y="16"/>
                  </a:lnTo>
                  <a:lnTo>
                    <a:pt x="0" y="0"/>
                  </a:lnTo>
                  <a:lnTo>
                    <a:pt x="0" y="0"/>
                  </a:lnTo>
                  <a:close/>
                  <a:moveTo>
                    <a:pt x="128" y="40"/>
                  </a:moveTo>
                  <a:lnTo>
                    <a:pt x="122" y="40"/>
                  </a:lnTo>
                  <a:lnTo>
                    <a:pt x="113" y="40"/>
                  </a:lnTo>
                  <a:lnTo>
                    <a:pt x="115" y="44"/>
                  </a:lnTo>
                  <a:lnTo>
                    <a:pt x="87" y="61"/>
                  </a:lnTo>
                  <a:lnTo>
                    <a:pt x="75" y="52"/>
                  </a:lnTo>
                  <a:lnTo>
                    <a:pt x="75" y="50"/>
                  </a:lnTo>
                  <a:lnTo>
                    <a:pt x="73" y="50"/>
                  </a:lnTo>
                  <a:lnTo>
                    <a:pt x="48" y="61"/>
                  </a:lnTo>
                  <a:lnTo>
                    <a:pt x="50" y="67"/>
                  </a:lnTo>
                  <a:lnTo>
                    <a:pt x="73" y="56"/>
                  </a:lnTo>
                  <a:lnTo>
                    <a:pt x="85" y="65"/>
                  </a:lnTo>
                  <a:lnTo>
                    <a:pt x="87" y="67"/>
                  </a:lnTo>
                  <a:lnTo>
                    <a:pt x="89" y="67"/>
                  </a:lnTo>
                  <a:lnTo>
                    <a:pt x="117" y="48"/>
                  </a:lnTo>
                  <a:lnTo>
                    <a:pt x="120" y="52"/>
                  </a:lnTo>
                  <a:lnTo>
                    <a:pt x="124" y="46"/>
                  </a:lnTo>
                  <a:lnTo>
                    <a:pt x="128" y="40"/>
                  </a:lnTo>
                  <a:lnTo>
                    <a:pt x="128" y="40"/>
                  </a:lnTo>
                  <a:close/>
                  <a:moveTo>
                    <a:pt x="113" y="58"/>
                  </a:moveTo>
                  <a:lnTo>
                    <a:pt x="113" y="85"/>
                  </a:lnTo>
                  <a:lnTo>
                    <a:pt x="122" y="85"/>
                  </a:lnTo>
                  <a:lnTo>
                    <a:pt x="122" y="58"/>
                  </a:lnTo>
                  <a:lnTo>
                    <a:pt x="113" y="58"/>
                  </a:lnTo>
                  <a:lnTo>
                    <a:pt x="113" y="58"/>
                  </a:lnTo>
                  <a:close/>
                  <a:moveTo>
                    <a:pt x="101" y="67"/>
                  </a:moveTo>
                  <a:lnTo>
                    <a:pt x="101" y="85"/>
                  </a:lnTo>
                  <a:lnTo>
                    <a:pt x="109" y="85"/>
                  </a:lnTo>
                  <a:lnTo>
                    <a:pt x="109" y="67"/>
                  </a:lnTo>
                  <a:lnTo>
                    <a:pt x="101" y="67"/>
                  </a:lnTo>
                  <a:lnTo>
                    <a:pt x="101" y="67"/>
                  </a:lnTo>
                  <a:close/>
                  <a:moveTo>
                    <a:pt x="87" y="77"/>
                  </a:moveTo>
                  <a:lnTo>
                    <a:pt x="87" y="85"/>
                  </a:lnTo>
                  <a:lnTo>
                    <a:pt x="95" y="85"/>
                  </a:lnTo>
                  <a:lnTo>
                    <a:pt x="95" y="77"/>
                  </a:lnTo>
                  <a:lnTo>
                    <a:pt x="87" y="77"/>
                  </a:lnTo>
                  <a:lnTo>
                    <a:pt x="87" y="77"/>
                  </a:lnTo>
                  <a:close/>
                  <a:moveTo>
                    <a:pt x="75" y="69"/>
                  </a:moveTo>
                  <a:lnTo>
                    <a:pt x="75" y="85"/>
                  </a:lnTo>
                  <a:lnTo>
                    <a:pt x="83" y="85"/>
                  </a:lnTo>
                  <a:lnTo>
                    <a:pt x="83" y="69"/>
                  </a:lnTo>
                  <a:lnTo>
                    <a:pt x="75" y="69"/>
                  </a:lnTo>
                  <a:lnTo>
                    <a:pt x="75" y="69"/>
                  </a:lnTo>
                  <a:close/>
                  <a:moveTo>
                    <a:pt x="63" y="69"/>
                  </a:moveTo>
                  <a:lnTo>
                    <a:pt x="63" y="85"/>
                  </a:lnTo>
                  <a:lnTo>
                    <a:pt x="71" y="85"/>
                  </a:lnTo>
                  <a:lnTo>
                    <a:pt x="71" y="69"/>
                  </a:lnTo>
                  <a:lnTo>
                    <a:pt x="63" y="69"/>
                  </a:lnTo>
                  <a:lnTo>
                    <a:pt x="63" y="69"/>
                  </a:lnTo>
                  <a:close/>
                  <a:moveTo>
                    <a:pt x="48" y="73"/>
                  </a:moveTo>
                  <a:lnTo>
                    <a:pt x="48" y="85"/>
                  </a:lnTo>
                  <a:lnTo>
                    <a:pt x="56" y="85"/>
                  </a:lnTo>
                  <a:lnTo>
                    <a:pt x="56" y="73"/>
                  </a:lnTo>
                  <a:lnTo>
                    <a:pt x="48" y="73"/>
                  </a:lnTo>
                  <a:lnTo>
                    <a:pt x="48" y="73"/>
                  </a:lnTo>
                  <a:close/>
                  <a:moveTo>
                    <a:pt x="146" y="18"/>
                  </a:moveTo>
                  <a:lnTo>
                    <a:pt x="24" y="18"/>
                  </a:lnTo>
                  <a:lnTo>
                    <a:pt x="24" y="101"/>
                  </a:lnTo>
                  <a:lnTo>
                    <a:pt x="146" y="101"/>
                  </a:lnTo>
                  <a:lnTo>
                    <a:pt x="146" y="18"/>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sp>
          <p:nvSpPr>
            <p:cNvPr id="455" name="Freeform 9"/>
            <p:cNvSpPr>
              <a:spLocks noChangeAspect="1" noEditPoints="1" noChangeArrowheads="1"/>
            </p:cNvSpPr>
            <p:nvPr/>
          </p:nvSpPr>
          <p:spPr bwMode="auto">
            <a:xfrm>
              <a:off x="3979827" y="0"/>
              <a:ext cx="394911" cy="360000"/>
            </a:xfrm>
            <a:custGeom>
              <a:avLst/>
              <a:gdLst>
                <a:gd name="T0" fmla="*/ 141 w 181"/>
                <a:gd name="T1" fmla="*/ 0 h 165"/>
                <a:gd name="T2" fmla="*/ 149 w 181"/>
                <a:gd name="T3" fmla="*/ 8 h 165"/>
                <a:gd name="T4" fmla="*/ 134 w 181"/>
                <a:gd name="T5" fmla="*/ 47 h 165"/>
                <a:gd name="T6" fmla="*/ 33 w 181"/>
                <a:gd name="T7" fmla="*/ 14 h 165"/>
                <a:gd name="T8" fmla="*/ 39 w 181"/>
                <a:gd name="T9" fmla="*/ 20 h 165"/>
                <a:gd name="T10" fmla="*/ 51 w 181"/>
                <a:gd name="T11" fmla="*/ 31 h 165"/>
                <a:gd name="T12" fmla="*/ 33 w 181"/>
                <a:gd name="T13" fmla="*/ 39 h 165"/>
                <a:gd name="T14" fmla="*/ 39 w 181"/>
                <a:gd name="T15" fmla="*/ 45 h 165"/>
                <a:gd name="T16" fmla="*/ 51 w 181"/>
                <a:gd name="T17" fmla="*/ 55 h 165"/>
                <a:gd name="T18" fmla="*/ 33 w 181"/>
                <a:gd name="T19" fmla="*/ 63 h 165"/>
                <a:gd name="T20" fmla="*/ 39 w 181"/>
                <a:gd name="T21" fmla="*/ 67 h 165"/>
                <a:gd name="T22" fmla="*/ 51 w 181"/>
                <a:gd name="T23" fmla="*/ 77 h 165"/>
                <a:gd name="T24" fmla="*/ 33 w 181"/>
                <a:gd name="T25" fmla="*/ 86 h 165"/>
                <a:gd name="T26" fmla="*/ 39 w 181"/>
                <a:gd name="T27" fmla="*/ 90 h 165"/>
                <a:gd name="T28" fmla="*/ 51 w 181"/>
                <a:gd name="T29" fmla="*/ 100 h 165"/>
                <a:gd name="T30" fmla="*/ 33 w 181"/>
                <a:gd name="T31" fmla="*/ 110 h 165"/>
                <a:gd name="T32" fmla="*/ 39 w 181"/>
                <a:gd name="T33" fmla="*/ 116 h 165"/>
                <a:gd name="T34" fmla="*/ 51 w 181"/>
                <a:gd name="T35" fmla="*/ 126 h 165"/>
                <a:gd name="T36" fmla="*/ 33 w 181"/>
                <a:gd name="T37" fmla="*/ 134 h 165"/>
                <a:gd name="T38" fmla="*/ 33 w 181"/>
                <a:gd name="T39" fmla="*/ 151 h 165"/>
                <a:gd name="T40" fmla="*/ 134 w 181"/>
                <a:gd name="T41" fmla="*/ 118 h 165"/>
                <a:gd name="T42" fmla="*/ 149 w 181"/>
                <a:gd name="T43" fmla="*/ 157 h 165"/>
                <a:gd name="T44" fmla="*/ 141 w 181"/>
                <a:gd name="T45" fmla="*/ 165 h 165"/>
                <a:gd name="T46" fmla="*/ 19 w 181"/>
                <a:gd name="T47" fmla="*/ 165 h 165"/>
                <a:gd name="T48" fmla="*/ 19 w 181"/>
                <a:gd name="T49" fmla="*/ 146 h 165"/>
                <a:gd name="T50" fmla="*/ 0 w 181"/>
                <a:gd name="T51" fmla="*/ 132 h 165"/>
                <a:gd name="T52" fmla="*/ 19 w 181"/>
                <a:gd name="T53" fmla="*/ 120 h 165"/>
                <a:gd name="T54" fmla="*/ 0 w 181"/>
                <a:gd name="T55" fmla="*/ 108 h 165"/>
                <a:gd name="T56" fmla="*/ 19 w 181"/>
                <a:gd name="T57" fmla="*/ 98 h 165"/>
                <a:gd name="T58" fmla="*/ 0 w 181"/>
                <a:gd name="T59" fmla="*/ 83 h 165"/>
                <a:gd name="T60" fmla="*/ 19 w 181"/>
                <a:gd name="T61" fmla="*/ 75 h 165"/>
                <a:gd name="T62" fmla="*/ 0 w 181"/>
                <a:gd name="T63" fmla="*/ 61 h 165"/>
                <a:gd name="T64" fmla="*/ 19 w 181"/>
                <a:gd name="T65" fmla="*/ 51 h 165"/>
                <a:gd name="T66" fmla="*/ 0 w 181"/>
                <a:gd name="T67" fmla="*/ 39 h 165"/>
                <a:gd name="T68" fmla="*/ 19 w 181"/>
                <a:gd name="T69" fmla="*/ 8 h 165"/>
                <a:gd name="T70" fmla="*/ 27 w 181"/>
                <a:gd name="T71" fmla="*/ 0 h 165"/>
                <a:gd name="T72" fmla="*/ 63 w 181"/>
                <a:gd name="T73" fmla="*/ 79 h 165"/>
                <a:gd name="T74" fmla="*/ 84 w 181"/>
                <a:gd name="T75" fmla="*/ 88 h 165"/>
                <a:gd name="T76" fmla="*/ 63 w 181"/>
                <a:gd name="T77" fmla="*/ 79 h 165"/>
                <a:gd name="T78" fmla="*/ 63 w 181"/>
                <a:gd name="T79" fmla="*/ 61 h 165"/>
                <a:gd name="T80" fmla="*/ 100 w 181"/>
                <a:gd name="T81" fmla="*/ 69 h 165"/>
                <a:gd name="T82" fmla="*/ 63 w 181"/>
                <a:gd name="T83" fmla="*/ 61 h 165"/>
                <a:gd name="T84" fmla="*/ 63 w 181"/>
                <a:gd name="T85" fmla="*/ 45 h 165"/>
                <a:gd name="T86" fmla="*/ 116 w 181"/>
                <a:gd name="T87" fmla="*/ 53 h 165"/>
                <a:gd name="T88" fmla="*/ 63 w 181"/>
                <a:gd name="T89" fmla="*/ 45 h 165"/>
                <a:gd name="T90" fmla="*/ 63 w 181"/>
                <a:gd name="T91" fmla="*/ 29 h 165"/>
                <a:gd name="T92" fmla="*/ 116 w 181"/>
                <a:gd name="T93" fmla="*/ 35 h 165"/>
                <a:gd name="T94" fmla="*/ 63 w 181"/>
                <a:gd name="T95" fmla="*/ 29 h 165"/>
                <a:gd name="T96" fmla="*/ 84 w 181"/>
                <a:gd name="T97" fmla="*/ 130 h 165"/>
                <a:gd name="T98" fmla="*/ 106 w 181"/>
                <a:gd name="T99" fmla="*/ 130 h 165"/>
                <a:gd name="T100" fmla="*/ 86 w 181"/>
                <a:gd name="T101" fmla="*/ 108 h 165"/>
                <a:gd name="T102" fmla="*/ 84 w 181"/>
                <a:gd name="T103" fmla="*/ 130 h 165"/>
                <a:gd name="T104" fmla="*/ 161 w 181"/>
                <a:gd name="T105" fmla="*/ 37 h 165"/>
                <a:gd name="T106" fmla="*/ 116 w 181"/>
                <a:gd name="T107" fmla="*/ 120 h 165"/>
                <a:gd name="T108" fmla="*/ 161 w 181"/>
                <a:gd name="T109" fmla="*/ 37 h 16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1"/>
                <a:gd name="T166" fmla="*/ 0 h 165"/>
                <a:gd name="T167" fmla="*/ 181 w 181"/>
                <a:gd name="T168" fmla="*/ 165 h 16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1" h="165">
                  <a:moveTo>
                    <a:pt x="27" y="0"/>
                  </a:moveTo>
                  <a:lnTo>
                    <a:pt x="141" y="0"/>
                  </a:lnTo>
                  <a:lnTo>
                    <a:pt x="149" y="0"/>
                  </a:lnTo>
                  <a:lnTo>
                    <a:pt x="149" y="8"/>
                  </a:lnTo>
                  <a:lnTo>
                    <a:pt x="149" y="35"/>
                  </a:lnTo>
                  <a:lnTo>
                    <a:pt x="134" y="47"/>
                  </a:lnTo>
                  <a:lnTo>
                    <a:pt x="134" y="14"/>
                  </a:lnTo>
                  <a:lnTo>
                    <a:pt x="33" y="14"/>
                  </a:lnTo>
                  <a:lnTo>
                    <a:pt x="33" y="25"/>
                  </a:lnTo>
                  <a:lnTo>
                    <a:pt x="39" y="20"/>
                  </a:lnTo>
                  <a:lnTo>
                    <a:pt x="47" y="18"/>
                  </a:lnTo>
                  <a:lnTo>
                    <a:pt x="51" y="31"/>
                  </a:lnTo>
                  <a:lnTo>
                    <a:pt x="45" y="35"/>
                  </a:lnTo>
                  <a:lnTo>
                    <a:pt x="33" y="39"/>
                  </a:lnTo>
                  <a:lnTo>
                    <a:pt x="33" y="47"/>
                  </a:lnTo>
                  <a:lnTo>
                    <a:pt x="39" y="45"/>
                  </a:lnTo>
                  <a:lnTo>
                    <a:pt x="47" y="41"/>
                  </a:lnTo>
                  <a:lnTo>
                    <a:pt x="51" y="55"/>
                  </a:lnTo>
                  <a:lnTo>
                    <a:pt x="45" y="57"/>
                  </a:lnTo>
                  <a:lnTo>
                    <a:pt x="33" y="63"/>
                  </a:lnTo>
                  <a:lnTo>
                    <a:pt x="33" y="71"/>
                  </a:lnTo>
                  <a:lnTo>
                    <a:pt x="39" y="67"/>
                  </a:lnTo>
                  <a:lnTo>
                    <a:pt x="47" y="65"/>
                  </a:lnTo>
                  <a:lnTo>
                    <a:pt x="51" y="77"/>
                  </a:lnTo>
                  <a:lnTo>
                    <a:pt x="45" y="81"/>
                  </a:lnTo>
                  <a:lnTo>
                    <a:pt x="33" y="86"/>
                  </a:lnTo>
                  <a:lnTo>
                    <a:pt x="33" y="94"/>
                  </a:lnTo>
                  <a:lnTo>
                    <a:pt x="39" y="90"/>
                  </a:lnTo>
                  <a:lnTo>
                    <a:pt x="47" y="88"/>
                  </a:lnTo>
                  <a:lnTo>
                    <a:pt x="51" y="100"/>
                  </a:lnTo>
                  <a:lnTo>
                    <a:pt x="45" y="104"/>
                  </a:lnTo>
                  <a:lnTo>
                    <a:pt x="33" y="110"/>
                  </a:lnTo>
                  <a:lnTo>
                    <a:pt x="33" y="118"/>
                  </a:lnTo>
                  <a:lnTo>
                    <a:pt x="39" y="116"/>
                  </a:lnTo>
                  <a:lnTo>
                    <a:pt x="47" y="112"/>
                  </a:lnTo>
                  <a:lnTo>
                    <a:pt x="51" y="126"/>
                  </a:lnTo>
                  <a:lnTo>
                    <a:pt x="45" y="128"/>
                  </a:lnTo>
                  <a:lnTo>
                    <a:pt x="33" y="134"/>
                  </a:lnTo>
                  <a:lnTo>
                    <a:pt x="33" y="146"/>
                  </a:lnTo>
                  <a:lnTo>
                    <a:pt x="33" y="151"/>
                  </a:lnTo>
                  <a:lnTo>
                    <a:pt x="134" y="151"/>
                  </a:lnTo>
                  <a:lnTo>
                    <a:pt x="134" y="118"/>
                  </a:lnTo>
                  <a:lnTo>
                    <a:pt x="149" y="106"/>
                  </a:lnTo>
                  <a:lnTo>
                    <a:pt x="149" y="157"/>
                  </a:lnTo>
                  <a:lnTo>
                    <a:pt x="149" y="165"/>
                  </a:lnTo>
                  <a:lnTo>
                    <a:pt x="141" y="165"/>
                  </a:lnTo>
                  <a:lnTo>
                    <a:pt x="27" y="165"/>
                  </a:lnTo>
                  <a:lnTo>
                    <a:pt x="19" y="165"/>
                  </a:lnTo>
                  <a:lnTo>
                    <a:pt x="19" y="157"/>
                  </a:lnTo>
                  <a:lnTo>
                    <a:pt x="19" y="146"/>
                  </a:lnTo>
                  <a:lnTo>
                    <a:pt x="4" y="146"/>
                  </a:lnTo>
                  <a:lnTo>
                    <a:pt x="0" y="132"/>
                  </a:lnTo>
                  <a:lnTo>
                    <a:pt x="19" y="124"/>
                  </a:lnTo>
                  <a:lnTo>
                    <a:pt x="19" y="120"/>
                  </a:lnTo>
                  <a:lnTo>
                    <a:pt x="4" y="120"/>
                  </a:lnTo>
                  <a:lnTo>
                    <a:pt x="0" y="108"/>
                  </a:lnTo>
                  <a:lnTo>
                    <a:pt x="19" y="100"/>
                  </a:lnTo>
                  <a:lnTo>
                    <a:pt x="19" y="98"/>
                  </a:lnTo>
                  <a:lnTo>
                    <a:pt x="4" y="98"/>
                  </a:lnTo>
                  <a:lnTo>
                    <a:pt x="0" y="83"/>
                  </a:lnTo>
                  <a:lnTo>
                    <a:pt x="19" y="77"/>
                  </a:lnTo>
                  <a:lnTo>
                    <a:pt x="19" y="75"/>
                  </a:lnTo>
                  <a:lnTo>
                    <a:pt x="4" y="75"/>
                  </a:lnTo>
                  <a:lnTo>
                    <a:pt x="0" y="61"/>
                  </a:lnTo>
                  <a:lnTo>
                    <a:pt x="19" y="53"/>
                  </a:lnTo>
                  <a:lnTo>
                    <a:pt x="19" y="51"/>
                  </a:lnTo>
                  <a:lnTo>
                    <a:pt x="4" y="51"/>
                  </a:lnTo>
                  <a:lnTo>
                    <a:pt x="0" y="39"/>
                  </a:lnTo>
                  <a:lnTo>
                    <a:pt x="19" y="31"/>
                  </a:lnTo>
                  <a:lnTo>
                    <a:pt x="19" y="8"/>
                  </a:lnTo>
                  <a:lnTo>
                    <a:pt x="19" y="0"/>
                  </a:lnTo>
                  <a:lnTo>
                    <a:pt x="27" y="0"/>
                  </a:lnTo>
                  <a:lnTo>
                    <a:pt x="27" y="0"/>
                  </a:lnTo>
                  <a:close/>
                  <a:moveTo>
                    <a:pt x="63" y="79"/>
                  </a:moveTo>
                  <a:lnTo>
                    <a:pt x="63" y="88"/>
                  </a:lnTo>
                  <a:lnTo>
                    <a:pt x="84" y="88"/>
                  </a:lnTo>
                  <a:lnTo>
                    <a:pt x="84" y="79"/>
                  </a:lnTo>
                  <a:lnTo>
                    <a:pt x="63" y="79"/>
                  </a:lnTo>
                  <a:lnTo>
                    <a:pt x="63" y="79"/>
                  </a:lnTo>
                  <a:close/>
                  <a:moveTo>
                    <a:pt x="63" y="61"/>
                  </a:moveTo>
                  <a:lnTo>
                    <a:pt x="63" y="69"/>
                  </a:lnTo>
                  <a:lnTo>
                    <a:pt x="100" y="69"/>
                  </a:lnTo>
                  <a:lnTo>
                    <a:pt x="100" y="61"/>
                  </a:lnTo>
                  <a:lnTo>
                    <a:pt x="63" y="61"/>
                  </a:lnTo>
                  <a:lnTo>
                    <a:pt x="63" y="61"/>
                  </a:lnTo>
                  <a:close/>
                  <a:moveTo>
                    <a:pt x="63" y="45"/>
                  </a:moveTo>
                  <a:lnTo>
                    <a:pt x="63" y="53"/>
                  </a:lnTo>
                  <a:lnTo>
                    <a:pt x="116" y="53"/>
                  </a:lnTo>
                  <a:lnTo>
                    <a:pt x="116" y="45"/>
                  </a:lnTo>
                  <a:lnTo>
                    <a:pt x="63" y="45"/>
                  </a:lnTo>
                  <a:lnTo>
                    <a:pt x="63" y="45"/>
                  </a:lnTo>
                  <a:close/>
                  <a:moveTo>
                    <a:pt x="63" y="29"/>
                  </a:moveTo>
                  <a:lnTo>
                    <a:pt x="63" y="35"/>
                  </a:lnTo>
                  <a:lnTo>
                    <a:pt x="116" y="35"/>
                  </a:lnTo>
                  <a:lnTo>
                    <a:pt x="116" y="29"/>
                  </a:lnTo>
                  <a:lnTo>
                    <a:pt x="63" y="29"/>
                  </a:lnTo>
                  <a:lnTo>
                    <a:pt x="63" y="29"/>
                  </a:lnTo>
                  <a:close/>
                  <a:moveTo>
                    <a:pt x="84" y="130"/>
                  </a:moveTo>
                  <a:lnTo>
                    <a:pt x="96" y="130"/>
                  </a:lnTo>
                  <a:lnTo>
                    <a:pt x="106" y="130"/>
                  </a:lnTo>
                  <a:lnTo>
                    <a:pt x="96" y="118"/>
                  </a:lnTo>
                  <a:lnTo>
                    <a:pt x="86" y="108"/>
                  </a:lnTo>
                  <a:lnTo>
                    <a:pt x="86" y="120"/>
                  </a:lnTo>
                  <a:lnTo>
                    <a:pt x="84" y="130"/>
                  </a:lnTo>
                  <a:lnTo>
                    <a:pt x="84" y="130"/>
                  </a:lnTo>
                  <a:close/>
                  <a:moveTo>
                    <a:pt x="161" y="37"/>
                  </a:moveTo>
                  <a:lnTo>
                    <a:pt x="96" y="100"/>
                  </a:lnTo>
                  <a:lnTo>
                    <a:pt x="116" y="120"/>
                  </a:lnTo>
                  <a:lnTo>
                    <a:pt x="181" y="57"/>
                  </a:lnTo>
                  <a:lnTo>
                    <a:pt x="161" y="37"/>
                  </a:ln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itchFamily="34" charset="0"/>
                <a:sym typeface="宋体" pitchFamily="2" charset="-122"/>
              </a:endParaRPr>
            </a:p>
          </p:txBody>
        </p:sp>
      </p:grpSp>
      <p:sp>
        <p:nvSpPr>
          <p:cNvPr id="103" name="矩形 102"/>
          <p:cNvSpPr>
            <a:spLocks noChangeArrowheads="1"/>
          </p:cNvSpPr>
          <p:nvPr/>
        </p:nvSpPr>
        <p:spPr bwMode="auto">
          <a:xfrm>
            <a:off x="579869" y="684113"/>
            <a:ext cx="448210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r>
              <a:rPr lang="zh-CN" altLang="en-US" sz="7200" b="1" dirty="0" smtClean="0">
                <a:solidFill>
                  <a:schemeClr val="bg1"/>
                </a:solidFill>
                <a:effectLst>
                  <a:outerShdw blurRad="50800" dist="38100" dir="2700000" algn="tl" rotWithShape="0">
                    <a:prstClr val="black">
                      <a:alpha val="40000"/>
                    </a:prstClr>
                  </a:outerShdw>
                </a:effectLst>
                <a:latin typeface="+mn-ea"/>
                <a:ea typeface="+mn-ea"/>
                <a:sym typeface="方正粗谭黑简体" pitchFamily="2" charset="-122"/>
              </a:rPr>
              <a:t>谢谢观看</a:t>
            </a:r>
            <a:endParaRPr lang="zh-CN" altLang="en-US" sz="7200" b="1" dirty="0">
              <a:solidFill>
                <a:schemeClr val="bg1"/>
              </a:solidFill>
              <a:effectLst>
                <a:outerShdw blurRad="50800" dist="38100" dir="2700000" algn="tl" rotWithShape="0">
                  <a:prstClr val="black">
                    <a:alpha val="40000"/>
                  </a:prstClr>
                </a:outerShdw>
              </a:effectLst>
              <a:latin typeface="+mn-ea"/>
              <a:ea typeface="+mn-ea"/>
              <a:sym typeface="方正粗谭黑简体" pitchFamily="2" charset="-122"/>
            </a:endParaRPr>
          </a:p>
        </p:txBody>
      </p:sp>
      <p:sp>
        <p:nvSpPr>
          <p:cNvPr id="2" name="矩形 1"/>
          <p:cNvSpPr>
            <a:spLocks noChangeArrowheads="1"/>
          </p:cNvSpPr>
          <p:nvPr/>
        </p:nvSpPr>
        <p:spPr bwMode="auto">
          <a:xfrm>
            <a:off x="672779" y="2632226"/>
            <a:ext cx="4635957" cy="359335"/>
          </a:xfrm>
          <a:prstGeom prst="rect">
            <a:avLst/>
          </a:prstGeom>
          <a:solidFill>
            <a:schemeClr val="accent2"/>
          </a:solidFill>
          <a:ln>
            <a:noFill/>
          </a:ln>
          <a:extLst/>
        </p:spPr>
        <p:txBody>
          <a:bodyPr wrap="square" lIns="96780" tIns="48390" rIns="96780" bIns="48390">
            <a:spAutoFit/>
          </a:bodyPr>
          <a:lstStyle/>
          <a:p>
            <a:pPr algn="ctr"/>
            <a:r>
              <a:rPr lang="zh-CN" altLang="en-US" sz="1700" dirty="0">
                <a:solidFill>
                  <a:schemeClr val="bg1"/>
                </a:solidFill>
                <a:ea typeface="微软雅黑" pitchFamily="34" charset="-122"/>
              </a:rPr>
              <a:t>适用于工作计划 </a:t>
            </a:r>
            <a:r>
              <a:rPr lang="en-US" altLang="zh-CN" sz="1700" dirty="0">
                <a:solidFill>
                  <a:schemeClr val="bg1"/>
                </a:solidFill>
                <a:ea typeface="微软雅黑" pitchFamily="34" charset="-122"/>
              </a:rPr>
              <a:t>/ </a:t>
            </a:r>
            <a:r>
              <a:rPr lang="zh-CN" altLang="en-US" sz="1700" dirty="0">
                <a:solidFill>
                  <a:schemeClr val="bg1"/>
                </a:solidFill>
                <a:ea typeface="微软雅黑" pitchFamily="34" charset="-122"/>
              </a:rPr>
              <a:t>年终总结 </a:t>
            </a:r>
            <a:r>
              <a:rPr lang="en-US" altLang="zh-CN" sz="1700" dirty="0">
                <a:solidFill>
                  <a:schemeClr val="bg1"/>
                </a:solidFill>
                <a:ea typeface="微软雅黑" pitchFamily="34" charset="-122"/>
              </a:rPr>
              <a:t>/ </a:t>
            </a:r>
            <a:r>
              <a:rPr lang="zh-CN" altLang="en-US" sz="1700" dirty="0">
                <a:solidFill>
                  <a:schemeClr val="bg1"/>
                </a:solidFill>
                <a:ea typeface="微软雅黑" pitchFamily="34" charset="-122"/>
              </a:rPr>
              <a:t>会议发言等</a:t>
            </a:r>
          </a:p>
        </p:txBody>
      </p:sp>
      <p:pic>
        <p:nvPicPr>
          <p:cNvPr id="10" name="图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8997" y="278842"/>
            <a:ext cx="3024336" cy="4790270"/>
          </a:xfrm>
          <a:prstGeom prst="rect">
            <a:avLst/>
          </a:prstGeom>
          <a:effectLst>
            <a:outerShdw blurRad="50800" dist="38100" dir="2700000" algn="tl" rotWithShape="0">
              <a:prstClr val="black">
                <a:alpha val="40000"/>
              </a:prstClr>
            </a:outerShdw>
          </a:effectLst>
        </p:spPr>
      </p:pic>
      <p:pic>
        <p:nvPicPr>
          <p:cNvPr id="9" name="图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4498" y="3273994"/>
            <a:ext cx="4045602" cy="2239807"/>
          </a:xfrm>
          <a:prstGeom prst="rect">
            <a:avLst/>
          </a:prstGeom>
          <a:effectLst>
            <a:outerShdw blurRad="50800" dist="38100" dir="2700000" algn="tl" rotWithShape="0">
              <a:prstClr val="black">
                <a:alpha val="40000"/>
              </a:prstClr>
            </a:outerShdw>
          </a:effectLst>
        </p:spPr>
      </p:pic>
      <p:grpSp>
        <p:nvGrpSpPr>
          <p:cNvPr id="40" name="Group 550"/>
          <p:cNvGrpSpPr>
            <a:grpSpLocks/>
          </p:cNvGrpSpPr>
          <p:nvPr/>
        </p:nvGrpSpPr>
        <p:grpSpPr bwMode="auto">
          <a:xfrm>
            <a:off x="7451988" y="78363"/>
            <a:ext cx="1687981" cy="1632974"/>
            <a:chOff x="295" y="3475"/>
            <a:chExt cx="1407" cy="1407"/>
          </a:xfrm>
        </p:grpSpPr>
        <p:sp>
          <p:nvSpPr>
            <p:cNvPr id="41" name="Oval 551"/>
            <p:cNvSpPr>
              <a:spLocks noChangeArrowheads="1"/>
            </p:cNvSpPr>
            <p:nvPr/>
          </p:nvSpPr>
          <p:spPr bwMode="auto">
            <a:xfrm>
              <a:off x="295" y="3475"/>
              <a:ext cx="1407" cy="1407"/>
            </a:xfrm>
            <a:prstGeom prst="ellipse">
              <a:avLst/>
            </a:prstGeom>
            <a:gradFill rotWithShape="1">
              <a:gsLst>
                <a:gs pos="0">
                  <a:srgbClr val="FFFFFF">
                    <a:alpha val="0"/>
                  </a:srgbClr>
                </a:gs>
                <a:gs pos="100000">
                  <a:srgbClr val="D1D1D1">
                    <a:alpha val="12000"/>
                  </a:srgbClr>
                </a:gs>
              </a:gsLst>
              <a:path path="shape">
                <a:fillToRect l="50000" t="50000" r="50000" b="50000"/>
              </a:path>
            </a:gradFill>
            <a:ln>
              <a:noFill/>
            </a:ln>
            <a:effectLst/>
            <a:extLs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grpSp>
          <p:nvGrpSpPr>
            <p:cNvPr id="42" name="Group 552"/>
            <p:cNvGrpSpPr>
              <a:grpSpLocks/>
            </p:cNvGrpSpPr>
            <p:nvPr/>
          </p:nvGrpSpPr>
          <p:grpSpPr bwMode="auto">
            <a:xfrm>
              <a:off x="476" y="3657"/>
              <a:ext cx="1050" cy="1050"/>
              <a:chOff x="-6056" y="-2208"/>
              <a:chExt cx="2208" cy="2208"/>
            </a:xfrm>
          </p:grpSpPr>
          <p:sp>
            <p:nvSpPr>
              <p:cNvPr id="43" name="Oval 553"/>
              <p:cNvSpPr>
                <a:spLocks noChangeArrowheads="1"/>
              </p:cNvSpPr>
              <p:nvPr/>
            </p:nvSpPr>
            <p:spPr bwMode="auto">
              <a:xfrm>
                <a:off x="-6056" y="-2132"/>
                <a:ext cx="2132" cy="2132"/>
              </a:xfrm>
              <a:prstGeom prst="ellipse">
                <a:avLst/>
              </a:prstGeom>
              <a:gradFill rotWithShape="1">
                <a:gsLst>
                  <a:gs pos="0">
                    <a:srgbClr val="FFFFFF"/>
                  </a:gs>
                  <a:gs pos="100000">
                    <a:srgbClr val="000000">
                      <a:alpha val="0"/>
                    </a:srgb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grpSp>
            <p:nvGrpSpPr>
              <p:cNvPr id="44" name="Group 554"/>
              <p:cNvGrpSpPr>
                <a:grpSpLocks/>
              </p:cNvGrpSpPr>
              <p:nvPr/>
            </p:nvGrpSpPr>
            <p:grpSpPr bwMode="auto">
              <a:xfrm>
                <a:off x="-6056" y="-2208"/>
                <a:ext cx="2208" cy="2208"/>
                <a:chOff x="-4060" y="-879"/>
                <a:chExt cx="2208" cy="2208"/>
              </a:xfrm>
            </p:grpSpPr>
            <p:grpSp>
              <p:nvGrpSpPr>
                <p:cNvPr id="45" name="Group 555"/>
                <p:cNvGrpSpPr>
                  <a:grpSpLocks/>
                </p:cNvGrpSpPr>
                <p:nvPr/>
              </p:nvGrpSpPr>
              <p:grpSpPr bwMode="auto">
                <a:xfrm>
                  <a:off x="-4060" y="-879"/>
                  <a:ext cx="2208" cy="2208"/>
                  <a:chOff x="-3924" y="-788"/>
                  <a:chExt cx="2208" cy="2208"/>
                </a:xfrm>
              </p:grpSpPr>
              <p:grpSp>
                <p:nvGrpSpPr>
                  <p:cNvPr id="62" name="Group 556"/>
                  <p:cNvGrpSpPr>
                    <a:grpSpLocks noChangeAspect="1"/>
                  </p:cNvGrpSpPr>
                  <p:nvPr/>
                </p:nvGrpSpPr>
                <p:grpSpPr bwMode="auto">
                  <a:xfrm>
                    <a:off x="-3924" y="-788"/>
                    <a:ext cx="2208" cy="2202"/>
                    <a:chOff x="168" y="696"/>
                    <a:chExt cx="1429" cy="1429"/>
                  </a:xfrm>
                </p:grpSpPr>
                <p:grpSp>
                  <p:nvGrpSpPr>
                    <p:cNvPr id="70" name="Group 557"/>
                    <p:cNvGrpSpPr>
                      <a:grpSpLocks noChangeAspect="1"/>
                    </p:cNvGrpSpPr>
                    <p:nvPr/>
                  </p:nvGrpSpPr>
                  <p:grpSpPr bwMode="auto">
                    <a:xfrm>
                      <a:off x="854" y="696"/>
                      <a:ext cx="56" cy="1429"/>
                      <a:chOff x="845" y="696"/>
                      <a:chExt cx="56" cy="1429"/>
                    </a:xfrm>
                  </p:grpSpPr>
                  <p:sp>
                    <p:nvSpPr>
                      <p:cNvPr id="74" name="AutoShape 558"/>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sp>
                    <p:nvSpPr>
                      <p:cNvPr id="75" name="AutoShape 559"/>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grpSp>
                <p:grpSp>
                  <p:nvGrpSpPr>
                    <p:cNvPr id="71" name="Group 560"/>
                    <p:cNvGrpSpPr>
                      <a:grpSpLocks noChangeAspect="1"/>
                    </p:cNvGrpSpPr>
                    <p:nvPr/>
                  </p:nvGrpSpPr>
                  <p:grpSpPr bwMode="auto">
                    <a:xfrm rot="5400000">
                      <a:off x="855" y="696"/>
                      <a:ext cx="56" cy="1429"/>
                      <a:chOff x="845" y="696"/>
                      <a:chExt cx="56" cy="1429"/>
                    </a:xfrm>
                  </p:grpSpPr>
                  <p:sp>
                    <p:nvSpPr>
                      <p:cNvPr id="72" name="AutoShape 561"/>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73" name="AutoShape 562"/>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grpSp>
                <p:nvGrpSpPr>
                  <p:cNvPr id="63" name="Group 563"/>
                  <p:cNvGrpSpPr>
                    <a:grpSpLocks noChangeAspect="1"/>
                  </p:cNvGrpSpPr>
                  <p:nvPr/>
                </p:nvGrpSpPr>
                <p:grpSpPr bwMode="auto">
                  <a:xfrm rot="2700000">
                    <a:off x="-3927" y="-785"/>
                    <a:ext cx="2208" cy="2202"/>
                    <a:chOff x="168" y="696"/>
                    <a:chExt cx="1429" cy="1429"/>
                  </a:xfrm>
                </p:grpSpPr>
                <p:grpSp>
                  <p:nvGrpSpPr>
                    <p:cNvPr id="64" name="Group 564"/>
                    <p:cNvGrpSpPr>
                      <a:grpSpLocks noChangeAspect="1"/>
                    </p:cNvGrpSpPr>
                    <p:nvPr/>
                  </p:nvGrpSpPr>
                  <p:grpSpPr bwMode="auto">
                    <a:xfrm>
                      <a:off x="854" y="696"/>
                      <a:ext cx="56" cy="1429"/>
                      <a:chOff x="845" y="696"/>
                      <a:chExt cx="56" cy="1429"/>
                    </a:xfrm>
                  </p:grpSpPr>
                  <p:sp>
                    <p:nvSpPr>
                      <p:cNvPr id="68" name="AutoShape 565"/>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69" name="AutoShape 566"/>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grpSp>
                <p:grpSp>
                  <p:nvGrpSpPr>
                    <p:cNvPr id="65" name="Group 567"/>
                    <p:cNvGrpSpPr>
                      <a:grpSpLocks noChangeAspect="1"/>
                    </p:cNvGrpSpPr>
                    <p:nvPr/>
                  </p:nvGrpSpPr>
                  <p:grpSpPr bwMode="auto">
                    <a:xfrm rot="5400000">
                      <a:off x="855" y="696"/>
                      <a:ext cx="56" cy="1429"/>
                      <a:chOff x="845" y="696"/>
                      <a:chExt cx="56" cy="1429"/>
                    </a:xfrm>
                  </p:grpSpPr>
                  <p:sp>
                    <p:nvSpPr>
                      <p:cNvPr id="66" name="AutoShape 568"/>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sp>
                    <p:nvSpPr>
                      <p:cNvPr id="67" name="AutoShape 569"/>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grpSp>
            <p:grpSp>
              <p:nvGrpSpPr>
                <p:cNvPr id="46" name="Group 570"/>
                <p:cNvGrpSpPr>
                  <a:grpSpLocks/>
                </p:cNvGrpSpPr>
                <p:nvPr/>
              </p:nvGrpSpPr>
              <p:grpSpPr bwMode="auto">
                <a:xfrm rot="1320000">
                  <a:off x="-3742" y="-520"/>
                  <a:ext cx="1546" cy="1546"/>
                  <a:chOff x="-3924" y="-788"/>
                  <a:chExt cx="2208" cy="2208"/>
                </a:xfrm>
              </p:grpSpPr>
              <p:grpSp>
                <p:nvGrpSpPr>
                  <p:cNvPr id="47" name="Group 571"/>
                  <p:cNvGrpSpPr>
                    <a:grpSpLocks noChangeAspect="1"/>
                  </p:cNvGrpSpPr>
                  <p:nvPr/>
                </p:nvGrpSpPr>
                <p:grpSpPr bwMode="auto">
                  <a:xfrm>
                    <a:off x="-3924" y="-788"/>
                    <a:ext cx="2208" cy="2202"/>
                    <a:chOff x="168" y="696"/>
                    <a:chExt cx="1429" cy="1429"/>
                  </a:xfrm>
                </p:grpSpPr>
                <p:grpSp>
                  <p:nvGrpSpPr>
                    <p:cNvPr id="56" name="Group 572"/>
                    <p:cNvGrpSpPr>
                      <a:grpSpLocks noChangeAspect="1"/>
                    </p:cNvGrpSpPr>
                    <p:nvPr/>
                  </p:nvGrpSpPr>
                  <p:grpSpPr bwMode="auto">
                    <a:xfrm>
                      <a:off x="854" y="696"/>
                      <a:ext cx="56" cy="1429"/>
                      <a:chOff x="845" y="696"/>
                      <a:chExt cx="56" cy="1429"/>
                    </a:xfrm>
                  </p:grpSpPr>
                  <p:sp>
                    <p:nvSpPr>
                      <p:cNvPr id="60" name="AutoShape 573"/>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sp>
                    <p:nvSpPr>
                      <p:cNvPr id="61" name="AutoShape 574"/>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grpSp>
                <p:grpSp>
                  <p:nvGrpSpPr>
                    <p:cNvPr id="57" name="Group 575"/>
                    <p:cNvGrpSpPr>
                      <a:grpSpLocks noChangeAspect="1"/>
                    </p:cNvGrpSpPr>
                    <p:nvPr/>
                  </p:nvGrpSpPr>
                  <p:grpSpPr bwMode="auto">
                    <a:xfrm rot="5400000">
                      <a:off x="855" y="696"/>
                      <a:ext cx="56" cy="1429"/>
                      <a:chOff x="845" y="696"/>
                      <a:chExt cx="56" cy="1429"/>
                    </a:xfrm>
                  </p:grpSpPr>
                  <p:sp>
                    <p:nvSpPr>
                      <p:cNvPr id="58" name="AutoShape 576"/>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59" name="AutoShape 577"/>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grpSp>
                <p:nvGrpSpPr>
                  <p:cNvPr id="48" name="Group 578"/>
                  <p:cNvGrpSpPr>
                    <a:grpSpLocks noChangeAspect="1"/>
                  </p:cNvGrpSpPr>
                  <p:nvPr/>
                </p:nvGrpSpPr>
                <p:grpSpPr bwMode="auto">
                  <a:xfrm rot="2700000">
                    <a:off x="-3927" y="-785"/>
                    <a:ext cx="2208" cy="2202"/>
                    <a:chOff x="168" y="696"/>
                    <a:chExt cx="1429" cy="1429"/>
                  </a:xfrm>
                </p:grpSpPr>
                <p:grpSp>
                  <p:nvGrpSpPr>
                    <p:cNvPr id="49" name="Group 579"/>
                    <p:cNvGrpSpPr>
                      <a:grpSpLocks noChangeAspect="1"/>
                    </p:cNvGrpSpPr>
                    <p:nvPr/>
                  </p:nvGrpSpPr>
                  <p:grpSpPr bwMode="auto">
                    <a:xfrm>
                      <a:off x="854" y="696"/>
                      <a:ext cx="56" cy="1429"/>
                      <a:chOff x="845" y="696"/>
                      <a:chExt cx="56" cy="1429"/>
                    </a:xfrm>
                  </p:grpSpPr>
                  <p:sp>
                    <p:nvSpPr>
                      <p:cNvPr id="54" name="AutoShape 580"/>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eaLnBrk="1" hangingPunct="1"/>
                        <a:endParaRPr lang="zh-CN" altLang="en-US" sz="6000" b="0">
                          <a:ea typeface="华文彩云" pitchFamily="2" charset="-122"/>
                        </a:endParaRPr>
                      </a:p>
                    </p:txBody>
                  </p:sp>
                  <p:sp>
                    <p:nvSpPr>
                      <p:cNvPr id="55" name="AutoShape 581"/>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1" hangingPunct="1"/>
                        <a:endParaRPr lang="zh-CN" altLang="en-US" sz="6000" b="0">
                          <a:ea typeface="华文彩云" pitchFamily="2" charset="-122"/>
                        </a:endParaRPr>
                      </a:p>
                    </p:txBody>
                  </p:sp>
                </p:grpSp>
                <p:grpSp>
                  <p:nvGrpSpPr>
                    <p:cNvPr id="50" name="Group 582"/>
                    <p:cNvGrpSpPr>
                      <a:grpSpLocks noChangeAspect="1"/>
                    </p:cNvGrpSpPr>
                    <p:nvPr/>
                  </p:nvGrpSpPr>
                  <p:grpSpPr bwMode="auto">
                    <a:xfrm rot="5400000">
                      <a:off x="855" y="696"/>
                      <a:ext cx="56" cy="1429"/>
                      <a:chOff x="845" y="696"/>
                      <a:chExt cx="56" cy="1429"/>
                    </a:xfrm>
                  </p:grpSpPr>
                  <p:sp>
                    <p:nvSpPr>
                      <p:cNvPr id="51" name="AutoShape 583"/>
                      <p:cNvSpPr>
                        <a:spLocks noChangeAspect="1" noChangeArrowheads="1"/>
                      </p:cNvSpPr>
                      <p:nvPr/>
                    </p:nvSpPr>
                    <p:spPr bwMode="auto">
                      <a:xfrm>
                        <a:off x="845" y="696"/>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hangingPunct="1"/>
                        <a:endParaRPr lang="zh-CN" altLang="en-US" sz="6000" b="0">
                          <a:ea typeface="华文彩云" pitchFamily="2" charset="-122"/>
                        </a:endParaRPr>
                      </a:p>
                    </p:txBody>
                  </p:sp>
                  <p:sp>
                    <p:nvSpPr>
                      <p:cNvPr id="53" name="AutoShape 584"/>
                      <p:cNvSpPr>
                        <a:spLocks noChangeAspect="1" noChangeArrowheads="1"/>
                      </p:cNvSpPr>
                      <p:nvPr/>
                    </p:nvSpPr>
                    <p:spPr bwMode="auto">
                      <a:xfrm flipV="1">
                        <a:off x="845" y="1410"/>
                        <a:ext cx="56" cy="715"/>
                      </a:xfrm>
                      <a:prstGeom prst="triangle">
                        <a:avLst>
                          <a:gd name="adj" fmla="val 50000"/>
                        </a:avLst>
                      </a:prstGeom>
                      <a:solidFill>
                        <a:srgbClr val="FFFFFF">
                          <a:alpha val="18823"/>
                        </a:srgbClr>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zh-CN" altLang="en-US" sz="6000" b="0">
                          <a:ea typeface="华文彩云" pitchFamily="2" charset="-122"/>
                        </a:endParaRPr>
                      </a:p>
                    </p:txBody>
                  </p:sp>
                </p:grpSp>
              </p:grpSp>
            </p:grpSp>
          </p:grpSp>
        </p:grpSp>
      </p:grpSp>
    </p:spTree>
    <p:extLst>
      <p:ext uri="{BB962C8B-B14F-4D97-AF65-F5344CB8AC3E}">
        <p14:creationId xmlns:p14="http://schemas.microsoft.com/office/powerpoint/2010/main" val="2271016224"/>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childTnLst>
                                </p:cTn>
                              </p:par>
                            </p:childTnLst>
                          </p:cTn>
                        </p:par>
                        <p:par>
                          <p:cTn id="8" fill="hold">
                            <p:stCondLst>
                              <p:cond delay="1000"/>
                            </p:stCondLst>
                            <p:childTnLst>
                              <p:par>
                                <p:cTn id="9" presetID="14"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p:stCondLst>
                              <p:cond delay="15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 presetClass="entr" presetSubtype="2"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1+#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childTnLst>
                          </p:cTn>
                        </p:par>
                        <p:par>
                          <p:cTn id="23" fill="hold">
                            <p:stCondLst>
                              <p:cond delay="3000"/>
                            </p:stCondLst>
                            <p:childTnLst>
                              <p:par>
                                <p:cTn id="24" presetID="32" presetClass="emph" presetSubtype="0" fill="hold" nodeType="afterEffect">
                                  <p:stCondLst>
                                    <p:cond delay="0"/>
                                  </p:stCondLst>
                                  <p:childTnLst>
                                    <p:animRot by="120000">
                                      <p:cBhvr>
                                        <p:cTn id="25" dur="100" fill="hold">
                                          <p:stCondLst>
                                            <p:cond delay="0"/>
                                          </p:stCondLst>
                                        </p:cTn>
                                        <p:tgtEl>
                                          <p:spTgt spid="10"/>
                                        </p:tgtEl>
                                        <p:attrNameLst>
                                          <p:attrName>r</p:attrName>
                                        </p:attrNameLst>
                                      </p:cBhvr>
                                    </p:animRot>
                                    <p:animRot by="-240000">
                                      <p:cBhvr>
                                        <p:cTn id="26" dur="200" fill="hold">
                                          <p:stCondLst>
                                            <p:cond delay="200"/>
                                          </p:stCondLst>
                                        </p:cTn>
                                        <p:tgtEl>
                                          <p:spTgt spid="10"/>
                                        </p:tgtEl>
                                        <p:attrNameLst>
                                          <p:attrName>r</p:attrName>
                                        </p:attrNameLst>
                                      </p:cBhvr>
                                    </p:animRot>
                                    <p:animRot by="240000">
                                      <p:cBhvr>
                                        <p:cTn id="27" dur="200" fill="hold">
                                          <p:stCondLst>
                                            <p:cond delay="400"/>
                                          </p:stCondLst>
                                        </p:cTn>
                                        <p:tgtEl>
                                          <p:spTgt spid="10"/>
                                        </p:tgtEl>
                                        <p:attrNameLst>
                                          <p:attrName>r</p:attrName>
                                        </p:attrNameLst>
                                      </p:cBhvr>
                                    </p:animRot>
                                    <p:animRot by="-240000">
                                      <p:cBhvr>
                                        <p:cTn id="28" dur="200" fill="hold">
                                          <p:stCondLst>
                                            <p:cond delay="600"/>
                                          </p:stCondLst>
                                        </p:cTn>
                                        <p:tgtEl>
                                          <p:spTgt spid="10"/>
                                        </p:tgtEl>
                                        <p:attrNameLst>
                                          <p:attrName>r</p:attrName>
                                        </p:attrNameLst>
                                      </p:cBhvr>
                                    </p:animRot>
                                    <p:animRot by="120000">
                                      <p:cBhvr>
                                        <p:cTn id="29" dur="200" fill="hold">
                                          <p:stCondLst>
                                            <p:cond delay="800"/>
                                          </p:stCondLst>
                                        </p:cTn>
                                        <p:tgtEl>
                                          <p:spTgt spid="10"/>
                                        </p:tgtEl>
                                        <p:attrNameLst>
                                          <p:attrName>r</p:attrName>
                                        </p:attrNameLst>
                                      </p:cBhvr>
                                    </p:animRot>
                                  </p:childTnLst>
                                </p:cTn>
                              </p:par>
                            </p:childTnLst>
                          </p:cTn>
                        </p:par>
                        <p:par>
                          <p:cTn id="30" fill="hold">
                            <p:stCondLst>
                              <p:cond delay="4000"/>
                            </p:stCondLst>
                            <p:childTnLst>
                              <p:par>
                                <p:cTn id="31" presetID="41" presetClass="entr" presetSubtype="0" fill="hold" grpId="0" nodeType="afterEffect">
                                  <p:stCondLst>
                                    <p:cond delay="0"/>
                                  </p:stCondLst>
                                  <p:iterate type="lt">
                                    <p:tmPct val="10000"/>
                                  </p:iterate>
                                  <p:childTnLst>
                                    <p:set>
                                      <p:cBhvr>
                                        <p:cTn id="32" dur="1" fill="hold">
                                          <p:stCondLst>
                                            <p:cond delay="0"/>
                                          </p:stCondLst>
                                        </p:cTn>
                                        <p:tgtEl>
                                          <p:spTgt spid="103"/>
                                        </p:tgtEl>
                                        <p:attrNameLst>
                                          <p:attrName>style.visibility</p:attrName>
                                        </p:attrNameLst>
                                      </p:cBhvr>
                                      <p:to>
                                        <p:strVal val="visible"/>
                                      </p:to>
                                    </p:set>
                                    <p:anim calcmode="lin" valueType="num">
                                      <p:cBhvr>
                                        <p:cTn id="33" dur="1000" fill="hold"/>
                                        <p:tgtEl>
                                          <p:spTgt spid="103"/>
                                        </p:tgtEl>
                                        <p:attrNameLst>
                                          <p:attrName>ppt_x</p:attrName>
                                        </p:attrNameLst>
                                      </p:cBhvr>
                                      <p:tavLst>
                                        <p:tav tm="0">
                                          <p:val>
                                            <p:strVal val="#ppt_x"/>
                                          </p:val>
                                        </p:tav>
                                        <p:tav tm="50000">
                                          <p:val>
                                            <p:strVal val="#ppt_x+.1"/>
                                          </p:val>
                                        </p:tav>
                                        <p:tav tm="100000">
                                          <p:val>
                                            <p:strVal val="#ppt_x"/>
                                          </p:val>
                                        </p:tav>
                                      </p:tavLst>
                                    </p:anim>
                                    <p:anim calcmode="lin" valueType="num">
                                      <p:cBhvr>
                                        <p:cTn id="34" dur="1000" fill="hold"/>
                                        <p:tgtEl>
                                          <p:spTgt spid="103"/>
                                        </p:tgtEl>
                                        <p:attrNameLst>
                                          <p:attrName>ppt_y</p:attrName>
                                        </p:attrNameLst>
                                      </p:cBhvr>
                                      <p:tavLst>
                                        <p:tav tm="0">
                                          <p:val>
                                            <p:strVal val="#ppt_y"/>
                                          </p:val>
                                        </p:tav>
                                        <p:tav tm="100000">
                                          <p:val>
                                            <p:strVal val="#ppt_y"/>
                                          </p:val>
                                        </p:tav>
                                      </p:tavLst>
                                    </p:anim>
                                    <p:anim calcmode="lin" valueType="num">
                                      <p:cBhvr>
                                        <p:cTn id="35" dur="1000" fill="hold"/>
                                        <p:tgtEl>
                                          <p:spTgt spid="103"/>
                                        </p:tgtEl>
                                        <p:attrNameLst>
                                          <p:attrName>ppt_h</p:attrName>
                                        </p:attrNameLst>
                                      </p:cBhvr>
                                      <p:tavLst>
                                        <p:tav tm="0">
                                          <p:val>
                                            <p:strVal val="#ppt_h/10"/>
                                          </p:val>
                                        </p:tav>
                                        <p:tav tm="50000">
                                          <p:val>
                                            <p:strVal val="#ppt_h+.01"/>
                                          </p:val>
                                        </p:tav>
                                        <p:tav tm="100000">
                                          <p:val>
                                            <p:strVal val="#ppt_h"/>
                                          </p:val>
                                        </p:tav>
                                      </p:tavLst>
                                    </p:anim>
                                    <p:anim calcmode="lin" valueType="num">
                                      <p:cBhvr>
                                        <p:cTn id="36" dur="1000" fill="hold"/>
                                        <p:tgtEl>
                                          <p:spTgt spid="103"/>
                                        </p:tgtEl>
                                        <p:attrNameLst>
                                          <p:attrName>ppt_w</p:attrName>
                                        </p:attrNameLst>
                                      </p:cBhvr>
                                      <p:tavLst>
                                        <p:tav tm="0">
                                          <p:val>
                                            <p:strVal val="#ppt_w/10"/>
                                          </p:val>
                                        </p:tav>
                                        <p:tav tm="50000">
                                          <p:val>
                                            <p:strVal val="#ppt_w+.01"/>
                                          </p:val>
                                        </p:tav>
                                        <p:tav tm="100000">
                                          <p:val>
                                            <p:strVal val="#ppt_w"/>
                                          </p:val>
                                        </p:tav>
                                      </p:tavLst>
                                    </p:anim>
                                    <p:animEffect transition="in" filter="fade">
                                      <p:cBhvr>
                                        <p:cTn id="37" dur="1000" tmFilter="0,0; .5, 1; 1, 1"/>
                                        <p:tgtEl>
                                          <p:spTgt spid="103"/>
                                        </p:tgtEl>
                                      </p:cBhvr>
                                    </p:animEffect>
                                  </p:childTnLst>
                                </p:cTn>
                              </p:par>
                              <p:par>
                                <p:cTn id="38" presetID="16" presetClass="entr" presetSubtype="37" fill="hold" grpId="0" nodeType="withEffect">
                                  <p:stCondLst>
                                    <p:cond delay="2000"/>
                                  </p:stCondLst>
                                  <p:childTnLst>
                                    <p:set>
                                      <p:cBhvr>
                                        <p:cTn id="39" dur="1" fill="hold">
                                          <p:stCondLst>
                                            <p:cond delay="0"/>
                                          </p:stCondLst>
                                        </p:cTn>
                                        <p:tgtEl>
                                          <p:spTgt spid="2"/>
                                        </p:tgtEl>
                                        <p:attrNameLst>
                                          <p:attrName>style.visibility</p:attrName>
                                        </p:attrNameLst>
                                      </p:cBhvr>
                                      <p:to>
                                        <p:strVal val="visible"/>
                                      </p:to>
                                    </p:set>
                                    <p:animEffect transition="in" filter="barn(outVertical)">
                                      <p:cBhvr>
                                        <p:cTn id="40" dur="1000"/>
                                        <p:tgtEl>
                                          <p:spTgt spid="2"/>
                                        </p:tgtEl>
                                      </p:cBhvr>
                                    </p:animEffect>
                                  </p:childTnLst>
                                </p:cTn>
                              </p:par>
                            </p:childTnLst>
                          </p:cTn>
                        </p:par>
                        <p:par>
                          <p:cTn id="41" fill="hold">
                            <p:stCondLst>
                              <p:cond delay="7000"/>
                            </p:stCondLst>
                            <p:childTnLst>
                              <p:par>
                                <p:cTn id="42" presetID="22" presetClass="entr" presetSubtype="8" fill="hold" nodeType="afterEffect">
                                  <p:stCondLst>
                                    <p:cond delay="0"/>
                                  </p:stCondLst>
                                  <p:childTnLst>
                                    <p:set>
                                      <p:cBhvr>
                                        <p:cTn id="43" dur="1" fill="hold">
                                          <p:stCondLst>
                                            <p:cond delay="0"/>
                                          </p:stCondLst>
                                        </p:cTn>
                                        <p:tgtEl>
                                          <p:spTgt spid="450"/>
                                        </p:tgtEl>
                                        <p:attrNameLst>
                                          <p:attrName>style.visibility</p:attrName>
                                        </p:attrNameLst>
                                      </p:cBhvr>
                                      <p:to>
                                        <p:strVal val="visible"/>
                                      </p:to>
                                    </p:set>
                                    <p:animEffect transition="in" filter="wipe(left)">
                                      <p:cBhvr>
                                        <p:cTn id="44" dur="1000"/>
                                        <p:tgtEl>
                                          <p:spTgt spid="450"/>
                                        </p:tgtEl>
                                      </p:cBhvr>
                                    </p:animEffect>
                                  </p:childTnLst>
                                </p:cTn>
                              </p:par>
                            </p:childTnLst>
                          </p:cTn>
                        </p:par>
                        <p:par>
                          <p:cTn id="45" fill="hold">
                            <p:stCondLst>
                              <p:cond delay="8000"/>
                            </p:stCondLst>
                            <p:childTnLst>
                              <p:par>
                                <p:cTn id="46" presetID="1" presetClass="entr" presetSubtype="0" fill="hold" nodeType="afterEffect">
                                  <p:stCondLst>
                                    <p:cond delay="0"/>
                                  </p:stCondLst>
                                  <p:childTnLst>
                                    <p:set>
                                      <p:cBhvr>
                                        <p:cTn id="47" dur="1" fill="hold">
                                          <p:stCondLst>
                                            <p:cond delay="0"/>
                                          </p:stCondLst>
                                        </p:cTn>
                                        <p:tgtEl>
                                          <p:spTgt spid="40"/>
                                        </p:tgtEl>
                                        <p:attrNameLst>
                                          <p:attrName>style.visibility</p:attrName>
                                        </p:attrNameLst>
                                      </p:cBhvr>
                                      <p:to>
                                        <p:strVal val="visible"/>
                                      </p:to>
                                    </p:set>
                                  </p:childTnLst>
                                </p:cTn>
                              </p:par>
                              <p:par>
                                <p:cTn id="48" presetID="6" presetClass="emph" presetSubtype="0" fill="hold" nodeType="withEffect">
                                  <p:stCondLst>
                                    <p:cond delay="0"/>
                                  </p:stCondLst>
                                  <p:childTnLst>
                                    <p:animScale>
                                      <p:cBhvr>
                                        <p:cTn id="49" dur="2000" fill="hold"/>
                                        <p:tgtEl>
                                          <p:spTgt spid="40"/>
                                        </p:tgtEl>
                                      </p:cBhvr>
                                      <p:by x="400000" y="400000"/>
                                    </p:animScale>
                                  </p:childTnLst>
                                </p:cTn>
                              </p:par>
                              <p:par>
                                <p:cTn id="50" presetID="6" presetClass="emph" presetSubtype="0" autoRev="1" fill="hold" nodeType="withEffect">
                                  <p:stCondLst>
                                    <p:cond delay="300"/>
                                  </p:stCondLst>
                                  <p:childTnLst>
                                    <p:animScale>
                                      <p:cBhvr>
                                        <p:cTn id="51" dur="3000" fill="hold"/>
                                        <p:tgtEl>
                                          <p:spTgt spid="40"/>
                                        </p:tgtEl>
                                      </p:cBhvr>
                                      <p:by x="400000" y="400000"/>
                                    </p:animScale>
                                  </p:childTnLst>
                                </p:cTn>
                              </p:par>
                              <p:par>
                                <p:cTn id="52" presetID="10" presetClass="exit" presetSubtype="0" fill="hold" nodeType="withEffect">
                                  <p:stCondLst>
                                    <p:cond delay="0"/>
                                  </p:stCondLst>
                                  <p:childTnLst>
                                    <p:animEffect transition="out" filter="fade">
                                      <p:cBhvr>
                                        <p:cTn id="53" dur="4600"/>
                                        <p:tgtEl>
                                          <p:spTgt spid="40"/>
                                        </p:tgtEl>
                                      </p:cBhvr>
                                    </p:animEffect>
                                    <p:set>
                                      <p:cBhvr>
                                        <p:cTn id="54" dur="1" fill="hold">
                                          <p:stCondLst>
                                            <p:cond delay="45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103" grpId="0"/>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矩形 216"/>
          <p:cNvSpPr/>
          <p:nvPr/>
        </p:nvSpPr>
        <p:spPr>
          <a:xfrm flipV="1">
            <a:off x="0" y="1203979"/>
            <a:ext cx="9721850" cy="9923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9" name="组合 78"/>
          <p:cNvGrpSpPr/>
          <p:nvPr/>
        </p:nvGrpSpPr>
        <p:grpSpPr>
          <a:xfrm>
            <a:off x="1044501" y="4156302"/>
            <a:ext cx="523994" cy="920299"/>
            <a:chOff x="3412250" y="297361"/>
            <a:chExt cx="2987120" cy="5312252"/>
          </a:xfrm>
        </p:grpSpPr>
        <p:sp>
          <p:nvSpPr>
            <p:cNvPr id="80" name="矩形 8"/>
            <p:cNvSpPr/>
            <p:nvPr/>
          </p:nvSpPr>
          <p:spPr>
            <a:xfrm rot="17360517">
              <a:off x="3243772" y="3075381"/>
              <a:ext cx="3724431" cy="1344033"/>
            </a:xfrm>
            <a:custGeom>
              <a:avLst/>
              <a:gdLst>
                <a:gd name="connsiteX0" fmla="*/ 0 w 3311476"/>
                <a:gd name="connsiteY0" fmla="*/ 0 h 870857"/>
                <a:gd name="connsiteX1" fmla="*/ 3311476 w 3311476"/>
                <a:gd name="connsiteY1" fmla="*/ 0 h 870857"/>
                <a:gd name="connsiteX2" fmla="*/ 3311476 w 3311476"/>
                <a:gd name="connsiteY2" fmla="*/ 870857 h 870857"/>
                <a:gd name="connsiteX3" fmla="*/ 0 w 3311476"/>
                <a:gd name="connsiteY3" fmla="*/ 870857 h 870857"/>
                <a:gd name="connsiteX4" fmla="*/ 0 w 3311476"/>
                <a:gd name="connsiteY4" fmla="*/ 0 h 870857"/>
                <a:gd name="connsiteX0" fmla="*/ 0 w 3738517"/>
                <a:gd name="connsiteY0" fmla="*/ 0 h 1205507"/>
                <a:gd name="connsiteX1" fmla="*/ 3738517 w 3738517"/>
                <a:gd name="connsiteY1" fmla="*/ 334650 h 1205507"/>
                <a:gd name="connsiteX2" fmla="*/ 3738517 w 3738517"/>
                <a:gd name="connsiteY2" fmla="*/ 1205507 h 1205507"/>
                <a:gd name="connsiteX3" fmla="*/ 427041 w 3738517"/>
                <a:gd name="connsiteY3" fmla="*/ 1205507 h 1205507"/>
                <a:gd name="connsiteX4" fmla="*/ 0 w 3738517"/>
                <a:gd name="connsiteY4" fmla="*/ 0 h 1205507"/>
                <a:gd name="connsiteX0" fmla="*/ 0 w 3724431"/>
                <a:gd name="connsiteY0" fmla="*/ 0 h 1203721"/>
                <a:gd name="connsiteX1" fmla="*/ 3724431 w 3724431"/>
                <a:gd name="connsiteY1" fmla="*/ 332864 h 1203721"/>
                <a:gd name="connsiteX2" fmla="*/ 3724431 w 3724431"/>
                <a:gd name="connsiteY2" fmla="*/ 1203721 h 1203721"/>
                <a:gd name="connsiteX3" fmla="*/ 412955 w 3724431"/>
                <a:gd name="connsiteY3" fmla="*/ 1203721 h 1203721"/>
                <a:gd name="connsiteX4" fmla="*/ 0 w 3724431"/>
                <a:gd name="connsiteY4" fmla="*/ 0 h 1203721"/>
                <a:gd name="connsiteX0" fmla="*/ 0 w 3724431"/>
                <a:gd name="connsiteY0" fmla="*/ 0 h 1322170"/>
                <a:gd name="connsiteX1" fmla="*/ 3724431 w 3724431"/>
                <a:gd name="connsiteY1" fmla="*/ 332864 h 1322170"/>
                <a:gd name="connsiteX2" fmla="*/ 3724431 w 3724431"/>
                <a:gd name="connsiteY2" fmla="*/ 1203721 h 1322170"/>
                <a:gd name="connsiteX3" fmla="*/ 469914 w 3724431"/>
                <a:gd name="connsiteY3" fmla="*/ 1322170 h 1322170"/>
                <a:gd name="connsiteX4" fmla="*/ 0 w 3724431"/>
                <a:gd name="connsiteY4" fmla="*/ 0 h 1322170"/>
                <a:gd name="connsiteX0" fmla="*/ 0 w 3724431"/>
                <a:gd name="connsiteY0" fmla="*/ 0 h 1344033"/>
                <a:gd name="connsiteX1" fmla="*/ 3724431 w 3724431"/>
                <a:gd name="connsiteY1" fmla="*/ 332864 h 1344033"/>
                <a:gd name="connsiteX2" fmla="*/ 3724431 w 3724431"/>
                <a:gd name="connsiteY2" fmla="*/ 1203721 h 1344033"/>
                <a:gd name="connsiteX3" fmla="*/ 484318 w 3724431"/>
                <a:gd name="connsiteY3" fmla="*/ 1344033 h 1344033"/>
                <a:gd name="connsiteX4" fmla="*/ 0 w 3724431"/>
                <a:gd name="connsiteY4" fmla="*/ 0 h 1344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4431" h="1344033">
                  <a:moveTo>
                    <a:pt x="0" y="0"/>
                  </a:moveTo>
                  <a:lnTo>
                    <a:pt x="3724431" y="332864"/>
                  </a:lnTo>
                  <a:lnTo>
                    <a:pt x="3724431" y="1203721"/>
                  </a:lnTo>
                  <a:lnTo>
                    <a:pt x="484318" y="1344033"/>
                  </a:lnTo>
                  <a:lnTo>
                    <a:pt x="0" y="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矩形 5"/>
            <p:cNvSpPr/>
            <p:nvPr/>
          </p:nvSpPr>
          <p:spPr>
            <a:xfrm>
              <a:off x="3773709" y="723987"/>
              <a:ext cx="1514937" cy="4566977"/>
            </a:xfrm>
            <a:custGeom>
              <a:avLst/>
              <a:gdLst>
                <a:gd name="connsiteX0" fmla="*/ 0 w 890822"/>
                <a:gd name="connsiteY0" fmla="*/ 0 h 4378291"/>
                <a:gd name="connsiteX1" fmla="*/ 890822 w 890822"/>
                <a:gd name="connsiteY1" fmla="*/ 0 h 4378291"/>
                <a:gd name="connsiteX2" fmla="*/ 890822 w 890822"/>
                <a:gd name="connsiteY2" fmla="*/ 4378291 h 4378291"/>
                <a:gd name="connsiteX3" fmla="*/ 0 w 890822"/>
                <a:gd name="connsiteY3" fmla="*/ 4378291 h 4378291"/>
                <a:gd name="connsiteX4" fmla="*/ 0 w 890822"/>
                <a:gd name="connsiteY4" fmla="*/ 0 h 4378291"/>
                <a:gd name="connsiteX0" fmla="*/ 0 w 1064993"/>
                <a:gd name="connsiteY0" fmla="*/ 0 h 4378291"/>
                <a:gd name="connsiteX1" fmla="*/ 890822 w 1064993"/>
                <a:gd name="connsiteY1" fmla="*/ 0 h 4378291"/>
                <a:gd name="connsiteX2" fmla="*/ 1064993 w 1064993"/>
                <a:gd name="connsiteY2" fmla="*/ 4160577 h 4378291"/>
                <a:gd name="connsiteX3" fmla="*/ 0 w 1064993"/>
                <a:gd name="connsiteY3" fmla="*/ 4378291 h 4378291"/>
                <a:gd name="connsiteX4" fmla="*/ 0 w 1064993"/>
                <a:gd name="connsiteY4" fmla="*/ 0 h 4378291"/>
                <a:gd name="connsiteX0" fmla="*/ 101600 w 1166593"/>
                <a:gd name="connsiteY0" fmla="*/ 0 h 4160577"/>
                <a:gd name="connsiteX1" fmla="*/ 992422 w 1166593"/>
                <a:gd name="connsiteY1" fmla="*/ 0 h 4160577"/>
                <a:gd name="connsiteX2" fmla="*/ 1166593 w 1166593"/>
                <a:gd name="connsiteY2" fmla="*/ 4160577 h 4160577"/>
                <a:gd name="connsiteX3" fmla="*/ 0 w 1166593"/>
                <a:gd name="connsiteY3" fmla="*/ 4146062 h 4160577"/>
                <a:gd name="connsiteX4" fmla="*/ 101600 w 1166593"/>
                <a:gd name="connsiteY4" fmla="*/ 0 h 4160577"/>
                <a:gd name="connsiteX0" fmla="*/ 203200 w 1268193"/>
                <a:gd name="connsiteY0" fmla="*/ 0 h 4160577"/>
                <a:gd name="connsiteX1" fmla="*/ 1094022 w 1268193"/>
                <a:gd name="connsiteY1" fmla="*/ 0 h 4160577"/>
                <a:gd name="connsiteX2" fmla="*/ 1268193 w 1268193"/>
                <a:gd name="connsiteY2" fmla="*/ 4160577 h 4160577"/>
                <a:gd name="connsiteX3" fmla="*/ 0 w 1268193"/>
                <a:gd name="connsiteY3" fmla="*/ 4160577 h 4160577"/>
                <a:gd name="connsiteX4" fmla="*/ 203200 w 1268193"/>
                <a:gd name="connsiteY4" fmla="*/ 0 h 4160577"/>
                <a:gd name="connsiteX0" fmla="*/ 203200 w 1442365"/>
                <a:gd name="connsiteY0" fmla="*/ 0 h 4160577"/>
                <a:gd name="connsiteX1" fmla="*/ 1094022 w 1442365"/>
                <a:gd name="connsiteY1" fmla="*/ 0 h 4160577"/>
                <a:gd name="connsiteX2" fmla="*/ 1442365 w 1442365"/>
                <a:gd name="connsiteY2" fmla="*/ 4147355 h 4160577"/>
                <a:gd name="connsiteX3" fmla="*/ 0 w 1442365"/>
                <a:gd name="connsiteY3" fmla="*/ 4160577 h 4160577"/>
                <a:gd name="connsiteX4" fmla="*/ 203200 w 1442365"/>
                <a:gd name="connsiteY4" fmla="*/ 0 h 4160577"/>
                <a:gd name="connsiteX0" fmla="*/ 275772 w 1514937"/>
                <a:gd name="connsiteY0" fmla="*/ 0 h 4160577"/>
                <a:gd name="connsiteX1" fmla="*/ 1166594 w 1514937"/>
                <a:gd name="connsiteY1" fmla="*/ 0 h 4160577"/>
                <a:gd name="connsiteX2" fmla="*/ 1514937 w 1514937"/>
                <a:gd name="connsiteY2" fmla="*/ 4147355 h 4160577"/>
                <a:gd name="connsiteX3" fmla="*/ 0 w 1514937"/>
                <a:gd name="connsiteY3" fmla="*/ 4160577 h 4160577"/>
                <a:gd name="connsiteX4" fmla="*/ 275772 w 1514937"/>
                <a:gd name="connsiteY4" fmla="*/ 0 h 4160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4937" h="4160577">
                  <a:moveTo>
                    <a:pt x="275772" y="0"/>
                  </a:moveTo>
                  <a:lnTo>
                    <a:pt x="1166594" y="0"/>
                  </a:lnTo>
                  <a:lnTo>
                    <a:pt x="1514937" y="4147355"/>
                  </a:lnTo>
                  <a:lnTo>
                    <a:pt x="0" y="4160577"/>
                  </a:lnTo>
                  <a:lnTo>
                    <a:pt x="275772" y="0"/>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矩形 4"/>
            <p:cNvSpPr/>
            <p:nvPr/>
          </p:nvSpPr>
          <p:spPr>
            <a:xfrm rot="18645836">
              <a:off x="2973944" y="735667"/>
              <a:ext cx="2134960" cy="1258348"/>
            </a:xfrm>
            <a:custGeom>
              <a:avLst/>
              <a:gdLst>
                <a:gd name="connsiteX0" fmla="*/ 0 w 1088819"/>
                <a:gd name="connsiteY0" fmla="*/ 0 h 505451"/>
                <a:gd name="connsiteX1" fmla="*/ 1088819 w 1088819"/>
                <a:gd name="connsiteY1" fmla="*/ 0 h 505451"/>
                <a:gd name="connsiteX2" fmla="*/ 1088819 w 1088819"/>
                <a:gd name="connsiteY2" fmla="*/ 505451 h 505451"/>
                <a:gd name="connsiteX3" fmla="*/ 0 w 1088819"/>
                <a:gd name="connsiteY3" fmla="*/ 505451 h 505451"/>
                <a:gd name="connsiteX4" fmla="*/ 0 w 1088819"/>
                <a:gd name="connsiteY4" fmla="*/ 0 h 505451"/>
                <a:gd name="connsiteX0" fmla="*/ 0 w 1531713"/>
                <a:gd name="connsiteY0" fmla="*/ 0 h 513493"/>
                <a:gd name="connsiteX1" fmla="*/ 1088819 w 1531713"/>
                <a:gd name="connsiteY1" fmla="*/ 0 h 513493"/>
                <a:gd name="connsiteX2" fmla="*/ 1531713 w 1531713"/>
                <a:gd name="connsiteY2" fmla="*/ 513493 h 513493"/>
                <a:gd name="connsiteX3" fmla="*/ 0 w 1531713"/>
                <a:gd name="connsiteY3" fmla="*/ 505451 h 513493"/>
                <a:gd name="connsiteX4" fmla="*/ 0 w 1531713"/>
                <a:gd name="connsiteY4" fmla="*/ 0 h 513493"/>
                <a:gd name="connsiteX0" fmla="*/ 0 w 1531713"/>
                <a:gd name="connsiteY0" fmla="*/ 0 h 629256"/>
                <a:gd name="connsiteX1" fmla="*/ 1088819 w 1531713"/>
                <a:gd name="connsiteY1" fmla="*/ 0 h 629256"/>
                <a:gd name="connsiteX2" fmla="*/ 1531713 w 1531713"/>
                <a:gd name="connsiteY2" fmla="*/ 513493 h 629256"/>
                <a:gd name="connsiteX3" fmla="*/ 60618 w 1531713"/>
                <a:gd name="connsiteY3" fmla="*/ 629256 h 629256"/>
                <a:gd name="connsiteX4" fmla="*/ 0 w 1531713"/>
                <a:gd name="connsiteY4" fmla="*/ 0 h 629256"/>
                <a:gd name="connsiteX0" fmla="*/ 0 w 1557398"/>
                <a:gd name="connsiteY0" fmla="*/ 0 h 669992"/>
                <a:gd name="connsiteX1" fmla="*/ 1114504 w 1557398"/>
                <a:gd name="connsiteY1" fmla="*/ 40736 h 669992"/>
                <a:gd name="connsiteX2" fmla="*/ 1557398 w 1557398"/>
                <a:gd name="connsiteY2" fmla="*/ 554229 h 669992"/>
                <a:gd name="connsiteX3" fmla="*/ 86303 w 1557398"/>
                <a:gd name="connsiteY3" fmla="*/ 669992 h 669992"/>
                <a:gd name="connsiteX4" fmla="*/ 0 w 1557398"/>
                <a:gd name="connsiteY4" fmla="*/ 0 h 669992"/>
                <a:gd name="connsiteX0" fmla="*/ 0 w 1557398"/>
                <a:gd name="connsiteY0" fmla="*/ 0 h 710481"/>
                <a:gd name="connsiteX1" fmla="*/ 1114504 w 1557398"/>
                <a:gd name="connsiteY1" fmla="*/ 40736 h 710481"/>
                <a:gd name="connsiteX2" fmla="*/ 1557398 w 1557398"/>
                <a:gd name="connsiteY2" fmla="*/ 554229 h 710481"/>
                <a:gd name="connsiteX3" fmla="*/ 17456 w 1557398"/>
                <a:gd name="connsiteY3" fmla="*/ 710481 h 710481"/>
                <a:gd name="connsiteX4" fmla="*/ 0 w 1557398"/>
                <a:gd name="connsiteY4" fmla="*/ 0 h 710481"/>
                <a:gd name="connsiteX0" fmla="*/ 89661 w 1647059"/>
                <a:gd name="connsiteY0" fmla="*/ 0 h 773475"/>
                <a:gd name="connsiteX1" fmla="*/ 1204165 w 1647059"/>
                <a:gd name="connsiteY1" fmla="*/ 40736 h 773475"/>
                <a:gd name="connsiteX2" fmla="*/ 1647059 w 1647059"/>
                <a:gd name="connsiteY2" fmla="*/ 554229 h 773475"/>
                <a:gd name="connsiteX3" fmla="*/ 0 w 1647059"/>
                <a:gd name="connsiteY3" fmla="*/ 773475 h 773475"/>
                <a:gd name="connsiteX4" fmla="*/ 89661 w 1647059"/>
                <a:gd name="connsiteY4" fmla="*/ 0 h 773475"/>
                <a:gd name="connsiteX0" fmla="*/ 61793 w 1647059"/>
                <a:gd name="connsiteY0" fmla="*/ 0 h 822825"/>
                <a:gd name="connsiteX1" fmla="*/ 1204165 w 1647059"/>
                <a:gd name="connsiteY1" fmla="*/ 90086 h 822825"/>
                <a:gd name="connsiteX2" fmla="*/ 1647059 w 1647059"/>
                <a:gd name="connsiteY2" fmla="*/ 603579 h 822825"/>
                <a:gd name="connsiteX3" fmla="*/ 0 w 1647059"/>
                <a:gd name="connsiteY3" fmla="*/ 822825 h 822825"/>
                <a:gd name="connsiteX4" fmla="*/ 61793 w 1647059"/>
                <a:gd name="connsiteY4" fmla="*/ 0 h 822825"/>
                <a:gd name="connsiteX0" fmla="*/ 0 w 1585266"/>
                <a:gd name="connsiteY0" fmla="*/ 0 h 884076"/>
                <a:gd name="connsiteX1" fmla="*/ 1142372 w 1585266"/>
                <a:gd name="connsiteY1" fmla="*/ 90086 h 884076"/>
                <a:gd name="connsiteX2" fmla="*/ 1585266 w 1585266"/>
                <a:gd name="connsiteY2" fmla="*/ 603579 h 884076"/>
                <a:gd name="connsiteX3" fmla="*/ 20360 w 1585266"/>
                <a:gd name="connsiteY3" fmla="*/ 884076 h 884076"/>
                <a:gd name="connsiteX4" fmla="*/ 0 w 1585266"/>
                <a:gd name="connsiteY4" fmla="*/ 0 h 884076"/>
                <a:gd name="connsiteX0" fmla="*/ 0 w 1634906"/>
                <a:gd name="connsiteY0" fmla="*/ 0 h 958681"/>
                <a:gd name="connsiteX1" fmla="*/ 1192012 w 1634906"/>
                <a:gd name="connsiteY1" fmla="*/ 164691 h 958681"/>
                <a:gd name="connsiteX2" fmla="*/ 1634906 w 1634906"/>
                <a:gd name="connsiteY2" fmla="*/ 678184 h 958681"/>
                <a:gd name="connsiteX3" fmla="*/ 70000 w 1634906"/>
                <a:gd name="connsiteY3" fmla="*/ 958681 h 958681"/>
                <a:gd name="connsiteX4" fmla="*/ 0 w 1634906"/>
                <a:gd name="connsiteY4" fmla="*/ 0 h 958681"/>
                <a:gd name="connsiteX0" fmla="*/ 0 w 1634906"/>
                <a:gd name="connsiteY0" fmla="*/ 0 h 963616"/>
                <a:gd name="connsiteX1" fmla="*/ 1192012 w 1634906"/>
                <a:gd name="connsiteY1" fmla="*/ 164691 h 963616"/>
                <a:gd name="connsiteX2" fmla="*/ 1634906 w 1634906"/>
                <a:gd name="connsiteY2" fmla="*/ 678184 h 963616"/>
                <a:gd name="connsiteX3" fmla="*/ 30230 w 1634906"/>
                <a:gd name="connsiteY3" fmla="*/ 963616 h 963616"/>
                <a:gd name="connsiteX4" fmla="*/ 0 w 1634906"/>
                <a:gd name="connsiteY4" fmla="*/ 0 h 963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4906" h="963616">
                  <a:moveTo>
                    <a:pt x="0" y="0"/>
                  </a:moveTo>
                  <a:lnTo>
                    <a:pt x="1192012" y="164691"/>
                  </a:lnTo>
                  <a:lnTo>
                    <a:pt x="1634906" y="678184"/>
                  </a:lnTo>
                  <a:lnTo>
                    <a:pt x="30230" y="963616"/>
                  </a:lnTo>
                  <a:lnTo>
                    <a:pt x="0" y="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等腰三角形 9"/>
            <p:cNvSpPr/>
            <p:nvPr/>
          </p:nvSpPr>
          <p:spPr>
            <a:xfrm rot="18327752">
              <a:off x="5749700" y="1577368"/>
              <a:ext cx="275151" cy="1024189"/>
            </a:xfrm>
            <a:custGeom>
              <a:avLst/>
              <a:gdLst>
                <a:gd name="connsiteX0" fmla="*/ 0 w 835977"/>
                <a:gd name="connsiteY0" fmla="*/ 493485 h 493485"/>
                <a:gd name="connsiteX1" fmla="*/ 417989 w 835977"/>
                <a:gd name="connsiteY1" fmla="*/ 0 h 493485"/>
                <a:gd name="connsiteX2" fmla="*/ 835977 w 835977"/>
                <a:gd name="connsiteY2" fmla="*/ 493485 h 493485"/>
                <a:gd name="connsiteX3" fmla="*/ 0 w 835977"/>
                <a:gd name="connsiteY3" fmla="*/ 493485 h 493485"/>
                <a:gd name="connsiteX0" fmla="*/ 0 w 835977"/>
                <a:gd name="connsiteY0" fmla="*/ 918252 h 918252"/>
                <a:gd name="connsiteX1" fmla="*/ 739124 w 835977"/>
                <a:gd name="connsiteY1" fmla="*/ 0 h 918252"/>
                <a:gd name="connsiteX2" fmla="*/ 835977 w 835977"/>
                <a:gd name="connsiteY2" fmla="*/ 918252 h 918252"/>
                <a:gd name="connsiteX3" fmla="*/ 0 w 835977"/>
                <a:gd name="connsiteY3" fmla="*/ 918252 h 918252"/>
                <a:gd name="connsiteX0" fmla="*/ 0 w 969418"/>
                <a:gd name="connsiteY0" fmla="*/ 918252 h 918252"/>
                <a:gd name="connsiteX1" fmla="*/ 739124 w 969418"/>
                <a:gd name="connsiteY1" fmla="*/ 0 h 918252"/>
                <a:gd name="connsiteX2" fmla="*/ 969418 w 969418"/>
                <a:gd name="connsiteY2" fmla="*/ 805380 h 918252"/>
                <a:gd name="connsiteX3" fmla="*/ 0 w 969418"/>
                <a:gd name="connsiteY3" fmla="*/ 918252 h 918252"/>
                <a:gd name="connsiteX0" fmla="*/ 1430 w 230294"/>
                <a:gd name="connsiteY0" fmla="*/ 1032269 h 1032269"/>
                <a:gd name="connsiteX1" fmla="*/ 0 w 230294"/>
                <a:gd name="connsiteY1" fmla="*/ 0 h 1032269"/>
                <a:gd name="connsiteX2" fmla="*/ 230294 w 230294"/>
                <a:gd name="connsiteY2" fmla="*/ 805380 h 1032269"/>
                <a:gd name="connsiteX3" fmla="*/ 1430 w 230294"/>
                <a:gd name="connsiteY3" fmla="*/ 1032269 h 1032269"/>
                <a:gd name="connsiteX0" fmla="*/ 7 w 252515"/>
                <a:gd name="connsiteY0" fmla="*/ 1049111 h 1049111"/>
                <a:gd name="connsiteX1" fmla="*/ 22221 w 252515"/>
                <a:gd name="connsiteY1" fmla="*/ 0 h 1049111"/>
                <a:gd name="connsiteX2" fmla="*/ 252515 w 252515"/>
                <a:gd name="connsiteY2" fmla="*/ 805380 h 1049111"/>
                <a:gd name="connsiteX3" fmla="*/ 7 w 252515"/>
                <a:gd name="connsiteY3" fmla="*/ 1049111 h 1049111"/>
                <a:gd name="connsiteX0" fmla="*/ 7 w 269625"/>
                <a:gd name="connsiteY0" fmla="*/ 1049111 h 1049111"/>
                <a:gd name="connsiteX1" fmla="*/ 22221 w 269625"/>
                <a:gd name="connsiteY1" fmla="*/ 0 h 1049111"/>
                <a:gd name="connsiteX2" fmla="*/ 269625 w 269625"/>
                <a:gd name="connsiteY2" fmla="*/ 845818 h 1049111"/>
                <a:gd name="connsiteX3" fmla="*/ 7 w 269625"/>
                <a:gd name="connsiteY3" fmla="*/ 1049111 h 1049111"/>
                <a:gd name="connsiteX0" fmla="*/ 7 w 272388"/>
                <a:gd name="connsiteY0" fmla="*/ 1049111 h 1049111"/>
                <a:gd name="connsiteX1" fmla="*/ 22221 w 272388"/>
                <a:gd name="connsiteY1" fmla="*/ 0 h 1049111"/>
                <a:gd name="connsiteX2" fmla="*/ 272388 w 272388"/>
                <a:gd name="connsiteY2" fmla="*/ 849697 h 1049111"/>
                <a:gd name="connsiteX3" fmla="*/ 7 w 272388"/>
                <a:gd name="connsiteY3" fmla="*/ 1049111 h 1049111"/>
                <a:gd name="connsiteX0" fmla="*/ 8 w 272389"/>
                <a:gd name="connsiteY0" fmla="*/ 1022543 h 1022543"/>
                <a:gd name="connsiteX1" fmla="*/ 17760 w 272389"/>
                <a:gd name="connsiteY1" fmla="*/ 0 h 1022543"/>
                <a:gd name="connsiteX2" fmla="*/ 272389 w 272389"/>
                <a:gd name="connsiteY2" fmla="*/ 823129 h 1022543"/>
                <a:gd name="connsiteX3" fmla="*/ 8 w 272389"/>
                <a:gd name="connsiteY3" fmla="*/ 1022543 h 1022543"/>
                <a:gd name="connsiteX0" fmla="*/ 6 w 272387"/>
                <a:gd name="connsiteY0" fmla="*/ 1024189 h 1024189"/>
                <a:gd name="connsiteX1" fmla="*/ 28279 w 272387"/>
                <a:gd name="connsiteY1" fmla="*/ 0 h 1024189"/>
                <a:gd name="connsiteX2" fmla="*/ 272387 w 272387"/>
                <a:gd name="connsiteY2" fmla="*/ 824775 h 1024189"/>
                <a:gd name="connsiteX3" fmla="*/ 6 w 272387"/>
                <a:gd name="connsiteY3" fmla="*/ 1024189 h 1024189"/>
                <a:gd name="connsiteX0" fmla="*/ 6 w 268508"/>
                <a:gd name="connsiteY0" fmla="*/ 1024189 h 1024189"/>
                <a:gd name="connsiteX1" fmla="*/ 28279 w 268508"/>
                <a:gd name="connsiteY1" fmla="*/ 0 h 1024189"/>
                <a:gd name="connsiteX2" fmla="*/ 268508 w 268508"/>
                <a:gd name="connsiteY2" fmla="*/ 827538 h 1024189"/>
                <a:gd name="connsiteX3" fmla="*/ 6 w 268508"/>
                <a:gd name="connsiteY3" fmla="*/ 1024189 h 1024189"/>
                <a:gd name="connsiteX0" fmla="*/ 6 w 263513"/>
                <a:gd name="connsiteY0" fmla="*/ 1024189 h 1024189"/>
                <a:gd name="connsiteX1" fmla="*/ 28279 w 263513"/>
                <a:gd name="connsiteY1" fmla="*/ 0 h 1024189"/>
                <a:gd name="connsiteX2" fmla="*/ 263513 w 263513"/>
                <a:gd name="connsiteY2" fmla="*/ 836942 h 1024189"/>
                <a:gd name="connsiteX3" fmla="*/ 6 w 263513"/>
                <a:gd name="connsiteY3" fmla="*/ 1024189 h 1024189"/>
                <a:gd name="connsiteX0" fmla="*/ 6 w 275151"/>
                <a:gd name="connsiteY0" fmla="*/ 1024189 h 1024189"/>
                <a:gd name="connsiteX1" fmla="*/ 28279 w 275151"/>
                <a:gd name="connsiteY1" fmla="*/ 0 h 1024189"/>
                <a:gd name="connsiteX2" fmla="*/ 275151 w 275151"/>
                <a:gd name="connsiteY2" fmla="*/ 828652 h 1024189"/>
                <a:gd name="connsiteX3" fmla="*/ 6 w 275151"/>
                <a:gd name="connsiteY3" fmla="*/ 1024189 h 1024189"/>
              </a:gdLst>
              <a:ahLst/>
              <a:cxnLst>
                <a:cxn ang="0">
                  <a:pos x="connsiteX0" y="connsiteY0"/>
                </a:cxn>
                <a:cxn ang="0">
                  <a:pos x="connsiteX1" y="connsiteY1"/>
                </a:cxn>
                <a:cxn ang="0">
                  <a:pos x="connsiteX2" y="connsiteY2"/>
                </a:cxn>
                <a:cxn ang="0">
                  <a:pos x="connsiteX3" y="connsiteY3"/>
                </a:cxn>
              </a:cxnLst>
              <a:rect l="l" t="t" r="r" b="b"/>
              <a:pathLst>
                <a:path w="275151" h="1024189">
                  <a:moveTo>
                    <a:pt x="6" y="1024189"/>
                  </a:moveTo>
                  <a:cubicBezTo>
                    <a:pt x="-471" y="680099"/>
                    <a:pt x="28756" y="344090"/>
                    <a:pt x="28279" y="0"/>
                  </a:cubicBezTo>
                  <a:lnTo>
                    <a:pt x="275151" y="828652"/>
                  </a:lnTo>
                  <a:lnTo>
                    <a:pt x="6" y="1024189"/>
                  </a:lnTo>
                  <a:close/>
                </a:path>
              </a:pathLst>
            </a:custGeom>
            <a:solidFill>
              <a:srgbClr val="5597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4" name="组合 83"/>
          <p:cNvGrpSpPr/>
          <p:nvPr/>
        </p:nvGrpSpPr>
        <p:grpSpPr>
          <a:xfrm>
            <a:off x="3204741" y="4205738"/>
            <a:ext cx="587323" cy="863340"/>
            <a:chOff x="4005053" y="1971128"/>
            <a:chExt cx="3142548" cy="4677456"/>
          </a:xfrm>
        </p:grpSpPr>
        <p:sp>
          <p:nvSpPr>
            <p:cNvPr id="85" name="等腰三角形 7"/>
            <p:cNvSpPr/>
            <p:nvPr/>
          </p:nvSpPr>
          <p:spPr>
            <a:xfrm rot="6256294">
              <a:off x="4727599" y="4718158"/>
              <a:ext cx="1921332" cy="1939520"/>
            </a:xfrm>
            <a:custGeom>
              <a:avLst/>
              <a:gdLst>
                <a:gd name="connsiteX0" fmla="*/ 0 w 1155700"/>
                <a:gd name="connsiteY0" fmla="*/ 1727200 h 1727200"/>
                <a:gd name="connsiteX1" fmla="*/ 577850 w 1155700"/>
                <a:gd name="connsiteY1" fmla="*/ 0 h 1727200"/>
                <a:gd name="connsiteX2" fmla="*/ 1155700 w 1155700"/>
                <a:gd name="connsiteY2" fmla="*/ 1727200 h 1727200"/>
                <a:gd name="connsiteX3" fmla="*/ 0 w 1155700"/>
                <a:gd name="connsiteY3" fmla="*/ 1727200 h 1727200"/>
                <a:gd name="connsiteX0" fmla="*/ 0 w 1557814"/>
                <a:gd name="connsiteY0" fmla="*/ 1691888 h 1727200"/>
                <a:gd name="connsiteX1" fmla="*/ 979964 w 1557814"/>
                <a:gd name="connsiteY1" fmla="*/ 0 h 1727200"/>
                <a:gd name="connsiteX2" fmla="*/ 1557814 w 1557814"/>
                <a:gd name="connsiteY2" fmla="*/ 1727200 h 1727200"/>
                <a:gd name="connsiteX3" fmla="*/ 0 w 1557814"/>
                <a:gd name="connsiteY3" fmla="*/ 1691888 h 1727200"/>
                <a:gd name="connsiteX0" fmla="*/ 0 w 1557814"/>
                <a:gd name="connsiteY0" fmla="*/ 1830515 h 1865827"/>
                <a:gd name="connsiteX1" fmla="*/ 984015 w 1557814"/>
                <a:gd name="connsiteY1" fmla="*/ 0 h 1865827"/>
                <a:gd name="connsiteX2" fmla="*/ 1557814 w 1557814"/>
                <a:gd name="connsiteY2" fmla="*/ 1865827 h 1865827"/>
                <a:gd name="connsiteX3" fmla="*/ 0 w 1557814"/>
                <a:gd name="connsiteY3" fmla="*/ 1830515 h 1865827"/>
                <a:gd name="connsiteX0" fmla="*/ 0 w 1964625"/>
                <a:gd name="connsiteY0" fmla="*/ 1830515 h 1919600"/>
                <a:gd name="connsiteX1" fmla="*/ 984015 w 1964625"/>
                <a:gd name="connsiteY1" fmla="*/ 0 h 1919600"/>
                <a:gd name="connsiteX2" fmla="*/ 1964625 w 1964625"/>
                <a:gd name="connsiteY2" fmla="*/ 1919600 h 1919600"/>
                <a:gd name="connsiteX3" fmla="*/ 0 w 1964625"/>
                <a:gd name="connsiteY3" fmla="*/ 1830515 h 1919600"/>
                <a:gd name="connsiteX0" fmla="*/ 0 w 1896608"/>
                <a:gd name="connsiteY0" fmla="*/ 1891840 h 1919600"/>
                <a:gd name="connsiteX1" fmla="*/ 915998 w 1896608"/>
                <a:gd name="connsiteY1" fmla="*/ 0 h 1919600"/>
                <a:gd name="connsiteX2" fmla="*/ 1896608 w 1896608"/>
                <a:gd name="connsiteY2" fmla="*/ 1919600 h 1919600"/>
                <a:gd name="connsiteX3" fmla="*/ 0 w 1896608"/>
                <a:gd name="connsiteY3" fmla="*/ 1891840 h 1919600"/>
                <a:gd name="connsiteX0" fmla="*/ 0 w 1921332"/>
                <a:gd name="connsiteY0" fmla="*/ 1891840 h 1939520"/>
                <a:gd name="connsiteX1" fmla="*/ 915998 w 1921332"/>
                <a:gd name="connsiteY1" fmla="*/ 0 h 1939520"/>
                <a:gd name="connsiteX2" fmla="*/ 1921332 w 1921332"/>
                <a:gd name="connsiteY2" fmla="*/ 1939520 h 1939520"/>
                <a:gd name="connsiteX3" fmla="*/ 0 w 1921332"/>
                <a:gd name="connsiteY3" fmla="*/ 1891840 h 1939520"/>
              </a:gdLst>
              <a:ahLst/>
              <a:cxnLst>
                <a:cxn ang="0">
                  <a:pos x="connsiteX0" y="connsiteY0"/>
                </a:cxn>
                <a:cxn ang="0">
                  <a:pos x="connsiteX1" y="connsiteY1"/>
                </a:cxn>
                <a:cxn ang="0">
                  <a:pos x="connsiteX2" y="connsiteY2"/>
                </a:cxn>
                <a:cxn ang="0">
                  <a:pos x="connsiteX3" y="connsiteY3"/>
                </a:cxn>
              </a:cxnLst>
              <a:rect l="l" t="t" r="r" b="b"/>
              <a:pathLst>
                <a:path w="1921332" h="1939520">
                  <a:moveTo>
                    <a:pt x="0" y="1891840"/>
                  </a:moveTo>
                  <a:lnTo>
                    <a:pt x="915998" y="0"/>
                  </a:lnTo>
                  <a:lnTo>
                    <a:pt x="1921332" y="1939520"/>
                  </a:lnTo>
                  <a:lnTo>
                    <a:pt x="0" y="189184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等腰三角形 1"/>
            <p:cNvSpPr/>
            <p:nvPr/>
          </p:nvSpPr>
          <p:spPr>
            <a:xfrm rot="12182262">
              <a:off x="4809663" y="1971128"/>
              <a:ext cx="1474994" cy="4654133"/>
            </a:xfrm>
            <a:custGeom>
              <a:avLst/>
              <a:gdLst>
                <a:gd name="connsiteX0" fmla="*/ 0 w 1669143"/>
                <a:gd name="connsiteY0" fmla="*/ 3672115 h 3672115"/>
                <a:gd name="connsiteX1" fmla="*/ 834572 w 1669143"/>
                <a:gd name="connsiteY1" fmla="*/ 0 h 3672115"/>
                <a:gd name="connsiteX2" fmla="*/ 1669143 w 1669143"/>
                <a:gd name="connsiteY2" fmla="*/ 3672115 h 3672115"/>
                <a:gd name="connsiteX3" fmla="*/ 0 w 1669143"/>
                <a:gd name="connsiteY3" fmla="*/ 3672115 h 3672115"/>
                <a:gd name="connsiteX0" fmla="*/ 0 w 1433026"/>
                <a:gd name="connsiteY0" fmla="*/ 3672115 h 3672115"/>
                <a:gd name="connsiteX1" fmla="*/ 834572 w 1433026"/>
                <a:gd name="connsiteY1" fmla="*/ 0 h 3672115"/>
                <a:gd name="connsiteX2" fmla="*/ 1433026 w 1433026"/>
                <a:gd name="connsiteY2" fmla="*/ 3599030 h 3672115"/>
                <a:gd name="connsiteX3" fmla="*/ 0 w 1433026"/>
                <a:gd name="connsiteY3" fmla="*/ 3672115 h 3672115"/>
                <a:gd name="connsiteX0" fmla="*/ 0 w 1451619"/>
                <a:gd name="connsiteY0" fmla="*/ 4184732 h 4184732"/>
                <a:gd name="connsiteX1" fmla="*/ 853165 w 1451619"/>
                <a:gd name="connsiteY1" fmla="*/ 0 h 4184732"/>
                <a:gd name="connsiteX2" fmla="*/ 1451619 w 1451619"/>
                <a:gd name="connsiteY2" fmla="*/ 3599030 h 4184732"/>
                <a:gd name="connsiteX3" fmla="*/ 0 w 1451619"/>
                <a:gd name="connsiteY3" fmla="*/ 4184732 h 4184732"/>
                <a:gd name="connsiteX0" fmla="*/ 0 w 1472509"/>
                <a:gd name="connsiteY0" fmla="*/ 4200515 h 4200515"/>
                <a:gd name="connsiteX1" fmla="*/ 874055 w 1472509"/>
                <a:gd name="connsiteY1" fmla="*/ 0 h 4200515"/>
                <a:gd name="connsiteX2" fmla="*/ 1472509 w 1472509"/>
                <a:gd name="connsiteY2" fmla="*/ 3599030 h 4200515"/>
                <a:gd name="connsiteX3" fmla="*/ 0 w 1472509"/>
                <a:gd name="connsiteY3" fmla="*/ 4200515 h 4200515"/>
                <a:gd name="connsiteX0" fmla="*/ 0 w 1474994"/>
                <a:gd name="connsiteY0" fmla="*/ 4194672 h 4194672"/>
                <a:gd name="connsiteX1" fmla="*/ 876540 w 1474994"/>
                <a:gd name="connsiteY1" fmla="*/ 0 h 4194672"/>
                <a:gd name="connsiteX2" fmla="*/ 1474994 w 1474994"/>
                <a:gd name="connsiteY2" fmla="*/ 3599030 h 4194672"/>
                <a:gd name="connsiteX3" fmla="*/ 0 w 1474994"/>
                <a:gd name="connsiteY3" fmla="*/ 4194672 h 4194672"/>
              </a:gdLst>
              <a:ahLst/>
              <a:cxnLst>
                <a:cxn ang="0">
                  <a:pos x="connsiteX0" y="connsiteY0"/>
                </a:cxn>
                <a:cxn ang="0">
                  <a:pos x="connsiteX1" y="connsiteY1"/>
                </a:cxn>
                <a:cxn ang="0">
                  <a:pos x="connsiteX2" y="connsiteY2"/>
                </a:cxn>
                <a:cxn ang="0">
                  <a:pos x="connsiteX3" y="connsiteY3"/>
                </a:cxn>
              </a:cxnLst>
              <a:rect l="l" t="t" r="r" b="b"/>
              <a:pathLst>
                <a:path w="1474994" h="4194672">
                  <a:moveTo>
                    <a:pt x="0" y="4194672"/>
                  </a:moveTo>
                  <a:lnTo>
                    <a:pt x="876540" y="0"/>
                  </a:lnTo>
                  <a:lnTo>
                    <a:pt x="1474994" y="3599030"/>
                  </a:lnTo>
                  <a:lnTo>
                    <a:pt x="0" y="4194672"/>
                  </a:lnTo>
                  <a:close/>
                </a:path>
              </a:pathLst>
            </a:custGeom>
            <a:solidFill>
              <a:srgbClr val="D06E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等腰三角形 6"/>
            <p:cNvSpPr/>
            <p:nvPr/>
          </p:nvSpPr>
          <p:spPr>
            <a:xfrm rot="4693759">
              <a:off x="4936793" y="1066005"/>
              <a:ext cx="1279067" cy="3142548"/>
            </a:xfrm>
            <a:custGeom>
              <a:avLst/>
              <a:gdLst>
                <a:gd name="connsiteX0" fmla="*/ 0 w 1281041"/>
                <a:gd name="connsiteY0" fmla="*/ 2622325 h 2622325"/>
                <a:gd name="connsiteX1" fmla="*/ 640521 w 1281041"/>
                <a:gd name="connsiteY1" fmla="*/ 0 h 2622325"/>
                <a:gd name="connsiteX2" fmla="*/ 1281041 w 1281041"/>
                <a:gd name="connsiteY2" fmla="*/ 2622325 h 2622325"/>
                <a:gd name="connsiteX3" fmla="*/ 0 w 1281041"/>
                <a:gd name="connsiteY3" fmla="*/ 2622325 h 2622325"/>
                <a:gd name="connsiteX0" fmla="*/ 0 w 1067328"/>
                <a:gd name="connsiteY0" fmla="*/ 2622325 h 2622325"/>
                <a:gd name="connsiteX1" fmla="*/ 640521 w 1067328"/>
                <a:gd name="connsiteY1" fmla="*/ 0 h 2622325"/>
                <a:gd name="connsiteX2" fmla="*/ 1067328 w 1067328"/>
                <a:gd name="connsiteY2" fmla="*/ 2550934 h 2622325"/>
                <a:gd name="connsiteX3" fmla="*/ 0 w 1067328"/>
                <a:gd name="connsiteY3" fmla="*/ 2622325 h 2622325"/>
              </a:gdLst>
              <a:ahLst/>
              <a:cxnLst>
                <a:cxn ang="0">
                  <a:pos x="connsiteX0" y="connsiteY0"/>
                </a:cxn>
                <a:cxn ang="0">
                  <a:pos x="connsiteX1" y="connsiteY1"/>
                </a:cxn>
                <a:cxn ang="0">
                  <a:pos x="connsiteX2" y="connsiteY2"/>
                </a:cxn>
                <a:cxn ang="0">
                  <a:pos x="connsiteX3" y="connsiteY3"/>
                </a:cxn>
              </a:cxnLst>
              <a:rect l="l" t="t" r="r" b="b"/>
              <a:pathLst>
                <a:path w="1067328" h="2622325">
                  <a:moveTo>
                    <a:pt x="0" y="2622325"/>
                  </a:moveTo>
                  <a:lnTo>
                    <a:pt x="640521" y="0"/>
                  </a:lnTo>
                  <a:lnTo>
                    <a:pt x="1067328" y="2550934"/>
                  </a:lnTo>
                  <a:lnTo>
                    <a:pt x="0" y="2622325"/>
                  </a:lnTo>
                  <a:close/>
                </a:path>
              </a:pathLst>
            </a:custGeom>
            <a:solidFill>
              <a:srgbClr val="DC9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等腰三角形 10"/>
            <p:cNvSpPr/>
            <p:nvPr/>
          </p:nvSpPr>
          <p:spPr>
            <a:xfrm rot="16979967">
              <a:off x="6491150" y="5682161"/>
              <a:ext cx="171429" cy="201893"/>
            </a:xfrm>
            <a:custGeom>
              <a:avLst/>
              <a:gdLst>
                <a:gd name="connsiteX0" fmla="*/ 0 w 232229"/>
                <a:gd name="connsiteY0" fmla="*/ 232229 h 232229"/>
                <a:gd name="connsiteX1" fmla="*/ 116115 w 232229"/>
                <a:gd name="connsiteY1" fmla="*/ 0 h 232229"/>
                <a:gd name="connsiteX2" fmla="*/ 232229 w 232229"/>
                <a:gd name="connsiteY2" fmla="*/ 232229 h 232229"/>
                <a:gd name="connsiteX3" fmla="*/ 0 w 232229"/>
                <a:gd name="connsiteY3" fmla="*/ 232229 h 232229"/>
                <a:gd name="connsiteX0" fmla="*/ 0 w 227583"/>
                <a:gd name="connsiteY0" fmla="*/ 232229 h 232229"/>
                <a:gd name="connsiteX1" fmla="*/ 116115 w 227583"/>
                <a:gd name="connsiteY1" fmla="*/ 0 h 232229"/>
                <a:gd name="connsiteX2" fmla="*/ 227583 w 227583"/>
                <a:gd name="connsiteY2" fmla="*/ 169761 h 232229"/>
                <a:gd name="connsiteX3" fmla="*/ 0 w 227583"/>
                <a:gd name="connsiteY3" fmla="*/ 232229 h 232229"/>
                <a:gd name="connsiteX0" fmla="*/ 0 w 223787"/>
                <a:gd name="connsiteY0" fmla="*/ 232229 h 294461"/>
                <a:gd name="connsiteX1" fmla="*/ 116115 w 223787"/>
                <a:gd name="connsiteY1" fmla="*/ 0 h 294461"/>
                <a:gd name="connsiteX2" fmla="*/ 223787 w 223787"/>
                <a:gd name="connsiteY2" fmla="*/ 294461 h 294461"/>
                <a:gd name="connsiteX3" fmla="*/ 0 w 223787"/>
                <a:gd name="connsiteY3" fmla="*/ 232229 h 294461"/>
                <a:gd name="connsiteX0" fmla="*/ 0 w 359397"/>
                <a:gd name="connsiteY0" fmla="*/ 366612 h 366612"/>
                <a:gd name="connsiteX1" fmla="*/ 116115 w 359397"/>
                <a:gd name="connsiteY1" fmla="*/ 134383 h 366612"/>
                <a:gd name="connsiteX2" fmla="*/ 359397 w 359397"/>
                <a:gd name="connsiteY2" fmla="*/ 0 h 366612"/>
                <a:gd name="connsiteX3" fmla="*/ 0 w 359397"/>
                <a:gd name="connsiteY3" fmla="*/ 366612 h 366612"/>
                <a:gd name="connsiteX0" fmla="*/ 0 w 120018"/>
                <a:gd name="connsiteY0" fmla="*/ 232229 h 232229"/>
                <a:gd name="connsiteX1" fmla="*/ 116115 w 120018"/>
                <a:gd name="connsiteY1" fmla="*/ 0 h 232229"/>
                <a:gd name="connsiteX2" fmla="*/ 120018 w 120018"/>
                <a:gd name="connsiteY2" fmla="*/ 155492 h 232229"/>
                <a:gd name="connsiteX3" fmla="*/ 0 w 120018"/>
                <a:gd name="connsiteY3" fmla="*/ 232229 h 232229"/>
                <a:gd name="connsiteX0" fmla="*/ 0 w 171429"/>
                <a:gd name="connsiteY0" fmla="*/ 232229 h 251155"/>
                <a:gd name="connsiteX1" fmla="*/ 116115 w 171429"/>
                <a:gd name="connsiteY1" fmla="*/ 0 h 251155"/>
                <a:gd name="connsiteX2" fmla="*/ 171429 w 171429"/>
                <a:gd name="connsiteY2" fmla="*/ 251155 h 251155"/>
                <a:gd name="connsiteX3" fmla="*/ 0 w 171429"/>
                <a:gd name="connsiteY3" fmla="*/ 232229 h 251155"/>
                <a:gd name="connsiteX0" fmla="*/ 0 w 171429"/>
                <a:gd name="connsiteY0" fmla="*/ 182967 h 201893"/>
                <a:gd name="connsiteX1" fmla="*/ 93274 w 171429"/>
                <a:gd name="connsiteY1" fmla="*/ 0 h 201893"/>
                <a:gd name="connsiteX2" fmla="*/ 171429 w 171429"/>
                <a:gd name="connsiteY2" fmla="*/ 201893 h 201893"/>
                <a:gd name="connsiteX3" fmla="*/ 0 w 171429"/>
                <a:gd name="connsiteY3" fmla="*/ 182967 h 201893"/>
              </a:gdLst>
              <a:ahLst/>
              <a:cxnLst>
                <a:cxn ang="0">
                  <a:pos x="connsiteX0" y="connsiteY0"/>
                </a:cxn>
                <a:cxn ang="0">
                  <a:pos x="connsiteX1" y="connsiteY1"/>
                </a:cxn>
                <a:cxn ang="0">
                  <a:pos x="connsiteX2" y="connsiteY2"/>
                </a:cxn>
                <a:cxn ang="0">
                  <a:pos x="connsiteX3" y="connsiteY3"/>
                </a:cxn>
              </a:cxnLst>
              <a:rect l="l" t="t" r="r" b="b"/>
              <a:pathLst>
                <a:path w="171429" h="201893">
                  <a:moveTo>
                    <a:pt x="0" y="182967"/>
                  </a:moveTo>
                  <a:lnTo>
                    <a:pt x="93274" y="0"/>
                  </a:lnTo>
                  <a:lnTo>
                    <a:pt x="171429" y="201893"/>
                  </a:lnTo>
                  <a:lnTo>
                    <a:pt x="0" y="182967"/>
                  </a:lnTo>
                  <a:close/>
                </a:path>
              </a:pathLst>
            </a:custGeom>
            <a:solidFill>
              <a:srgbClr val="9A32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9" name="组合 88"/>
          <p:cNvGrpSpPr/>
          <p:nvPr/>
        </p:nvGrpSpPr>
        <p:grpSpPr>
          <a:xfrm>
            <a:off x="5581005" y="4273334"/>
            <a:ext cx="419555" cy="748606"/>
            <a:chOff x="3106919" y="1122825"/>
            <a:chExt cx="2100262" cy="3794561"/>
          </a:xfrm>
        </p:grpSpPr>
        <p:sp>
          <p:nvSpPr>
            <p:cNvPr id="90" name="任意多边形 89"/>
            <p:cNvSpPr/>
            <p:nvPr/>
          </p:nvSpPr>
          <p:spPr>
            <a:xfrm>
              <a:off x="3115516" y="2701640"/>
              <a:ext cx="1890046" cy="939194"/>
            </a:xfrm>
            <a:custGeom>
              <a:avLst/>
              <a:gdLst>
                <a:gd name="connsiteX0" fmla="*/ 0 w 1618584"/>
                <a:gd name="connsiteY0" fmla="*/ 0 h 1239232"/>
                <a:gd name="connsiteX1" fmla="*/ 1618584 w 1618584"/>
                <a:gd name="connsiteY1" fmla="*/ 267170 h 1239232"/>
                <a:gd name="connsiteX2" fmla="*/ 1590041 w 1618584"/>
                <a:gd name="connsiteY2" fmla="*/ 827641 h 1239232"/>
                <a:gd name="connsiteX3" fmla="*/ 187506 w 1618584"/>
                <a:gd name="connsiteY3" fmla="*/ 1239232 h 1239232"/>
                <a:gd name="connsiteX4" fmla="*/ 0 w 1618584"/>
                <a:gd name="connsiteY4" fmla="*/ 0 h 1239232"/>
                <a:gd name="connsiteX0" fmla="*/ 0 w 1885284"/>
                <a:gd name="connsiteY0" fmla="*/ 0 h 1239232"/>
                <a:gd name="connsiteX1" fmla="*/ 1885284 w 1885284"/>
                <a:gd name="connsiteY1" fmla="*/ 314795 h 1239232"/>
                <a:gd name="connsiteX2" fmla="*/ 1590041 w 1885284"/>
                <a:gd name="connsiteY2" fmla="*/ 827641 h 1239232"/>
                <a:gd name="connsiteX3" fmla="*/ 187506 w 1885284"/>
                <a:gd name="connsiteY3" fmla="*/ 1239232 h 1239232"/>
                <a:gd name="connsiteX4" fmla="*/ 0 w 1885284"/>
                <a:gd name="connsiteY4" fmla="*/ 0 h 1239232"/>
                <a:gd name="connsiteX0" fmla="*/ 0 w 1894809"/>
                <a:gd name="connsiteY0" fmla="*/ 0 h 1239232"/>
                <a:gd name="connsiteX1" fmla="*/ 1894809 w 1894809"/>
                <a:gd name="connsiteY1" fmla="*/ 314795 h 1239232"/>
                <a:gd name="connsiteX2" fmla="*/ 1590041 w 1894809"/>
                <a:gd name="connsiteY2" fmla="*/ 827641 h 1239232"/>
                <a:gd name="connsiteX3" fmla="*/ 187506 w 1894809"/>
                <a:gd name="connsiteY3" fmla="*/ 1239232 h 1239232"/>
                <a:gd name="connsiteX4" fmla="*/ 0 w 1894809"/>
                <a:gd name="connsiteY4" fmla="*/ 0 h 1239232"/>
                <a:gd name="connsiteX0" fmla="*/ 0 w 1894809"/>
                <a:gd name="connsiteY0" fmla="*/ 0 h 1239232"/>
                <a:gd name="connsiteX1" fmla="*/ 1894809 w 1894809"/>
                <a:gd name="connsiteY1" fmla="*/ 314795 h 1239232"/>
                <a:gd name="connsiteX2" fmla="*/ 1599566 w 1894809"/>
                <a:gd name="connsiteY2" fmla="*/ 827641 h 1239232"/>
                <a:gd name="connsiteX3" fmla="*/ 187506 w 1894809"/>
                <a:gd name="connsiteY3" fmla="*/ 1239232 h 1239232"/>
                <a:gd name="connsiteX4" fmla="*/ 0 w 1894809"/>
                <a:gd name="connsiteY4" fmla="*/ 0 h 1239232"/>
                <a:gd name="connsiteX0" fmla="*/ 0 w 1894809"/>
                <a:gd name="connsiteY0" fmla="*/ 0 h 1158269"/>
                <a:gd name="connsiteX1" fmla="*/ 1894809 w 1894809"/>
                <a:gd name="connsiteY1" fmla="*/ 233832 h 1158269"/>
                <a:gd name="connsiteX2" fmla="*/ 1599566 w 1894809"/>
                <a:gd name="connsiteY2" fmla="*/ 746678 h 1158269"/>
                <a:gd name="connsiteX3" fmla="*/ 187506 w 1894809"/>
                <a:gd name="connsiteY3" fmla="*/ 1158269 h 1158269"/>
                <a:gd name="connsiteX4" fmla="*/ 0 w 1894809"/>
                <a:gd name="connsiteY4" fmla="*/ 0 h 1158269"/>
                <a:gd name="connsiteX0" fmla="*/ 0 w 1894809"/>
                <a:gd name="connsiteY0" fmla="*/ 0 h 1063019"/>
                <a:gd name="connsiteX1" fmla="*/ 1894809 w 1894809"/>
                <a:gd name="connsiteY1" fmla="*/ 233832 h 1063019"/>
                <a:gd name="connsiteX2" fmla="*/ 1599566 w 1894809"/>
                <a:gd name="connsiteY2" fmla="*/ 746678 h 1063019"/>
                <a:gd name="connsiteX3" fmla="*/ 139881 w 1894809"/>
                <a:gd name="connsiteY3" fmla="*/ 1063019 h 1063019"/>
                <a:gd name="connsiteX4" fmla="*/ 0 w 1894809"/>
                <a:gd name="connsiteY4" fmla="*/ 0 h 1063019"/>
                <a:gd name="connsiteX0" fmla="*/ 0 w 1894809"/>
                <a:gd name="connsiteY0" fmla="*/ 0 h 939194"/>
                <a:gd name="connsiteX1" fmla="*/ 1894809 w 1894809"/>
                <a:gd name="connsiteY1" fmla="*/ 110007 h 939194"/>
                <a:gd name="connsiteX2" fmla="*/ 1599566 w 1894809"/>
                <a:gd name="connsiteY2" fmla="*/ 622853 h 939194"/>
                <a:gd name="connsiteX3" fmla="*/ 139881 w 1894809"/>
                <a:gd name="connsiteY3" fmla="*/ 939194 h 939194"/>
                <a:gd name="connsiteX4" fmla="*/ 0 w 1894809"/>
                <a:gd name="connsiteY4" fmla="*/ 0 h 939194"/>
                <a:gd name="connsiteX0" fmla="*/ 0 w 1894809"/>
                <a:gd name="connsiteY0" fmla="*/ 0 h 939194"/>
                <a:gd name="connsiteX1" fmla="*/ 1894809 w 1894809"/>
                <a:gd name="connsiteY1" fmla="*/ 110007 h 939194"/>
                <a:gd name="connsiteX2" fmla="*/ 1599566 w 1894809"/>
                <a:gd name="connsiteY2" fmla="*/ 622853 h 939194"/>
                <a:gd name="connsiteX3" fmla="*/ 139881 w 1894809"/>
                <a:gd name="connsiteY3" fmla="*/ 939194 h 939194"/>
                <a:gd name="connsiteX4" fmla="*/ 0 w 1894809"/>
                <a:gd name="connsiteY4" fmla="*/ 0 h 939194"/>
                <a:gd name="connsiteX0" fmla="*/ 0 w 1894809"/>
                <a:gd name="connsiteY0" fmla="*/ 0 h 939194"/>
                <a:gd name="connsiteX1" fmla="*/ 1894809 w 1894809"/>
                <a:gd name="connsiteY1" fmla="*/ 110007 h 939194"/>
                <a:gd name="connsiteX2" fmla="*/ 1594803 w 1894809"/>
                <a:gd name="connsiteY2" fmla="*/ 615709 h 939194"/>
                <a:gd name="connsiteX3" fmla="*/ 139881 w 1894809"/>
                <a:gd name="connsiteY3" fmla="*/ 939194 h 939194"/>
                <a:gd name="connsiteX4" fmla="*/ 0 w 1894809"/>
                <a:gd name="connsiteY4" fmla="*/ 0 h 939194"/>
                <a:gd name="connsiteX0" fmla="*/ 0 w 1885284"/>
                <a:gd name="connsiteY0" fmla="*/ 0 h 939194"/>
                <a:gd name="connsiteX1" fmla="*/ 1885284 w 1885284"/>
                <a:gd name="connsiteY1" fmla="*/ 112388 h 939194"/>
                <a:gd name="connsiteX2" fmla="*/ 1594803 w 1885284"/>
                <a:gd name="connsiteY2" fmla="*/ 615709 h 939194"/>
                <a:gd name="connsiteX3" fmla="*/ 139881 w 1885284"/>
                <a:gd name="connsiteY3" fmla="*/ 939194 h 939194"/>
                <a:gd name="connsiteX4" fmla="*/ 0 w 1885284"/>
                <a:gd name="connsiteY4" fmla="*/ 0 h 939194"/>
                <a:gd name="connsiteX0" fmla="*/ 0 w 1885284"/>
                <a:gd name="connsiteY0" fmla="*/ 0 h 939194"/>
                <a:gd name="connsiteX1" fmla="*/ 1885284 w 1885284"/>
                <a:gd name="connsiteY1" fmla="*/ 112388 h 939194"/>
                <a:gd name="connsiteX2" fmla="*/ 1594803 w 1885284"/>
                <a:gd name="connsiteY2" fmla="*/ 627615 h 939194"/>
                <a:gd name="connsiteX3" fmla="*/ 139881 w 1885284"/>
                <a:gd name="connsiteY3" fmla="*/ 939194 h 939194"/>
                <a:gd name="connsiteX4" fmla="*/ 0 w 1885284"/>
                <a:gd name="connsiteY4" fmla="*/ 0 h 939194"/>
                <a:gd name="connsiteX0" fmla="*/ 0 w 1890046"/>
                <a:gd name="connsiteY0" fmla="*/ 0 h 939194"/>
                <a:gd name="connsiteX1" fmla="*/ 1890046 w 1890046"/>
                <a:gd name="connsiteY1" fmla="*/ 107626 h 939194"/>
                <a:gd name="connsiteX2" fmla="*/ 1594803 w 1890046"/>
                <a:gd name="connsiteY2" fmla="*/ 627615 h 939194"/>
                <a:gd name="connsiteX3" fmla="*/ 139881 w 1890046"/>
                <a:gd name="connsiteY3" fmla="*/ 939194 h 939194"/>
                <a:gd name="connsiteX4" fmla="*/ 0 w 1890046"/>
                <a:gd name="connsiteY4" fmla="*/ 0 h 93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046" h="939194">
                  <a:moveTo>
                    <a:pt x="0" y="0"/>
                  </a:moveTo>
                  <a:lnTo>
                    <a:pt x="1890046" y="107626"/>
                  </a:lnTo>
                  <a:lnTo>
                    <a:pt x="1594803" y="627615"/>
                  </a:lnTo>
                  <a:lnTo>
                    <a:pt x="139881" y="939194"/>
                  </a:lnTo>
                  <a:lnTo>
                    <a:pt x="0" y="0"/>
                  </a:lnTo>
                  <a:close/>
                </a:path>
              </a:pathLst>
            </a:custGeom>
            <a:solidFill>
              <a:srgbClr val="FF333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1" name="矩形 3"/>
            <p:cNvSpPr/>
            <p:nvPr/>
          </p:nvSpPr>
          <p:spPr>
            <a:xfrm>
              <a:off x="3106919" y="1122825"/>
              <a:ext cx="2100262" cy="1001919"/>
            </a:xfrm>
            <a:custGeom>
              <a:avLst/>
              <a:gdLst>
                <a:gd name="connsiteX0" fmla="*/ 0 w 2032000"/>
                <a:gd name="connsiteY0" fmla="*/ 0 h 1001486"/>
                <a:gd name="connsiteX1" fmla="*/ 2032000 w 2032000"/>
                <a:gd name="connsiteY1" fmla="*/ 0 h 1001486"/>
                <a:gd name="connsiteX2" fmla="*/ 2032000 w 2032000"/>
                <a:gd name="connsiteY2" fmla="*/ 1001486 h 1001486"/>
                <a:gd name="connsiteX3" fmla="*/ 0 w 2032000"/>
                <a:gd name="connsiteY3" fmla="*/ 1001486 h 1001486"/>
                <a:gd name="connsiteX4" fmla="*/ 0 w 2032000"/>
                <a:gd name="connsiteY4" fmla="*/ 0 h 1001486"/>
                <a:gd name="connsiteX0" fmla="*/ 0 w 2114550"/>
                <a:gd name="connsiteY0" fmla="*/ 0 h 1026886"/>
                <a:gd name="connsiteX1" fmla="*/ 203200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14550"/>
                <a:gd name="connsiteY0" fmla="*/ 0 h 1026886"/>
                <a:gd name="connsiteX1" fmla="*/ 202565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20900"/>
                <a:gd name="connsiteY0" fmla="*/ 0 h 1026886"/>
                <a:gd name="connsiteX1" fmla="*/ 2025650 w 2120900"/>
                <a:gd name="connsiteY1" fmla="*/ 0 h 1026886"/>
                <a:gd name="connsiteX2" fmla="*/ 2120900 w 2120900"/>
                <a:gd name="connsiteY2" fmla="*/ 1026886 h 1026886"/>
                <a:gd name="connsiteX3" fmla="*/ 0 w 2120900"/>
                <a:gd name="connsiteY3" fmla="*/ 1001486 h 1026886"/>
                <a:gd name="connsiteX4" fmla="*/ 0 w 2120900"/>
                <a:gd name="connsiteY4" fmla="*/ 0 h 1026886"/>
                <a:gd name="connsiteX0" fmla="*/ 127000 w 2247900"/>
                <a:gd name="connsiteY0" fmla="*/ 0 h 1172936"/>
                <a:gd name="connsiteX1" fmla="*/ 2152650 w 2247900"/>
                <a:gd name="connsiteY1" fmla="*/ 0 h 1172936"/>
                <a:gd name="connsiteX2" fmla="*/ 2247900 w 2247900"/>
                <a:gd name="connsiteY2" fmla="*/ 1026886 h 1172936"/>
                <a:gd name="connsiteX3" fmla="*/ 0 w 2247900"/>
                <a:gd name="connsiteY3" fmla="*/ 1172936 h 1172936"/>
                <a:gd name="connsiteX4" fmla="*/ 127000 w 2247900"/>
                <a:gd name="connsiteY4" fmla="*/ 0 h 1172936"/>
                <a:gd name="connsiteX0" fmla="*/ 247650 w 2247900"/>
                <a:gd name="connsiteY0" fmla="*/ 0 h 1261836"/>
                <a:gd name="connsiteX1" fmla="*/ 2152650 w 2247900"/>
                <a:gd name="connsiteY1" fmla="*/ 88900 h 1261836"/>
                <a:gd name="connsiteX2" fmla="*/ 2247900 w 2247900"/>
                <a:gd name="connsiteY2" fmla="*/ 1115786 h 1261836"/>
                <a:gd name="connsiteX3" fmla="*/ 0 w 2247900"/>
                <a:gd name="connsiteY3" fmla="*/ 1261836 h 1261836"/>
                <a:gd name="connsiteX4" fmla="*/ 247650 w 2247900"/>
                <a:gd name="connsiteY4" fmla="*/ 0 h 1261836"/>
                <a:gd name="connsiteX0" fmla="*/ 247650 w 2224087"/>
                <a:gd name="connsiteY0" fmla="*/ 0 h 1261836"/>
                <a:gd name="connsiteX1" fmla="*/ 2152650 w 2224087"/>
                <a:gd name="connsiteY1" fmla="*/ 88900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224087"/>
                <a:gd name="connsiteY0" fmla="*/ 0 h 1261836"/>
                <a:gd name="connsiteX1" fmla="*/ 2152650 w 2224087"/>
                <a:gd name="connsiteY1" fmla="*/ 130886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152650"/>
                <a:gd name="connsiteY0" fmla="*/ 0 h 1261836"/>
                <a:gd name="connsiteX1" fmla="*/ 2152650 w 2152650"/>
                <a:gd name="connsiteY1" fmla="*/ 130886 h 1261836"/>
                <a:gd name="connsiteX2" fmla="*/ 1966912 w 2152650"/>
                <a:gd name="connsiteY2" fmla="*/ 1127783 h 1261836"/>
                <a:gd name="connsiteX3" fmla="*/ 0 w 2152650"/>
                <a:gd name="connsiteY3" fmla="*/ 1261836 h 1261836"/>
                <a:gd name="connsiteX4" fmla="*/ 247650 w 2152650"/>
                <a:gd name="connsiteY4" fmla="*/ 0 h 1261836"/>
                <a:gd name="connsiteX0" fmla="*/ 247650 w 2152650"/>
                <a:gd name="connsiteY0" fmla="*/ 0 h 1261836"/>
                <a:gd name="connsiteX1" fmla="*/ 2152650 w 2152650"/>
                <a:gd name="connsiteY1" fmla="*/ 130886 h 1261836"/>
                <a:gd name="connsiteX2" fmla="*/ 1952625 w 2152650"/>
                <a:gd name="connsiteY2" fmla="*/ 1127783 h 1261836"/>
                <a:gd name="connsiteX3" fmla="*/ 0 w 2152650"/>
                <a:gd name="connsiteY3" fmla="*/ 1261836 h 1261836"/>
                <a:gd name="connsiteX4" fmla="*/ 247650 w 2152650"/>
                <a:gd name="connsiteY4" fmla="*/ 0 h 1261836"/>
                <a:gd name="connsiteX0" fmla="*/ 247650 w 2100262"/>
                <a:gd name="connsiteY0" fmla="*/ 0 h 1261836"/>
                <a:gd name="connsiteX1" fmla="*/ 2100262 w 2100262"/>
                <a:gd name="connsiteY1" fmla="*/ 358810 h 1261836"/>
                <a:gd name="connsiteX2" fmla="*/ 1952625 w 2100262"/>
                <a:gd name="connsiteY2" fmla="*/ 1127783 h 1261836"/>
                <a:gd name="connsiteX3" fmla="*/ 0 w 2100262"/>
                <a:gd name="connsiteY3" fmla="*/ 1261836 h 1261836"/>
                <a:gd name="connsiteX4" fmla="*/ 247650 w 2100262"/>
                <a:gd name="connsiteY4" fmla="*/ 0 h 1261836"/>
                <a:gd name="connsiteX0" fmla="*/ 247650 w 2100262"/>
                <a:gd name="connsiteY0" fmla="*/ 0 h 1261836"/>
                <a:gd name="connsiteX1" fmla="*/ 2100262 w 2100262"/>
                <a:gd name="connsiteY1" fmla="*/ 346814 h 1261836"/>
                <a:gd name="connsiteX2" fmla="*/ 1952625 w 2100262"/>
                <a:gd name="connsiteY2" fmla="*/ 1127783 h 1261836"/>
                <a:gd name="connsiteX3" fmla="*/ 0 w 2100262"/>
                <a:gd name="connsiteY3" fmla="*/ 1261836 h 1261836"/>
                <a:gd name="connsiteX4" fmla="*/ 247650 w 2100262"/>
                <a:gd name="connsiteY4" fmla="*/ 0 h 12618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0262" h="1261836">
                  <a:moveTo>
                    <a:pt x="247650" y="0"/>
                  </a:moveTo>
                  <a:lnTo>
                    <a:pt x="2100262" y="346814"/>
                  </a:lnTo>
                  <a:lnTo>
                    <a:pt x="1952625" y="1127783"/>
                  </a:lnTo>
                  <a:lnTo>
                    <a:pt x="0" y="1261836"/>
                  </a:lnTo>
                  <a:lnTo>
                    <a:pt x="247650" y="0"/>
                  </a:lnTo>
                  <a:close/>
                </a:path>
              </a:pathLst>
            </a:cu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任意多边形 91"/>
            <p:cNvSpPr/>
            <p:nvPr/>
          </p:nvSpPr>
          <p:spPr>
            <a:xfrm>
              <a:off x="4667250" y="1400176"/>
              <a:ext cx="535940" cy="3119438"/>
            </a:xfrm>
            <a:custGeom>
              <a:avLst/>
              <a:gdLst>
                <a:gd name="connsiteX0" fmla="*/ 535940 w 535940"/>
                <a:gd name="connsiteY0" fmla="*/ 0 h 3119438"/>
                <a:gd name="connsiteX1" fmla="*/ 488315 w 535940"/>
                <a:gd name="connsiteY1" fmla="*/ 3119438 h 3119438"/>
                <a:gd name="connsiteX2" fmla="*/ 0 w 535940"/>
                <a:gd name="connsiteY2" fmla="*/ 2676525 h 3119438"/>
                <a:gd name="connsiteX3" fmla="*/ 38307 w 535940"/>
                <a:gd name="connsiteY3" fmla="*/ 1924316 h 3119438"/>
                <a:gd name="connsiteX4" fmla="*/ 39804 w 535940"/>
                <a:gd name="connsiteY4" fmla="*/ 1923877 h 3119438"/>
                <a:gd name="connsiteX5" fmla="*/ 330603 w 535940"/>
                <a:gd name="connsiteY5" fmla="*/ 1407381 h 3119438"/>
                <a:gd name="connsiteX6" fmla="*/ 66850 w 535940"/>
                <a:gd name="connsiteY6" fmla="*/ 1363845 h 3119438"/>
                <a:gd name="connsiteX7" fmla="*/ 104775 w 535940"/>
                <a:gd name="connsiteY7" fmla="*/ 619125 h 3119438"/>
                <a:gd name="connsiteX8" fmla="*/ 535940 w 535940"/>
                <a:gd name="connsiteY8" fmla="*/ 0 h 311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5940" h="3119438">
                  <a:moveTo>
                    <a:pt x="535940" y="0"/>
                  </a:moveTo>
                  <a:lnTo>
                    <a:pt x="488315" y="3119438"/>
                  </a:lnTo>
                  <a:lnTo>
                    <a:pt x="0" y="2676525"/>
                  </a:lnTo>
                  <a:lnTo>
                    <a:pt x="38307" y="1924316"/>
                  </a:lnTo>
                  <a:lnTo>
                    <a:pt x="39804" y="1923877"/>
                  </a:lnTo>
                  <a:lnTo>
                    <a:pt x="330603" y="1407381"/>
                  </a:lnTo>
                  <a:lnTo>
                    <a:pt x="66850" y="1363845"/>
                  </a:lnTo>
                  <a:lnTo>
                    <a:pt x="104775" y="619125"/>
                  </a:lnTo>
                  <a:lnTo>
                    <a:pt x="535940" y="0"/>
                  </a:lnTo>
                  <a:close/>
                </a:path>
              </a:pathLst>
            </a:cu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3" name="矩形 3"/>
            <p:cNvSpPr/>
            <p:nvPr/>
          </p:nvSpPr>
          <p:spPr>
            <a:xfrm>
              <a:off x="3259523" y="4075481"/>
              <a:ext cx="1895475" cy="840843"/>
            </a:xfrm>
            <a:custGeom>
              <a:avLst/>
              <a:gdLst>
                <a:gd name="connsiteX0" fmla="*/ 0 w 2032000"/>
                <a:gd name="connsiteY0" fmla="*/ 0 h 1001486"/>
                <a:gd name="connsiteX1" fmla="*/ 2032000 w 2032000"/>
                <a:gd name="connsiteY1" fmla="*/ 0 h 1001486"/>
                <a:gd name="connsiteX2" fmla="*/ 2032000 w 2032000"/>
                <a:gd name="connsiteY2" fmla="*/ 1001486 h 1001486"/>
                <a:gd name="connsiteX3" fmla="*/ 0 w 2032000"/>
                <a:gd name="connsiteY3" fmla="*/ 1001486 h 1001486"/>
                <a:gd name="connsiteX4" fmla="*/ 0 w 2032000"/>
                <a:gd name="connsiteY4" fmla="*/ 0 h 1001486"/>
                <a:gd name="connsiteX0" fmla="*/ 0 w 2114550"/>
                <a:gd name="connsiteY0" fmla="*/ 0 h 1026886"/>
                <a:gd name="connsiteX1" fmla="*/ 203200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14550"/>
                <a:gd name="connsiteY0" fmla="*/ 0 h 1026886"/>
                <a:gd name="connsiteX1" fmla="*/ 2025650 w 2114550"/>
                <a:gd name="connsiteY1" fmla="*/ 0 h 1026886"/>
                <a:gd name="connsiteX2" fmla="*/ 2114550 w 2114550"/>
                <a:gd name="connsiteY2" fmla="*/ 1026886 h 1026886"/>
                <a:gd name="connsiteX3" fmla="*/ 0 w 2114550"/>
                <a:gd name="connsiteY3" fmla="*/ 1001486 h 1026886"/>
                <a:gd name="connsiteX4" fmla="*/ 0 w 2114550"/>
                <a:gd name="connsiteY4" fmla="*/ 0 h 1026886"/>
                <a:gd name="connsiteX0" fmla="*/ 0 w 2120900"/>
                <a:gd name="connsiteY0" fmla="*/ 0 h 1026886"/>
                <a:gd name="connsiteX1" fmla="*/ 2025650 w 2120900"/>
                <a:gd name="connsiteY1" fmla="*/ 0 h 1026886"/>
                <a:gd name="connsiteX2" fmla="*/ 2120900 w 2120900"/>
                <a:gd name="connsiteY2" fmla="*/ 1026886 h 1026886"/>
                <a:gd name="connsiteX3" fmla="*/ 0 w 2120900"/>
                <a:gd name="connsiteY3" fmla="*/ 1001486 h 1026886"/>
                <a:gd name="connsiteX4" fmla="*/ 0 w 2120900"/>
                <a:gd name="connsiteY4" fmla="*/ 0 h 1026886"/>
                <a:gd name="connsiteX0" fmla="*/ 127000 w 2247900"/>
                <a:gd name="connsiteY0" fmla="*/ 0 h 1172936"/>
                <a:gd name="connsiteX1" fmla="*/ 2152650 w 2247900"/>
                <a:gd name="connsiteY1" fmla="*/ 0 h 1172936"/>
                <a:gd name="connsiteX2" fmla="*/ 2247900 w 2247900"/>
                <a:gd name="connsiteY2" fmla="*/ 1026886 h 1172936"/>
                <a:gd name="connsiteX3" fmla="*/ 0 w 2247900"/>
                <a:gd name="connsiteY3" fmla="*/ 1172936 h 1172936"/>
                <a:gd name="connsiteX4" fmla="*/ 127000 w 2247900"/>
                <a:gd name="connsiteY4" fmla="*/ 0 h 1172936"/>
                <a:gd name="connsiteX0" fmla="*/ 247650 w 2247900"/>
                <a:gd name="connsiteY0" fmla="*/ 0 h 1261836"/>
                <a:gd name="connsiteX1" fmla="*/ 2152650 w 2247900"/>
                <a:gd name="connsiteY1" fmla="*/ 88900 h 1261836"/>
                <a:gd name="connsiteX2" fmla="*/ 2247900 w 2247900"/>
                <a:gd name="connsiteY2" fmla="*/ 1115786 h 1261836"/>
                <a:gd name="connsiteX3" fmla="*/ 0 w 2247900"/>
                <a:gd name="connsiteY3" fmla="*/ 1261836 h 1261836"/>
                <a:gd name="connsiteX4" fmla="*/ 247650 w 2247900"/>
                <a:gd name="connsiteY4" fmla="*/ 0 h 1261836"/>
                <a:gd name="connsiteX0" fmla="*/ 247650 w 2224087"/>
                <a:gd name="connsiteY0" fmla="*/ 0 h 1261836"/>
                <a:gd name="connsiteX1" fmla="*/ 2152650 w 2224087"/>
                <a:gd name="connsiteY1" fmla="*/ 88900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224087"/>
                <a:gd name="connsiteY0" fmla="*/ 0 h 1261836"/>
                <a:gd name="connsiteX1" fmla="*/ 2152650 w 2224087"/>
                <a:gd name="connsiteY1" fmla="*/ 130886 h 1261836"/>
                <a:gd name="connsiteX2" fmla="*/ 2224087 w 2224087"/>
                <a:gd name="connsiteY2" fmla="*/ 1109789 h 1261836"/>
                <a:gd name="connsiteX3" fmla="*/ 0 w 2224087"/>
                <a:gd name="connsiteY3" fmla="*/ 1261836 h 1261836"/>
                <a:gd name="connsiteX4" fmla="*/ 247650 w 2224087"/>
                <a:gd name="connsiteY4" fmla="*/ 0 h 1261836"/>
                <a:gd name="connsiteX0" fmla="*/ 247650 w 2152650"/>
                <a:gd name="connsiteY0" fmla="*/ 0 h 1261836"/>
                <a:gd name="connsiteX1" fmla="*/ 2152650 w 2152650"/>
                <a:gd name="connsiteY1" fmla="*/ 130886 h 1261836"/>
                <a:gd name="connsiteX2" fmla="*/ 1966912 w 2152650"/>
                <a:gd name="connsiteY2" fmla="*/ 1127783 h 1261836"/>
                <a:gd name="connsiteX3" fmla="*/ 0 w 2152650"/>
                <a:gd name="connsiteY3" fmla="*/ 1261836 h 1261836"/>
                <a:gd name="connsiteX4" fmla="*/ 247650 w 2152650"/>
                <a:gd name="connsiteY4" fmla="*/ 0 h 1261836"/>
                <a:gd name="connsiteX0" fmla="*/ 247650 w 2152650"/>
                <a:gd name="connsiteY0" fmla="*/ 0 h 1261836"/>
                <a:gd name="connsiteX1" fmla="*/ 2152650 w 2152650"/>
                <a:gd name="connsiteY1" fmla="*/ 130886 h 1261836"/>
                <a:gd name="connsiteX2" fmla="*/ 1952625 w 2152650"/>
                <a:gd name="connsiteY2" fmla="*/ 1127783 h 1261836"/>
                <a:gd name="connsiteX3" fmla="*/ 0 w 2152650"/>
                <a:gd name="connsiteY3" fmla="*/ 1261836 h 1261836"/>
                <a:gd name="connsiteX4" fmla="*/ 247650 w 2152650"/>
                <a:gd name="connsiteY4" fmla="*/ 0 h 1261836"/>
                <a:gd name="connsiteX0" fmla="*/ 247650 w 2100262"/>
                <a:gd name="connsiteY0" fmla="*/ 0 h 1261836"/>
                <a:gd name="connsiteX1" fmla="*/ 2100262 w 2100262"/>
                <a:gd name="connsiteY1" fmla="*/ 358810 h 1261836"/>
                <a:gd name="connsiteX2" fmla="*/ 1952625 w 2100262"/>
                <a:gd name="connsiteY2" fmla="*/ 1127783 h 1261836"/>
                <a:gd name="connsiteX3" fmla="*/ 0 w 2100262"/>
                <a:gd name="connsiteY3" fmla="*/ 1261836 h 1261836"/>
                <a:gd name="connsiteX4" fmla="*/ 247650 w 2100262"/>
                <a:gd name="connsiteY4" fmla="*/ 0 h 1261836"/>
                <a:gd name="connsiteX0" fmla="*/ 247650 w 2100262"/>
                <a:gd name="connsiteY0" fmla="*/ 0 h 1261836"/>
                <a:gd name="connsiteX1" fmla="*/ 2100262 w 2100262"/>
                <a:gd name="connsiteY1" fmla="*/ 346814 h 1261836"/>
                <a:gd name="connsiteX2" fmla="*/ 1952625 w 2100262"/>
                <a:gd name="connsiteY2" fmla="*/ 1127783 h 1261836"/>
                <a:gd name="connsiteX3" fmla="*/ 0 w 2100262"/>
                <a:gd name="connsiteY3" fmla="*/ 1261836 h 1261836"/>
                <a:gd name="connsiteX4" fmla="*/ 247650 w 2100262"/>
                <a:gd name="connsiteY4" fmla="*/ 0 h 1261836"/>
                <a:gd name="connsiteX0" fmla="*/ 247650 w 1952625"/>
                <a:gd name="connsiteY0" fmla="*/ 0 h 1261836"/>
                <a:gd name="connsiteX1" fmla="*/ 1800225 w 1952625"/>
                <a:gd name="connsiteY1" fmla="*/ 82903 h 1261836"/>
                <a:gd name="connsiteX2" fmla="*/ 1952625 w 1952625"/>
                <a:gd name="connsiteY2" fmla="*/ 1127783 h 1261836"/>
                <a:gd name="connsiteX3" fmla="*/ 0 w 1952625"/>
                <a:gd name="connsiteY3" fmla="*/ 1261836 h 1261836"/>
                <a:gd name="connsiteX4" fmla="*/ 247650 w 1952625"/>
                <a:gd name="connsiteY4" fmla="*/ 0 h 1261836"/>
                <a:gd name="connsiteX0" fmla="*/ 247650 w 2257425"/>
                <a:gd name="connsiteY0" fmla="*/ 0 h 1261836"/>
                <a:gd name="connsiteX1" fmla="*/ 1800225 w 2257425"/>
                <a:gd name="connsiteY1" fmla="*/ 82903 h 1261836"/>
                <a:gd name="connsiteX2" fmla="*/ 2257425 w 2257425"/>
                <a:gd name="connsiteY2" fmla="*/ 623953 h 1261836"/>
                <a:gd name="connsiteX3" fmla="*/ 0 w 2257425"/>
                <a:gd name="connsiteY3" fmla="*/ 1261836 h 1261836"/>
                <a:gd name="connsiteX4" fmla="*/ 247650 w 2257425"/>
                <a:gd name="connsiteY4" fmla="*/ 0 h 1261836"/>
                <a:gd name="connsiteX0" fmla="*/ 247650 w 2257425"/>
                <a:gd name="connsiteY0" fmla="*/ 0 h 1261836"/>
                <a:gd name="connsiteX1" fmla="*/ 1781175 w 2257425"/>
                <a:gd name="connsiteY1" fmla="*/ 82903 h 1261836"/>
                <a:gd name="connsiteX2" fmla="*/ 2257425 w 2257425"/>
                <a:gd name="connsiteY2" fmla="*/ 623953 h 1261836"/>
                <a:gd name="connsiteX3" fmla="*/ 0 w 2257425"/>
                <a:gd name="connsiteY3" fmla="*/ 1261836 h 1261836"/>
                <a:gd name="connsiteX4" fmla="*/ 247650 w 2257425"/>
                <a:gd name="connsiteY4" fmla="*/ 0 h 1261836"/>
                <a:gd name="connsiteX0" fmla="*/ 247650 w 2276475"/>
                <a:gd name="connsiteY0" fmla="*/ 0 h 1261836"/>
                <a:gd name="connsiteX1" fmla="*/ 1781175 w 2276475"/>
                <a:gd name="connsiteY1" fmla="*/ 82903 h 1261836"/>
                <a:gd name="connsiteX2" fmla="*/ 2276475 w 2276475"/>
                <a:gd name="connsiteY2" fmla="*/ 623953 h 1261836"/>
                <a:gd name="connsiteX3" fmla="*/ 0 w 2276475"/>
                <a:gd name="connsiteY3" fmla="*/ 1261836 h 1261836"/>
                <a:gd name="connsiteX4" fmla="*/ 247650 w 2276475"/>
                <a:gd name="connsiteY4" fmla="*/ 0 h 1261836"/>
                <a:gd name="connsiteX0" fmla="*/ 247650 w 2266950"/>
                <a:gd name="connsiteY0" fmla="*/ 0 h 1261836"/>
                <a:gd name="connsiteX1" fmla="*/ 1781175 w 2266950"/>
                <a:gd name="connsiteY1" fmla="*/ 82903 h 1261836"/>
                <a:gd name="connsiteX2" fmla="*/ 2266950 w 2266950"/>
                <a:gd name="connsiteY2" fmla="*/ 635949 h 1261836"/>
                <a:gd name="connsiteX3" fmla="*/ 0 w 2266950"/>
                <a:gd name="connsiteY3" fmla="*/ 1261836 h 1261836"/>
                <a:gd name="connsiteX4" fmla="*/ 247650 w 2266950"/>
                <a:gd name="connsiteY4" fmla="*/ 0 h 1261836"/>
                <a:gd name="connsiteX0" fmla="*/ 247650 w 2266950"/>
                <a:gd name="connsiteY0" fmla="*/ 0 h 1261836"/>
                <a:gd name="connsiteX1" fmla="*/ 1781175 w 2266950"/>
                <a:gd name="connsiteY1" fmla="*/ 82903 h 1261836"/>
                <a:gd name="connsiteX2" fmla="*/ 2266950 w 2266950"/>
                <a:gd name="connsiteY2" fmla="*/ 635949 h 1261836"/>
                <a:gd name="connsiteX3" fmla="*/ 0 w 2266950"/>
                <a:gd name="connsiteY3" fmla="*/ 1261836 h 1261836"/>
                <a:gd name="connsiteX4" fmla="*/ 247650 w 2266950"/>
                <a:gd name="connsiteY4" fmla="*/ 0 h 1261836"/>
                <a:gd name="connsiteX0" fmla="*/ 247650 w 2266950"/>
                <a:gd name="connsiteY0" fmla="*/ 0 h 1261836"/>
                <a:gd name="connsiteX1" fmla="*/ 1785938 w 2266950"/>
                <a:gd name="connsiteY1" fmla="*/ 82903 h 1261836"/>
                <a:gd name="connsiteX2" fmla="*/ 2266950 w 2266950"/>
                <a:gd name="connsiteY2" fmla="*/ 635949 h 1261836"/>
                <a:gd name="connsiteX3" fmla="*/ 0 w 2266950"/>
                <a:gd name="connsiteY3" fmla="*/ 1261836 h 1261836"/>
                <a:gd name="connsiteX4" fmla="*/ 247650 w 2266950"/>
                <a:gd name="connsiteY4" fmla="*/ 0 h 1261836"/>
                <a:gd name="connsiteX0" fmla="*/ 0 w 2019300"/>
                <a:gd name="connsiteY0" fmla="*/ 0 h 1141876"/>
                <a:gd name="connsiteX1" fmla="*/ 1538288 w 2019300"/>
                <a:gd name="connsiteY1" fmla="*/ 82903 h 1141876"/>
                <a:gd name="connsiteX2" fmla="*/ 2019300 w 2019300"/>
                <a:gd name="connsiteY2" fmla="*/ 635949 h 1141876"/>
                <a:gd name="connsiteX3" fmla="*/ 400050 w 2019300"/>
                <a:gd name="connsiteY3" fmla="*/ 1141876 h 1141876"/>
                <a:gd name="connsiteX4" fmla="*/ 0 w 2019300"/>
                <a:gd name="connsiteY4" fmla="*/ 0 h 1141876"/>
                <a:gd name="connsiteX0" fmla="*/ 0 w 1933575"/>
                <a:gd name="connsiteY0" fmla="*/ 205000 h 1058973"/>
                <a:gd name="connsiteX1" fmla="*/ 1452563 w 1933575"/>
                <a:gd name="connsiteY1" fmla="*/ 0 h 1058973"/>
                <a:gd name="connsiteX2" fmla="*/ 1933575 w 1933575"/>
                <a:gd name="connsiteY2" fmla="*/ 553046 h 1058973"/>
                <a:gd name="connsiteX3" fmla="*/ 314325 w 1933575"/>
                <a:gd name="connsiteY3" fmla="*/ 1058973 h 1058973"/>
                <a:gd name="connsiteX4" fmla="*/ 0 w 1933575"/>
                <a:gd name="connsiteY4" fmla="*/ 205000 h 1058973"/>
                <a:gd name="connsiteX0" fmla="*/ 0 w 1895475"/>
                <a:gd name="connsiteY0" fmla="*/ 109033 h 1058973"/>
                <a:gd name="connsiteX1" fmla="*/ 1414463 w 1895475"/>
                <a:gd name="connsiteY1" fmla="*/ 0 h 1058973"/>
                <a:gd name="connsiteX2" fmla="*/ 1895475 w 1895475"/>
                <a:gd name="connsiteY2" fmla="*/ 553046 h 1058973"/>
                <a:gd name="connsiteX3" fmla="*/ 276225 w 1895475"/>
                <a:gd name="connsiteY3" fmla="*/ 1058973 h 1058973"/>
                <a:gd name="connsiteX4" fmla="*/ 0 w 1895475"/>
                <a:gd name="connsiteY4" fmla="*/ 109033 h 1058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475" h="1058973">
                  <a:moveTo>
                    <a:pt x="0" y="109033"/>
                  </a:moveTo>
                  <a:lnTo>
                    <a:pt x="1414463" y="0"/>
                  </a:lnTo>
                  <a:lnTo>
                    <a:pt x="1895475" y="553046"/>
                  </a:lnTo>
                  <a:lnTo>
                    <a:pt x="276225" y="1058973"/>
                  </a:lnTo>
                  <a:lnTo>
                    <a:pt x="0" y="109033"/>
                  </a:lnTo>
                  <a:close/>
                </a:path>
              </a:pathLst>
            </a:cu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等腰三角形 17"/>
            <p:cNvSpPr/>
            <p:nvPr/>
          </p:nvSpPr>
          <p:spPr>
            <a:xfrm rot="4141062">
              <a:off x="3029941" y="4384977"/>
              <a:ext cx="875075" cy="189743"/>
            </a:xfrm>
            <a:custGeom>
              <a:avLst/>
              <a:gdLst>
                <a:gd name="connsiteX0" fmla="*/ 0 w 662925"/>
                <a:gd name="connsiteY0" fmla="*/ 481133 h 481133"/>
                <a:gd name="connsiteX1" fmla="*/ 331463 w 662925"/>
                <a:gd name="connsiteY1" fmla="*/ 0 h 481133"/>
                <a:gd name="connsiteX2" fmla="*/ 662925 w 662925"/>
                <a:gd name="connsiteY2" fmla="*/ 481133 h 481133"/>
                <a:gd name="connsiteX3" fmla="*/ 0 w 662925"/>
                <a:gd name="connsiteY3" fmla="*/ 481133 h 481133"/>
                <a:gd name="connsiteX0" fmla="*/ 84720 w 747645"/>
                <a:gd name="connsiteY0" fmla="*/ 185079 h 185079"/>
                <a:gd name="connsiteX1" fmla="*/ 0 w 747645"/>
                <a:gd name="connsiteY1" fmla="*/ 0 h 185079"/>
                <a:gd name="connsiteX2" fmla="*/ 747645 w 747645"/>
                <a:gd name="connsiteY2" fmla="*/ 185079 h 185079"/>
                <a:gd name="connsiteX3" fmla="*/ 84720 w 747645"/>
                <a:gd name="connsiteY3" fmla="*/ 185079 h 185079"/>
                <a:gd name="connsiteX0" fmla="*/ 84720 w 870283"/>
                <a:gd name="connsiteY0" fmla="*/ 185079 h 185079"/>
                <a:gd name="connsiteX1" fmla="*/ 0 w 870283"/>
                <a:gd name="connsiteY1" fmla="*/ 0 h 185079"/>
                <a:gd name="connsiteX2" fmla="*/ 870283 w 870283"/>
                <a:gd name="connsiteY2" fmla="*/ 184505 h 185079"/>
                <a:gd name="connsiteX3" fmla="*/ 84720 w 870283"/>
                <a:gd name="connsiteY3" fmla="*/ 185079 h 185079"/>
                <a:gd name="connsiteX0" fmla="*/ 84720 w 869146"/>
                <a:gd name="connsiteY0" fmla="*/ 185079 h 187469"/>
                <a:gd name="connsiteX1" fmla="*/ 0 w 869146"/>
                <a:gd name="connsiteY1" fmla="*/ 0 h 187469"/>
                <a:gd name="connsiteX2" fmla="*/ 869146 w 869146"/>
                <a:gd name="connsiteY2" fmla="*/ 187469 h 187469"/>
                <a:gd name="connsiteX3" fmla="*/ 84720 w 869146"/>
                <a:gd name="connsiteY3" fmla="*/ 185079 h 187469"/>
                <a:gd name="connsiteX0" fmla="*/ 73309 w 869146"/>
                <a:gd name="connsiteY0" fmla="*/ 170501 h 187469"/>
                <a:gd name="connsiteX1" fmla="*/ 0 w 869146"/>
                <a:gd name="connsiteY1" fmla="*/ 0 h 187469"/>
                <a:gd name="connsiteX2" fmla="*/ 869146 w 869146"/>
                <a:gd name="connsiteY2" fmla="*/ 187469 h 187469"/>
                <a:gd name="connsiteX3" fmla="*/ 73309 w 869146"/>
                <a:gd name="connsiteY3" fmla="*/ 170501 h 187469"/>
                <a:gd name="connsiteX0" fmla="*/ 72863 w 869146"/>
                <a:gd name="connsiteY0" fmla="*/ 180531 h 187469"/>
                <a:gd name="connsiteX1" fmla="*/ 0 w 869146"/>
                <a:gd name="connsiteY1" fmla="*/ 0 h 187469"/>
                <a:gd name="connsiteX2" fmla="*/ 869146 w 869146"/>
                <a:gd name="connsiteY2" fmla="*/ 187469 h 187469"/>
                <a:gd name="connsiteX3" fmla="*/ 72863 w 869146"/>
                <a:gd name="connsiteY3" fmla="*/ 180531 h 187469"/>
                <a:gd name="connsiteX0" fmla="*/ 72863 w 875075"/>
                <a:gd name="connsiteY0" fmla="*/ 180531 h 189743"/>
                <a:gd name="connsiteX1" fmla="*/ 0 w 875075"/>
                <a:gd name="connsiteY1" fmla="*/ 0 h 189743"/>
                <a:gd name="connsiteX2" fmla="*/ 875075 w 875075"/>
                <a:gd name="connsiteY2" fmla="*/ 189743 h 189743"/>
                <a:gd name="connsiteX3" fmla="*/ 72863 w 875075"/>
                <a:gd name="connsiteY3" fmla="*/ 180531 h 189743"/>
                <a:gd name="connsiteX0" fmla="*/ 71036 w 875075"/>
                <a:gd name="connsiteY0" fmla="*/ 176430 h 189743"/>
                <a:gd name="connsiteX1" fmla="*/ 0 w 875075"/>
                <a:gd name="connsiteY1" fmla="*/ 0 h 189743"/>
                <a:gd name="connsiteX2" fmla="*/ 875075 w 875075"/>
                <a:gd name="connsiteY2" fmla="*/ 189743 h 189743"/>
                <a:gd name="connsiteX3" fmla="*/ 71036 w 875075"/>
                <a:gd name="connsiteY3" fmla="*/ 176430 h 189743"/>
                <a:gd name="connsiteX0" fmla="*/ 71036 w 875075"/>
                <a:gd name="connsiteY0" fmla="*/ 176430 h 189743"/>
                <a:gd name="connsiteX1" fmla="*/ 0 w 875075"/>
                <a:gd name="connsiteY1" fmla="*/ 0 h 189743"/>
                <a:gd name="connsiteX2" fmla="*/ 875075 w 875075"/>
                <a:gd name="connsiteY2" fmla="*/ 189743 h 189743"/>
                <a:gd name="connsiteX3" fmla="*/ 71036 w 875075"/>
                <a:gd name="connsiteY3" fmla="*/ 176430 h 189743"/>
                <a:gd name="connsiteX0" fmla="*/ 74000 w 875075"/>
                <a:gd name="connsiteY0" fmla="*/ 177567 h 189743"/>
                <a:gd name="connsiteX1" fmla="*/ 0 w 875075"/>
                <a:gd name="connsiteY1" fmla="*/ 0 h 189743"/>
                <a:gd name="connsiteX2" fmla="*/ 875075 w 875075"/>
                <a:gd name="connsiteY2" fmla="*/ 189743 h 189743"/>
                <a:gd name="connsiteX3" fmla="*/ 74000 w 875075"/>
                <a:gd name="connsiteY3" fmla="*/ 177567 h 189743"/>
                <a:gd name="connsiteX0" fmla="*/ 63970 w 875075"/>
                <a:gd name="connsiteY0" fmla="*/ 177121 h 189743"/>
                <a:gd name="connsiteX1" fmla="*/ 0 w 875075"/>
                <a:gd name="connsiteY1" fmla="*/ 0 h 189743"/>
                <a:gd name="connsiteX2" fmla="*/ 875075 w 875075"/>
                <a:gd name="connsiteY2" fmla="*/ 189743 h 189743"/>
                <a:gd name="connsiteX3" fmla="*/ 63970 w 875075"/>
                <a:gd name="connsiteY3" fmla="*/ 177121 h 189743"/>
              </a:gdLst>
              <a:ahLst/>
              <a:cxnLst>
                <a:cxn ang="0">
                  <a:pos x="connsiteX0" y="connsiteY0"/>
                </a:cxn>
                <a:cxn ang="0">
                  <a:pos x="connsiteX1" y="connsiteY1"/>
                </a:cxn>
                <a:cxn ang="0">
                  <a:pos x="connsiteX2" y="connsiteY2"/>
                </a:cxn>
                <a:cxn ang="0">
                  <a:pos x="connsiteX3" y="connsiteY3"/>
                </a:cxn>
              </a:cxnLst>
              <a:rect l="l" t="t" r="r" b="b"/>
              <a:pathLst>
                <a:path w="875075" h="189743">
                  <a:moveTo>
                    <a:pt x="63970" y="177121"/>
                  </a:moveTo>
                  <a:lnTo>
                    <a:pt x="0" y="0"/>
                  </a:lnTo>
                  <a:lnTo>
                    <a:pt x="875075" y="189743"/>
                  </a:lnTo>
                  <a:lnTo>
                    <a:pt x="63970" y="177121"/>
                  </a:lnTo>
                  <a:close/>
                </a:path>
              </a:pathLst>
            </a:custGeom>
            <a:solidFill>
              <a:srgbClr val="FF1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5" name="组合 94"/>
          <p:cNvGrpSpPr/>
          <p:nvPr/>
        </p:nvGrpSpPr>
        <p:grpSpPr>
          <a:xfrm>
            <a:off x="7885261" y="4226010"/>
            <a:ext cx="487752" cy="801599"/>
            <a:chOff x="1318686" y="364422"/>
            <a:chExt cx="2681427" cy="4462188"/>
          </a:xfrm>
        </p:grpSpPr>
        <p:sp>
          <p:nvSpPr>
            <p:cNvPr id="96" name="等腰三角形 11"/>
            <p:cNvSpPr/>
            <p:nvPr/>
          </p:nvSpPr>
          <p:spPr>
            <a:xfrm rot="15717985">
              <a:off x="2207123" y="503957"/>
              <a:ext cx="490149" cy="211079"/>
            </a:xfrm>
            <a:custGeom>
              <a:avLst/>
              <a:gdLst>
                <a:gd name="connsiteX0" fmla="*/ 0 w 333062"/>
                <a:gd name="connsiteY0" fmla="*/ 412463 h 412463"/>
                <a:gd name="connsiteX1" fmla="*/ 166531 w 333062"/>
                <a:gd name="connsiteY1" fmla="*/ 0 h 412463"/>
                <a:gd name="connsiteX2" fmla="*/ 333062 w 333062"/>
                <a:gd name="connsiteY2" fmla="*/ 412463 h 412463"/>
                <a:gd name="connsiteX3" fmla="*/ 0 w 333062"/>
                <a:gd name="connsiteY3" fmla="*/ 412463 h 412463"/>
                <a:gd name="connsiteX0" fmla="*/ 0 w 397789"/>
                <a:gd name="connsiteY0" fmla="*/ 371263 h 412463"/>
                <a:gd name="connsiteX1" fmla="*/ 231258 w 397789"/>
                <a:gd name="connsiteY1" fmla="*/ 0 h 412463"/>
                <a:gd name="connsiteX2" fmla="*/ 397789 w 397789"/>
                <a:gd name="connsiteY2" fmla="*/ 412463 h 412463"/>
                <a:gd name="connsiteX3" fmla="*/ 0 w 397789"/>
                <a:gd name="connsiteY3" fmla="*/ 371263 h 412463"/>
                <a:gd name="connsiteX0" fmla="*/ 0 w 397789"/>
                <a:gd name="connsiteY0" fmla="*/ 304620 h 345820"/>
                <a:gd name="connsiteX1" fmla="*/ 385381 w 397789"/>
                <a:gd name="connsiteY1" fmla="*/ 0 h 345820"/>
                <a:gd name="connsiteX2" fmla="*/ 397789 w 397789"/>
                <a:gd name="connsiteY2" fmla="*/ 345820 h 345820"/>
                <a:gd name="connsiteX3" fmla="*/ 0 w 397789"/>
                <a:gd name="connsiteY3" fmla="*/ 304620 h 345820"/>
                <a:gd name="connsiteX0" fmla="*/ 0 w 385381"/>
                <a:gd name="connsiteY0" fmla="*/ 304620 h 489692"/>
                <a:gd name="connsiteX1" fmla="*/ 385381 w 385381"/>
                <a:gd name="connsiteY1" fmla="*/ 0 h 489692"/>
                <a:gd name="connsiteX2" fmla="*/ 371580 w 385381"/>
                <a:gd name="connsiteY2" fmla="*/ 489692 h 489692"/>
                <a:gd name="connsiteX3" fmla="*/ 0 w 385381"/>
                <a:gd name="connsiteY3" fmla="*/ 304620 h 489692"/>
                <a:gd name="connsiteX0" fmla="*/ 0 w 451165"/>
                <a:gd name="connsiteY0" fmla="*/ 17900 h 202972"/>
                <a:gd name="connsiteX1" fmla="*/ 451165 w 451165"/>
                <a:gd name="connsiteY1" fmla="*/ 0 h 202972"/>
                <a:gd name="connsiteX2" fmla="*/ 371580 w 451165"/>
                <a:gd name="connsiteY2" fmla="*/ 202972 h 202972"/>
                <a:gd name="connsiteX3" fmla="*/ 0 w 451165"/>
                <a:gd name="connsiteY3" fmla="*/ 17900 h 202972"/>
                <a:gd name="connsiteX0" fmla="*/ 0 w 451165"/>
                <a:gd name="connsiteY0" fmla="*/ 17900 h 194290"/>
                <a:gd name="connsiteX1" fmla="*/ 451165 w 451165"/>
                <a:gd name="connsiteY1" fmla="*/ 0 h 194290"/>
                <a:gd name="connsiteX2" fmla="*/ 372805 w 451165"/>
                <a:gd name="connsiteY2" fmla="*/ 194290 h 194290"/>
                <a:gd name="connsiteX3" fmla="*/ 0 w 451165"/>
                <a:gd name="connsiteY3" fmla="*/ 17900 h 194290"/>
              </a:gdLst>
              <a:ahLst/>
              <a:cxnLst>
                <a:cxn ang="0">
                  <a:pos x="connsiteX0" y="connsiteY0"/>
                </a:cxn>
                <a:cxn ang="0">
                  <a:pos x="connsiteX1" y="connsiteY1"/>
                </a:cxn>
                <a:cxn ang="0">
                  <a:pos x="connsiteX2" y="connsiteY2"/>
                </a:cxn>
                <a:cxn ang="0">
                  <a:pos x="connsiteX3" y="connsiteY3"/>
                </a:cxn>
              </a:cxnLst>
              <a:rect l="l" t="t" r="r" b="b"/>
              <a:pathLst>
                <a:path w="451165" h="194290">
                  <a:moveTo>
                    <a:pt x="0" y="17900"/>
                  </a:moveTo>
                  <a:lnTo>
                    <a:pt x="451165" y="0"/>
                  </a:lnTo>
                  <a:lnTo>
                    <a:pt x="372805" y="194290"/>
                  </a:lnTo>
                  <a:lnTo>
                    <a:pt x="0" y="179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矩形 10"/>
            <p:cNvSpPr/>
            <p:nvPr/>
          </p:nvSpPr>
          <p:spPr>
            <a:xfrm>
              <a:off x="2708210" y="1039073"/>
              <a:ext cx="1291903" cy="3787537"/>
            </a:xfrm>
            <a:custGeom>
              <a:avLst/>
              <a:gdLst>
                <a:gd name="connsiteX0" fmla="*/ 0 w 568276"/>
                <a:gd name="connsiteY0" fmla="*/ 0 h 3472171"/>
                <a:gd name="connsiteX1" fmla="*/ 568276 w 568276"/>
                <a:gd name="connsiteY1" fmla="*/ 0 h 3472171"/>
                <a:gd name="connsiteX2" fmla="*/ 568276 w 568276"/>
                <a:gd name="connsiteY2" fmla="*/ 3472171 h 3472171"/>
                <a:gd name="connsiteX3" fmla="*/ 0 w 568276"/>
                <a:gd name="connsiteY3" fmla="*/ 3472171 h 3472171"/>
                <a:gd name="connsiteX4" fmla="*/ 0 w 568276"/>
                <a:gd name="connsiteY4" fmla="*/ 0 h 3472171"/>
                <a:gd name="connsiteX0" fmla="*/ 0 w 676226"/>
                <a:gd name="connsiteY0" fmla="*/ 0 h 3472171"/>
                <a:gd name="connsiteX1" fmla="*/ 676226 w 676226"/>
                <a:gd name="connsiteY1" fmla="*/ 0 h 3472171"/>
                <a:gd name="connsiteX2" fmla="*/ 568276 w 676226"/>
                <a:gd name="connsiteY2" fmla="*/ 3472171 h 3472171"/>
                <a:gd name="connsiteX3" fmla="*/ 0 w 676226"/>
                <a:gd name="connsiteY3" fmla="*/ 3472171 h 3472171"/>
                <a:gd name="connsiteX4" fmla="*/ 0 w 676226"/>
                <a:gd name="connsiteY4" fmla="*/ 0 h 3472171"/>
                <a:gd name="connsiteX0" fmla="*/ 50800 w 676226"/>
                <a:gd name="connsiteY0" fmla="*/ 0 h 3535671"/>
                <a:gd name="connsiteX1" fmla="*/ 676226 w 676226"/>
                <a:gd name="connsiteY1" fmla="*/ 63500 h 3535671"/>
                <a:gd name="connsiteX2" fmla="*/ 568276 w 676226"/>
                <a:gd name="connsiteY2" fmla="*/ 3535671 h 3535671"/>
                <a:gd name="connsiteX3" fmla="*/ 0 w 676226"/>
                <a:gd name="connsiteY3" fmla="*/ 3535671 h 3535671"/>
                <a:gd name="connsiteX4" fmla="*/ 50800 w 676226"/>
                <a:gd name="connsiteY4" fmla="*/ 0 h 3535671"/>
                <a:gd name="connsiteX0" fmla="*/ 31750 w 676226"/>
                <a:gd name="connsiteY0" fmla="*/ 0 h 3522971"/>
                <a:gd name="connsiteX1" fmla="*/ 676226 w 676226"/>
                <a:gd name="connsiteY1" fmla="*/ 50800 h 3522971"/>
                <a:gd name="connsiteX2" fmla="*/ 568276 w 676226"/>
                <a:gd name="connsiteY2" fmla="*/ 3522971 h 3522971"/>
                <a:gd name="connsiteX3" fmla="*/ 0 w 676226"/>
                <a:gd name="connsiteY3" fmla="*/ 3522971 h 3522971"/>
                <a:gd name="connsiteX4" fmla="*/ 31750 w 676226"/>
                <a:gd name="connsiteY4" fmla="*/ 0 h 3522971"/>
                <a:gd name="connsiteX0" fmla="*/ 63500 w 676226"/>
                <a:gd name="connsiteY0" fmla="*/ 0 h 3522971"/>
                <a:gd name="connsiteX1" fmla="*/ 676226 w 676226"/>
                <a:gd name="connsiteY1" fmla="*/ 50800 h 3522971"/>
                <a:gd name="connsiteX2" fmla="*/ 568276 w 676226"/>
                <a:gd name="connsiteY2" fmla="*/ 3522971 h 3522971"/>
                <a:gd name="connsiteX3" fmla="*/ 0 w 676226"/>
                <a:gd name="connsiteY3" fmla="*/ 3522971 h 3522971"/>
                <a:gd name="connsiteX4" fmla="*/ 63500 w 676226"/>
                <a:gd name="connsiteY4" fmla="*/ 0 h 3522971"/>
                <a:gd name="connsiteX0" fmla="*/ 63500 w 676226"/>
                <a:gd name="connsiteY0" fmla="*/ 0 h 3522971"/>
                <a:gd name="connsiteX1" fmla="*/ 676226 w 676226"/>
                <a:gd name="connsiteY1" fmla="*/ 57150 h 3522971"/>
                <a:gd name="connsiteX2" fmla="*/ 568276 w 676226"/>
                <a:gd name="connsiteY2" fmla="*/ 3522971 h 3522971"/>
                <a:gd name="connsiteX3" fmla="*/ 0 w 676226"/>
                <a:gd name="connsiteY3" fmla="*/ 3522971 h 3522971"/>
                <a:gd name="connsiteX4" fmla="*/ 63500 w 676226"/>
                <a:gd name="connsiteY4" fmla="*/ 0 h 3522971"/>
                <a:gd name="connsiteX0" fmla="*/ 63500 w 680988"/>
                <a:gd name="connsiteY0" fmla="*/ 0 h 3522971"/>
                <a:gd name="connsiteX1" fmla="*/ 680988 w 680988"/>
                <a:gd name="connsiteY1" fmla="*/ 57150 h 3522971"/>
                <a:gd name="connsiteX2" fmla="*/ 568276 w 680988"/>
                <a:gd name="connsiteY2" fmla="*/ 3522971 h 3522971"/>
                <a:gd name="connsiteX3" fmla="*/ 0 w 680988"/>
                <a:gd name="connsiteY3" fmla="*/ 3522971 h 3522971"/>
                <a:gd name="connsiteX4" fmla="*/ 63500 w 680988"/>
                <a:gd name="connsiteY4" fmla="*/ 0 h 3522971"/>
                <a:gd name="connsiteX0" fmla="*/ 63500 w 690513"/>
                <a:gd name="connsiteY0" fmla="*/ 0 h 3522971"/>
                <a:gd name="connsiteX1" fmla="*/ 690513 w 690513"/>
                <a:gd name="connsiteY1" fmla="*/ 47625 h 3522971"/>
                <a:gd name="connsiteX2" fmla="*/ 568276 w 690513"/>
                <a:gd name="connsiteY2" fmla="*/ 3522971 h 3522971"/>
                <a:gd name="connsiteX3" fmla="*/ 0 w 690513"/>
                <a:gd name="connsiteY3" fmla="*/ 3522971 h 3522971"/>
                <a:gd name="connsiteX4" fmla="*/ 63500 w 690513"/>
                <a:gd name="connsiteY4" fmla="*/ 0 h 3522971"/>
                <a:gd name="connsiteX0" fmla="*/ 177800 w 804813"/>
                <a:gd name="connsiteY0" fmla="*/ 0 h 3522971"/>
                <a:gd name="connsiteX1" fmla="*/ 804813 w 804813"/>
                <a:gd name="connsiteY1" fmla="*/ 47625 h 3522971"/>
                <a:gd name="connsiteX2" fmla="*/ 682576 w 804813"/>
                <a:gd name="connsiteY2" fmla="*/ 3522971 h 3522971"/>
                <a:gd name="connsiteX3" fmla="*/ 0 w 804813"/>
                <a:gd name="connsiteY3" fmla="*/ 3383271 h 3522971"/>
                <a:gd name="connsiteX4" fmla="*/ 177800 w 804813"/>
                <a:gd name="connsiteY4" fmla="*/ 0 h 3522971"/>
                <a:gd name="connsiteX0" fmla="*/ 177800 w 911176"/>
                <a:gd name="connsiteY0" fmla="*/ 0 h 3446771"/>
                <a:gd name="connsiteX1" fmla="*/ 804813 w 911176"/>
                <a:gd name="connsiteY1" fmla="*/ 47625 h 3446771"/>
                <a:gd name="connsiteX2" fmla="*/ 911176 w 911176"/>
                <a:gd name="connsiteY2" fmla="*/ 3446771 h 3446771"/>
                <a:gd name="connsiteX3" fmla="*/ 0 w 911176"/>
                <a:gd name="connsiteY3" fmla="*/ 3383271 h 3446771"/>
                <a:gd name="connsiteX4" fmla="*/ 177800 w 911176"/>
                <a:gd name="connsiteY4" fmla="*/ 0 h 3446771"/>
                <a:gd name="connsiteX0" fmla="*/ 381000 w 1114376"/>
                <a:gd name="connsiteY0" fmla="*/ 0 h 3510271"/>
                <a:gd name="connsiteX1" fmla="*/ 1008013 w 1114376"/>
                <a:gd name="connsiteY1" fmla="*/ 47625 h 3510271"/>
                <a:gd name="connsiteX2" fmla="*/ 1114376 w 1114376"/>
                <a:gd name="connsiteY2" fmla="*/ 3446771 h 3510271"/>
                <a:gd name="connsiteX3" fmla="*/ 0 w 1114376"/>
                <a:gd name="connsiteY3" fmla="*/ 3510271 h 3510271"/>
                <a:gd name="connsiteX4" fmla="*/ 381000 w 1114376"/>
                <a:gd name="connsiteY4" fmla="*/ 0 h 3510271"/>
                <a:gd name="connsiteX0" fmla="*/ 469900 w 1203276"/>
                <a:gd name="connsiteY0" fmla="*/ 0 h 3510271"/>
                <a:gd name="connsiteX1" fmla="*/ 1096913 w 1203276"/>
                <a:gd name="connsiteY1" fmla="*/ 47625 h 3510271"/>
                <a:gd name="connsiteX2" fmla="*/ 1203276 w 1203276"/>
                <a:gd name="connsiteY2" fmla="*/ 3446771 h 3510271"/>
                <a:gd name="connsiteX3" fmla="*/ 0 w 1203276"/>
                <a:gd name="connsiteY3" fmla="*/ 3510271 h 3510271"/>
                <a:gd name="connsiteX4" fmla="*/ 469900 w 1203276"/>
                <a:gd name="connsiteY4" fmla="*/ 0 h 3510271"/>
                <a:gd name="connsiteX0" fmla="*/ 469900 w 1279476"/>
                <a:gd name="connsiteY0" fmla="*/ 0 h 3624571"/>
                <a:gd name="connsiteX1" fmla="*/ 1096913 w 1279476"/>
                <a:gd name="connsiteY1" fmla="*/ 47625 h 3624571"/>
                <a:gd name="connsiteX2" fmla="*/ 1279476 w 1279476"/>
                <a:gd name="connsiteY2" fmla="*/ 3624571 h 3624571"/>
                <a:gd name="connsiteX3" fmla="*/ 0 w 1279476"/>
                <a:gd name="connsiteY3" fmla="*/ 3510271 h 3624571"/>
                <a:gd name="connsiteX4" fmla="*/ 469900 w 1279476"/>
                <a:gd name="connsiteY4" fmla="*/ 0 h 3624571"/>
                <a:gd name="connsiteX0" fmla="*/ 513737 w 1323313"/>
                <a:gd name="connsiteY0" fmla="*/ 0 h 3869736"/>
                <a:gd name="connsiteX1" fmla="*/ 1140750 w 1323313"/>
                <a:gd name="connsiteY1" fmla="*/ 47625 h 3869736"/>
                <a:gd name="connsiteX2" fmla="*/ 1323313 w 1323313"/>
                <a:gd name="connsiteY2" fmla="*/ 3624571 h 3869736"/>
                <a:gd name="connsiteX3" fmla="*/ 0 w 1323313"/>
                <a:gd name="connsiteY3" fmla="*/ 3869736 h 3869736"/>
                <a:gd name="connsiteX4" fmla="*/ 513737 w 1323313"/>
                <a:gd name="connsiteY4" fmla="*/ 0 h 3869736"/>
                <a:gd name="connsiteX0" fmla="*/ 513737 w 1384685"/>
                <a:gd name="connsiteY0" fmla="*/ 0 h 3869736"/>
                <a:gd name="connsiteX1" fmla="*/ 1140750 w 1384685"/>
                <a:gd name="connsiteY1" fmla="*/ 47625 h 3869736"/>
                <a:gd name="connsiteX2" fmla="*/ 1384685 w 1384685"/>
                <a:gd name="connsiteY2" fmla="*/ 3624571 h 3869736"/>
                <a:gd name="connsiteX3" fmla="*/ 0 w 1384685"/>
                <a:gd name="connsiteY3" fmla="*/ 3869736 h 3869736"/>
                <a:gd name="connsiteX4" fmla="*/ 513737 w 1384685"/>
                <a:gd name="connsiteY4" fmla="*/ 0 h 3869736"/>
                <a:gd name="connsiteX0" fmla="*/ 491819 w 1362767"/>
                <a:gd name="connsiteY0" fmla="*/ 0 h 3869736"/>
                <a:gd name="connsiteX1" fmla="*/ 1118832 w 1362767"/>
                <a:gd name="connsiteY1" fmla="*/ 47625 h 3869736"/>
                <a:gd name="connsiteX2" fmla="*/ 1362767 w 1362767"/>
                <a:gd name="connsiteY2" fmla="*/ 3624571 h 3869736"/>
                <a:gd name="connsiteX3" fmla="*/ 0 w 1362767"/>
                <a:gd name="connsiteY3" fmla="*/ 3869736 h 3869736"/>
                <a:gd name="connsiteX4" fmla="*/ 491819 w 1362767"/>
                <a:gd name="connsiteY4" fmla="*/ 0 h 3869736"/>
                <a:gd name="connsiteX0" fmla="*/ 491819 w 1118832"/>
                <a:gd name="connsiteY0" fmla="*/ 0 h 3869736"/>
                <a:gd name="connsiteX1" fmla="*/ 1118832 w 1118832"/>
                <a:gd name="connsiteY1" fmla="*/ 47625 h 3869736"/>
                <a:gd name="connsiteX2" fmla="*/ 1108930 w 1118832"/>
                <a:gd name="connsiteY2" fmla="*/ 3738216 h 3869736"/>
                <a:gd name="connsiteX3" fmla="*/ 0 w 1118832"/>
                <a:gd name="connsiteY3" fmla="*/ 3869736 h 3869736"/>
                <a:gd name="connsiteX4" fmla="*/ 491819 w 1118832"/>
                <a:gd name="connsiteY4" fmla="*/ 0 h 3869736"/>
                <a:gd name="connsiteX0" fmla="*/ 491819 w 1189192"/>
                <a:gd name="connsiteY0" fmla="*/ 0 h 3880272"/>
                <a:gd name="connsiteX1" fmla="*/ 1118832 w 1189192"/>
                <a:gd name="connsiteY1" fmla="*/ 47625 h 3880272"/>
                <a:gd name="connsiteX2" fmla="*/ 1189089 w 1189192"/>
                <a:gd name="connsiteY2" fmla="*/ 3880272 h 3880272"/>
                <a:gd name="connsiteX3" fmla="*/ 0 w 1189192"/>
                <a:gd name="connsiteY3" fmla="*/ 3869736 h 3880272"/>
                <a:gd name="connsiteX4" fmla="*/ 491819 w 1189192"/>
                <a:gd name="connsiteY4" fmla="*/ 0 h 3880272"/>
                <a:gd name="connsiteX0" fmla="*/ 491819 w 1189192"/>
                <a:gd name="connsiteY0" fmla="*/ 0 h 3951300"/>
                <a:gd name="connsiteX1" fmla="*/ 1118832 w 1189192"/>
                <a:gd name="connsiteY1" fmla="*/ 47625 h 3951300"/>
                <a:gd name="connsiteX2" fmla="*/ 1189089 w 1189192"/>
                <a:gd name="connsiteY2" fmla="*/ 3951300 h 3951300"/>
                <a:gd name="connsiteX3" fmla="*/ 0 w 1189192"/>
                <a:gd name="connsiteY3" fmla="*/ 3869736 h 3951300"/>
                <a:gd name="connsiteX4" fmla="*/ 491819 w 1189192"/>
                <a:gd name="connsiteY4" fmla="*/ 0 h 3951300"/>
                <a:gd name="connsiteX0" fmla="*/ 438380 w 1135753"/>
                <a:gd name="connsiteY0" fmla="*/ 0 h 3951300"/>
                <a:gd name="connsiteX1" fmla="*/ 1065393 w 1135753"/>
                <a:gd name="connsiteY1" fmla="*/ 47625 h 3951300"/>
                <a:gd name="connsiteX2" fmla="*/ 1135650 w 1135753"/>
                <a:gd name="connsiteY2" fmla="*/ 3951300 h 3951300"/>
                <a:gd name="connsiteX3" fmla="*/ 0 w 1135753"/>
                <a:gd name="connsiteY3" fmla="*/ 3899625 h 3951300"/>
                <a:gd name="connsiteX4" fmla="*/ 438380 w 1135753"/>
                <a:gd name="connsiteY4" fmla="*/ 0 h 3951300"/>
                <a:gd name="connsiteX0" fmla="*/ 438380 w 1189151"/>
                <a:gd name="connsiteY0" fmla="*/ 0 h 3899625"/>
                <a:gd name="connsiteX1" fmla="*/ 1065393 w 1189151"/>
                <a:gd name="connsiteY1" fmla="*/ 47625 h 3899625"/>
                <a:gd name="connsiteX2" fmla="*/ 1189090 w 1189151"/>
                <a:gd name="connsiteY2" fmla="*/ 3712198 h 3899625"/>
                <a:gd name="connsiteX3" fmla="*/ 0 w 1189151"/>
                <a:gd name="connsiteY3" fmla="*/ 3899625 h 3899625"/>
                <a:gd name="connsiteX4" fmla="*/ 438380 w 1189151"/>
                <a:gd name="connsiteY4" fmla="*/ 0 h 3899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151" h="3899625">
                  <a:moveTo>
                    <a:pt x="438380" y="0"/>
                  </a:moveTo>
                  <a:lnTo>
                    <a:pt x="1065393" y="47625"/>
                  </a:lnTo>
                  <a:cubicBezTo>
                    <a:pt x="1062092" y="1277822"/>
                    <a:pt x="1192391" y="2482001"/>
                    <a:pt x="1189090" y="3712198"/>
                  </a:cubicBezTo>
                  <a:lnTo>
                    <a:pt x="0" y="3899625"/>
                  </a:lnTo>
                  <a:lnTo>
                    <a:pt x="438380"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矩形 7"/>
            <p:cNvSpPr/>
            <p:nvPr/>
          </p:nvSpPr>
          <p:spPr>
            <a:xfrm rot="20111146">
              <a:off x="2221311" y="2816345"/>
              <a:ext cx="1033182" cy="1219489"/>
            </a:xfrm>
            <a:custGeom>
              <a:avLst/>
              <a:gdLst>
                <a:gd name="connsiteX0" fmla="*/ 0 w 1752600"/>
                <a:gd name="connsiteY0" fmla="*/ 0 h 533400"/>
                <a:gd name="connsiteX1" fmla="*/ 1752600 w 1752600"/>
                <a:gd name="connsiteY1" fmla="*/ 0 h 533400"/>
                <a:gd name="connsiteX2" fmla="*/ 1752600 w 1752600"/>
                <a:gd name="connsiteY2" fmla="*/ 533400 h 533400"/>
                <a:gd name="connsiteX3" fmla="*/ 0 w 1752600"/>
                <a:gd name="connsiteY3" fmla="*/ 533400 h 533400"/>
                <a:gd name="connsiteX4" fmla="*/ 0 w 1752600"/>
                <a:gd name="connsiteY4" fmla="*/ 0 h 533400"/>
                <a:gd name="connsiteX0" fmla="*/ 62378 w 1752600"/>
                <a:gd name="connsiteY0" fmla="*/ 0 h 630484"/>
                <a:gd name="connsiteX1" fmla="*/ 1752600 w 1752600"/>
                <a:gd name="connsiteY1" fmla="*/ 97084 h 630484"/>
                <a:gd name="connsiteX2" fmla="*/ 1752600 w 1752600"/>
                <a:gd name="connsiteY2" fmla="*/ 630484 h 630484"/>
                <a:gd name="connsiteX3" fmla="*/ 0 w 1752600"/>
                <a:gd name="connsiteY3" fmla="*/ 630484 h 630484"/>
                <a:gd name="connsiteX4" fmla="*/ 62378 w 1752600"/>
                <a:gd name="connsiteY4" fmla="*/ 0 h 630484"/>
                <a:gd name="connsiteX0" fmla="*/ 62378 w 1752600"/>
                <a:gd name="connsiteY0" fmla="*/ 0 h 630484"/>
                <a:gd name="connsiteX1" fmla="*/ 951008 w 1752600"/>
                <a:gd name="connsiteY1" fmla="*/ 37773 h 630484"/>
                <a:gd name="connsiteX2" fmla="*/ 1752600 w 1752600"/>
                <a:gd name="connsiteY2" fmla="*/ 630484 h 630484"/>
                <a:gd name="connsiteX3" fmla="*/ 0 w 1752600"/>
                <a:gd name="connsiteY3" fmla="*/ 630484 h 630484"/>
                <a:gd name="connsiteX4" fmla="*/ 62378 w 1752600"/>
                <a:gd name="connsiteY4" fmla="*/ 0 h 630484"/>
                <a:gd name="connsiteX0" fmla="*/ 62378 w 1243687"/>
                <a:gd name="connsiteY0" fmla="*/ 0 h 630484"/>
                <a:gd name="connsiteX1" fmla="*/ 951008 w 1243687"/>
                <a:gd name="connsiteY1" fmla="*/ 37773 h 630484"/>
                <a:gd name="connsiteX2" fmla="*/ 1243687 w 1243687"/>
                <a:gd name="connsiteY2" fmla="*/ 619048 h 630484"/>
                <a:gd name="connsiteX3" fmla="*/ 0 w 1243687"/>
                <a:gd name="connsiteY3" fmla="*/ 630484 h 630484"/>
                <a:gd name="connsiteX4" fmla="*/ 62378 w 1243687"/>
                <a:gd name="connsiteY4" fmla="*/ 0 h 630484"/>
                <a:gd name="connsiteX0" fmla="*/ 62378 w 951008"/>
                <a:gd name="connsiteY0" fmla="*/ 0 h 1138113"/>
                <a:gd name="connsiteX1" fmla="*/ 951008 w 951008"/>
                <a:gd name="connsiteY1" fmla="*/ 37773 h 1138113"/>
                <a:gd name="connsiteX2" fmla="*/ 945733 w 951008"/>
                <a:gd name="connsiteY2" fmla="*/ 1138113 h 1138113"/>
                <a:gd name="connsiteX3" fmla="*/ 0 w 951008"/>
                <a:gd name="connsiteY3" fmla="*/ 630484 h 1138113"/>
                <a:gd name="connsiteX4" fmla="*/ 62378 w 951008"/>
                <a:gd name="connsiteY4" fmla="*/ 0 h 1138113"/>
                <a:gd name="connsiteX0" fmla="*/ 62378 w 951008"/>
                <a:gd name="connsiteY0" fmla="*/ 0 h 1130754"/>
                <a:gd name="connsiteX1" fmla="*/ 951008 w 951008"/>
                <a:gd name="connsiteY1" fmla="*/ 37773 h 1130754"/>
                <a:gd name="connsiteX2" fmla="*/ 929816 w 951008"/>
                <a:gd name="connsiteY2" fmla="*/ 1130754 h 1130754"/>
                <a:gd name="connsiteX3" fmla="*/ 0 w 951008"/>
                <a:gd name="connsiteY3" fmla="*/ 630484 h 1130754"/>
                <a:gd name="connsiteX4" fmla="*/ 62378 w 951008"/>
                <a:gd name="connsiteY4" fmla="*/ 0 h 1130754"/>
                <a:gd name="connsiteX0" fmla="*/ 62378 w 951008"/>
                <a:gd name="connsiteY0" fmla="*/ 0 h 1132593"/>
                <a:gd name="connsiteX1" fmla="*/ 951008 w 951008"/>
                <a:gd name="connsiteY1" fmla="*/ 37773 h 1132593"/>
                <a:gd name="connsiteX2" fmla="*/ 933795 w 951008"/>
                <a:gd name="connsiteY2" fmla="*/ 1132593 h 1132593"/>
                <a:gd name="connsiteX3" fmla="*/ 0 w 951008"/>
                <a:gd name="connsiteY3" fmla="*/ 630484 h 1132593"/>
                <a:gd name="connsiteX4" fmla="*/ 62378 w 951008"/>
                <a:gd name="connsiteY4" fmla="*/ 0 h 1132593"/>
                <a:gd name="connsiteX0" fmla="*/ 62378 w 951008"/>
                <a:gd name="connsiteY0" fmla="*/ 0 h 1128615"/>
                <a:gd name="connsiteX1" fmla="*/ 951008 w 951008"/>
                <a:gd name="connsiteY1" fmla="*/ 37773 h 1128615"/>
                <a:gd name="connsiteX2" fmla="*/ 935634 w 951008"/>
                <a:gd name="connsiteY2" fmla="*/ 1128615 h 1128615"/>
                <a:gd name="connsiteX3" fmla="*/ 0 w 951008"/>
                <a:gd name="connsiteY3" fmla="*/ 630484 h 1128615"/>
                <a:gd name="connsiteX4" fmla="*/ 62378 w 951008"/>
                <a:gd name="connsiteY4" fmla="*/ 0 h 1128615"/>
                <a:gd name="connsiteX0" fmla="*/ 62378 w 951008"/>
                <a:gd name="connsiteY0" fmla="*/ 0 h 1122497"/>
                <a:gd name="connsiteX1" fmla="*/ 951008 w 951008"/>
                <a:gd name="connsiteY1" fmla="*/ 37773 h 1122497"/>
                <a:gd name="connsiteX2" fmla="*/ 943293 w 951008"/>
                <a:gd name="connsiteY2" fmla="*/ 1122497 h 1122497"/>
                <a:gd name="connsiteX3" fmla="*/ 0 w 951008"/>
                <a:gd name="connsiteY3" fmla="*/ 630484 h 1122497"/>
                <a:gd name="connsiteX4" fmla="*/ 62378 w 951008"/>
                <a:gd name="connsiteY4" fmla="*/ 0 h 11224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1008" h="1122497">
                  <a:moveTo>
                    <a:pt x="62378" y="0"/>
                  </a:moveTo>
                  <a:lnTo>
                    <a:pt x="951008" y="37773"/>
                  </a:lnTo>
                  <a:cubicBezTo>
                    <a:pt x="949250" y="404553"/>
                    <a:pt x="945051" y="755717"/>
                    <a:pt x="943293" y="1122497"/>
                  </a:cubicBezTo>
                  <a:lnTo>
                    <a:pt x="0" y="630484"/>
                  </a:lnTo>
                  <a:lnTo>
                    <a:pt x="6237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等腰三角形 5"/>
            <p:cNvSpPr/>
            <p:nvPr/>
          </p:nvSpPr>
          <p:spPr>
            <a:xfrm rot="9110624">
              <a:off x="1318686" y="741935"/>
              <a:ext cx="1991730" cy="2777923"/>
            </a:xfrm>
            <a:custGeom>
              <a:avLst/>
              <a:gdLst>
                <a:gd name="connsiteX0" fmla="*/ 0 w 1619250"/>
                <a:gd name="connsiteY0" fmla="*/ 2381250 h 2381250"/>
                <a:gd name="connsiteX1" fmla="*/ 809625 w 1619250"/>
                <a:gd name="connsiteY1" fmla="*/ 0 h 2381250"/>
                <a:gd name="connsiteX2" fmla="*/ 1619250 w 1619250"/>
                <a:gd name="connsiteY2" fmla="*/ 2381250 h 2381250"/>
                <a:gd name="connsiteX3" fmla="*/ 0 w 1619250"/>
                <a:gd name="connsiteY3" fmla="*/ 2381250 h 2381250"/>
                <a:gd name="connsiteX0" fmla="*/ 0 w 1283513"/>
                <a:gd name="connsiteY0" fmla="*/ 2381250 h 2381250"/>
                <a:gd name="connsiteX1" fmla="*/ 809625 w 1283513"/>
                <a:gd name="connsiteY1" fmla="*/ 0 h 2381250"/>
                <a:gd name="connsiteX2" fmla="*/ 1283513 w 1283513"/>
                <a:gd name="connsiteY2" fmla="*/ 1899923 h 2381250"/>
                <a:gd name="connsiteX3" fmla="*/ 0 w 1283513"/>
                <a:gd name="connsiteY3" fmla="*/ 2381250 h 2381250"/>
                <a:gd name="connsiteX0" fmla="*/ 0 w 1283513"/>
                <a:gd name="connsiteY0" fmla="*/ 1977588 h 1977588"/>
                <a:gd name="connsiteX1" fmla="*/ 809207 w 1283513"/>
                <a:gd name="connsiteY1" fmla="*/ 0 h 1977588"/>
                <a:gd name="connsiteX2" fmla="*/ 1283513 w 1283513"/>
                <a:gd name="connsiteY2" fmla="*/ 1496261 h 1977588"/>
                <a:gd name="connsiteX3" fmla="*/ 0 w 1283513"/>
                <a:gd name="connsiteY3" fmla="*/ 1977588 h 1977588"/>
                <a:gd name="connsiteX0" fmla="*/ 0 w 1283513"/>
                <a:gd name="connsiteY0" fmla="*/ 2533029 h 2533029"/>
                <a:gd name="connsiteX1" fmla="*/ 1063273 w 1283513"/>
                <a:gd name="connsiteY1" fmla="*/ 0 h 2533029"/>
                <a:gd name="connsiteX2" fmla="*/ 1283513 w 1283513"/>
                <a:gd name="connsiteY2" fmla="*/ 2051702 h 2533029"/>
                <a:gd name="connsiteX3" fmla="*/ 0 w 1283513"/>
                <a:gd name="connsiteY3" fmla="*/ 2533029 h 2533029"/>
                <a:gd name="connsiteX0" fmla="*/ 0 w 1833318"/>
                <a:gd name="connsiteY0" fmla="*/ 2556980 h 2556980"/>
                <a:gd name="connsiteX1" fmla="*/ 1613078 w 1833318"/>
                <a:gd name="connsiteY1" fmla="*/ 0 h 2556980"/>
                <a:gd name="connsiteX2" fmla="*/ 1833318 w 1833318"/>
                <a:gd name="connsiteY2" fmla="*/ 2051702 h 2556980"/>
                <a:gd name="connsiteX3" fmla="*/ 0 w 1833318"/>
                <a:gd name="connsiteY3" fmla="*/ 2556980 h 2556980"/>
              </a:gdLst>
              <a:ahLst/>
              <a:cxnLst>
                <a:cxn ang="0">
                  <a:pos x="connsiteX0" y="connsiteY0"/>
                </a:cxn>
                <a:cxn ang="0">
                  <a:pos x="connsiteX1" y="connsiteY1"/>
                </a:cxn>
                <a:cxn ang="0">
                  <a:pos x="connsiteX2" y="connsiteY2"/>
                </a:cxn>
                <a:cxn ang="0">
                  <a:pos x="connsiteX3" y="connsiteY3"/>
                </a:cxn>
              </a:cxnLst>
              <a:rect l="l" t="t" r="r" b="b"/>
              <a:pathLst>
                <a:path w="1833318" h="2556980">
                  <a:moveTo>
                    <a:pt x="0" y="2556980"/>
                  </a:moveTo>
                  <a:lnTo>
                    <a:pt x="1613078" y="0"/>
                  </a:lnTo>
                  <a:lnTo>
                    <a:pt x="1833318" y="2051702"/>
                  </a:lnTo>
                  <a:lnTo>
                    <a:pt x="0" y="255698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矩形 9"/>
            <p:cNvSpPr/>
            <p:nvPr/>
          </p:nvSpPr>
          <p:spPr>
            <a:xfrm rot="303323">
              <a:off x="2997217" y="1050495"/>
              <a:ext cx="745871" cy="2708940"/>
            </a:xfrm>
            <a:custGeom>
              <a:avLst/>
              <a:gdLst>
                <a:gd name="connsiteX0" fmla="*/ 0 w 656744"/>
                <a:gd name="connsiteY0" fmla="*/ 0 h 1701800"/>
                <a:gd name="connsiteX1" fmla="*/ 656744 w 656744"/>
                <a:gd name="connsiteY1" fmla="*/ 0 h 1701800"/>
                <a:gd name="connsiteX2" fmla="*/ 656744 w 656744"/>
                <a:gd name="connsiteY2" fmla="*/ 1701800 h 1701800"/>
                <a:gd name="connsiteX3" fmla="*/ 0 w 656744"/>
                <a:gd name="connsiteY3" fmla="*/ 1701800 h 1701800"/>
                <a:gd name="connsiteX4" fmla="*/ 0 w 656744"/>
                <a:gd name="connsiteY4" fmla="*/ 0 h 1701800"/>
                <a:gd name="connsiteX0" fmla="*/ 16592 w 673336"/>
                <a:gd name="connsiteY0" fmla="*/ 0 h 1701800"/>
                <a:gd name="connsiteX1" fmla="*/ 673336 w 673336"/>
                <a:gd name="connsiteY1" fmla="*/ 0 h 1701800"/>
                <a:gd name="connsiteX2" fmla="*/ 673336 w 673336"/>
                <a:gd name="connsiteY2" fmla="*/ 1701800 h 1701800"/>
                <a:gd name="connsiteX3" fmla="*/ 0 w 673336"/>
                <a:gd name="connsiteY3" fmla="*/ 1550273 h 1701800"/>
                <a:gd name="connsiteX4" fmla="*/ 16592 w 673336"/>
                <a:gd name="connsiteY4" fmla="*/ 0 h 1701800"/>
                <a:gd name="connsiteX0" fmla="*/ 16592 w 673336"/>
                <a:gd name="connsiteY0" fmla="*/ 0 h 1902945"/>
                <a:gd name="connsiteX1" fmla="*/ 673336 w 673336"/>
                <a:gd name="connsiteY1" fmla="*/ 0 h 1902945"/>
                <a:gd name="connsiteX2" fmla="*/ 525385 w 673336"/>
                <a:gd name="connsiteY2" fmla="*/ 1902945 h 1902945"/>
                <a:gd name="connsiteX3" fmla="*/ 0 w 673336"/>
                <a:gd name="connsiteY3" fmla="*/ 1550273 h 1902945"/>
                <a:gd name="connsiteX4" fmla="*/ 16592 w 673336"/>
                <a:gd name="connsiteY4" fmla="*/ 0 h 1902945"/>
                <a:gd name="connsiteX0" fmla="*/ 26639 w 683383"/>
                <a:gd name="connsiteY0" fmla="*/ 0 h 1902945"/>
                <a:gd name="connsiteX1" fmla="*/ 683383 w 683383"/>
                <a:gd name="connsiteY1" fmla="*/ 0 h 1902945"/>
                <a:gd name="connsiteX2" fmla="*/ 535432 w 683383"/>
                <a:gd name="connsiteY2" fmla="*/ 1902945 h 1902945"/>
                <a:gd name="connsiteX3" fmla="*/ 0 w 683383"/>
                <a:gd name="connsiteY3" fmla="*/ 1544787 h 1902945"/>
                <a:gd name="connsiteX4" fmla="*/ 26639 w 683383"/>
                <a:gd name="connsiteY4" fmla="*/ 0 h 1902945"/>
                <a:gd name="connsiteX0" fmla="*/ 29802 w 686546"/>
                <a:gd name="connsiteY0" fmla="*/ 0 h 1902945"/>
                <a:gd name="connsiteX1" fmla="*/ 686546 w 686546"/>
                <a:gd name="connsiteY1" fmla="*/ 0 h 1902945"/>
                <a:gd name="connsiteX2" fmla="*/ 538595 w 686546"/>
                <a:gd name="connsiteY2" fmla="*/ 1902945 h 1902945"/>
                <a:gd name="connsiteX3" fmla="*/ 0 w 686546"/>
                <a:gd name="connsiteY3" fmla="*/ 1545067 h 1902945"/>
                <a:gd name="connsiteX4" fmla="*/ 29802 w 686546"/>
                <a:gd name="connsiteY4" fmla="*/ 0 h 1902945"/>
                <a:gd name="connsiteX0" fmla="*/ 29802 w 686546"/>
                <a:gd name="connsiteY0" fmla="*/ 0 h 2493486"/>
                <a:gd name="connsiteX1" fmla="*/ 686546 w 686546"/>
                <a:gd name="connsiteY1" fmla="*/ 0 h 2493486"/>
                <a:gd name="connsiteX2" fmla="*/ 529225 w 686546"/>
                <a:gd name="connsiteY2" fmla="*/ 2493486 h 2493486"/>
                <a:gd name="connsiteX3" fmla="*/ 0 w 686546"/>
                <a:gd name="connsiteY3" fmla="*/ 1545067 h 2493486"/>
                <a:gd name="connsiteX4" fmla="*/ 29802 w 686546"/>
                <a:gd name="connsiteY4" fmla="*/ 0 h 24934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6546" h="2493486">
                  <a:moveTo>
                    <a:pt x="29802" y="0"/>
                  </a:moveTo>
                  <a:lnTo>
                    <a:pt x="686546" y="0"/>
                  </a:lnTo>
                  <a:lnTo>
                    <a:pt x="529225" y="2493486"/>
                  </a:lnTo>
                  <a:lnTo>
                    <a:pt x="0" y="1545067"/>
                  </a:lnTo>
                  <a:lnTo>
                    <a:pt x="29802"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1" name="组合 100"/>
          <p:cNvGrpSpPr/>
          <p:nvPr/>
        </p:nvGrpSpPr>
        <p:grpSpPr>
          <a:xfrm>
            <a:off x="569058" y="2664296"/>
            <a:ext cx="1782339" cy="1521166"/>
            <a:chOff x="420914" y="4746518"/>
            <a:chExt cx="2235200" cy="1931639"/>
          </a:xfrm>
        </p:grpSpPr>
        <p:sp>
          <p:nvSpPr>
            <p:cNvPr id="102" name="直角三角形 35"/>
            <p:cNvSpPr/>
            <p:nvPr/>
          </p:nvSpPr>
          <p:spPr>
            <a:xfrm rot="5400000" flipV="1">
              <a:off x="1353399" y="5386386"/>
              <a:ext cx="1233714" cy="1349828"/>
            </a:xfrm>
            <a:custGeom>
              <a:avLst/>
              <a:gdLst>
                <a:gd name="connsiteX0" fmla="*/ 0 w 957942"/>
                <a:gd name="connsiteY0" fmla="*/ 624114 h 624114"/>
                <a:gd name="connsiteX1" fmla="*/ 0 w 957942"/>
                <a:gd name="connsiteY1" fmla="*/ 0 h 624114"/>
                <a:gd name="connsiteX2" fmla="*/ 957942 w 957942"/>
                <a:gd name="connsiteY2" fmla="*/ 624114 h 624114"/>
                <a:gd name="connsiteX3" fmla="*/ 0 w 957942"/>
                <a:gd name="connsiteY3" fmla="*/ 624114 h 624114"/>
                <a:gd name="connsiteX0" fmla="*/ 0 w 1233714"/>
                <a:gd name="connsiteY0" fmla="*/ 1349828 h 1349828"/>
                <a:gd name="connsiteX1" fmla="*/ 1233714 w 1233714"/>
                <a:gd name="connsiteY1" fmla="*/ 0 h 1349828"/>
                <a:gd name="connsiteX2" fmla="*/ 957942 w 1233714"/>
                <a:gd name="connsiteY2" fmla="*/ 1349828 h 1349828"/>
                <a:gd name="connsiteX3" fmla="*/ 0 w 1233714"/>
                <a:gd name="connsiteY3" fmla="*/ 1349828 h 1349828"/>
              </a:gdLst>
              <a:ahLst/>
              <a:cxnLst>
                <a:cxn ang="0">
                  <a:pos x="connsiteX0" y="connsiteY0"/>
                </a:cxn>
                <a:cxn ang="0">
                  <a:pos x="connsiteX1" y="connsiteY1"/>
                </a:cxn>
                <a:cxn ang="0">
                  <a:pos x="connsiteX2" y="connsiteY2"/>
                </a:cxn>
                <a:cxn ang="0">
                  <a:pos x="connsiteX3" y="connsiteY3"/>
                </a:cxn>
              </a:cxnLst>
              <a:rect l="l" t="t" r="r" b="b"/>
              <a:pathLst>
                <a:path w="1233714" h="1349828">
                  <a:moveTo>
                    <a:pt x="0" y="1349828"/>
                  </a:moveTo>
                  <a:lnTo>
                    <a:pt x="1233714" y="0"/>
                  </a:lnTo>
                  <a:lnTo>
                    <a:pt x="957942" y="1349828"/>
                  </a:lnTo>
                  <a:lnTo>
                    <a:pt x="0" y="134982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矩形 102"/>
            <p:cNvSpPr/>
            <p:nvPr/>
          </p:nvSpPr>
          <p:spPr>
            <a:xfrm>
              <a:off x="420914" y="4746518"/>
              <a:ext cx="2235200" cy="165428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4" name="组合 103"/>
          <p:cNvGrpSpPr/>
          <p:nvPr/>
        </p:nvGrpSpPr>
        <p:grpSpPr>
          <a:xfrm>
            <a:off x="2862562" y="2694119"/>
            <a:ext cx="1782339" cy="1521166"/>
            <a:chOff x="420914" y="4746518"/>
            <a:chExt cx="2235200" cy="1931639"/>
          </a:xfrm>
        </p:grpSpPr>
        <p:sp>
          <p:nvSpPr>
            <p:cNvPr id="105" name="直角三角形 35"/>
            <p:cNvSpPr/>
            <p:nvPr/>
          </p:nvSpPr>
          <p:spPr>
            <a:xfrm rot="5400000" flipV="1">
              <a:off x="1353399" y="5386386"/>
              <a:ext cx="1233714" cy="1349828"/>
            </a:xfrm>
            <a:custGeom>
              <a:avLst/>
              <a:gdLst>
                <a:gd name="connsiteX0" fmla="*/ 0 w 957942"/>
                <a:gd name="connsiteY0" fmla="*/ 624114 h 624114"/>
                <a:gd name="connsiteX1" fmla="*/ 0 w 957942"/>
                <a:gd name="connsiteY1" fmla="*/ 0 h 624114"/>
                <a:gd name="connsiteX2" fmla="*/ 957942 w 957942"/>
                <a:gd name="connsiteY2" fmla="*/ 624114 h 624114"/>
                <a:gd name="connsiteX3" fmla="*/ 0 w 957942"/>
                <a:gd name="connsiteY3" fmla="*/ 624114 h 624114"/>
                <a:gd name="connsiteX0" fmla="*/ 0 w 1233714"/>
                <a:gd name="connsiteY0" fmla="*/ 1349828 h 1349828"/>
                <a:gd name="connsiteX1" fmla="*/ 1233714 w 1233714"/>
                <a:gd name="connsiteY1" fmla="*/ 0 h 1349828"/>
                <a:gd name="connsiteX2" fmla="*/ 957942 w 1233714"/>
                <a:gd name="connsiteY2" fmla="*/ 1349828 h 1349828"/>
                <a:gd name="connsiteX3" fmla="*/ 0 w 1233714"/>
                <a:gd name="connsiteY3" fmla="*/ 1349828 h 1349828"/>
              </a:gdLst>
              <a:ahLst/>
              <a:cxnLst>
                <a:cxn ang="0">
                  <a:pos x="connsiteX0" y="connsiteY0"/>
                </a:cxn>
                <a:cxn ang="0">
                  <a:pos x="connsiteX1" y="connsiteY1"/>
                </a:cxn>
                <a:cxn ang="0">
                  <a:pos x="connsiteX2" y="connsiteY2"/>
                </a:cxn>
                <a:cxn ang="0">
                  <a:pos x="connsiteX3" y="connsiteY3"/>
                </a:cxn>
              </a:cxnLst>
              <a:rect l="l" t="t" r="r" b="b"/>
              <a:pathLst>
                <a:path w="1233714" h="1349828">
                  <a:moveTo>
                    <a:pt x="0" y="1349828"/>
                  </a:moveTo>
                  <a:lnTo>
                    <a:pt x="1233714" y="0"/>
                  </a:lnTo>
                  <a:lnTo>
                    <a:pt x="957942" y="1349828"/>
                  </a:lnTo>
                  <a:lnTo>
                    <a:pt x="0" y="134982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矩形 105"/>
            <p:cNvSpPr/>
            <p:nvPr/>
          </p:nvSpPr>
          <p:spPr>
            <a:xfrm>
              <a:off x="420914" y="4746518"/>
              <a:ext cx="2235200" cy="165428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7" name="组合 106"/>
          <p:cNvGrpSpPr/>
          <p:nvPr/>
        </p:nvGrpSpPr>
        <p:grpSpPr>
          <a:xfrm>
            <a:off x="5148957" y="2703878"/>
            <a:ext cx="1782339" cy="1521166"/>
            <a:chOff x="420914" y="4746518"/>
            <a:chExt cx="2235200" cy="1931639"/>
          </a:xfrm>
        </p:grpSpPr>
        <p:sp>
          <p:nvSpPr>
            <p:cNvPr id="108" name="直角三角形 35"/>
            <p:cNvSpPr/>
            <p:nvPr/>
          </p:nvSpPr>
          <p:spPr>
            <a:xfrm rot="5400000" flipV="1">
              <a:off x="1353399" y="5386386"/>
              <a:ext cx="1233714" cy="1349828"/>
            </a:xfrm>
            <a:custGeom>
              <a:avLst/>
              <a:gdLst>
                <a:gd name="connsiteX0" fmla="*/ 0 w 957942"/>
                <a:gd name="connsiteY0" fmla="*/ 624114 h 624114"/>
                <a:gd name="connsiteX1" fmla="*/ 0 w 957942"/>
                <a:gd name="connsiteY1" fmla="*/ 0 h 624114"/>
                <a:gd name="connsiteX2" fmla="*/ 957942 w 957942"/>
                <a:gd name="connsiteY2" fmla="*/ 624114 h 624114"/>
                <a:gd name="connsiteX3" fmla="*/ 0 w 957942"/>
                <a:gd name="connsiteY3" fmla="*/ 624114 h 624114"/>
                <a:gd name="connsiteX0" fmla="*/ 0 w 1233714"/>
                <a:gd name="connsiteY0" fmla="*/ 1349828 h 1349828"/>
                <a:gd name="connsiteX1" fmla="*/ 1233714 w 1233714"/>
                <a:gd name="connsiteY1" fmla="*/ 0 h 1349828"/>
                <a:gd name="connsiteX2" fmla="*/ 957942 w 1233714"/>
                <a:gd name="connsiteY2" fmla="*/ 1349828 h 1349828"/>
                <a:gd name="connsiteX3" fmla="*/ 0 w 1233714"/>
                <a:gd name="connsiteY3" fmla="*/ 1349828 h 1349828"/>
              </a:gdLst>
              <a:ahLst/>
              <a:cxnLst>
                <a:cxn ang="0">
                  <a:pos x="connsiteX0" y="connsiteY0"/>
                </a:cxn>
                <a:cxn ang="0">
                  <a:pos x="connsiteX1" y="connsiteY1"/>
                </a:cxn>
                <a:cxn ang="0">
                  <a:pos x="connsiteX2" y="connsiteY2"/>
                </a:cxn>
                <a:cxn ang="0">
                  <a:pos x="connsiteX3" y="connsiteY3"/>
                </a:cxn>
              </a:cxnLst>
              <a:rect l="l" t="t" r="r" b="b"/>
              <a:pathLst>
                <a:path w="1233714" h="1349828">
                  <a:moveTo>
                    <a:pt x="0" y="1349828"/>
                  </a:moveTo>
                  <a:lnTo>
                    <a:pt x="1233714" y="0"/>
                  </a:lnTo>
                  <a:lnTo>
                    <a:pt x="957942" y="1349828"/>
                  </a:lnTo>
                  <a:lnTo>
                    <a:pt x="0" y="1349828"/>
                  </a:lnTo>
                  <a:close/>
                </a:path>
              </a:pathLst>
            </a:custGeom>
            <a:solidFill>
              <a:srgbClr val="E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矩形 108"/>
            <p:cNvSpPr/>
            <p:nvPr/>
          </p:nvSpPr>
          <p:spPr>
            <a:xfrm>
              <a:off x="420914" y="4746518"/>
              <a:ext cx="2235200" cy="1654282"/>
            </a:xfrm>
            <a:prstGeom prst="rect">
              <a:avLst/>
            </a:prstGeom>
            <a:solidFill>
              <a:srgbClr val="FF3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0" name="组合 109"/>
          <p:cNvGrpSpPr/>
          <p:nvPr/>
        </p:nvGrpSpPr>
        <p:grpSpPr>
          <a:xfrm>
            <a:off x="7525221" y="2694119"/>
            <a:ext cx="1782339" cy="1521166"/>
            <a:chOff x="420914" y="4746518"/>
            <a:chExt cx="2235200" cy="1931639"/>
          </a:xfrm>
        </p:grpSpPr>
        <p:sp>
          <p:nvSpPr>
            <p:cNvPr id="111" name="直角三角形 35"/>
            <p:cNvSpPr/>
            <p:nvPr/>
          </p:nvSpPr>
          <p:spPr>
            <a:xfrm rot="5400000" flipV="1">
              <a:off x="1353399" y="5386386"/>
              <a:ext cx="1233714" cy="1349828"/>
            </a:xfrm>
            <a:custGeom>
              <a:avLst/>
              <a:gdLst>
                <a:gd name="connsiteX0" fmla="*/ 0 w 957942"/>
                <a:gd name="connsiteY0" fmla="*/ 624114 h 624114"/>
                <a:gd name="connsiteX1" fmla="*/ 0 w 957942"/>
                <a:gd name="connsiteY1" fmla="*/ 0 h 624114"/>
                <a:gd name="connsiteX2" fmla="*/ 957942 w 957942"/>
                <a:gd name="connsiteY2" fmla="*/ 624114 h 624114"/>
                <a:gd name="connsiteX3" fmla="*/ 0 w 957942"/>
                <a:gd name="connsiteY3" fmla="*/ 624114 h 624114"/>
                <a:gd name="connsiteX0" fmla="*/ 0 w 1233714"/>
                <a:gd name="connsiteY0" fmla="*/ 1349828 h 1349828"/>
                <a:gd name="connsiteX1" fmla="*/ 1233714 w 1233714"/>
                <a:gd name="connsiteY1" fmla="*/ 0 h 1349828"/>
                <a:gd name="connsiteX2" fmla="*/ 957942 w 1233714"/>
                <a:gd name="connsiteY2" fmla="*/ 1349828 h 1349828"/>
                <a:gd name="connsiteX3" fmla="*/ 0 w 1233714"/>
                <a:gd name="connsiteY3" fmla="*/ 1349828 h 1349828"/>
              </a:gdLst>
              <a:ahLst/>
              <a:cxnLst>
                <a:cxn ang="0">
                  <a:pos x="connsiteX0" y="connsiteY0"/>
                </a:cxn>
                <a:cxn ang="0">
                  <a:pos x="connsiteX1" y="connsiteY1"/>
                </a:cxn>
                <a:cxn ang="0">
                  <a:pos x="connsiteX2" y="connsiteY2"/>
                </a:cxn>
                <a:cxn ang="0">
                  <a:pos x="connsiteX3" y="connsiteY3"/>
                </a:cxn>
              </a:cxnLst>
              <a:rect l="l" t="t" r="r" b="b"/>
              <a:pathLst>
                <a:path w="1233714" h="1349828">
                  <a:moveTo>
                    <a:pt x="0" y="1349828"/>
                  </a:moveTo>
                  <a:lnTo>
                    <a:pt x="1233714" y="0"/>
                  </a:lnTo>
                  <a:lnTo>
                    <a:pt x="957942" y="1349828"/>
                  </a:lnTo>
                  <a:lnTo>
                    <a:pt x="0" y="1349828"/>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矩形 111"/>
            <p:cNvSpPr/>
            <p:nvPr/>
          </p:nvSpPr>
          <p:spPr>
            <a:xfrm>
              <a:off x="420914" y="4746518"/>
              <a:ext cx="2235200" cy="16542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3" name="组合 112"/>
          <p:cNvGrpSpPr/>
          <p:nvPr/>
        </p:nvGrpSpPr>
        <p:grpSpPr>
          <a:xfrm>
            <a:off x="2681542" y="1280509"/>
            <a:ext cx="4613466" cy="742691"/>
            <a:chOff x="-6762750" y="1617987"/>
            <a:chExt cx="17590488" cy="2867357"/>
          </a:xfrm>
          <a:solidFill>
            <a:srgbClr val="EA157A"/>
          </a:solidFill>
        </p:grpSpPr>
        <p:grpSp>
          <p:nvGrpSpPr>
            <p:cNvPr id="114" name="组合 113"/>
            <p:cNvGrpSpPr/>
            <p:nvPr/>
          </p:nvGrpSpPr>
          <p:grpSpPr>
            <a:xfrm>
              <a:off x="-6762750" y="1617987"/>
              <a:ext cx="2061028" cy="2831452"/>
              <a:chOff x="2873828" y="2496457"/>
              <a:chExt cx="2061028" cy="2831452"/>
            </a:xfrm>
            <a:grpFill/>
          </p:grpSpPr>
          <p:sp>
            <p:nvSpPr>
              <p:cNvPr id="145" name="矩形 3"/>
              <p:cNvSpPr/>
              <p:nvPr/>
            </p:nvSpPr>
            <p:spPr>
              <a:xfrm rot="3875850">
                <a:off x="2298337" y="3677578"/>
                <a:ext cx="2134781" cy="856342"/>
              </a:xfrm>
              <a:custGeom>
                <a:avLst/>
                <a:gdLst>
                  <a:gd name="connsiteX0" fmla="*/ 0 w 2134781"/>
                  <a:gd name="connsiteY0" fmla="*/ 0 h 856342"/>
                  <a:gd name="connsiteX1" fmla="*/ 2134781 w 2134781"/>
                  <a:gd name="connsiteY1" fmla="*/ 0 h 856342"/>
                  <a:gd name="connsiteX2" fmla="*/ 2134781 w 2134781"/>
                  <a:gd name="connsiteY2" fmla="*/ 856342 h 856342"/>
                  <a:gd name="connsiteX3" fmla="*/ 0 w 2134781"/>
                  <a:gd name="connsiteY3" fmla="*/ 856342 h 856342"/>
                  <a:gd name="connsiteX4" fmla="*/ 0 w 2134781"/>
                  <a:gd name="connsiteY4" fmla="*/ 0 h 856342"/>
                  <a:gd name="connsiteX0" fmla="*/ 0 w 2134781"/>
                  <a:gd name="connsiteY0" fmla="*/ 0 h 856342"/>
                  <a:gd name="connsiteX1" fmla="*/ 2134781 w 2134781"/>
                  <a:gd name="connsiteY1" fmla="*/ 0 h 856342"/>
                  <a:gd name="connsiteX2" fmla="*/ 2134781 w 2134781"/>
                  <a:gd name="connsiteY2" fmla="*/ 856342 h 856342"/>
                  <a:gd name="connsiteX3" fmla="*/ 523422 w 2134781"/>
                  <a:gd name="connsiteY3" fmla="*/ 735350 h 856342"/>
                  <a:gd name="connsiteX4" fmla="*/ 0 w 2134781"/>
                  <a:gd name="connsiteY4" fmla="*/ 0 h 856342"/>
                  <a:gd name="connsiteX0" fmla="*/ 0 w 2134781"/>
                  <a:gd name="connsiteY0" fmla="*/ 0 h 856342"/>
                  <a:gd name="connsiteX1" fmla="*/ 2076470 w 2134781"/>
                  <a:gd name="connsiteY1" fmla="*/ 325799 h 856342"/>
                  <a:gd name="connsiteX2" fmla="*/ 2134781 w 2134781"/>
                  <a:gd name="connsiteY2" fmla="*/ 856342 h 856342"/>
                  <a:gd name="connsiteX3" fmla="*/ 523422 w 2134781"/>
                  <a:gd name="connsiteY3" fmla="*/ 735350 h 856342"/>
                  <a:gd name="connsiteX4" fmla="*/ 0 w 2134781"/>
                  <a:gd name="connsiteY4" fmla="*/ 0 h 856342"/>
                  <a:gd name="connsiteX0" fmla="*/ 0 w 2134781"/>
                  <a:gd name="connsiteY0" fmla="*/ 0 h 856342"/>
                  <a:gd name="connsiteX1" fmla="*/ 2020434 w 2134781"/>
                  <a:gd name="connsiteY1" fmla="*/ 443798 h 856342"/>
                  <a:gd name="connsiteX2" fmla="*/ 2134781 w 2134781"/>
                  <a:gd name="connsiteY2" fmla="*/ 856342 h 856342"/>
                  <a:gd name="connsiteX3" fmla="*/ 523422 w 2134781"/>
                  <a:gd name="connsiteY3" fmla="*/ 735350 h 856342"/>
                  <a:gd name="connsiteX4" fmla="*/ 0 w 2134781"/>
                  <a:gd name="connsiteY4" fmla="*/ 0 h 856342"/>
                  <a:gd name="connsiteX0" fmla="*/ 0 w 2134781"/>
                  <a:gd name="connsiteY0" fmla="*/ 0 h 856342"/>
                  <a:gd name="connsiteX1" fmla="*/ 2020434 w 2134781"/>
                  <a:gd name="connsiteY1" fmla="*/ 443798 h 856342"/>
                  <a:gd name="connsiteX2" fmla="*/ 2134781 w 2134781"/>
                  <a:gd name="connsiteY2" fmla="*/ 856342 h 856342"/>
                  <a:gd name="connsiteX3" fmla="*/ 533229 w 2134781"/>
                  <a:gd name="connsiteY3" fmla="*/ 714701 h 856342"/>
                  <a:gd name="connsiteX4" fmla="*/ 0 w 2134781"/>
                  <a:gd name="connsiteY4" fmla="*/ 0 h 856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4781" h="856342">
                    <a:moveTo>
                      <a:pt x="0" y="0"/>
                    </a:moveTo>
                    <a:lnTo>
                      <a:pt x="2020434" y="443798"/>
                    </a:lnTo>
                    <a:lnTo>
                      <a:pt x="2134781" y="856342"/>
                    </a:lnTo>
                    <a:lnTo>
                      <a:pt x="533229" y="714701"/>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6" name="矩形 1"/>
              <p:cNvSpPr/>
              <p:nvPr/>
            </p:nvSpPr>
            <p:spPr>
              <a:xfrm>
                <a:off x="2873828" y="2496457"/>
                <a:ext cx="2061028" cy="1248228"/>
              </a:xfrm>
              <a:custGeom>
                <a:avLst/>
                <a:gdLst>
                  <a:gd name="connsiteX0" fmla="*/ 0 w 2467428"/>
                  <a:gd name="connsiteY0" fmla="*/ 0 h 856342"/>
                  <a:gd name="connsiteX1" fmla="*/ 2467428 w 2467428"/>
                  <a:gd name="connsiteY1" fmla="*/ 0 h 856342"/>
                  <a:gd name="connsiteX2" fmla="*/ 2467428 w 2467428"/>
                  <a:gd name="connsiteY2" fmla="*/ 856342 h 856342"/>
                  <a:gd name="connsiteX3" fmla="*/ 0 w 2467428"/>
                  <a:gd name="connsiteY3" fmla="*/ 856342 h 856342"/>
                  <a:gd name="connsiteX4" fmla="*/ 0 w 2467428"/>
                  <a:gd name="connsiteY4" fmla="*/ 0 h 856342"/>
                  <a:gd name="connsiteX0" fmla="*/ 87086 w 2467428"/>
                  <a:gd name="connsiteY0" fmla="*/ 0 h 972457"/>
                  <a:gd name="connsiteX1" fmla="*/ 2467428 w 2467428"/>
                  <a:gd name="connsiteY1" fmla="*/ 116115 h 972457"/>
                  <a:gd name="connsiteX2" fmla="*/ 2467428 w 2467428"/>
                  <a:gd name="connsiteY2" fmla="*/ 972457 h 972457"/>
                  <a:gd name="connsiteX3" fmla="*/ 0 w 2467428"/>
                  <a:gd name="connsiteY3" fmla="*/ 972457 h 972457"/>
                  <a:gd name="connsiteX4" fmla="*/ 87086 w 2467428"/>
                  <a:gd name="connsiteY4" fmla="*/ 0 h 972457"/>
                  <a:gd name="connsiteX0" fmla="*/ 420915 w 2801257"/>
                  <a:gd name="connsiteY0" fmla="*/ 0 h 972457"/>
                  <a:gd name="connsiteX1" fmla="*/ 2801257 w 2801257"/>
                  <a:gd name="connsiteY1" fmla="*/ 116115 h 972457"/>
                  <a:gd name="connsiteX2" fmla="*/ 2801257 w 2801257"/>
                  <a:gd name="connsiteY2" fmla="*/ 972457 h 972457"/>
                  <a:gd name="connsiteX3" fmla="*/ 0 w 2801257"/>
                  <a:gd name="connsiteY3" fmla="*/ 769257 h 972457"/>
                  <a:gd name="connsiteX4" fmla="*/ 420915 w 2801257"/>
                  <a:gd name="connsiteY4" fmla="*/ 0 h 972457"/>
                  <a:gd name="connsiteX0" fmla="*/ 420915 w 2801257"/>
                  <a:gd name="connsiteY0" fmla="*/ 449942 h 1422399"/>
                  <a:gd name="connsiteX1" fmla="*/ 1959429 w 2801257"/>
                  <a:gd name="connsiteY1" fmla="*/ 0 h 1422399"/>
                  <a:gd name="connsiteX2" fmla="*/ 2801257 w 2801257"/>
                  <a:gd name="connsiteY2" fmla="*/ 1422399 h 1422399"/>
                  <a:gd name="connsiteX3" fmla="*/ 0 w 2801257"/>
                  <a:gd name="connsiteY3" fmla="*/ 1219199 h 1422399"/>
                  <a:gd name="connsiteX4" fmla="*/ 420915 w 2801257"/>
                  <a:gd name="connsiteY4" fmla="*/ 449942 h 1422399"/>
                  <a:gd name="connsiteX0" fmla="*/ 420915 w 2510971"/>
                  <a:gd name="connsiteY0" fmla="*/ 449942 h 1219199"/>
                  <a:gd name="connsiteX1" fmla="*/ 1959429 w 2510971"/>
                  <a:gd name="connsiteY1" fmla="*/ 0 h 1219199"/>
                  <a:gd name="connsiteX2" fmla="*/ 2510971 w 2510971"/>
                  <a:gd name="connsiteY2" fmla="*/ 638628 h 1219199"/>
                  <a:gd name="connsiteX3" fmla="*/ 0 w 2510971"/>
                  <a:gd name="connsiteY3" fmla="*/ 1219199 h 1219199"/>
                  <a:gd name="connsiteX4" fmla="*/ 420915 w 2510971"/>
                  <a:gd name="connsiteY4" fmla="*/ 449942 h 1219199"/>
                  <a:gd name="connsiteX0" fmla="*/ 420915 w 2510971"/>
                  <a:gd name="connsiteY0" fmla="*/ 478971 h 1248228"/>
                  <a:gd name="connsiteX1" fmla="*/ 1494971 w 2510971"/>
                  <a:gd name="connsiteY1" fmla="*/ 0 h 1248228"/>
                  <a:gd name="connsiteX2" fmla="*/ 2510971 w 2510971"/>
                  <a:gd name="connsiteY2" fmla="*/ 667657 h 1248228"/>
                  <a:gd name="connsiteX3" fmla="*/ 0 w 2510971"/>
                  <a:gd name="connsiteY3" fmla="*/ 1248228 h 1248228"/>
                  <a:gd name="connsiteX4" fmla="*/ 420915 w 2510971"/>
                  <a:gd name="connsiteY4" fmla="*/ 478971 h 1248228"/>
                  <a:gd name="connsiteX0" fmla="*/ 420915 w 2061028"/>
                  <a:gd name="connsiteY0" fmla="*/ 478971 h 1248228"/>
                  <a:gd name="connsiteX1" fmla="*/ 1494971 w 2061028"/>
                  <a:gd name="connsiteY1" fmla="*/ 0 h 1248228"/>
                  <a:gd name="connsiteX2" fmla="*/ 2061028 w 2061028"/>
                  <a:gd name="connsiteY2" fmla="*/ 841828 h 1248228"/>
                  <a:gd name="connsiteX3" fmla="*/ 0 w 2061028"/>
                  <a:gd name="connsiteY3" fmla="*/ 1248228 h 1248228"/>
                  <a:gd name="connsiteX4" fmla="*/ 420915 w 2061028"/>
                  <a:gd name="connsiteY4" fmla="*/ 478971 h 1248228"/>
                  <a:gd name="connsiteX0" fmla="*/ 405675 w 2061028"/>
                  <a:gd name="connsiteY0" fmla="*/ 471351 h 1248228"/>
                  <a:gd name="connsiteX1" fmla="*/ 1494971 w 2061028"/>
                  <a:gd name="connsiteY1" fmla="*/ 0 h 1248228"/>
                  <a:gd name="connsiteX2" fmla="*/ 2061028 w 2061028"/>
                  <a:gd name="connsiteY2" fmla="*/ 841828 h 1248228"/>
                  <a:gd name="connsiteX3" fmla="*/ 0 w 2061028"/>
                  <a:gd name="connsiteY3" fmla="*/ 1248228 h 1248228"/>
                  <a:gd name="connsiteX4" fmla="*/ 405675 w 2061028"/>
                  <a:gd name="connsiteY4" fmla="*/ 471351 h 1248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1028" h="1248228">
                    <a:moveTo>
                      <a:pt x="405675" y="471351"/>
                    </a:moveTo>
                    <a:lnTo>
                      <a:pt x="1494971" y="0"/>
                    </a:lnTo>
                    <a:lnTo>
                      <a:pt x="2061028" y="841828"/>
                    </a:lnTo>
                    <a:lnTo>
                      <a:pt x="0" y="1248228"/>
                    </a:lnTo>
                    <a:lnTo>
                      <a:pt x="405675" y="47135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7" name="矩形 4"/>
              <p:cNvSpPr/>
              <p:nvPr/>
            </p:nvSpPr>
            <p:spPr>
              <a:xfrm>
                <a:off x="3431857" y="4737734"/>
                <a:ext cx="1417273" cy="590175"/>
              </a:xfrm>
              <a:custGeom>
                <a:avLst/>
                <a:gdLst>
                  <a:gd name="connsiteX0" fmla="*/ 0 w 1292496"/>
                  <a:gd name="connsiteY0" fmla="*/ 0 h 323475"/>
                  <a:gd name="connsiteX1" fmla="*/ 1292496 w 1292496"/>
                  <a:gd name="connsiteY1" fmla="*/ 0 h 323475"/>
                  <a:gd name="connsiteX2" fmla="*/ 1292496 w 1292496"/>
                  <a:gd name="connsiteY2" fmla="*/ 323475 h 323475"/>
                  <a:gd name="connsiteX3" fmla="*/ 0 w 1292496"/>
                  <a:gd name="connsiteY3" fmla="*/ 323475 h 323475"/>
                  <a:gd name="connsiteX4" fmla="*/ 0 w 1292496"/>
                  <a:gd name="connsiteY4" fmla="*/ 0 h 323475"/>
                  <a:gd name="connsiteX0" fmla="*/ 45720 w 1292496"/>
                  <a:gd name="connsiteY0" fmla="*/ 30480 h 323475"/>
                  <a:gd name="connsiteX1" fmla="*/ 1292496 w 1292496"/>
                  <a:gd name="connsiteY1" fmla="*/ 0 h 323475"/>
                  <a:gd name="connsiteX2" fmla="*/ 1292496 w 1292496"/>
                  <a:gd name="connsiteY2" fmla="*/ 323475 h 323475"/>
                  <a:gd name="connsiteX3" fmla="*/ 0 w 1292496"/>
                  <a:gd name="connsiteY3" fmla="*/ 323475 h 323475"/>
                  <a:gd name="connsiteX4" fmla="*/ 45720 w 1292496"/>
                  <a:gd name="connsiteY4" fmla="*/ 30480 h 323475"/>
                  <a:gd name="connsiteX0" fmla="*/ 327660 w 1574436"/>
                  <a:gd name="connsiteY0" fmla="*/ 30480 h 323475"/>
                  <a:gd name="connsiteX1" fmla="*/ 1574436 w 1574436"/>
                  <a:gd name="connsiteY1" fmla="*/ 0 h 323475"/>
                  <a:gd name="connsiteX2" fmla="*/ 1574436 w 1574436"/>
                  <a:gd name="connsiteY2" fmla="*/ 323475 h 323475"/>
                  <a:gd name="connsiteX3" fmla="*/ 0 w 1574436"/>
                  <a:gd name="connsiteY3" fmla="*/ 315855 h 323475"/>
                  <a:gd name="connsiteX4" fmla="*/ 327660 w 1574436"/>
                  <a:gd name="connsiteY4" fmla="*/ 30480 h 323475"/>
                  <a:gd name="connsiteX0" fmla="*/ 332422 w 1579198"/>
                  <a:gd name="connsiteY0" fmla="*/ 30480 h 323475"/>
                  <a:gd name="connsiteX1" fmla="*/ 1579198 w 1579198"/>
                  <a:gd name="connsiteY1" fmla="*/ 0 h 323475"/>
                  <a:gd name="connsiteX2" fmla="*/ 1579198 w 1579198"/>
                  <a:gd name="connsiteY2" fmla="*/ 323475 h 323475"/>
                  <a:gd name="connsiteX3" fmla="*/ 0 w 1579198"/>
                  <a:gd name="connsiteY3" fmla="*/ 315855 h 323475"/>
                  <a:gd name="connsiteX4" fmla="*/ 332422 w 1579198"/>
                  <a:gd name="connsiteY4" fmla="*/ 30480 h 323475"/>
                  <a:gd name="connsiteX0" fmla="*/ 332422 w 1579198"/>
                  <a:gd name="connsiteY0" fmla="*/ 40005 h 323475"/>
                  <a:gd name="connsiteX1" fmla="*/ 1579198 w 1579198"/>
                  <a:gd name="connsiteY1" fmla="*/ 0 h 323475"/>
                  <a:gd name="connsiteX2" fmla="*/ 1579198 w 1579198"/>
                  <a:gd name="connsiteY2" fmla="*/ 323475 h 323475"/>
                  <a:gd name="connsiteX3" fmla="*/ 0 w 1579198"/>
                  <a:gd name="connsiteY3" fmla="*/ 315855 h 323475"/>
                  <a:gd name="connsiteX4" fmla="*/ 332422 w 1579198"/>
                  <a:gd name="connsiteY4" fmla="*/ 40005 h 323475"/>
                  <a:gd name="connsiteX0" fmla="*/ 332422 w 1579198"/>
                  <a:gd name="connsiteY0" fmla="*/ 30480 h 323475"/>
                  <a:gd name="connsiteX1" fmla="*/ 1579198 w 1579198"/>
                  <a:gd name="connsiteY1" fmla="*/ 0 h 323475"/>
                  <a:gd name="connsiteX2" fmla="*/ 1579198 w 1579198"/>
                  <a:gd name="connsiteY2" fmla="*/ 323475 h 323475"/>
                  <a:gd name="connsiteX3" fmla="*/ 0 w 1579198"/>
                  <a:gd name="connsiteY3" fmla="*/ 315855 h 323475"/>
                  <a:gd name="connsiteX4" fmla="*/ 332422 w 1579198"/>
                  <a:gd name="connsiteY4" fmla="*/ 30480 h 323475"/>
                  <a:gd name="connsiteX0" fmla="*/ 332422 w 1579198"/>
                  <a:gd name="connsiteY0" fmla="*/ 230505 h 523500"/>
                  <a:gd name="connsiteX1" fmla="*/ 1417273 w 1579198"/>
                  <a:gd name="connsiteY1" fmla="*/ 0 h 523500"/>
                  <a:gd name="connsiteX2" fmla="*/ 1579198 w 1579198"/>
                  <a:gd name="connsiteY2" fmla="*/ 523500 h 523500"/>
                  <a:gd name="connsiteX3" fmla="*/ 0 w 1579198"/>
                  <a:gd name="connsiteY3" fmla="*/ 515880 h 523500"/>
                  <a:gd name="connsiteX4" fmla="*/ 332422 w 1579198"/>
                  <a:gd name="connsiteY4" fmla="*/ 230505 h 523500"/>
                  <a:gd name="connsiteX0" fmla="*/ 332422 w 1417273"/>
                  <a:gd name="connsiteY0" fmla="*/ 230505 h 590175"/>
                  <a:gd name="connsiteX1" fmla="*/ 1417273 w 1417273"/>
                  <a:gd name="connsiteY1" fmla="*/ 0 h 590175"/>
                  <a:gd name="connsiteX2" fmla="*/ 1121998 w 1417273"/>
                  <a:gd name="connsiteY2" fmla="*/ 590175 h 590175"/>
                  <a:gd name="connsiteX3" fmla="*/ 0 w 1417273"/>
                  <a:gd name="connsiteY3" fmla="*/ 515880 h 590175"/>
                  <a:gd name="connsiteX4" fmla="*/ 332422 w 1417273"/>
                  <a:gd name="connsiteY4" fmla="*/ 230505 h 59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7273" h="590175">
                    <a:moveTo>
                      <a:pt x="332422" y="230505"/>
                    </a:moveTo>
                    <a:lnTo>
                      <a:pt x="1417273" y="0"/>
                    </a:lnTo>
                    <a:lnTo>
                      <a:pt x="1121998" y="590175"/>
                    </a:lnTo>
                    <a:lnTo>
                      <a:pt x="0" y="515880"/>
                    </a:lnTo>
                    <a:lnTo>
                      <a:pt x="332422" y="23050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5" name="组合 114"/>
            <p:cNvGrpSpPr/>
            <p:nvPr/>
          </p:nvGrpSpPr>
          <p:grpSpPr>
            <a:xfrm>
              <a:off x="-4515406" y="1746521"/>
              <a:ext cx="1750425" cy="2628624"/>
              <a:chOff x="5221423" y="2628357"/>
              <a:chExt cx="1750425" cy="2628624"/>
            </a:xfrm>
            <a:grpFill/>
          </p:grpSpPr>
          <p:sp>
            <p:nvSpPr>
              <p:cNvPr id="141" name="等腰三角形 9"/>
              <p:cNvSpPr/>
              <p:nvPr/>
            </p:nvSpPr>
            <p:spPr>
              <a:xfrm>
                <a:off x="6614160" y="3490322"/>
                <a:ext cx="355148" cy="1742712"/>
              </a:xfrm>
              <a:custGeom>
                <a:avLst/>
                <a:gdLst>
                  <a:gd name="connsiteX0" fmla="*/ 0 w 411028"/>
                  <a:gd name="connsiteY0" fmla="*/ 1232172 h 1232172"/>
                  <a:gd name="connsiteX1" fmla="*/ 205514 w 411028"/>
                  <a:gd name="connsiteY1" fmla="*/ 0 h 1232172"/>
                  <a:gd name="connsiteX2" fmla="*/ 411028 w 411028"/>
                  <a:gd name="connsiteY2" fmla="*/ 1232172 h 1232172"/>
                  <a:gd name="connsiteX3" fmla="*/ 0 w 411028"/>
                  <a:gd name="connsiteY3" fmla="*/ 1232172 h 1232172"/>
                  <a:gd name="connsiteX0" fmla="*/ 0 w 403408"/>
                  <a:gd name="connsiteY0" fmla="*/ 1232172 h 1232172"/>
                  <a:gd name="connsiteX1" fmla="*/ 205514 w 403408"/>
                  <a:gd name="connsiteY1" fmla="*/ 0 h 1232172"/>
                  <a:gd name="connsiteX2" fmla="*/ 403408 w 403408"/>
                  <a:gd name="connsiteY2" fmla="*/ 1072152 h 1232172"/>
                  <a:gd name="connsiteX3" fmla="*/ 0 w 403408"/>
                  <a:gd name="connsiteY3" fmla="*/ 1232172 h 1232172"/>
                  <a:gd name="connsiteX0" fmla="*/ 0 w 350068"/>
                  <a:gd name="connsiteY0" fmla="*/ 1727472 h 1727472"/>
                  <a:gd name="connsiteX1" fmla="*/ 152174 w 350068"/>
                  <a:gd name="connsiteY1" fmla="*/ 0 h 1727472"/>
                  <a:gd name="connsiteX2" fmla="*/ 350068 w 350068"/>
                  <a:gd name="connsiteY2" fmla="*/ 1072152 h 1727472"/>
                  <a:gd name="connsiteX3" fmla="*/ 0 w 350068"/>
                  <a:gd name="connsiteY3" fmla="*/ 1727472 h 1727472"/>
                  <a:gd name="connsiteX0" fmla="*/ 0 w 350068"/>
                  <a:gd name="connsiteY0" fmla="*/ 1742712 h 1742712"/>
                  <a:gd name="connsiteX1" fmla="*/ 266474 w 350068"/>
                  <a:gd name="connsiteY1" fmla="*/ 0 h 1742712"/>
                  <a:gd name="connsiteX2" fmla="*/ 350068 w 350068"/>
                  <a:gd name="connsiteY2" fmla="*/ 1087392 h 1742712"/>
                  <a:gd name="connsiteX3" fmla="*/ 0 w 350068"/>
                  <a:gd name="connsiteY3" fmla="*/ 1742712 h 1742712"/>
                  <a:gd name="connsiteX0" fmla="*/ 0 w 342448"/>
                  <a:gd name="connsiteY0" fmla="*/ 1742712 h 1742712"/>
                  <a:gd name="connsiteX1" fmla="*/ 266474 w 342448"/>
                  <a:gd name="connsiteY1" fmla="*/ 0 h 1742712"/>
                  <a:gd name="connsiteX2" fmla="*/ 342448 w 342448"/>
                  <a:gd name="connsiteY2" fmla="*/ 1072152 h 1742712"/>
                  <a:gd name="connsiteX3" fmla="*/ 0 w 342448"/>
                  <a:gd name="connsiteY3" fmla="*/ 1742712 h 1742712"/>
                  <a:gd name="connsiteX0" fmla="*/ 0 w 348798"/>
                  <a:gd name="connsiteY0" fmla="*/ 1742712 h 1742712"/>
                  <a:gd name="connsiteX1" fmla="*/ 266474 w 348798"/>
                  <a:gd name="connsiteY1" fmla="*/ 0 h 1742712"/>
                  <a:gd name="connsiteX2" fmla="*/ 348798 w 348798"/>
                  <a:gd name="connsiteY2" fmla="*/ 1065802 h 1742712"/>
                  <a:gd name="connsiteX3" fmla="*/ 0 w 348798"/>
                  <a:gd name="connsiteY3" fmla="*/ 1742712 h 1742712"/>
                  <a:gd name="connsiteX0" fmla="*/ 0 w 355148"/>
                  <a:gd name="connsiteY0" fmla="*/ 1742712 h 1742712"/>
                  <a:gd name="connsiteX1" fmla="*/ 266474 w 355148"/>
                  <a:gd name="connsiteY1" fmla="*/ 0 h 1742712"/>
                  <a:gd name="connsiteX2" fmla="*/ 355148 w 355148"/>
                  <a:gd name="connsiteY2" fmla="*/ 1059452 h 1742712"/>
                  <a:gd name="connsiteX3" fmla="*/ 0 w 355148"/>
                  <a:gd name="connsiteY3" fmla="*/ 1742712 h 1742712"/>
                  <a:gd name="connsiteX0" fmla="*/ 0 w 355148"/>
                  <a:gd name="connsiteY0" fmla="*/ 1742712 h 1742712"/>
                  <a:gd name="connsiteX1" fmla="*/ 279174 w 355148"/>
                  <a:gd name="connsiteY1" fmla="*/ 0 h 1742712"/>
                  <a:gd name="connsiteX2" fmla="*/ 355148 w 355148"/>
                  <a:gd name="connsiteY2" fmla="*/ 1059452 h 1742712"/>
                  <a:gd name="connsiteX3" fmla="*/ 0 w 355148"/>
                  <a:gd name="connsiteY3" fmla="*/ 1742712 h 1742712"/>
                  <a:gd name="connsiteX0" fmla="*/ 0 w 355148"/>
                  <a:gd name="connsiteY0" fmla="*/ 1742712 h 1742712"/>
                  <a:gd name="connsiteX1" fmla="*/ 282349 w 355148"/>
                  <a:gd name="connsiteY1" fmla="*/ 0 h 1742712"/>
                  <a:gd name="connsiteX2" fmla="*/ 355148 w 355148"/>
                  <a:gd name="connsiteY2" fmla="*/ 1059452 h 1742712"/>
                  <a:gd name="connsiteX3" fmla="*/ 0 w 355148"/>
                  <a:gd name="connsiteY3" fmla="*/ 1742712 h 1742712"/>
                </a:gdLst>
                <a:ahLst/>
                <a:cxnLst>
                  <a:cxn ang="0">
                    <a:pos x="connsiteX0" y="connsiteY0"/>
                  </a:cxn>
                  <a:cxn ang="0">
                    <a:pos x="connsiteX1" y="connsiteY1"/>
                  </a:cxn>
                  <a:cxn ang="0">
                    <a:pos x="connsiteX2" y="connsiteY2"/>
                  </a:cxn>
                  <a:cxn ang="0">
                    <a:pos x="connsiteX3" y="connsiteY3"/>
                  </a:cxn>
                </a:cxnLst>
                <a:rect l="l" t="t" r="r" b="b"/>
                <a:pathLst>
                  <a:path w="355148" h="1742712">
                    <a:moveTo>
                      <a:pt x="0" y="1742712"/>
                    </a:moveTo>
                    <a:lnTo>
                      <a:pt x="282349" y="0"/>
                    </a:lnTo>
                    <a:lnTo>
                      <a:pt x="355148" y="1059452"/>
                    </a:lnTo>
                    <a:lnTo>
                      <a:pt x="0" y="174271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2" name="矩形 7"/>
              <p:cNvSpPr/>
              <p:nvPr/>
            </p:nvSpPr>
            <p:spPr>
              <a:xfrm rot="5400000">
                <a:off x="4123691" y="3773161"/>
                <a:ext cx="2583544" cy="377371"/>
              </a:xfrm>
              <a:custGeom>
                <a:avLst/>
                <a:gdLst>
                  <a:gd name="connsiteX0" fmla="*/ 0 w 1901372"/>
                  <a:gd name="connsiteY0" fmla="*/ 0 h 856343"/>
                  <a:gd name="connsiteX1" fmla="*/ 1901372 w 1901372"/>
                  <a:gd name="connsiteY1" fmla="*/ 0 h 856343"/>
                  <a:gd name="connsiteX2" fmla="*/ 1901372 w 1901372"/>
                  <a:gd name="connsiteY2" fmla="*/ 856343 h 856343"/>
                  <a:gd name="connsiteX3" fmla="*/ 0 w 1901372"/>
                  <a:gd name="connsiteY3" fmla="*/ 856343 h 856343"/>
                  <a:gd name="connsiteX4" fmla="*/ 0 w 1901372"/>
                  <a:gd name="connsiteY4" fmla="*/ 0 h 856343"/>
                  <a:gd name="connsiteX0" fmla="*/ 0 w 2583541"/>
                  <a:gd name="connsiteY0" fmla="*/ 377372 h 856343"/>
                  <a:gd name="connsiteX1" fmla="*/ 2583541 w 2583541"/>
                  <a:gd name="connsiteY1" fmla="*/ 0 h 856343"/>
                  <a:gd name="connsiteX2" fmla="*/ 2583541 w 2583541"/>
                  <a:gd name="connsiteY2" fmla="*/ 856343 h 856343"/>
                  <a:gd name="connsiteX3" fmla="*/ 682169 w 2583541"/>
                  <a:gd name="connsiteY3" fmla="*/ 856343 h 856343"/>
                  <a:gd name="connsiteX4" fmla="*/ 0 w 2583541"/>
                  <a:gd name="connsiteY4" fmla="*/ 377372 h 856343"/>
                  <a:gd name="connsiteX0" fmla="*/ 0 w 2583541"/>
                  <a:gd name="connsiteY0" fmla="*/ 377372 h 856343"/>
                  <a:gd name="connsiteX1" fmla="*/ 2583541 w 2583541"/>
                  <a:gd name="connsiteY1" fmla="*/ 0 h 856343"/>
                  <a:gd name="connsiteX2" fmla="*/ 2583541 w 2583541"/>
                  <a:gd name="connsiteY2" fmla="*/ 856343 h 856343"/>
                  <a:gd name="connsiteX3" fmla="*/ 812798 w 2583541"/>
                  <a:gd name="connsiteY3" fmla="*/ 667657 h 856343"/>
                  <a:gd name="connsiteX4" fmla="*/ 0 w 2583541"/>
                  <a:gd name="connsiteY4" fmla="*/ 377372 h 856343"/>
                  <a:gd name="connsiteX0" fmla="*/ 0 w 2656112"/>
                  <a:gd name="connsiteY0" fmla="*/ 377372 h 667657"/>
                  <a:gd name="connsiteX1" fmla="*/ 2583541 w 2656112"/>
                  <a:gd name="connsiteY1" fmla="*/ 0 h 667657"/>
                  <a:gd name="connsiteX2" fmla="*/ 2656112 w 2656112"/>
                  <a:gd name="connsiteY2" fmla="*/ 551543 h 667657"/>
                  <a:gd name="connsiteX3" fmla="*/ 812798 w 2656112"/>
                  <a:gd name="connsiteY3" fmla="*/ 667657 h 667657"/>
                  <a:gd name="connsiteX4" fmla="*/ 0 w 2656112"/>
                  <a:gd name="connsiteY4" fmla="*/ 377372 h 667657"/>
                  <a:gd name="connsiteX0" fmla="*/ 0 w 2757715"/>
                  <a:gd name="connsiteY0" fmla="*/ 174172 h 464457"/>
                  <a:gd name="connsiteX1" fmla="*/ 2757715 w 2757715"/>
                  <a:gd name="connsiteY1" fmla="*/ 0 h 464457"/>
                  <a:gd name="connsiteX2" fmla="*/ 2656112 w 2757715"/>
                  <a:gd name="connsiteY2" fmla="*/ 348343 h 464457"/>
                  <a:gd name="connsiteX3" fmla="*/ 812798 w 2757715"/>
                  <a:gd name="connsiteY3" fmla="*/ 464457 h 464457"/>
                  <a:gd name="connsiteX4" fmla="*/ 0 w 2757715"/>
                  <a:gd name="connsiteY4" fmla="*/ 174172 h 464457"/>
                  <a:gd name="connsiteX0" fmla="*/ 0 w 2757715"/>
                  <a:gd name="connsiteY0" fmla="*/ 174172 h 464457"/>
                  <a:gd name="connsiteX1" fmla="*/ 2757715 w 2757715"/>
                  <a:gd name="connsiteY1" fmla="*/ 0 h 464457"/>
                  <a:gd name="connsiteX2" fmla="*/ 2206169 w 2757715"/>
                  <a:gd name="connsiteY2" fmla="*/ 449943 h 464457"/>
                  <a:gd name="connsiteX3" fmla="*/ 812798 w 2757715"/>
                  <a:gd name="connsiteY3" fmla="*/ 464457 h 464457"/>
                  <a:gd name="connsiteX4" fmla="*/ 0 w 2757715"/>
                  <a:gd name="connsiteY4" fmla="*/ 174172 h 464457"/>
                  <a:gd name="connsiteX0" fmla="*/ 0 w 2583544"/>
                  <a:gd name="connsiteY0" fmla="*/ 87086 h 377371"/>
                  <a:gd name="connsiteX1" fmla="*/ 2583544 w 2583544"/>
                  <a:gd name="connsiteY1" fmla="*/ 0 h 377371"/>
                  <a:gd name="connsiteX2" fmla="*/ 2206169 w 2583544"/>
                  <a:gd name="connsiteY2" fmla="*/ 362857 h 377371"/>
                  <a:gd name="connsiteX3" fmla="*/ 812798 w 2583544"/>
                  <a:gd name="connsiteY3" fmla="*/ 377371 h 377371"/>
                  <a:gd name="connsiteX4" fmla="*/ 0 w 2583544"/>
                  <a:gd name="connsiteY4" fmla="*/ 87086 h 377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3544" h="377371">
                    <a:moveTo>
                      <a:pt x="0" y="87086"/>
                    </a:moveTo>
                    <a:lnTo>
                      <a:pt x="2583544" y="0"/>
                    </a:lnTo>
                    <a:lnTo>
                      <a:pt x="2206169" y="362857"/>
                    </a:lnTo>
                    <a:lnTo>
                      <a:pt x="812798" y="377371"/>
                    </a:lnTo>
                    <a:lnTo>
                      <a:pt x="0" y="8708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矩形 6"/>
              <p:cNvSpPr/>
              <p:nvPr/>
            </p:nvSpPr>
            <p:spPr>
              <a:xfrm>
                <a:off x="5221423" y="2628357"/>
                <a:ext cx="1683657" cy="870855"/>
              </a:xfrm>
              <a:custGeom>
                <a:avLst/>
                <a:gdLst>
                  <a:gd name="connsiteX0" fmla="*/ 0 w 1901372"/>
                  <a:gd name="connsiteY0" fmla="*/ 0 h 856343"/>
                  <a:gd name="connsiteX1" fmla="*/ 1901372 w 1901372"/>
                  <a:gd name="connsiteY1" fmla="*/ 0 h 856343"/>
                  <a:gd name="connsiteX2" fmla="*/ 1901372 w 1901372"/>
                  <a:gd name="connsiteY2" fmla="*/ 856343 h 856343"/>
                  <a:gd name="connsiteX3" fmla="*/ 0 w 1901372"/>
                  <a:gd name="connsiteY3" fmla="*/ 856343 h 856343"/>
                  <a:gd name="connsiteX4" fmla="*/ 0 w 1901372"/>
                  <a:gd name="connsiteY4" fmla="*/ 0 h 856343"/>
                  <a:gd name="connsiteX0" fmla="*/ 0 w 1915886"/>
                  <a:gd name="connsiteY0" fmla="*/ 0 h 943428"/>
                  <a:gd name="connsiteX1" fmla="*/ 1915886 w 1915886"/>
                  <a:gd name="connsiteY1" fmla="*/ 87085 h 943428"/>
                  <a:gd name="connsiteX2" fmla="*/ 1915886 w 1915886"/>
                  <a:gd name="connsiteY2" fmla="*/ 943428 h 943428"/>
                  <a:gd name="connsiteX3" fmla="*/ 14514 w 1915886"/>
                  <a:gd name="connsiteY3" fmla="*/ 943428 h 943428"/>
                  <a:gd name="connsiteX4" fmla="*/ 0 w 1915886"/>
                  <a:gd name="connsiteY4" fmla="*/ 0 h 943428"/>
                  <a:gd name="connsiteX0" fmla="*/ 159657 w 2075543"/>
                  <a:gd name="connsiteY0" fmla="*/ 0 h 972456"/>
                  <a:gd name="connsiteX1" fmla="*/ 2075543 w 2075543"/>
                  <a:gd name="connsiteY1" fmla="*/ 87085 h 972456"/>
                  <a:gd name="connsiteX2" fmla="*/ 2075543 w 2075543"/>
                  <a:gd name="connsiteY2" fmla="*/ 943428 h 972456"/>
                  <a:gd name="connsiteX3" fmla="*/ 0 w 2075543"/>
                  <a:gd name="connsiteY3" fmla="*/ 972456 h 972456"/>
                  <a:gd name="connsiteX4" fmla="*/ 159657 w 2075543"/>
                  <a:gd name="connsiteY4" fmla="*/ 0 h 972456"/>
                  <a:gd name="connsiteX0" fmla="*/ 159657 w 2075543"/>
                  <a:gd name="connsiteY0" fmla="*/ 0 h 972456"/>
                  <a:gd name="connsiteX1" fmla="*/ 1596572 w 2075543"/>
                  <a:gd name="connsiteY1" fmla="*/ 275771 h 972456"/>
                  <a:gd name="connsiteX2" fmla="*/ 2075543 w 2075543"/>
                  <a:gd name="connsiteY2" fmla="*/ 943428 h 972456"/>
                  <a:gd name="connsiteX3" fmla="*/ 0 w 2075543"/>
                  <a:gd name="connsiteY3" fmla="*/ 972456 h 972456"/>
                  <a:gd name="connsiteX4" fmla="*/ 159657 w 2075543"/>
                  <a:gd name="connsiteY4" fmla="*/ 0 h 972456"/>
                  <a:gd name="connsiteX0" fmla="*/ 174171 w 2075543"/>
                  <a:gd name="connsiteY0" fmla="*/ 0 h 841827"/>
                  <a:gd name="connsiteX1" fmla="*/ 1596572 w 2075543"/>
                  <a:gd name="connsiteY1" fmla="*/ 145142 h 841827"/>
                  <a:gd name="connsiteX2" fmla="*/ 2075543 w 2075543"/>
                  <a:gd name="connsiteY2" fmla="*/ 812799 h 841827"/>
                  <a:gd name="connsiteX3" fmla="*/ 0 w 2075543"/>
                  <a:gd name="connsiteY3" fmla="*/ 841827 h 841827"/>
                  <a:gd name="connsiteX4" fmla="*/ 174171 w 2075543"/>
                  <a:gd name="connsiteY4" fmla="*/ 0 h 841827"/>
                  <a:gd name="connsiteX0" fmla="*/ 130628 w 2032000"/>
                  <a:gd name="connsiteY0" fmla="*/ 0 h 812799"/>
                  <a:gd name="connsiteX1" fmla="*/ 1553029 w 2032000"/>
                  <a:gd name="connsiteY1" fmla="*/ 145142 h 812799"/>
                  <a:gd name="connsiteX2" fmla="*/ 2032000 w 2032000"/>
                  <a:gd name="connsiteY2" fmla="*/ 812799 h 812799"/>
                  <a:gd name="connsiteX3" fmla="*/ 0 w 2032000"/>
                  <a:gd name="connsiteY3" fmla="*/ 769255 h 812799"/>
                  <a:gd name="connsiteX4" fmla="*/ 130628 w 2032000"/>
                  <a:gd name="connsiteY4" fmla="*/ 0 h 812799"/>
                  <a:gd name="connsiteX0" fmla="*/ 275771 w 2032000"/>
                  <a:gd name="connsiteY0" fmla="*/ 0 h 914399"/>
                  <a:gd name="connsiteX1" fmla="*/ 1553029 w 2032000"/>
                  <a:gd name="connsiteY1" fmla="*/ 246742 h 914399"/>
                  <a:gd name="connsiteX2" fmla="*/ 2032000 w 2032000"/>
                  <a:gd name="connsiteY2" fmla="*/ 914399 h 914399"/>
                  <a:gd name="connsiteX3" fmla="*/ 0 w 2032000"/>
                  <a:gd name="connsiteY3" fmla="*/ 870855 h 914399"/>
                  <a:gd name="connsiteX4" fmla="*/ 275771 w 2032000"/>
                  <a:gd name="connsiteY4" fmla="*/ 0 h 914399"/>
                  <a:gd name="connsiteX0" fmla="*/ 275771 w 1683657"/>
                  <a:gd name="connsiteY0" fmla="*/ 0 h 870855"/>
                  <a:gd name="connsiteX1" fmla="*/ 1553029 w 1683657"/>
                  <a:gd name="connsiteY1" fmla="*/ 246742 h 870855"/>
                  <a:gd name="connsiteX2" fmla="*/ 1683657 w 1683657"/>
                  <a:gd name="connsiteY2" fmla="*/ 856342 h 870855"/>
                  <a:gd name="connsiteX3" fmla="*/ 0 w 1683657"/>
                  <a:gd name="connsiteY3" fmla="*/ 870855 h 870855"/>
                  <a:gd name="connsiteX4" fmla="*/ 275771 w 1683657"/>
                  <a:gd name="connsiteY4" fmla="*/ 0 h 870855"/>
                  <a:gd name="connsiteX0" fmla="*/ 275771 w 1683657"/>
                  <a:gd name="connsiteY0" fmla="*/ 0 h 870855"/>
                  <a:gd name="connsiteX1" fmla="*/ 1461589 w 1683657"/>
                  <a:gd name="connsiteY1" fmla="*/ 201022 h 870855"/>
                  <a:gd name="connsiteX2" fmla="*/ 1683657 w 1683657"/>
                  <a:gd name="connsiteY2" fmla="*/ 856342 h 870855"/>
                  <a:gd name="connsiteX3" fmla="*/ 0 w 1683657"/>
                  <a:gd name="connsiteY3" fmla="*/ 870855 h 870855"/>
                  <a:gd name="connsiteX4" fmla="*/ 275771 w 1683657"/>
                  <a:gd name="connsiteY4" fmla="*/ 0 h 8708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3657" h="870855">
                    <a:moveTo>
                      <a:pt x="275771" y="0"/>
                    </a:moveTo>
                    <a:lnTo>
                      <a:pt x="1461589" y="201022"/>
                    </a:lnTo>
                    <a:lnTo>
                      <a:pt x="1683657" y="856342"/>
                    </a:lnTo>
                    <a:lnTo>
                      <a:pt x="0" y="870855"/>
                    </a:lnTo>
                    <a:lnTo>
                      <a:pt x="275771"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4" name="矩形 6"/>
              <p:cNvSpPr/>
              <p:nvPr/>
            </p:nvSpPr>
            <p:spPr>
              <a:xfrm>
                <a:off x="5252630" y="4549048"/>
                <a:ext cx="1719218" cy="707933"/>
              </a:xfrm>
              <a:custGeom>
                <a:avLst/>
                <a:gdLst>
                  <a:gd name="connsiteX0" fmla="*/ 0 w 1901372"/>
                  <a:gd name="connsiteY0" fmla="*/ 0 h 856343"/>
                  <a:gd name="connsiteX1" fmla="*/ 1901372 w 1901372"/>
                  <a:gd name="connsiteY1" fmla="*/ 0 h 856343"/>
                  <a:gd name="connsiteX2" fmla="*/ 1901372 w 1901372"/>
                  <a:gd name="connsiteY2" fmla="*/ 856343 h 856343"/>
                  <a:gd name="connsiteX3" fmla="*/ 0 w 1901372"/>
                  <a:gd name="connsiteY3" fmla="*/ 856343 h 856343"/>
                  <a:gd name="connsiteX4" fmla="*/ 0 w 1901372"/>
                  <a:gd name="connsiteY4" fmla="*/ 0 h 856343"/>
                  <a:gd name="connsiteX0" fmla="*/ 0 w 1915886"/>
                  <a:gd name="connsiteY0" fmla="*/ 0 h 943428"/>
                  <a:gd name="connsiteX1" fmla="*/ 1915886 w 1915886"/>
                  <a:gd name="connsiteY1" fmla="*/ 87085 h 943428"/>
                  <a:gd name="connsiteX2" fmla="*/ 1915886 w 1915886"/>
                  <a:gd name="connsiteY2" fmla="*/ 943428 h 943428"/>
                  <a:gd name="connsiteX3" fmla="*/ 14514 w 1915886"/>
                  <a:gd name="connsiteY3" fmla="*/ 943428 h 943428"/>
                  <a:gd name="connsiteX4" fmla="*/ 0 w 1915886"/>
                  <a:gd name="connsiteY4" fmla="*/ 0 h 943428"/>
                  <a:gd name="connsiteX0" fmla="*/ 159657 w 2075543"/>
                  <a:gd name="connsiteY0" fmla="*/ 0 h 972456"/>
                  <a:gd name="connsiteX1" fmla="*/ 2075543 w 2075543"/>
                  <a:gd name="connsiteY1" fmla="*/ 87085 h 972456"/>
                  <a:gd name="connsiteX2" fmla="*/ 2075543 w 2075543"/>
                  <a:gd name="connsiteY2" fmla="*/ 943428 h 972456"/>
                  <a:gd name="connsiteX3" fmla="*/ 0 w 2075543"/>
                  <a:gd name="connsiteY3" fmla="*/ 972456 h 972456"/>
                  <a:gd name="connsiteX4" fmla="*/ 159657 w 2075543"/>
                  <a:gd name="connsiteY4" fmla="*/ 0 h 972456"/>
                  <a:gd name="connsiteX0" fmla="*/ 159657 w 2075543"/>
                  <a:gd name="connsiteY0" fmla="*/ 0 h 972456"/>
                  <a:gd name="connsiteX1" fmla="*/ 1596572 w 2075543"/>
                  <a:gd name="connsiteY1" fmla="*/ 275771 h 972456"/>
                  <a:gd name="connsiteX2" fmla="*/ 2075543 w 2075543"/>
                  <a:gd name="connsiteY2" fmla="*/ 943428 h 972456"/>
                  <a:gd name="connsiteX3" fmla="*/ 0 w 2075543"/>
                  <a:gd name="connsiteY3" fmla="*/ 972456 h 972456"/>
                  <a:gd name="connsiteX4" fmla="*/ 159657 w 2075543"/>
                  <a:gd name="connsiteY4" fmla="*/ 0 h 972456"/>
                  <a:gd name="connsiteX0" fmla="*/ 174171 w 2075543"/>
                  <a:gd name="connsiteY0" fmla="*/ 0 h 841827"/>
                  <a:gd name="connsiteX1" fmla="*/ 1596572 w 2075543"/>
                  <a:gd name="connsiteY1" fmla="*/ 145142 h 841827"/>
                  <a:gd name="connsiteX2" fmla="*/ 2075543 w 2075543"/>
                  <a:gd name="connsiteY2" fmla="*/ 812799 h 841827"/>
                  <a:gd name="connsiteX3" fmla="*/ 0 w 2075543"/>
                  <a:gd name="connsiteY3" fmla="*/ 841827 h 841827"/>
                  <a:gd name="connsiteX4" fmla="*/ 174171 w 2075543"/>
                  <a:gd name="connsiteY4" fmla="*/ 0 h 841827"/>
                  <a:gd name="connsiteX0" fmla="*/ 130628 w 2032000"/>
                  <a:gd name="connsiteY0" fmla="*/ 0 h 812799"/>
                  <a:gd name="connsiteX1" fmla="*/ 1553029 w 2032000"/>
                  <a:gd name="connsiteY1" fmla="*/ 145142 h 812799"/>
                  <a:gd name="connsiteX2" fmla="*/ 2032000 w 2032000"/>
                  <a:gd name="connsiteY2" fmla="*/ 812799 h 812799"/>
                  <a:gd name="connsiteX3" fmla="*/ 0 w 2032000"/>
                  <a:gd name="connsiteY3" fmla="*/ 769255 h 812799"/>
                  <a:gd name="connsiteX4" fmla="*/ 130628 w 2032000"/>
                  <a:gd name="connsiteY4" fmla="*/ 0 h 812799"/>
                  <a:gd name="connsiteX0" fmla="*/ 275771 w 2032000"/>
                  <a:gd name="connsiteY0" fmla="*/ 0 h 914399"/>
                  <a:gd name="connsiteX1" fmla="*/ 1553029 w 2032000"/>
                  <a:gd name="connsiteY1" fmla="*/ 246742 h 914399"/>
                  <a:gd name="connsiteX2" fmla="*/ 2032000 w 2032000"/>
                  <a:gd name="connsiteY2" fmla="*/ 914399 h 914399"/>
                  <a:gd name="connsiteX3" fmla="*/ 0 w 2032000"/>
                  <a:gd name="connsiteY3" fmla="*/ 870855 h 914399"/>
                  <a:gd name="connsiteX4" fmla="*/ 275771 w 2032000"/>
                  <a:gd name="connsiteY4" fmla="*/ 0 h 914399"/>
                  <a:gd name="connsiteX0" fmla="*/ 275771 w 1683657"/>
                  <a:gd name="connsiteY0" fmla="*/ 0 h 870855"/>
                  <a:gd name="connsiteX1" fmla="*/ 1553029 w 1683657"/>
                  <a:gd name="connsiteY1" fmla="*/ 246742 h 870855"/>
                  <a:gd name="connsiteX2" fmla="*/ 1683657 w 1683657"/>
                  <a:gd name="connsiteY2" fmla="*/ 856342 h 870855"/>
                  <a:gd name="connsiteX3" fmla="*/ 0 w 1683657"/>
                  <a:gd name="connsiteY3" fmla="*/ 870855 h 870855"/>
                  <a:gd name="connsiteX4" fmla="*/ 275771 w 1683657"/>
                  <a:gd name="connsiteY4" fmla="*/ 0 h 870855"/>
                  <a:gd name="connsiteX0" fmla="*/ 0 w 1865086"/>
                  <a:gd name="connsiteY0" fmla="*/ 301898 h 624113"/>
                  <a:gd name="connsiteX1" fmla="*/ 1734458 w 1865086"/>
                  <a:gd name="connsiteY1" fmla="*/ 0 h 624113"/>
                  <a:gd name="connsiteX2" fmla="*/ 1865086 w 1865086"/>
                  <a:gd name="connsiteY2" fmla="*/ 609600 h 624113"/>
                  <a:gd name="connsiteX3" fmla="*/ 181429 w 1865086"/>
                  <a:gd name="connsiteY3" fmla="*/ 624113 h 624113"/>
                  <a:gd name="connsiteX4" fmla="*/ 0 w 1865086"/>
                  <a:gd name="connsiteY4" fmla="*/ 301898 h 624113"/>
                  <a:gd name="connsiteX0" fmla="*/ 0 w 1865086"/>
                  <a:gd name="connsiteY0" fmla="*/ 301898 h 707933"/>
                  <a:gd name="connsiteX1" fmla="*/ 1734458 w 1865086"/>
                  <a:gd name="connsiteY1" fmla="*/ 0 h 707933"/>
                  <a:gd name="connsiteX2" fmla="*/ 1865086 w 1865086"/>
                  <a:gd name="connsiteY2" fmla="*/ 609600 h 707933"/>
                  <a:gd name="connsiteX3" fmla="*/ 364309 w 1865086"/>
                  <a:gd name="connsiteY3" fmla="*/ 707933 h 707933"/>
                  <a:gd name="connsiteX4" fmla="*/ 0 w 1865086"/>
                  <a:gd name="connsiteY4" fmla="*/ 301898 h 707933"/>
                  <a:gd name="connsiteX0" fmla="*/ 0 w 1849846"/>
                  <a:gd name="connsiteY0" fmla="*/ 317138 h 707933"/>
                  <a:gd name="connsiteX1" fmla="*/ 1719218 w 1849846"/>
                  <a:gd name="connsiteY1" fmla="*/ 0 h 707933"/>
                  <a:gd name="connsiteX2" fmla="*/ 1849846 w 1849846"/>
                  <a:gd name="connsiteY2" fmla="*/ 609600 h 707933"/>
                  <a:gd name="connsiteX3" fmla="*/ 349069 w 1849846"/>
                  <a:gd name="connsiteY3" fmla="*/ 707933 h 707933"/>
                  <a:gd name="connsiteX4" fmla="*/ 0 w 1849846"/>
                  <a:gd name="connsiteY4" fmla="*/ 317138 h 707933"/>
                  <a:gd name="connsiteX0" fmla="*/ 0 w 1719218"/>
                  <a:gd name="connsiteY0" fmla="*/ 317138 h 707933"/>
                  <a:gd name="connsiteX1" fmla="*/ 1719218 w 1719218"/>
                  <a:gd name="connsiteY1" fmla="*/ 0 h 707933"/>
                  <a:gd name="connsiteX2" fmla="*/ 1377406 w 1719218"/>
                  <a:gd name="connsiteY2" fmla="*/ 693420 h 707933"/>
                  <a:gd name="connsiteX3" fmla="*/ 349069 w 1719218"/>
                  <a:gd name="connsiteY3" fmla="*/ 707933 h 707933"/>
                  <a:gd name="connsiteX4" fmla="*/ 0 w 1719218"/>
                  <a:gd name="connsiteY4" fmla="*/ 317138 h 707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9218" h="707933">
                    <a:moveTo>
                      <a:pt x="0" y="317138"/>
                    </a:moveTo>
                    <a:lnTo>
                      <a:pt x="1719218" y="0"/>
                    </a:lnTo>
                    <a:lnTo>
                      <a:pt x="1377406" y="693420"/>
                    </a:lnTo>
                    <a:lnTo>
                      <a:pt x="349069" y="707933"/>
                    </a:lnTo>
                    <a:lnTo>
                      <a:pt x="0" y="31713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6" name="组合 115"/>
            <p:cNvGrpSpPr/>
            <p:nvPr/>
          </p:nvGrpSpPr>
          <p:grpSpPr>
            <a:xfrm>
              <a:off x="-2442682" y="1859562"/>
              <a:ext cx="1977196" cy="2589877"/>
              <a:chOff x="7278387" y="2696282"/>
              <a:chExt cx="1977196" cy="2589877"/>
            </a:xfrm>
            <a:grpFill/>
          </p:grpSpPr>
          <p:sp>
            <p:nvSpPr>
              <p:cNvPr id="138" name="矩形 12"/>
              <p:cNvSpPr/>
              <p:nvPr/>
            </p:nvSpPr>
            <p:spPr>
              <a:xfrm rot="19775515">
                <a:off x="8000619" y="2696282"/>
                <a:ext cx="561975" cy="2589877"/>
              </a:xfrm>
              <a:custGeom>
                <a:avLst/>
                <a:gdLst>
                  <a:gd name="connsiteX0" fmla="*/ 0 w 561975"/>
                  <a:gd name="connsiteY0" fmla="*/ 0 h 2117747"/>
                  <a:gd name="connsiteX1" fmla="*/ 561975 w 561975"/>
                  <a:gd name="connsiteY1" fmla="*/ 0 h 2117747"/>
                  <a:gd name="connsiteX2" fmla="*/ 561975 w 561975"/>
                  <a:gd name="connsiteY2" fmla="*/ 2117747 h 2117747"/>
                  <a:gd name="connsiteX3" fmla="*/ 0 w 561975"/>
                  <a:gd name="connsiteY3" fmla="*/ 2117747 h 2117747"/>
                  <a:gd name="connsiteX4" fmla="*/ 0 w 561975"/>
                  <a:gd name="connsiteY4" fmla="*/ 0 h 2117747"/>
                  <a:gd name="connsiteX0" fmla="*/ 43202 w 561975"/>
                  <a:gd name="connsiteY0" fmla="*/ 0 h 2379541"/>
                  <a:gd name="connsiteX1" fmla="*/ 561975 w 561975"/>
                  <a:gd name="connsiteY1" fmla="*/ 261794 h 2379541"/>
                  <a:gd name="connsiteX2" fmla="*/ 561975 w 561975"/>
                  <a:gd name="connsiteY2" fmla="*/ 2379541 h 2379541"/>
                  <a:gd name="connsiteX3" fmla="*/ 0 w 561975"/>
                  <a:gd name="connsiteY3" fmla="*/ 2379541 h 2379541"/>
                  <a:gd name="connsiteX4" fmla="*/ 43202 w 561975"/>
                  <a:gd name="connsiteY4" fmla="*/ 0 h 2379541"/>
                  <a:gd name="connsiteX0" fmla="*/ 43202 w 561975"/>
                  <a:gd name="connsiteY0" fmla="*/ 0 h 2379541"/>
                  <a:gd name="connsiteX1" fmla="*/ 491786 w 561975"/>
                  <a:gd name="connsiteY1" fmla="*/ 99115 h 2379541"/>
                  <a:gd name="connsiteX2" fmla="*/ 561975 w 561975"/>
                  <a:gd name="connsiteY2" fmla="*/ 2379541 h 2379541"/>
                  <a:gd name="connsiteX3" fmla="*/ 0 w 561975"/>
                  <a:gd name="connsiteY3" fmla="*/ 2379541 h 2379541"/>
                  <a:gd name="connsiteX4" fmla="*/ 43202 w 561975"/>
                  <a:gd name="connsiteY4" fmla="*/ 0 h 2379541"/>
                  <a:gd name="connsiteX0" fmla="*/ 46121 w 561975"/>
                  <a:gd name="connsiteY0" fmla="*/ 0 h 2361199"/>
                  <a:gd name="connsiteX1" fmla="*/ 491786 w 561975"/>
                  <a:gd name="connsiteY1" fmla="*/ 80773 h 2361199"/>
                  <a:gd name="connsiteX2" fmla="*/ 561975 w 561975"/>
                  <a:gd name="connsiteY2" fmla="*/ 2361199 h 2361199"/>
                  <a:gd name="connsiteX3" fmla="*/ 0 w 561975"/>
                  <a:gd name="connsiteY3" fmla="*/ 2361199 h 2361199"/>
                  <a:gd name="connsiteX4" fmla="*/ 46121 w 561975"/>
                  <a:gd name="connsiteY4" fmla="*/ 0 h 2361199"/>
                  <a:gd name="connsiteX0" fmla="*/ 46121 w 561975"/>
                  <a:gd name="connsiteY0" fmla="*/ 0 h 2361199"/>
                  <a:gd name="connsiteX1" fmla="*/ 485834 w 561975"/>
                  <a:gd name="connsiteY1" fmla="*/ 84301 h 2361199"/>
                  <a:gd name="connsiteX2" fmla="*/ 561975 w 561975"/>
                  <a:gd name="connsiteY2" fmla="*/ 2361199 h 2361199"/>
                  <a:gd name="connsiteX3" fmla="*/ 0 w 561975"/>
                  <a:gd name="connsiteY3" fmla="*/ 2361199 h 2361199"/>
                  <a:gd name="connsiteX4" fmla="*/ 46121 w 561975"/>
                  <a:gd name="connsiteY4" fmla="*/ 0 h 2361199"/>
                  <a:gd name="connsiteX0" fmla="*/ 46121 w 561975"/>
                  <a:gd name="connsiteY0" fmla="*/ 0 h 2361199"/>
                  <a:gd name="connsiteX1" fmla="*/ 500001 w 561975"/>
                  <a:gd name="connsiteY1" fmla="*/ 85169 h 2361199"/>
                  <a:gd name="connsiteX2" fmla="*/ 561975 w 561975"/>
                  <a:gd name="connsiteY2" fmla="*/ 2361199 h 2361199"/>
                  <a:gd name="connsiteX3" fmla="*/ 0 w 561975"/>
                  <a:gd name="connsiteY3" fmla="*/ 2361199 h 2361199"/>
                  <a:gd name="connsiteX4" fmla="*/ 46121 w 561975"/>
                  <a:gd name="connsiteY4" fmla="*/ 0 h 2361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975" h="2361199">
                    <a:moveTo>
                      <a:pt x="46121" y="0"/>
                    </a:moveTo>
                    <a:lnTo>
                      <a:pt x="500001" y="85169"/>
                    </a:lnTo>
                    <a:lnTo>
                      <a:pt x="561975" y="2361199"/>
                    </a:lnTo>
                    <a:lnTo>
                      <a:pt x="0" y="2361199"/>
                    </a:lnTo>
                    <a:lnTo>
                      <a:pt x="46121"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9" name="矩形 13"/>
              <p:cNvSpPr/>
              <p:nvPr/>
            </p:nvSpPr>
            <p:spPr>
              <a:xfrm>
                <a:off x="8560258" y="2957883"/>
                <a:ext cx="695325" cy="2298267"/>
              </a:xfrm>
              <a:custGeom>
                <a:avLst/>
                <a:gdLst>
                  <a:gd name="connsiteX0" fmla="*/ 0 w 561975"/>
                  <a:gd name="connsiteY0" fmla="*/ 0 h 1992703"/>
                  <a:gd name="connsiteX1" fmla="*/ 561975 w 561975"/>
                  <a:gd name="connsiteY1" fmla="*/ 0 h 1992703"/>
                  <a:gd name="connsiteX2" fmla="*/ 561975 w 561975"/>
                  <a:gd name="connsiteY2" fmla="*/ 1992703 h 1992703"/>
                  <a:gd name="connsiteX3" fmla="*/ 0 w 561975"/>
                  <a:gd name="connsiteY3" fmla="*/ 1992703 h 1992703"/>
                  <a:gd name="connsiteX4" fmla="*/ 0 w 561975"/>
                  <a:gd name="connsiteY4" fmla="*/ 0 h 1992703"/>
                  <a:gd name="connsiteX0" fmla="*/ 0 w 638175"/>
                  <a:gd name="connsiteY0" fmla="*/ 0 h 1992703"/>
                  <a:gd name="connsiteX1" fmla="*/ 638175 w 638175"/>
                  <a:gd name="connsiteY1" fmla="*/ 190500 h 1992703"/>
                  <a:gd name="connsiteX2" fmla="*/ 561975 w 638175"/>
                  <a:gd name="connsiteY2" fmla="*/ 1992703 h 1992703"/>
                  <a:gd name="connsiteX3" fmla="*/ 0 w 638175"/>
                  <a:gd name="connsiteY3" fmla="*/ 1992703 h 1992703"/>
                  <a:gd name="connsiteX4" fmla="*/ 0 w 638175"/>
                  <a:gd name="connsiteY4" fmla="*/ 0 h 1992703"/>
                  <a:gd name="connsiteX0" fmla="*/ 9525 w 638175"/>
                  <a:gd name="connsiteY0" fmla="*/ 114300 h 1802203"/>
                  <a:gd name="connsiteX1" fmla="*/ 638175 w 638175"/>
                  <a:gd name="connsiteY1" fmla="*/ 0 h 1802203"/>
                  <a:gd name="connsiteX2" fmla="*/ 561975 w 638175"/>
                  <a:gd name="connsiteY2" fmla="*/ 1802203 h 1802203"/>
                  <a:gd name="connsiteX3" fmla="*/ 0 w 638175"/>
                  <a:gd name="connsiteY3" fmla="*/ 1802203 h 1802203"/>
                  <a:gd name="connsiteX4" fmla="*/ 9525 w 638175"/>
                  <a:gd name="connsiteY4" fmla="*/ 114300 h 1802203"/>
                  <a:gd name="connsiteX0" fmla="*/ 0 w 695325"/>
                  <a:gd name="connsiteY0" fmla="*/ 114300 h 1802203"/>
                  <a:gd name="connsiteX1" fmla="*/ 695325 w 695325"/>
                  <a:gd name="connsiteY1" fmla="*/ 0 h 1802203"/>
                  <a:gd name="connsiteX2" fmla="*/ 619125 w 695325"/>
                  <a:gd name="connsiteY2" fmla="*/ 1802203 h 1802203"/>
                  <a:gd name="connsiteX3" fmla="*/ 57150 w 695325"/>
                  <a:gd name="connsiteY3" fmla="*/ 1802203 h 1802203"/>
                  <a:gd name="connsiteX4" fmla="*/ 0 w 695325"/>
                  <a:gd name="connsiteY4" fmla="*/ 114300 h 1802203"/>
                  <a:gd name="connsiteX0" fmla="*/ 0 w 695325"/>
                  <a:gd name="connsiteY0" fmla="*/ 114300 h 1802203"/>
                  <a:gd name="connsiteX1" fmla="*/ 695325 w 695325"/>
                  <a:gd name="connsiteY1" fmla="*/ 0 h 1802203"/>
                  <a:gd name="connsiteX2" fmla="*/ 504825 w 695325"/>
                  <a:gd name="connsiteY2" fmla="*/ 1602178 h 1802203"/>
                  <a:gd name="connsiteX3" fmla="*/ 57150 w 695325"/>
                  <a:gd name="connsiteY3" fmla="*/ 1802203 h 1802203"/>
                  <a:gd name="connsiteX4" fmla="*/ 0 w 695325"/>
                  <a:gd name="connsiteY4" fmla="*/ 114300 h 1802203"/>
                  <a:gd name="connsiteX0" fmla="*/ 0 w 695325"/>
                  <a:gd name="connsiteY0" fmla="*/ 114300 h 1935553"/>
                  <a:gd name="connsiteX1" fmla="*/ 695325 w 695325"/>
                  <a:gd name="connsiteY1" fmla="*/ 0 h 1935553"/>
                  <a:gd name="connsiteX2" fmla="*/ 504825 w 695325"/>
                  <a:gd name="connsiteY2" fmla="*/ 1602178 h 1935553"/>
                  <a:gd name="connsiteX3" fmla="*/ 123825 w 695325"/>
                  <a:gd name="connsiteY3" fmla="*/ 1935553 h 1935553"/>
                  <a:gd name="connsiteX4" fmla="*/ 0 w 695325"/>
                  <a:gd name="connsiteY4" fmla="*/ 114300 h 1935553"/>
                  <a:gd name="connsiteX0" fmla="*/ 0 w 695325"/>
                  <a:gd name="connsiteY0" fmla="*/ 114300 h 1935553"/>
                  <a:gd name="connsiteX1" fmla="*/ 695325 w 695325"/>
                  <a:gd name="connsiteY1" fmla="*/ 0 h 1935553"/>
                  <a:gd name="connsiteX2" fmla="*/ 619125 w 695325"/>
                  <a:gd name="connsiteY2" fmla="*/ 1649803 h 1935553"/>
                  <a:gd name="connsiteX3" fmla="*/ 123825 w 695325"/>
                  <a:gd name="connsiteY3" fmla="*/ 1935553 h 1935553"/>
                  <a:gd name="connsiteX4" fmla="*/ 0 w 695325"/>
                  <a:gd name="connsiteY4" fmla="*/ 114300 h 1935553"/>
                  <a:gd name="connsiteX0" fmla="*/ 0 w 695325"/>
                  <a:gd name="connsiteY0" fmla="*/ 114300 h 1945078"/>
                  <a:gd name="connsiteX1" fmla="*/ 695325 w 695325"/>
                  <a:gd name="connsiteY1" fmla="*/ 0 h 1945078"/>
                  <a:gd name="connsiteX2" fmla="*/ 619125 w 695325"/>
                  <a:gd name="connsiteY2" fmla="*/ 1649803 h 1945078"/>
                  <a:gd name="connsiteX3" fmla="*/ 123825 w 695325"/>
                  <a:gd name="connsiteY3" fmla="*/ 1945078 h 1945078"/>
                  <a:gd name="connsiteX4" fmla="*/ 0 w 695325"/>
                  <a:gd name="connsiteY4" fmla="*/ 114300 h 1945078"/>
                  <a:gd name="connsiteX0" fmla="*/ 0 w 695325"/>
                  <a:gd name="connsiteY0" fmla="*/ 114300 h 1945078"/>
                  <a:gd name="connsiteX1" fmla="*/ 695325 w 695325"/>
                  <a:gd name="connsiteY1" fmla="*/ 0 h 1945078"/>
                  <a:gd name="connsiteX2" fmla="*/ 634365 w 695325"/>
                  <a:gd name="connsiteY2" fmla="*/ 1701395 h 1945078"/>
                  <a:gd name="connsiteX3" fmla="*/ 123825 w 695325"/>
                  <a:gd name="connsiteY3" fmla="*/ 1945078 h 1945078"/>
                  <a:gd name="connsiteX4" fmla="*/ 0 w 695325"/>
                  <a:gd name="connsiteY4" fmla="*/ 114300 h 1945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325" h="1945078">
                    <a:moveTo>
                      <a:pt x="0" y="114300"/>
                    </a:moveTo>
                    <a:lnTo>
                      <a:pt x="695325" y="0"/>
                    </a:lnTo>
                    <a:lnTo>
                      <a:pt x="634365" y="1701395"/>
                    </a:lnTo>
                    <a:lnTo>
                      <a:pt x="123825" y="1945078"/>
                    </a:lnTo>
                    <a:lnTo>
                      <a:pt x="0" y="11430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0" name="矩形 11"/>
              <p:cNvSpPr/>
              <p:nvPr/>
            </p:nvSpPr>
            <p:spPr>
              <a:xfrm>
                <a:off x="7278387" y="2838468"/>
                <a:ext cx="666750" cy="2349723"/>
              </a:xfrm>
              <a:custGeom>
                <a:avLst/>
                <a:gdLst>
                  <a:gd name="connsiteX0" fmla="*/ 0 w 561975"/>
                  <a:gd name="connsiteY0" fmla="*/ 0 h 1992703"/>
                  <a:gd name="connsiteX1" fmla="*/ 561975 w 561975"/>
                  <a:gd name="connsiteY1" fmla="*/ 0 h 1992703"/>
                  <a:gd name="connsiteX2" fmla="*/ 561975 w 561975"/>
                  <a:gd name="connsiteY2" fmla="*/ 1992703 h 1992703"/>
                  <a:gd name="connsiteX3" fmla="*/ 0 w 561975"/>
                  <a:gd name="connsiteY3" fmla="*/ 1992703 h 1992703"/>
                  <a:gd name="connsiteX4" fmla="*/ 0 w 561975"/>
                  <a:gd name="connsiteY4" fmla="*/ 0 h 1992703"/>
                  <a:gd name="connsiteX0" fmla="*/ 152400 w 714375"/>
                  <a:gd name="connsiteY0" fmla="*/ 0 h 1992703"/>
                  <a:gd name="connsiteX1" fmla="*/ 714375 w 714375"/>
                  <a:gd name="connsiteY1" fmla="*/ 0 h 1992703"/>
                  <a:gd name="connsiteX2" fmla="*/ 714375 w 714375"/>
                  <a:gd name="connsiteY2" fmla="*/ 1992703 h 1992703"/>
                  <a:gd name="connsiteX3" fmla="*/ 0 w 714375"/>
                  <a:gd name="connsiteY3" fmla="*/ 1983178 h 1992703"/>
                  <a:gd name="connsiteX4" fmla="*/ 152400 w 714375"/>
                  <a:gd name="connsiteY4" fmla="*/ 0 h 1992703"/>
                  <a:gd name="connsiteX0" fmla="*/ 152400 w 714375"/>
                  <a:gd name="connsiteY0" fmla="*/ 0 h 2040328"/>
                  <a:gd name="connsiteX1" fmla="*/ 714375 w 714375"/>
                  <a:gd name="connsiteY1" fmla="*/ 0 h 2040328"/>
                  <a:gd name="connsiteX2" fmla="*/ 666750 w 714375"/>
                  <a:gd name="connsiteY2" fmla="*/ 2040328 h 2040328"/>
                  <a:gd name="connsiteX3" fmla="*/ 0 w 714375"/>
                  <a:gd name="connsiteY3" fmla="*/ 1983178 h 2040328"/>
                  <a:gd name="connsiteX4" fmla="*/ 152400 w 714375"/>
                  <a:gd name="connsiteY4" fmla="*/ 0 h 2040328"/>
                  <a:gd name="connsiteX0" fmla="*/ 152400 w 666750"/>
                  <a:gd name="connsiteY0" fmla="*/ 0 h 2040328"/>
                  <a:gd name="connsiteX1" fmla="*/ 628650 w 666750"/>
                  <a:gd name="connsiteY1" fmla="*/ 333375 h 2040328"/>
                  <a:gd name="connsiteX2" fmla="*/ 666750 w 666750"/>
                  <a:gd name="connsiteY2" fmla="*/ 2040328 h 2040328"/>
                  <a:gd name="connsiteX3" fmla="*/ 0 w 666750"/>
                  <a:gd name="connsiteY3" fmla="*/ 1983178 h 2040328"/>
                  <a:gd name="connsiteX4" fmla="*/ 152400 w 666750"/>
                  <a:gd name="connsiteY4" fmla="*/ 0 h 2040328"/>
                  <a:gd name="connsiteX0" fmla="*/ 171450 w 666750"/>
                  <a:gd name="connsiteY0" fmla="*/ 0 h 2173678"/>
                  <a:gd name="connsiteX1" fmla="*/ 628650 w 666750"/>
                  <a:gd name="connsiteY1" fmla="*/ 466725 h 2173678"/>
                  <a:gd name="connsiteX2" fmla="*/ 666750 w 666750"/>
                  <a:gd name="connsiteY2" fmla="*/ 2173678 h 2173678"/>
                  <a:gd name="connsiteX3" fmla="*/ 0 w 666750"/>
                  <a:gd name="connsiteY3" fmla="*/ 2116528 h 2173678"/>
                  <a:gd name="connsiteX4" fmla="*/ 171450 w 666750"/>
                  <a:gd name="connsiteY4" fmla="*/ 0 h 2173678"/>
                  <a:gd name="connsiteX0" fmla="*/ 171450 w 666750"/>
                  <a:gd name="connsiteY0" fmla="*/ 0 h 2173678"/>
                  <a:gd name="connsiteX1" fmla="*/ 590550 w 666750"/>
                  <a:gd name="connsiteY1" fmla="*/ 495300 h 2173678"/>
                  <a:gd name="connsiteX2" fmla="*/ 666750 w 666750"/>
                  <a:gd name="connsiteY2" fmla="*/ 2173678 h 2173678"/>
                  <a:gd name="connsiteX3" fmla="*/ 0 w 666750"/>
                  <a:gd name="connsiteY3" fmla="*/ 2116528 h 2173678"/>
                  <a:gd name="connsiteX4" fmla="*/ 171450 w 666750"/>
                  <a:gd name="connsiteY4" fmla="*/ 0 h 2173678"/>
                  <a:gd name="connsiteX0" fmla="*/ 152400 w 666750"/>
                  <a:gd name="connsiteY0" fmla="*/ 0 h 2058654"/>
                  <a:gd name="connsiteX1" fmla="*/ 590550 w 666750"/>
                  <a:gd name="connsiteY1" fmla="*/ 380276 h 2058654"/>
                  <a:gd name="connsiteX2" fmla="*/ 666750 w 666750"/>
                  <a:gd name="connsiteY2" fmla="*/ 2058654 h 2058654"/>
                  <a:gd name="connsiteX3" fmla="*/ 0 w 666750"/>
                  <a:gd name="connsiteY3" fmla="*/ 2001504 h 2058654"/>
                  <a:gd name="connsiteX4" fmla="*/ 152400 w 666750"/>
                  <a:gd name="connsiteY4" fmla="*/ 0 h 2058654"/>
                  <a:gd name="connsiteX0" fmla="*/ 152400 w 666750"/>
                  <a:gd name="connsiteY0" fmla="*/ 115212 h 2173866"/>
                  <a:gd name="connsiteX1" fmla="*/ 581025 w 666750"/>
                  <a:gd name="connsiteY1" fmla="*/ 0 h 2173866"/>
                  <a:gd name="connsiteX2" fmla="*/ 666750 w 666750"/>
                  <a:gd name="connsiteY2" fmla="*/ 2173866 h 2173866"/>
                  <a:gd name="connsiteX3" fmla="*/ 0 w 666750"/>
                  <a:gd name="connsiteY3" fmla="*/ 2116716 h 2173866"/>
                  <a:gd name="connsiteX4" fmla="*/ 152400 w 666750"/>
                  <a:gd name="connsiteY4" fmla="*/ 115212 h 2173866"/>
                  <a:gd name="connsiteX0" fmla="*/ 136525 w 666750"/>
                  <a:gd name="connsiteY0" fmla="*/ 124060 h 2173866"/>
                  <a:gd name="connsiteX1" fmla="*/ 581025 w 666750"/>
                  <a:gd name="connsiteY1" fmla="*/ 0 h 2173866"/>
                  <a:gd name="connsiteX2" fmla="*/ 666750 w 666750"/>
                  <a:gd name="connsiteY2" fmla="*/ 2173866 h 2173866"/>
                  <a:gd name="connsiteX3" fmla="*/ 0 w 666750"/>
                  <a:gd name="connsiteY3" fmla="*/ 2116716 h 2173866"/>
                  <a:gd name="connsiteX4" fmla="*/ 136525 w 666750"/>
                  <a:gd name="connsiteY4" fmla="*/ 124060 h 2173866"/>
                  <a:gd name="connsiteX0" fmla="*/ 136525 w 666750"/>
                  <a:gd name="connsiteY0" fmla="*/ 132908 h 2182714"/>
                  <a:gd name="connsiteX1" fmla="*/ 581025 w 666750"/>
                  <a:gd name="connsiteY1" fmla="*/ 0 h 2182714"/>
                  <a:gd name="connsiteX2" fmla="*/ 666750 w 666750"/>
                  <a:gd name="connsiteY2" fmla="*/ 2182714 h 2182714"/>
                  <a:gd name="connsiteX3" fmla="*/ 0 w 666750"/>
                  <a:gd name="connsiteY3" fmla="*/ 2125564 h 2182714"/>
                  <a:gd name="connsiteX4" fmla="*/ 136525 w 666750"/>
                  <a:gd name="connsiteY4" fmla="*/ 132908 h 2182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750" h="2182714">
                    <a:moveTo>
                      <a:pt x="136525" y="132908"/>
                    </a:moveTo>
                    <a:lnTo>
                      <a:pt x="581025" y="0"/>
                    </a:lnTo>
                    <a:lnTo>
                      <a:pt x="666750" y="2182714"/>
                    </a:lnTo>
                    <a:lnTo>
                      <a:pt x="0" y="2125564"/>
                    </a:lnTo>
                    <a:lnTo>
                      <a:pt x="136525" y="13290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7" name="组合 116"/>
            <p:cNvGrpSpPr/>
            <p:nvPr/>
          </p:nvGrpSpPr>
          <p:grpSpPr>
            <a:xfrm>
              <a:off x="-152044" y="2001748"/>
              <a:ext cx="2133599" cy="2351695"/>
              <a:chOff x="6613530" y="708168"/>
              <a:chExt cx="2133599" cy="2351695"/>
            </a:xfrm>
            <a:grpFill/>
          </p:grpSpPr>
          <p:sp>
            <p:nvSpPr>
              <p:cNvPr id="135" name="矩形 16"/>
              <p:cNvSpPr/>
              <p:nvPr/>
            </p:nvSpPr>
            <p:spPr>
              <a:xfrm rot="16200000">
                <a:off x="6863114" y="1852433"/>
                <a:ext cx="1498238" cy="916621"/>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220977 h 827715"/>
                  <a:gd name="connsiteX1" fmla="*/ 1637937 w 1988457"/>
                  <a:gd name="connsiteY1" fmla="*/ 0 h 827715"/>
                  <a:gd name="connsiteX2" fmla="*/ 1988457 w 1988457"/>
                  <a:gd name="connsiteY2" fmla="*/ 827715 h 827715"/>
                  <a:gd name="connsiteX3" fmla="*/ 0 w 1988457"/>
                  <a:gd name="connsiteY3" fmla="*/ 827715 h 827715"/>
                  <a:gd name="connsiteX4" fmla="*/ 0 w 1988457"/>
                  <a:gd name="connsiteY4" fmla="*/ 220977 h 827715"/>
                  <a:gd name="connsiteX0" fmla="*/ 0 w 1813197"/>
                  <a:gd name="connsiteY0" fmla="*/ 220977 h 827715"/>
                  <a:gd name="connsiteX1" fmla="*/ 1637937 w 1813197"/>
                  <a:gd name="connsiteY1" fmla="*/ 0 h 827715"/>
                  <a:gd name="connsiteX2" fmla="*/ 1813197 w 1813197"/>
                  <a:gd name="connsiteY2" fmla="*/ 469575 h 827715"/>
                  <a:gd name="connsiteX3" fmla="*/ 0 w 1813197"/>
                  <a:gd name="connsiteY3" fmla="*/ 827715 h 827715"/>
                  <a:gd name="connsiteX4" fmla="*/ 0 w 1813197"/>
                  <a:gd name="connsiteY4" fmla="*/ 220977 h 827715"/>
                  <a:gd name="connsiteX0" fmla="*/ 0 w 1813197"/>
                  <a:gd name="connsiteY0" fmla="*/ 220977 h 827715"/>
                  <a:gd name="connsiteX1" fmla="*/ 1637937 w 1813197"/>
                  <a:gd name="connsiteY1" fmla="*/ 0 h 827715"/>
                  <a:gd name="connsiteX2" fmla="*/ 1813197 w 1813197"/>
                  <a:gd name="connsiteY2" fmla="*/ 469575 h 827715"/>
                  <a:gd name="connsiteX3" fmla="*/ 0 w 1813197"/>
                  <a:gd name="connsiteY3" fmla="*/ 827715 h 827715"/>
                  <a:gd name="connsiteX4" fmla="*/ 0 w 1813197"/>
                  <a:gd name="connsiteY4" fmla="*/ 220977 h 827715"/>
                  <a:gd name="connsiteX0" fmla="*/ 518160 w 1813197"/>
                  <a:gd name="connsiteY0" fmla="*/ 0 h 926778"/>
                  <a:gd name="connsiteX1" fmla="*/ 1637937 w 1813197"/>
                  <a:gd name="connsiteY1" fmla="*/ 99063 h 926778"/>
                  <a:gd name="connsiteX2" fmla="*/ 1813197 w 1813197"/>
                  <a:gd name="connsiteY2" fmla="*/ 568638 h 926778"/>
                  <a:gd name="connsiteX3" fmla="*/ 0 w 1813197"/>
                  <a:gd name="connsiteY3" fmla="*/ 926778 h 926778"/>
                  <a:gd name="connsiteX4" fmla="*/ 518160 w 1813197"/>
                  <a:gd name="connsiteY4" fmla="*/ 0 h 926778"/>
                  <a:gd name="connsiteX0" fmla="*/ 76200 w 1371237"/>
                  <a:gd name="connsiteY0" fmla="*/ 0 h 865821"/>
                  <a:gd name="connsiteX1" fmla="*/ 1195977 w 1371237"/>
                  <a:gd name="connsiteY1" fmla="*/ 99063 h 865821"/>
                  <a:gd name="connsiteX2" fmla="*/ 1371237 w 1371237"/>
                  <a:gd name="connsiteY2" fmla="*/ 568638 h 865821"/>
                  <a:gd name="connsiteX3" fmla="*/ 0 w 1371237"/>
                  <a:gd name="connsiteY3" fmla="*/ 865821 h 865821"/>
                  <a:gd name="connsiteX4" fmla="*/ 76200 w 1371237"/>
                  <a:gd name="connsiteY4" fmla="*/ 0 h 865821"/>
                  <a:gd name="connsiteX0" fmla="*/ 203200 w 1498237"/>
                  <a:gd name="connsiteY0" fmla="*/ 0 h 929321"/>
                  <a:gd name="connsiteX1" fmla="*/ 1322977 w 1498237"/>
                  <a:gd name="connsiteY1" fmla="*/ 99063 h 929321"/>
                  <a:gd name="connsiteX2" fmla="*/ 1498237 w 1498237"/>
                  <a:gd name="connsiteY2" fmla="*/ 568638 h 929321"/>
                  <a:gd name="connsiteX3" fmla="*/ 0 w 1498237"/>
                  <a:gd name="connsiteY3" fmla="*/ 929321 h 929321"/>
                  <a:gd name="connsiteX4" fmla="*/ 203200 w 1498237"/>
                  <a:gd name="connsiteY4" fmla="*/ 0 h 929321"/>
                  <a:gd name="connsiteX0" fmla="*/ 25400 w 1498237"/>
                  <a:gd name="connsiteY0" fmla="*/ 0 h 916621"/>
                  <a:gd name="connsiteX1" fmla="*/ 1322977 w 1498237"/>
                  <a:gd name="connsiteY1" fmla="*/ 86363 h 916621"/>
                  <a:gd name="connsiteX2" fmla="*/ 1498237 w 1498237"/>
                  <a:gd name="connsiteY2" fmla="*/ 555938 h 916621"/>
                  <a:gd name="connsiteX3" fmla="*/ 0 w 1498237"/>
                  <a:gd name="connsiteY3" fmla="*/ 916621 h 916621"/>
                  <a:gd name="connsiteX4" fmla="*/ 25400 w 1498237"/>
                  <a:gd name="connsiteY4" fmla="*/ 0 h 916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8237" h="916621">
                    <a:moveTo>
                      <a:pt x="25400" y="0"/>
                    </a:moveTo>
                    <a:lnTo>
                      <a:pt x="1322977" y="86363"/>
                    </a:lnTo>
                    <a:lnTo>
                      <a:pt x="1498237" y="555938"/>
                    </a:lnTo>
                    <a:lnTo>
                      <a:pt x="0" y="916621"/>
                    </a:lnTo>
                    <a:lnTo>
                      <a:pt x="2540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矩形 17"/>
              <p:cNvSpPr/>
              <p:nvPr/>
            </p:nvSpPr>
            <p:spPr>
              <a:xfrm>
                <a:off x="7264142" y="871925"/>
                <a:ext cx="1467191" cy="902104"/>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391886 h 998624"/>
                  <a:gd name="connsiteX1" fmla="*/ 1770743 w 1988457"/>
                  <a:gd name="connsiteY1" fmla="*/ 0 h 998624"/>
                  <a:gd name="connsiteX2" fmla="*/ 1988457 w 1988457"/>
                  <a:gd name="connsiteY2" fmla="*/ 998624 h 998624"/>
                  <a:gd name="connsiteX3" fmla="*/ 0 w 1988457"/>
                  <a:gd name="connsiteY3" fmla="*/ 998624 h 998624"/>
                  <a:gd name="connsiteX4" fmla="*/ 0 w 1988457"/>
                  <a:gd name="connsiteY4" fmla="*/ 391886 h 998624"/>
                  <a:gd name="connsiteX0" fmla="*/ 0 w 1988457"/>
                  <a:gd name="connsiteY0" fmla="*/ 493486 h 1100224"/>
                  <a:gd name="connsiteX1" fmla="*/ 1741714 w 1988457"/>
                  <a:gd name="connsiteY1" fmla="*/ 0 h 1100224"/>
                  <a:gd name="connsiteX2" fmla="*/ 1988457 w 1988457"/>
                  <a:gd name="connsiteY2" fmla="*/ 1100224 h 1100224"/>
                  <a:gd name="connsiteX3" fmla="*/ 0 w 1988457"/>
                  <a:gd name="connsiteY3" fmla="*/ 1100224 h 1100224"/>
                  <a:gd name="connsiteX4" fmla="*/ 0 w 1988457"/>
                  <a:gd name="connsiteY4" fmla="*/ 493486 h 1100224"/>
                  <a:gd name="connsiteX0" fmla="*/ 0 w 1785257"/>
                  <a:gd name="connsiteY0" fmla="*/ 493486 h 1100224"/>
                  <a:gd name="connsiteX1" fmla="*/ 1741714 w 1785257"/>
                  <a:gd name="connsiteY1" fmla="*/ 0 h 1100224"/>
                  <a:gd name="connsiteX2" fmla="*/ 1785257 w 1785257"/>
                  <a:gd name="connsiteY2" fmla="*/ 374510 h 1100224"/>
                  <a:gd name="connsiteX3" fmla="*/ 0 w 1785257"/>
                  <a:gd name="connsiteY3" fmla="*/ 1100224 h 1100224"/>
                  <a:gd name="connsiteX4" fmla="*/ 0 w 1785257"/>
                  <a:gd name="connsiteY4" fmla="*/ 493486 h 1100224"/>
                  <a:gd name="connsiteX0" fmla="*/ 0 w 1747157"/>
                  <a:gd name="connsiteY0" fmla="*/ 493486 h 1100224"/>
                  <a:gd name="connsiteX1" fmla="*/ 1741714 w 1747157"/>
                  <a:gd name="connsiteY1" fmla="*/ 0 h 1100224"/>
                  <a:gd name="connsiteX2" fmla="*/ 1747157 w 1747157"/>
                  <a:gd name="connsiteY2" fmla="*/ 374510 h 1100224"/>
                  <a:gd name="connsiteX3" fmla="*/ 0 w 1747157"/>
                  <a:gd name="connsiteY3" fmla="*/ 1100224 h 1100224"/>
                  <a:gd name="connsiteX4" fmla="*/ 0 w 1747157"/>
                  <a:gd name="connsiteY4" fmla="*/ 493486 h 1100224"/>
                  <a:gd name="connsiteX0" fmla="*/ 236176 w 1747157"/>
                  <a:gd name="connsiteY0" fmla="*/ 402046 h 1100224"/>
                  <a:gd name="connsiteX1" fmla="*/ 1741714 w 1747157"/>
                  <a:gd name="connsiteY1" fmla="*/ 0 h 1100224"/>
                  <a:gd name="connsiteX2" fmla="*/ 1747157 w 1747157"/>
                  <a:gd name="connsiteY2" fmla="*/ 374510 h 1100224"/>
                  <a:gd name="connsiteX3" fmla="*/ 0 w 1747157"/>
                  <a:gd name="connsiteY3" fmla="*/ 1100224 h 1100224"/>
                  <a:gd name="connsiteX4" fmla="*/ 236176 w 1747157"/>
                  <a:gd name="connsiteY4" fmla="*/ 402046 h 1100224"/>
                  <a:gd name="connsiteX0" fmla="*/ 383786 w 1894767"/>
                  <a:gd name="connsiteY0" fmla="*/ 402046 h 902104"/>
                  <a:gd name="connsiteX1" fmla="*/ 1889324 w 1894767"/>
                  <a:gd name="connsiteY1" fmla="*/ 0 h 902104"/>
                  <a:gd name="connsiteX2" fmla="*/ 1894767 w 1894767"/>
                  <a:gd name="connsiteY2" fmla="*/ 374510 h 902104"/>
                  <a:gd name="connsiteX3" fmla="*/ 0 w 1894767"/>
                  <a:gd name="connsiteY3" fmla="*/ 902104 h 902104"/>
                  <a:gd name="connsiteX4" fmla="*/ 383786 w 1894767"/>
                  <a:gd name="connsiteY4" fmla="*/ 402046 h 902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767" h="902104">
                    <a:moveTo>
                      <a:pt x="383786" y="402046"/>
                    </a:moveTo>
                    <a:lnTo>
                      <a:pt x="1889324" y="0"/>
                    </a:lnTo>
                    <a:cubicBezTo>
                      <a:pt x="1891138" y="124837"/>
                      <a:pt x="1892953" y="249673"/>
                      <a:pt x="1894767" y="374510"/>
                    </a:cubicBezTo>
                    <a:lnTo>
                      <a:pt x="0" y="902104"/>
                    </a:lnTo>
                    <a:lnTo>
                      <a:pt x="383786" y="40204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7" name="矩形 15"/>
              <p:cNvSpPr/>
              <p:nvPr/>
            </p:nvSpPr>
            <p:spPr>
              <a:xfrm>
                <a:off x="6613530" y="708168"/>
                <a:ext cx="2133599" cy="809938"/>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130629 h 737367"/>
                  <a:gd name="connsiteX1" fmla="*/ 1988457 w 1988457"/>
                  <a:gd name="connsiteY1" fmla="*/ 0 h 737367"/>
                  <a:gd name="connsiteX2" fmla="*/ 1988457 w 1988457"/>
                  <a:gd name="connsiteY2" fmla="*/ 737367 h 737367"/>
                  <a:gd name="connsiteX3" fmla="*/ 0 w 1988457"/>
                  <a:gd name="connsiteY3" fmla="*/ 737367 h 737367"/>
                  <a:gd name="connsiteX4" fmla="*/ 0 w 1988457"/>
                  <a:gd name="connsiteY4" fmla="*/ 130629 h 737367"/>
                  <a:gd name="connsiteX0" fmla="*/ 0 w 2061028"/>
                  <a:gd name="connsiteY0" fmla="*/ 0 h 809938"/>
                  <a:gd name="connsiteX1" fmla="*/ 2061028 w 2061028"/>
                  <a:gd name="connsiteY1" fmla="*/ 72571 h 809938"/>
                  <a:gd name="connsiteX2" fmla="*/ 2061028 w 2061028"/>
                  <a:gd name="connsiteY2" fmla="*/ 809938 h 809938"/>
                  <a:gd name="connsiteX3" fmla="*/ 72571 w 2061028"/>
                  <a:gd name="connsiteY3" fmla="*/ 809938 h 809938"/>
                  <a:gd name="connsiteX4" fmla="*/ 0 w 2061028"/>
                  <a:gd name="connsiteY4" fmla="*/ 0 h 809938"/>
                  <a:gd name="connsiteX0" fmla="*/ 0 w 2061028"/>
                  <a:gd name="connsiteY0" fmla="*/ 0 h 897023"/>
                  <a:gd name="connsiteX1" fmla="*/ 2061028 w 2061028"/>
                  <a:gd name="connsiteY1" fmla="*/ 72571 h 897023"/>
                  <a:gd name="connsiteX2" fmla="*/ 2061028 w 2061028"/>
                  <a:gd name="connsiteY2" fmla="*/ 809938 h 897023"/>
                  <a:gd name="connsiteX3" fmla="*/ 72571 w 2061028"/>
                  <a:gd name="connsiteY3" fmla="*/ 897023 h 897023"/>
                  <a:gd name="connsiteX4" fmla="*/ 0 w 2061028"/>
                  <a:gd name="connsiteY4" fmla="*/ 0 h 897023"/>
                  <a:gd name="connsiteX0" fmla="*/ 0 w 2119085"/>
                  <a:gd name="connsiteY0" fmla="*/ 14514 h 824452"/>
                  <a:gd name="connsiteX1" fmla="*/ 2119085 w 2119085"/>
                  <a:gd name="connsiteY1" fmla="*/ 0 h 824452"/>
                  <a:gd name="connsiteX2" fmla="*/ 2119085 w 2119085"/>
                  <a:gd name="connsiteY2" fmla="*/ 737367 h 824452"/>
                  <a:gd name="connsiteX3" fmla="*/ 130628 w 2119085"/>
                  <a:gd name="connsiteY3" fmla="*/ 824452 h 824452"/>
                  <a:gd name="connsiteX4" fmla="*/ 0 w 2119085"/>
                  <a:gd name="connsiteY4" fmla="*/ 14514 h 824452"/>
                  <a:gd name="connsiteX0" fmla="*/ 0 w 2133599"/>
                  <a:gd name="connsiteY0" fmla="*/ 0 h 809938"/>
                  <a:gd name="connsiteX1" fmla="*/ 2133599 w 2133599"/>
                  <a:gd name="connsiteY1" fmla="*/ 159657 h 809938"/>
                  <a:gd name="connsiteX2" fmla="*/ 2119085 w 2133599"/>
                  <a:gd name="connsiteY2" fmla="*/ 722853 h 809938"/>
                  <a:gd name="connsiteX3" fmla="*/ 130628 w 2133599"/>
                  <a:gd name="connsiteY3" fmla="*/ 809938 h 809938"/>
                  <a:gd name="connsiteX4" fmla="*/ 0 w 2133599"/>
                  <a:gd name="connsiteY4" fmla="*/ 0 h 809938"/>
                  <a:gd name="connsiteX0" fmla="*/ 0 w 2133599"/>
                  <a:gd name="connsiteY0" fmla="*/ 0 h 809938"/>
                  <a:gd name="connsiteX1" fmla="*/ 2133599 w 2133599"/>
                  <a:gd name="connsiteY1" fmla="*/ 159657 h 809938"/>
                  <a:gd name="connsiteX2" fmla="*/ 2119085 w 2133599"/>
                  <a:gd name="connsiteY2" fmla="*/ 548682 h 809938"/>
                  <a:gd name="connsiteX3" fmla="*/ 130628 w 2133599"/>
                  <a:gd name="connsiteY3" fmla="*/ 809938 h 809938"/>
                  <a:gd name="connsiteX4" fmla="*/ 0 w 2133599"/>
                  <a:gd name="connsiteY4" fmla="*/ 0 h 809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9" h="809938">
                    <a:moveTo>
                      <a:pt x="0" y="0"/>
                    </a:moveTo>
                    <a:lnTo>
                      <a:pt x="2133599" y="159657"/>
                    </a:lnTo>
                    <a:lnTo>
                      <a:pt x="2119085" y="548682"/>
                    </a:lnTo>
                    <a:lnTo>
                      <a:pt x="130628" y="809938"/>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8" name="组合 117"/>
            <p:cNvGrpSpPr/>
            <p:nvPr/>
          </p:nvGrpSpPr>
          <p:grpSpPr>
            <a:xfrm>
              <a:off x="2112830" y="1886542"/>
              <a:ext cx="1969848" cy="2542528"/>
              <a:chOff x="8875580" y="688562"/>
              <a:chExt cx="1969848" cy="2542528"/>
            </a:xfrm>
            <a:grpFill/>
          </p:grpSpPr>
          <p:sp>
            <p:nvSpPr>
              <p:cNvPr id="131" name="矩形 20"/>
              <p:cNvSpPr/>
              <p:nvPr/>
            </p:nvSpPr>
            <p:spPr>
              <a:xfrm rot="15689256">
                <a:off x="8110473" y="1937432"/>
                <a:ext cx="2111418" cy="426482"/>
              </a:xfrm>
              <a:custGeom>
                <a:avLst/>
                <a:gdLst>
                  <a:gd name="connsiteX0" fmla="*/ 0 w 1542412"/>
                  <a:gd name="connsiteY0" fmla="*/ 0 h 606738"/>
                  <a:gd name="connsiteX1" fmla="*/ 1542412 w 1542412"/>
                  <a:gd name="connsiteY1" fmla="*/ 0 h 606738"/>
                  <a:gd name="connsiteX2" fmla="*/ 1542412 w 1542412"/>
                  <a:gd name="connsiteY2" fmla="*/ 606738 h 606738"/>
                  <a:gd name="connsiteX3" fmla="*/ 0 w 1542412"/>
                  <a:gd name="connsiteY3" fmla="*/ 606738 h 606738"/>
                  <a:gd name="connsiteX4" fmla="*/ 0 w 1542412"/>
                  <a:gd name="connsiteY4" fmla="*/ 0 h 606738"/>
                  <a:gd name="connsiteX0" fmla="*/ 0 w 2111418"/>
                  <a:gd name="connsiteY0" fmla="*/ 0 h 606738"/>
                  <a:gd name="connsiteX1" fmla="*/ 1542412 w 2111418"/>
                  <a:gd name="connsiteY1" fmla="*/ 0 h 606738"/>
                  <a:gd name="connsiteX2" fmla="*/ 2111418 w 2111418"/>
                  <a:gd name="connsiteY2" fmla="*/ 236948 h 606738"/>
                  <a:gd name="connsiteX3" fmla="*/ 0 w 2111418"/>
                  <a:gd name="connsiteY3" fmla="*/ 606738 h 606738"/>
                  <a:gd name="connsiteX4" fmla="*/ 0 w 2111418"/>
                  <a:gd name="connsiteY4" fmla="*/ 0 h 606738"/>
                  <a:gd name="connsiteX0" fmla="*/ 0 w 2111418"/>
                  <a:gd name="connsiteY0" fmla="*/ 0 h 426482"/>
                  <a:gd name="connsiteX1" fmla="*/ 1542412 w 2111418"/>
                  <a:gd name="connsiteY1" fmla="*/ 0 h 426482"/>
                  <a:gd name="connsiteX2" fmla="*/ 2111418 w 2111418"/>
                  <a:gd name="connsiteY2" fmla="*/ 236948 h 426482"/>
                  <a:gd name="connsiteX3" fmla="*/ 364527 w 2111418"/>
                  <a:gd name="connsiteY3" fmla="*/ 426482 h 426482"/>
                  <a:gd name="connsiteX4" fmla="*/ 0 w 2111418"/>
                  <a:gd name="connsiteY4" fmla="*/ 0 h 42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418" h="426482">
                    <a:moveTo>
                      <a:pt x="0" y="0"/>
                    </a:moveTo>
                    <a:lnTo>
                      <a:pt x="1542412" y="0"/>
                    </a:lnTo>
                    <a:lnTo>
                      <a:pt x="2111418" y="236948"/>
                    </a:lnTo>
                    <a:lnTo>
                      <a:pt x="364527" y="426482"/>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2" name="矩形 19"/>
              <p:cNvSpPr/>
              <p:nvPr/>
            </p:nvSpPr>
            <p:spPr>
              <a:xfrm>
                <a:off x="8875580" y="688562"/>
                <a:ext cx="1935748" cy="1014590"/>
              </a:xfrm>
              <a:custGeom>
                <a:avLst/>
                <a:gdLst>
                  <a:gd name="connsiteX0" fmla="*/ 0 w 1542412"/>
                  <a:gd name="connsiteY0" fmla="*/ 0 h 606738"/>
                  <a:gd name="connsiteX1" fmla="*/ 1542412 w 1542412"/>
                  <a:gd name="connsiteY1" fmla="*/ 0 h 606738"/>
                  <a:gd name="connsiteX2" fmla="*/ 1542412 w 1542412"/>
                  <a:gd name="connsiteY2" fmla="*/ 606738 h 606738"/>
                  <a:gd name="connsiteX3" fmla="*/ 0 w 1542412"/>
                  <a:gd name="connsiteY3" fmla="*/ 606738 h 606738"/>
                  <a:gd name="connsiteX4" fmla="*/ 0 w 1542412"/>
                  <a:gd name="connsiteY4" fmla="*/ 0 h 606738"/>
                  <a:gd name="connsiteX0" fmla="*/ 0 w 1542412"/>
                  <a:gd name="connsiteY0" fmla="*/ 58057 h 664795"/>
                  <a:gd name="connsiteX1" fmla="*/ 1150526 w 1542412"/>
                  <a:gd name="connsiteY1" fmla="*/ 0 h 664795"/>
                  <a:gd name="connsiteX2" fmla="*/ 1542412 w 1542412"/>
                  <a:gd name="connsiteY2" fmla="*/ 664795 h 664795"/>
                  <a:gd name="connsiteX3" fmla="*/ 0 w 1542412"/>
                  <a:gd name="connsiteY3" fmla="*/ 664795 h 664795"/>
                  <a:gd name="connsiteX4" fmla="*/ 0 w 1542412"/>
                  <a:gd name="connsiteY4" fmla="*/ 58057 h 664795"/>
                  <a:gd name="connsiteX0" fmla="*/ 0 w 1658526"/>
                  <a:gd name="connsiteY0" fmla="*/ 304800 h 664795"/>
                  <a:gd name="connsiteX1" fmla="*/ 1266640 w 1658526"/>
                  <a:gd name="connsiteY1" fmla="*/ 0 h 664795"/>
                  <a:gd name="connsiteX2" fmla="*/ 1658526 w 1658526"/>
                  <a:gd name="connsiteY2" fmla="*/ 664795 h 664795"/>
                  <a:gd name="connsiteX3" fmla="*/ 116114 w 1658526"/>
                  <a:gd name="connsiteY3" fmla="*/ 664795 h 664795"/>
                  <a:gd name="connsiteX4" fmla="*/ 0 w 1658526"/>
                  <a:gd name="connsiteY4" fmla="*/ 304800 h 664795"/>
                  <a:gd name="connsiteX0" fmla="*/ 0 w 1658526"/>
                  <a:gd name="connsiteY0" fmla="*/ 304800 h 751881"/>
                  <a:gd name="connsiteX1" fmla="*/ 1266640 w 1658526"/>
                  <a:gd name="connsiteY1" fmla="*/ 0 h 751881"/>
                  <a:gd name="connsiteX2" fmla="*/ 1658526 w 1658526"/>
                  <a:gd name="connsiteY2" fmla="*/ 664795 h 751881"/>
                  <a:gd name="connsiteX3" fmla="*/ 101600 w 1658526"/>
                  <a:gd name="connsiteY3" fmla="*/ 751881 h 751881"/>
                  <a:gd name="connsiteX4" fmla="*/ 0 w 1658526"/>
                  <a:gd name="connsiteY4" fmla="*/ 304800 h 751881"/>
                  <a:gd name="connsiteX0" fmla="*/ 0 w 1687554"/>
                  <a:gd name="connsiteY0" fmla="*/ 420915 h 751881"/>
                  <a:gd name="connsiteX1" fmla="*/ 1295668 w 1687554"/>
                  <a:gd name="connsiteY1" fmla="*/ 0 h 751881"/>
                  <a:gd name="connsiteX2" fmla="*/ 1687554 w 1687554"/>
                  <a:gd name="connsiteY2" fmla="*/ 664795 h 751881"/>
                  <a:gd name="connsiteX3" fmla="*/ 130628 w 1687554"/>
                  <a:gd name="connsiteY3" fmla="*/ 751881 h 751881"/>
                  <a:gd name="connsiteX4" fmla="*/ 0 w 1687554"/>
                  <a:gd name="connsiteY4" fmla="*/ 420915 h 751881"/>
                  <a:gd name="connsiteX0" fmla="*/ 0 w 1687554"/>
                  <a:gd name="connsiteY0" fmla="*/ 420915 h 751881"/>
                  <a:gd name="connsiteX1" fmla="*/ 1295668 w 1687554"/>
                  <a:gd name="connsiteY1" fmla="*/ 0 h 751881"/>
                  <a:gd name="connsiteX2" fmla="*/ 1687554 w 1687554"/>
                  <a:gd name="connsiteY2" fmla="*/ 664795 h 751881"/>
                  <a:gd name="connsiteX3" fmla="*/ 14514 w 1687554"/>
                  <a:gd name="connsiteY3" fmla="*/ 751881 h 751881"/>
                  <a:gd name="connsiteX4" fmla="*/ 0 w 1687554"/>
                  <a:gd name="connsiteY4" fmla="*/ 420915 h 751881"/>
                  <a:gd name="connsiteX0" fmla="*/ 0 w 1818182"/>
                  <a:gd name="connsiteY0" fmla="*/ 420915 h 751881"/>
                  <a:gd name="connsiteX1" fmla="*/ 1295668 w 1818182"/>
                  <a:gd name="connsiteY1" fmla="*/ 0 h 751881"/>
                  <a:gd name="connsiteX2" fmla="*/ 1818182 w 1818182"/>
                  <a:gd name="connsiteY2" fmla="*/ 577709 h 751881"/>
                  <a:gd name="connsiteX3" fmla="*/ 14514 w 1818182"/>
                  <a:gd name="connsiteY3" fmla="*/ 751881 h 751881"/>
                  <a:gd name="connsiteX4" fmla="*/ 0 w 1818182"/>
                  <a:gd name="connsiteY4" fmla="*/ 420915 h 751881"/>
                  <a:gd name="connsiteX0" fmla="*/ 87086 w 1905268"/>
                  <a:gd name="connsiteY0" fmla="*/ 420915 h 984110"/>
                  <a:gd name="connsiteX1" fmla="*/ 1382754 w 1905268"/>
                  <a:gd name="connsiteY1" fmla="*/ 0 h 984110"/>
                  <a:gd name="connsiteX2" fmla="*/ 1905268 w 1905268"/>
                  <a:gd name="connsiteY2" fmla="*/ 577709 h 984110"/>
                  <a:gd name="connsiteX3" fmla="*/ 0 w 1905268"/>
                  <a:gd name="connsiteY3" fmla="*/ 984110 h 984110"/>
                  <a:gd name="connsiteX4" fmla="*/ 87086 w 1905268"/>
                  <a:gd name="connsiteY4" fmla="*/ 420915 h 984110"/>
                  <a:gd name="connsiteX0" fmla="*/ 101600 w 1905268"/>
                  <a:gd name="connsiteY0" fmla="*/ 508000 h 984110"/>
                  <a:gd name="connsiteX1" fmla="*/ 1382754 w 1905268"/>
                  <a:gd name="connsiteY1" fmla="*/ 0 h 984110"/>
                  <a:gd name="connsiteX2" fmla="*/ 1905268 w 1905268"/>
                  <a:gd name="connsiteY2" fmla="*/ 577709 h 984110"/>
                  <a:gd name="connsiteX3" fmla="*/ 0 w 1905268"/>
                  <a:gd name="connsiteY3" fmla="*/ 984110 h 984110"/>
                  <a:gd name="connsiteX4" fmla="*/ 101600 w 1905268"/>
                  <a:gd name="connsiteY4" fmla="*/ 508000 h 984110"/>
                  <a:gd name="connsiteX0" fmla="*/ 132080 w 1905268"/>
                  <a:gd name="connsiteY0" fmla="*/ 439420 h 984110"/>
                  <a:gd name="connsiteX1" fmla="*/ 1382754 w 1905268"/>
                  <a:gd name="connsiteY1" fmla="*/ 0 h 984110"/>
                  <a:gd name="connsiteX2" fmla="*/ 1905268 w 1905268"/>
                  <a:gd name="connsiteY2" fmla="*/ 577709 h 984110"/>
                  <a:gd name="connsiteX3" fmla="*/ 0 w 1905268"/>
                  <a:gd name="connsiteY3" fmla="*/ 984110 h 984110"/>
                  <a:gd name="connsiteX4" fmla="*/ 132080 w 1905268"/>
                  <a:gd name="connsiteY4" fmla="*/ 439420 h 984110"/>
                  <a:gd name="connsiteX0" fmla="*/ 154940 w 1928128"/>
                  <a:gd name="connsiteY0" fmla="*/ 439420 h 999350"/>
                  <a:gd name="connsiteX1" fmla="*/ 1405614 w 1928128"/>
                  <a:gd name="connsiteY1" fmla="*/ 0 h 999350"/>
                  <a:gd name="connsiteX2" fmla="*/ 1928128 w 1928128"/>
                  <a:gd name="connsiteY2" fmla="*/ 577709 h 999350"/>
                  <a:gd name="connsiteX3" fmla="*/ 0 w 1928128"/>
                  <a:gd name="connsiteY3" fmla="*/ 999350 h 999350"/>
                  <a:gd name="connsiteX4" fmla="*/ 154940 w 1928128"/>
                  <a:gd name="connsiteY4" fmla="*/ 439420 h 999350"/>
                  <a:gd name="connsiteX0" fmla="*/ 147320 w 1928128"/>
                  <a:gd name="connsiteY0" fmla="*/ 431800 h 999350"/>
                  <a:gd name="connsiteX1" fmla="*/ 1405614 w 1928128"/>
                  <a:gd name="connsiteY1" fmla="*/ 0 h 999350"/>
                  <a:gd name="connsiteX2" fmla="*/ 1928128 w 1928128"/>
                  <a:gd name="connsiteY2" fmla="*/ 577709 h 999350"/>
                  <a:gd name="connsiteX3" fmla="*/ 0 w 1928128"/>
                  <a:gd name="connsiteY3" fmla="*/ 999350 h 999350"/>
                  <a:gd name="connsiteX4" fmla="*/ 147320 w 1928128"/>
                  <a:gd name="connsiteY4" fmla="*/ 431800 h 999350"/>
                  <a:gd name="connsiteX0" fmla="*/ 139700 w 1928128"/>
                  <a:gd name="connsiteY0" fmla="*/ 424180 h 999350"/>
                  <a:gd name="connsiteX1" fmla="*/ 1405614 w 1928128"/>
                  <a:gd name="connsiteY1" fmla="*/ 0 h 999350"/>
                  <a:gd name="connsiteX2" fmla="*/ 1928128 w 1928128"/>
                  <a:gd name="connsiteY2" fmla="*/ 577709 h 999350"/>
                  <a:gd name="connsiteX3" fmla="*/ 0 w 1928128"/>
                  <a:gd name="connsiteY3" fmla="*/ 999350 h 999350"/>
                  <a:gd name="connsiteX4" fmla="*/ 139700 w 1928128"/>
                  <a:gd name="connsiteY4" fmla="*/ 424180 h 999350"/>
                  <a:gd name="connsiteX0" fmla="*/ 147320 w 1935748"/>
                  <a:gd name="connsiteY0" fmla="*/ 424180 h 1014590"/>
                  <a:gd name="connsiteX1" fmla="*/ 1413234 w 1935748"/>
                  <a:gd name="connsiteY1" fmla="*/ 0 h 1014590"/>
                  <a:gd name="connsiteX2" fmla="*/ 1935748 w 1935748"/>
                  <a:gd name="connsiteY2" fmla="*/ 577709 h 1014590"/>
                  <a:gd name="connsiteX3" fmla="*/ 0 w 1935748"/>
                  <a:gd name="connsiteY3" fmla="*/ 1014590 h 1014590"/>
                  <a:gd name="connsiteX4" fmla="*/ 147320 w 1935748"/>
                  <a:gd name="connsiteY4" fmla="*/ 424180 h 1014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5748" h="1014590">
                    <a:moveTo>
                      <a:pt x="147320" y="424180"/>
                    </a:moveTo>
                    <a:lnTo>
                      <a:pt x="1413234" y="0"/>
                    </a:lnTo>
                    <a:lnTo>
                      <a:pt x="1935748" y="577709"/>
                    </a:lnTo>
                    <a:lnTo>
                      <a:pt x="0" y="1014590"/>
                    </a:lnTo>
                    <a:lnTo>
                      <a:pt x="147320" y="4241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3" name="矩形 19"/>
              <p:cNvSpPr/>
              <p:nvPr/>
            </p:nvSpPr>
            <p:spPr>
              <a:xfrm>
                <a:off x="9106530" y="2634331"/>
                <a:ext cx="1738898" cy="596759"/>
              </a:xfrm>
              <a:custGeom>
                <a:avLst/>
                <a:gdLst>
                  <a:gd name="connsiteX0" fmla="*/ 0 w 1542412"/>
                  <a:gd name="connsiteY0" fmla="*/ 0 h 606738"/>
                  <a:gd name="connsiteX1" fmla="*/ 1542412 w 1542412"/>
                  <a:gd name="connsiteY1" fmla="*/ 0 h 606738"/>
                  <a:gd name="connsiteX2" fmla="*/ 1542412 w 1542412"/>
                  <a:gd name="connsiteY2" fmla="*/ 606738 h 606738"/>
                  <a:gd name="connsiteX3" fmla="*/ 0 w 1542412"/>
                  <a:gd name="connsiteY3" fmla="*/ 606738 h 606738"/>
                  <a:gd name="connsiteX4" fmla="*/ 0 w 1542412"/>
                  <a:gd name="connsiteY4" fmla="*/ 0 h 606738"/>
                  <a:gd name="connsiteX0" fmla="*/ 0 w 1542412"/>
                  <a:gd name="connsiteY0" fmla="*/ 58057 h 664795"/>
                  <a:gd name="connsiteX1" fmla="*/ 1150526 w 1542412"/>
                  <a:gd name="connsiteY1" fmla="*/ 0 h 664795"/>
                  <a:gd name="connsiteX2" fmla="*/ 1542412 w 1542412"/>
                  <a:gd name="connsiteY2" fmla="*/ 664795 h 664795"/>
                  <a:gd name="connsiteX3" fmla="*/ 0 w 1542412"/>
                  <a:gd name="connsiteY3" fmla="*/ 664795 h 664795"/>
                  <a:gd name="connsiteX4" fmla="*/ 0 w 1542412"/>
                  <a:gd name="connsiteY4" fmla="*/ 58057 h 664795"/>
                  <a:gd name="connsiteX0" fmla="*/ 0 w 1658526"/>
                  <a:gd name="connsiteY0" fmla="*/ 304800 h 664795"/>
                  <a:gd name="connsiteX1" fmla="*/ 1266640 w 1658526"/>
                  <a:gd name="connsiteY1" fmla="*/ 0 h 664795"/>
                  <a:gd name="connsiteX2" fmla="*/ 1658526 w 1658526"/>
                  <a:gd name="connsiteY2" fmla="*/ 664795 h 664795"/>
                  <a:gd name="connsiteX3" fmla="*/ 116114 w 1658526"/>
                  <a:gd name="connsiteY3" fmla="*/ 664795 h 664795"/>
                  <a:gd name="connsiteX4" fmla="*/ 0 w 1658526"/>
                  <a:gd name="connsiteY4" fmla="*/ 304800 h 664795"/>
                  <a:gd name="connsiteX0" fmla="*/ 0 w 1658526"/>
                  <a:gd name="connsiteY0" fmla="*/ 304800 h 751881"/>
                  <a:gd name="connsiteX1" fmla="*/ 1266640 w 1658526"/>
                  <a:gd name="connsiteY1" fmla="*/ 0 h 751881"/>
                  <a:gd name="connsiteX2" fmla="*/ 1658526 w 1658526"/>
                  <a:gd name="connsiteY2" fmla="*/ 664795 h 751881"/>
                  <a:gd name="connsiteX3" fmla="*/ 101600 w 1658526"/>
                  <a:gd name="connsiteY3" fmla="*/ 751881 h 751881"/>
                  <a:gd name="connsiteX4" fmla="*/ 0 w 1658526"/>
                  <a:gd name="connsiteY4" fmla="*/ 304800 h 751881"/>
                  <a:gd name="connsiteX0" fmla="*/ 0 w 1687554"/>
                  <a:gd name="connsiteY0" fmla="*/ 420915 h 751881"/>
                  <a:gd name="connsiteX1" fmla="*/ 1295668 w 1687554"/>
                  <a:gd name="connsiteY1" fmla="*/ 0 h 751881"/>
                  <a:gd name="connsiteX2" fmla="*/ 1687554 w 1687554"/>
                  <a:gd name="connsiteY2" fmla="*/ 664795 h 751881"/>
                  <a:gd name="connsiteX3" fmla="*/ 130628 w 1687554"/>
                  <a:gd name="connsiteY3" fmla="*/ 751881 h 751881"/>
                  <a:gd name="connsiteX4" fmla="*/ 0 w 1687554"/>
                  <a:gd name="connsiteY4" fmla="*/ 420915 h 751881"/>
                  <a:gd name="connsiteX0" fmla="*/ 0 w 1687554"/>
                  <a:gd name="connsiteY0" fmla="*/ 420915 h 751881"/>
                  <a:gd name="connsiteX1" fmla="*/ 1295668 w 1687554"/>
                  <a:gd name="connsiteY1" fmla="*/ 0 h 751881"/>
                  <a:gd name="connsiteX2" fmla="*/ 1687554 w 1687554"/>
                  <a:gd name="connsiteY2" fmla="*/ 664795 h 751881"/>
                  <a:gd name="connsiteX3" fmla="*/ 14514 w 1687554"/>
                  <a:gd name="connsiteY3" fmla="*/ 751881 h 751881"/>
                  <a:gd name="connsiteX4" fmla="*/ 0 w 1687554"/>
                  <a:gd name="connsiteY4" fmla="*/ 420915 h 751881"/>
                  <a:gd name="connsiteX0" fmla="*/ 0 w 1818182"/>
                  <a:gd name="connsiteY0" fmla="*/ 420915 h 751881"/>
                  <a:gd name="connsiteX1" fmla="*/ 1295668 w 1818182"/>
                  <a:gd name="connsiteY1" fmla="*/ 0 h 751881"/>
                  <a:gd name="connsiteX2" fmla="*/ 1818182 w 1818182"/>
                  <a:gd name="connsiteY2" fmla="*/ 577709 h 751881"/>
                  <a:gd name="connsiteX3" fmla="*/ 14514 w 1818182"/>
                  <a:gd name="connsiteY3" fmla="*/ 751881 h 751881"/>
                  <a:gd name="connsiteX4" fmla="*/ 0 w 1818182"/>
                  <a:gd name="connsiteY4" fmla="*/ 420915 h 751881"/>
                  <a:gd name="connsiteX0" fmla="*/ 87086 w 1905268"/>
                  <a:gd name="connsiteY0" fmla="*/ 420915 h 984110"/>
                  <a:gd name="connsiteX1" fmla="*/ 1382754 w 1905268"/>
                  <a:gd name="connsiteY1" fmla="*/ 0 h 984110"/>
                  <a:gd name="connsiteX2" fmla="*/ 1905268 w 1905268"/>
                  <a:gd name="connsiteY2" fmla="*/ 577709 h 984110"/>
                  <a:gd name="connsiteX3" fmla="*/ 0 w 1905268"/>
                  <a:gd name="connsiteY3" fmla="*/ 984110 h 984110"/>
                  <a:gd name="connsiteX4" fmla="*/ 87086 w 1905268"/>
                  <a:gd name="connsiteY4" fmla="*/ 420915 h 984110"/>
                  <a:gd name="connsiteX0" fmla="*/ 101600 w 1905268"/>
                  <a:gd name="connsiteY0" fmla="*/ 508000 h 984110"/>
                  <a:gd name="connsiteX1" fmla="*/ 1382754 w 1905268"/>
                  <a:gd name="connsiteY1" fmla="*/ 0 h 984110"/>
                  <a:gd name="connsiteX2" fmla="*/ 1905268 w 1905268"/>
                  <a:gd name="connsiteY2" fmla="*/ 577709 h 984110"/>
                  <a:gd name="connsiteX3" fmla="*/ 0 w 1905268"/>
                  <a:gd name="connsiteY3" fmla="*/ 984110 h 984110"/>
                  <a:gd name="connsiteX4" fmla="*/ 101600 w 1905268"/>
                  <a:gd name="connsiteY4" fmla="*/ 508000 h 984110"/>
                  <a:gd name="connsiteX0" fmla="*/ 132080 w 1905268"/>
                  <a:gd name="connsiteY0" fmla="*/ 439420 h 984110"/>
                  <a:gd name="connsiteX1" fmla="*/ 1382754 w 1905268"/>
                  <a:gd name="connsiteY1" fmla="*/ 0 h 984110"/>
                  <a:gd name="connsiteX2" fmla="*/ 1905268 w 1905268"/>
                  <a:gd name="connsiteY2" fmla="*/ 577709 h 984110"/>
                  <a:gd name="connsiteX3" fmla="*/ 0 w 1905268"/>
                  <a:gd name="connsiteY3" fmla="*/ 984110 h 984110"/>
                  <a:gd name="connsiteX4" fmla="*/ 132080 w 1905268"/>
                  <a:gd name="connsiteY4" fmla="*/ 439420 h 984110"/>
                  <a:gd name="connsiteX0" fmla="*/ 154940 w 1928128"/>
                  <a:gd name="connsiteY0" fmla="*/ 439420 h 999350"/>
                  <a:gd name="connsiteX1" fmla="*/ 1405614 w 1928128"/>
                  <a:gd name="connsiteY1" fmla="*/ 0 h 999350"/>
                  <a:gd name="connsiteX2" fmla="*/ 1928128 w 1928128"/>
                  <a:gd name="connsiteY2" fmla="*/ 577709 h 999350"/>
                  <a:gd name="connsiteX3" fmla="*/ 0 w 1928128"/>
                  <a:gd name="connsiteY3" fmla="*/ 999350 h 999350"/>
                  <a:gd name="connsiteX4" fmla="*/ 154940 w 1928128"/>
                  <a:gd name="connsiteY4" fmla="*/ 439420 h 999350"/>
                  <a:gd name="connsiteX0" fmla="*/ 147320 w 1928128"/>
                  <a:gd name="connsiteY0" fmla="*/ 431800 h 999350"/>
                  <a:gd name="connsiteX1" fmla="*/ 1405614 w 1928128"/>
                  <a:gd name="connsiteY1" fmla="*/ 0 h 999350"/>
                  <a:gd name="connsiteX2" fmla="*/ 1928128 w 1928128"/>
                  <a:gd name="connsiteY2" fmla="*/ 577709 h 999350"/>
                  <a:gd name="connsiteX3" fmla="*/ 0 w 1928128"/>
                  <a:gd name="connsiteY3" fmla="*/ 999350 h 999350"/>
                  <a:gd name="connsiteX4" fmla="*/ 147320 w 1928128"/>
                  <a:gd name="connsiteY4" fmla="*/ 431800 h 999350"/>
                  <a:gd name="connsiteX0" fmla="*/ 139700 w 1928128"/>
                  <a:gd name="connsiteY0" fmla="*/ 424180 h 999350"/>
                  <a:gd name="connsiteX1" fmla="*/ 1405614 w 1928128"/>
                  <a:gd name="connsiteY1" fmla="*/ 0 h 999350"/>
                  <a:gd name="connsiteX2" fmla="*/ 1928128 w 1928128"/>
                  <a:gd name="connsiteY2" fmla="*/ 577709 h 999350"/>
                  <a:gd name="connsiteX3" fmla="*/ 0 w 1928128"/>
                  <a:gd name="connsiteY3" fmla="*/ 999350 h 999350"/>
                  <a:gd name="connsiteX4" fmla="*/ 139700 w 1928128"/>
                  <a:gd name="connsiteY4" fmla="*/ 424180 h 999350"/>
                  <a:gd name="connsiteX0" fmla="*/ 147320 w 1935748"/>
                  <a:gd name="connsiteY0" fmla="*/ 424180 h 1014590"/>
                  <a:gd name="connsiteX1" fmla="*/ 1413234 w 1935748"/>
                  <a:gd name="connsiteY1" fmla="*/ 0 h 1014590"/>
                  <a:gd name="connsiteX2" fmla="*/ 1935748 w 1935748"/>
                  <a:gd name="connsiteY2" fmla="*/ 577709 h 1014590"/>
                  <a:gd name="connsiteX3" fmla="*/ 0 w 1935748"/>
                  <a:gd name="connsiteY3" fmla="*/ 1014590 h 1014590"/>
                  <a:gd name="connsiteX4" fmla="*/ 147320 w 1935748"/>
                  <a:gd name="connsiteY4" fmla="*/ 424180 h 1014590"/>
                  <a:gd name="connsiteX0" fmla="*/ 299720 w 2088148"/>
                  <a:gd name="connsiteY0" fmla="*/ 424180 h 830440"/>
                  <a:gd name="connsiteX1" fmla="*/ 1565634 w 2088148"/>
                  <a:gd name="connsiteY1" fmla="*/ 0 h 830440"/>
                  <a:gd name="connsiteX2" fmla="*/ 2088148 w 2088148"/>
                  <a:gd name="connsiteY2" fmla="*/ 577709 h 830440"/>
                  <a:gd name="connsiteX3" fmla="*/ 0 w 2088148"/>
                  <a:gd name="connsiteY3" fmla="*/ 830440 h 830440"/>
                  <a:gd name="connsiteX4" fmla="*/ 299720 w 2088148"/>
                  <a:gd name="connsiteY4" fmla="*/ 424180 h 830440"/>
                  <a:gd name="connsiteX0" fmla="*/ 382270 w 2088148"/>
                  <a:gd name="connsiteY0" fmla="*/ 436880 h 830440"/>
                  <a:gd name="connsiteX1" fmla="*/ 1565634 w 2088148"/>
                  <a:gd name="connsiteY1" fmla="*/ 0 h 830440"/>
                  <a:gd name="connsiteX2" fmla="*/ 2088148 w 2088148"/>
                  <a:gd name="connsiteY2" fmla="*/ 577709 h 830440"/>
                  <a:gd name="connsiteX3" fmla="*/ 0 w 2088148"/>
                  <a:gd name="connsiteY3" fmla="*/ 830440 h 830440"/>
                  <a:gd name="connsiteX4" fmla="*/ 382270 w 2088148"/>
                  <a:gd name="connsiteY4" fmla="*/ 436880 h 830440"/>
                  <a:gd name="connsiteX0" fmla="*/ 382270 w 2088148"/>
                  <a:gd name="connsiteY0" fmla="*/ 214630 h 608190"/>
                  <a:gd name="connsiteX1" fmla="*/ 1584684 w 2088148"/>
                  <a:gd name="connsiteY1" fmla="*/ 0 h 608190"/>
                  <a:gd name="connsiteX2" fmla="*/ 2088148 w 2088148"/>
                  <a:gd name="connsiteY2" fmla="*/ 355459 h 608190"/>
                  <a:gd name="connsiteX3" fmla="*/ 0 w 2088148"/>
                  <a:gd name="connsiteY3" fmla="*/ 608190 h 608190"/>
                  <a:gd name="connsiteX4" fmla="*/ 382270 w 2088148"/>
                  <a:gd name="connsiteY4" fmla="*/ 214630 h 608190"/>
                  <a:gd name="connsiteX0" fmla="*/ 382270 w 1732548"/>
                  <a:gd name="connsiteY0" fmla="*/ 214630 h 608190"/>
                  <a:gd name="connsiteX1" fmla="*/ 1584684 w 1732548"/>
                  <a:gd name="connsiteY1" fmla="*/ 0 h 608190"/>
                  <a:gd name="connsiteX2" fmla="*/ 1732548 w 1732548"/>
                  <a:gd name="connsiteY2" fmla="*/ 596759 h 608190"/>
                  <a:gd name="connsiteX3" fmla="*/ 0 w 1732548"/>
                  <a:gd name="connsiteY3" fmla="*/ 608190 h 608190"/>
                  <a:gd name="connsiteX4" fmla="*/ 382270 w 1732548"/>
                  <a:gd name="connsiteY4" fmla="*/ 214630 h 608190"/>
                  <a:gd name="connsiteX0" fmla="*/ 375920 w 1732548"/>
                  <a:gd name="connsiteY0" fmla="*/ 157480 h 608190"/>
                  <a:gd name="connsiteX1" fmla="*/ 1584684 w 1732548"/>
                  <a:gd name="connsiteY1" fmla="*/ 0 h 608190"/>
                  <a:gd name="connsiteX2" fmla="*/ 1732548 w 1732548"/>
                  <a:gd name="connsiteY2" fmla="*/ 596759 h 608190"/>
                  <a:gd name="connsiteX3" fmla="*/ 0 w 1732548"/>
                  <a:gd name="connsiteY3" fmla="*/ 608190 h 608190"/>
                  <a:gd name="connsiteX4" fmla="*/ 375920 w 1732548"/>
                  <a:gd name="connsiteY4" fmla="*/ 157480 h 608190"/>
                  <a:gd name="connsiteX0" fmla="*/ 375920 w 1732548"/>
                  <a:gd name="connsiteY0" fmla="*/ 157480 h 596759"/>
                  <a:gd name="connsiteX1" fmla="*/ 1584684 w 1732548"/>
                  <a:gd name="connsiteY1" fmla="*/ 0 h 596759"/>
                  <a:gd name="connsiteX2" fmla="*/ 1732548 w 1732548"/>
                  <a:gd name="connsiteY2" fmla="*/ 596759 h 596759"/>
                  <a:gd name="connsiteX3" fmla="*/ 0 w 1732548"/>
                  <a:gd name="connsiteY3" fmla="*/ 595490 h 596759"/>
                  <a:gd name="connsiteX4" fmla="*/ 375920 w 1732548"/>
                  <a:gd name="connsiteY4" fmla="*/ 157480 h 596759"/>
                  <a:gd name="connsiteX0" fmla="*/ 382270 w 1738898"/>
                  <a:gd name="connsiteY0" fmla="*/ 157480 h 596759"/>
                  <a:gd name="connsiteX1" fmla="*/ 1591034 w 1738898"/>
                  <a:gd name="connsiteY1" fmla="*/ 0 h 596759"/>
                  <a:gd name="connsiteX2" fmla="*/ 1738898 w 1738898"/>
                  <a:gd name="connsiteY2" fmla="*/ 596759 h 596759"/>
                  <a:gd name="connsiteX3" fmla="*/ 0 w 1738898"/>
                  <a:gd name="connsiteY3" fmla="*/ 589140 h 596759"/>
                  <a:gd name="connsiteX4" fmla="*/ 382270 w 1738898"/>
                  <a:gd name="connsiteY4" fmla="*/ 157480 h 596759"/>
                  <a:gd name="connsiteX0" fmla="*/ 382270 w 1738898"/>
                  <a:gd name="connsiteY0" fmla="*/ 157480 h 596759"/>
                  <a:gd name="connsiteX1" fmla="*/ 1591034 w 1738898"/>
                  <a:gd name="connsiteY1" fmla="*/ 0 h 596759"/>
                  <a:gd name="connsiteX2" fmla="*/ 1738898 w 1738898"/>
                  <a:gd name="connsiteY2" fmla="*/ 596759 h 596759"/>
                  <a:gd name="connsiteX3" fmla="*/ 0 w 1738898"/>
                  <a:gd name="connsiteY3" fmla="*/ 589140 h 596759"/>
                  <a:gd name="connsiteX4" fmla="*/ 382270 w 1738898"/>
                  <a:gd name="connsiteY4" fmla="*/ 157480 h 59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898" h="596759">
                    <a:moveTo>
                      <a:pt x="382270" y="157480"/>
                    </a:moveTo>
                    <a:lnTo>
                      <a:pt x="1591034" y="0"/>
                    </a:lnTo>
                    <a:lnTo>
                      <a:pt x="1738898" y="596759"/>
                    </a:lnTo>
                    <a:lnTo>
                      <a:pt x="0" y="589140"/>
                    </a:lnTo>
                    <a:lnTo>
                      <a:pt x="382270" y="157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矩形 19"/>
              <p:cNvSpPr/>
              <p:nvPr/>
            </p:nvSpPr>
            <p:spPr>
              <a:xfrm>
                <a:off x="8985872" y="1821479"/>
                <a:ext cx="1738898" cy="619620"/>
              </a:xfrm>
              <a:custGeom>
                <a:avLst/>
                <a:gdLst>
                  <a:gd name="connsiteX0" fmla="*/ 0 w 1542412"/>
                  <a:gd name="connsiteY0" fmla="*/ 0 h 606738"/>
                  <a:gd name="connsiteX1" fmla="*/ 1542412 w 1542412"/>
                  <a:gd name="connsiteY1" fmla="*/ 0 h 606738"/>
                  <a:gd name="connsiteX2" fmla="*/ 1542412 w 1542412"/>
                  <a:gd name="connsiteY2" fmla="*/ 606738 h 606738"/>
                  <a:gd name="connsiteX3" fmla="*/ 0 w 1542412"/>
                  <a:gd name="connsiteY3" fmla="*/ 606738 h 606738"/>
                  <a:gd name="connsiteX4" fmla="*/ 0 w 1542412"/>
                  <a:gd name="connsiteY4" fmla="*/ 0 h 606738"/>
                  <a:gd name="connsiteX0" fmla="*/ 0 w 1542412"/>
                  <a:gd name="connsiteY0" fmla="*/ 58057 h 664795"/>
                  <a:gd name="connsiteX1" fmla="*/ 1150526 w 1542412"/>
                  <a:gd name="connsiteY1" fmla="*/ 0 h 664795"/>
                  <a:gd name="connsiteX2" fmla="*/ 1542412 w 1542412"/>
                  <a:gd name="connsiteY2" fmla="*/ 664795 h 664795"/>
                  <a:gd name="connsiteX3" fmla="*/ 0 w 1542412"/>
                  <a:gd name="connsiteY3" fmla="*/ 664795 h 664795"/>
                  <a:gd name="connsiteX4" fmla="*/ 0 w 1542412"/>
                  <a:gd name="connsiteY4" fmla="*/ 58057 h 664795"/>
                  <a:gd name="connsiteX0" fmla="*/ 0 w 1658526"/>
                  <a:gd name="connsiteY0" fmla="*/ 304800 h 664795"/>
                  <a:gd name="connsiteX1" fmla="*/ 1266640 w 1658526"/>
                  <a:gd name="connsiteY1" fmla="*/ 0 h 664795"/>
                  <a:gd name="connsiteX2" fmla="*/ 1658526 w 1658526"/>
                  <a:gd name="connsiteY2" fmla="*/ 664795 h 664795"/>
                  <a:gd name="connsiteX3" fmla="*/ 116114 w 1658526"/>
                  <a:gd name="connsiteY3" fmla="*/ 664795 h 664795"/>
                  <a:gd name="connsiteX4" fmla="*/ 0 w 1658526"/>
                  <a:gd name="connsiteY4" fmla="*/ 304800 h 664795"/>
                  <a:gd name="connsiteX0" fmla="*/ 0 w 1658526"/>
                  <a:gd name="connsiteY0" fmla="*/ 304800 h 751881"/>
                  <a:gd name="connsiteX1" fmla="*/ 1266640 w 1658526"/>
                  <a:gd name="connsiteY1" fmla="*/ 0 h 751881"/>
                  <a:gd name="connsiteX2" fmla="*/ 1658526 w 1658526"/>
                  <a:gd name="connsiteY2" fmla="*/ 664795 h 751881"/>
                  <a:gd name="connsiteX3" fmla="*/ 101600 w 1658526"/>
                  <a:gd name="connsiteY3" fmla="*/ 751881 h 751881"/>
                  <a:gd name="connsiteX4" fmla="*/ 0 w 1658526"/>
                  <a:gd name="connsiteY4" fmla="*/ 304800 h 751881"/>
                  <a:gd name="connsiteX0" fmla="*/ 0 w 1687554"/>
                  <a:gd name="connsiteY0" fmla="*/ 420915 h 751881"/>
                  <a:gd name="connsiteX1" fmla="*/ 1295668 w 1687554"/>
                  <a:gd name="connsiteY1" fmla="*/ 0 h 751881"/>
                  <a:gd name="connsiteX2" fmla="*/ 1687554 w 1687554"/>
                  <a:gd name="connsiteY2" fmla="*/ 664795 h 751881"/>
                  <a:gd name="connsiteX3" fmla="*/ 130628 w 1687554"/>
                  <a:gd name="connsiteY3" fmla="*/ 751881 h 751881"/>
                  <a:gd name="connsiteX4" fmla="*/ 0 w 1687554"/>
                  <a:gd name="connsiteY4" fmla="*/ 420915 h 751881"/>
                  <a:gd name="connsiteX0" fmla="*/ 0 w 1687554"/>
                  <a:gd name="connsiteY0" fmla="*/ 420915 h 751881"/>
                  <a:gd name="connsiteX1" fmla="*/ 1295668 w 1687554"/>
                  <a:gd name="connsiteY1" fmla="*/ 0 h 751881"/>
                  <a:gd name="connsiteX2" fmla="*/ 1687554 w 1687554"/>
                  <a:gd name="connsiteY2" fmla="*/ 664795 h 751881"/>
                  <a:gd name="connsiteX3" fmla="*/ 14514 w 1687554"/>
                  <a:gd name="connsiteY3" fmla="*/ 751881 h 751881"/>
                  <a:gd name="connsiteX4" fmla="*/ 0 w 1687554"/>
                  <a:gd name="connsiteY4" fmla="*/ 420915 h 751881"/>
                  <a:gd name="connsiteX0" fmla="*/ 0 w 1818182"/>
                  <a:gd name="connsiteY0" fmla="*/ 420915 h 751881"/>
                  <a:gd name="connsiteX1" fmla="*/ 1295668 w 1818182"/>
                  <a:gd name="connsiteY1" fmla="*/ 0 h 751881"/>
                  <a:gd name="connsiteX2" fmla="*/ 1818182 w 1818182"/>
                  <a:gd name="connsiteY2" fmla="*/ 577709 h 751881"/>
                  <a:gd name="connsiteX3" fmla="*/ 14514 w 1818182"/>
                  <a:gd name="connsiteY3" fmla="*/ 751881 h 751881"/>
                  <a:gd name="connsiteX4" fmla="*/ 0 w 1818182"/>
                  <a:gd name="connsiteY4" fmla="*/ 420915 h 751881"/>
                  <a:gd name="connsiteX0" fmla="*/ 87086 w 1905268"/>
                  <a:gd name="connsiteY0" fmla="*/ 420915 h 984110"/>
                  <a:gd name="connsiteX1" fmla="*/ 1382754 w 1905268"/>
                  <a:gd name="connsiteY1" fmla="*/ 0 h 984110"/>
                  <a:gd name="connsiteX2" fmla="*/ 1905268 w 1905268"/>
                  <a:gd name="connsiteY2" fmla="*/ 577709 h 984110"/>
                  <a:gd name="connsiteX3" fmla="*/ 0 w 1905268"/>
                  <a:gd name="connsiteY3" fmla="*/ 984110 h 984110"/>
                  <a:gd name="connsiteX4" fmla="*/ 87086 w 1905268"/>
                  <a:gd name="connsiteY4" fmla="*/ 420915 h 984110"/>
                  <a:gd name="connsiteX0" fmla="*/ 101600 w 1905268"/>
                  <a:gd name="connsiteY0" fmla="*/ 508000 h 984110"/>
                  <a:gd name="connsiteX1" fmla="*/ 1382754 w 1905268"/>
                  <a:gd name="connsiteY1" fmla="*/ 0 h 984110"/>
                  <a:gd name="connsiteX2" fmla="*/ 1905268 w 1905268"/>
                  <a:gd name="connsiteY2" fmla="*/ 577709 h 984110"/>
                  <a:gd name="connsiteX3" fmla="*/ 0 w 1905268"/>
                  <a:gd name="connsiteY3" fmla="*/ 984110 h 984110"/>
                  <a:gd name="connsiteX4" fmla="*/ 101600 w 1905268"/>
                  <a:gd name="connsiteY4" fmla="*/ 508000 h 984110"/>
                  <a:gd name="connsiteX0" fmla="*/ 132080 w 1905268"/>
                  <a:gd name="connsiteY0" fmla="*/ 439420 h 984110"/>
                  <a:gd name="connsiteX1" fmla="*/ 1382754 w 1905268"/>
                  <a:gd name="connsiteY1" fmla="*/ 0 h 984110"/>
                  <a:gd name="connsiteX2" fmla="*/ 1905268 w 1905268"/>
                  <a:gd name="connsiteY2" fmla="*/ 577709 h 984110"/>
                  <a:gd name="connsiteX3" fmla="*/ 0 w 1905268"/>
                  <a:gd name="connsiteY3" fmla="*/ 984110 h 984110"/>
                  <a:gd name="connsiteX4" fmla="*/ 132080 w 1905268"/>
                  <a:gd name="connsiteY4" fmla="*/ 439420 h 984110"/>
                  <a:gd name="connsiteX0" fmla="*/ 154940 w 1928128"/>
                  <a:gd name="connsiteY0" fmla="*/ 439420 h 999350"/>
                  <a:gd name="connsiteX1" fmla="*/ 1405614 w 1928128"/>
                  <a:gd name="connsiteY1" fmla="*/ 0 h 999350"/>
                  <a:gd name="connsiteX2" fmla="*/ 1928128 w 1928128"/>
                  <a:gd name="connsiteY2" fmla="*/ 577709 h 999350"/>
                  <a:gd name="connsiteX3" fmla="*/ 0 w 1928128"/>
                  <a:gd name="connsiteY3" fmla="*/ 999350 h 999350"/>
                  <a:gd name="connsiteX4" fmla="*/ 154940 w 1928128"/>
                  <a:gd name="connsiteY4" fmla="*/ 439420 h 999350"/>
                  <a:gd name="connsiteX0" fmla="*/ 147320 w 1928128"/>
                  <a:gd name="connsiteY0" fmla="*/ 431800 h 999350"/>
                  <a:gd name="connsiteX1" fmla="*/ 1405614 w 1928128"/>
                  <a:gd name="connsiteY1" fmla="*/ 0 h 999350"/>
                  <a:gd name="connsiteX2" fmla="*/ 1928128 w 1928128"/>
                  <a:gd name="connsiteY2" fmla="*/ 577709 h 999350"/>
                  <a:gd name="connsiteX3" fmla="*/ 0 w 1928128"/>
                  <a:gd name="connsiteY3" fmla="*/ 999350 h 999350"/>
                  <a:gd name="connsiteX4" fmla="*/ 147320 w 1928128"/>
                  <a:gd name="connsiteY4" fmla="*/ 431800 h 999350"/>
                  <a:gd name="connsiteX0" fmla="*/ 139700 w 1928128"/>
                  <a:gd name="connsiteY0" fmla="*/ 424180 h 999350"/>
                  <a:gd name="connsiteX1" fmla="*/ 1405614 w 1928128"/>
                  <a:gd name="connsiteY1" fmla="*/ 0 h 999350"/>
                  <a:gd name="connsiteX2" fmla="*/ 1928128 w 1928128"/>
                  <a:gd name="connsiteY2" fmla="*/ 577709 h 999350"/>
                  <a:gd name="connsiteX3" fmla="*/ 0 w 1928128"/>
                  <a:gd name="connsiteY3" fmla="*/ 999350 h 999350"/>
                  <a:gd name="connsiteX4" fmla="*/ 139700 w 1928128"/>
                  <a:gd name="connsiteY4" fmla="*/ 424180 h 999350"/>
                  <a:gd name="connsiteX0" fmla="*/ 147320 w 1935748"/>
                  <a:gd name="connsiteY0" fmla="*/ 424180 h 1014590"/>
                  <a:gd name="connsiteX1" fmla="*/ 1413234 w 1935748"/>
                  <a:gd name="connsiteY1" fmla="*/ 0 h 1014590"/>
                  <a:gd name="connsiteX2" fmla="*/ 1935748 w 1935748"/>
                  <a:gd name="connsiteY2" fmla="*/ 577709 h 1014590"/>
                  <a:gd name="connsiteX3" fmla="*/ 0 w 1935748"/>
                  <a:gd name="connsiteY3" fmla="*/ 1014590 h 1014590"/>
                  <a:gd name="connsiteX4" fmla="*/ 147320 w 1935748"/>
                  <a:gd name="connsiteY4" fmla="*/ 424180 h 1014590"/>
                  <a:gd name="connsiteX0" fmla="*/ 299720 w 2088148"/>
                  <a:gd name="connsiteY0" fmla="*/ 424180 h 830440"/>
                  <a:gd name="connsiteX1" fmla="*/ 1565634 w 2088148"/>
                  <a:gd name="connsiteY1" fmla="*/ 0 h 830440"/>
                  <a:gd name="connsiteX2" fmla="*/ 2088148 w 2088148"/>
                  <a:gd name="connsiteY2" fmla="*/ 577709 h 830440"/>
                  <a:gd name="connsiteX3" fmla="*/ 0 w 2088148"/>
                  <a:gd name="connsiteY3" fmla="*/ 830440 h 830440"/>
                  <a:gd name="connsiteX4" fmla="*/ 299720 w 2088148"/>
                  <a:gd name="connsiteY4" fmla="*/ 424180 h 830440"/>
                  <a:gd name="connsiteX0" fmla="*/ 382270 w 2088148"/>
                  <a:gd name="connsiteY0" fmla="*/ 436880 h 830440"/>
                  <a:gd name="connsiteX1" fmla="*/ 1565634 w 2088148"/>
                  <a:gd name="connsiteY1" fmla="*/ 0 h 830440"/>
                  <a:gd name="connsiteX2" fmla="*/ 2088148 w 2088148"/>
                  <a:gd name="connsiteY2" fmla="*/ 577709 h 830440"/>
                  <a:gd name="connsiteX3" fmla="*/ 0 w 2088148"/>
                  <a:gd name="connsiteY3" fmla="*/ 830440 h 830440"/>
                  <a:gd name="connsiteX4" fmla="*/ 382270 w 2088148"/>
                  <a:gd name="connsiteY4" fmla="*/ 436880 h 830440"/>
                  <a:gd name="connsiteX0" fmla="*/ 382270 w 2088148"/>
                  <a:gd name="connsiteY0" fmla="*/ 214630 h 608190"/>
                  <a:gd name="connsiteX1" fmla="*/ 1584684 w 2088148"/>
                  <a:gd name="connsiteY1" fmla="*/ 0 h 608190"/>
                  <a:gd name="connsiteX2" fmla="*/ 2088148 w 2088148"/>
                  <a:gd name="connsiteY2" fmla="*/ 355459 h 608190"/>
                  <a:gd name="connsiteX3" fmla="*/ 0 w 2088148"/>
                  <a:gd name="connsiteY3" fmla="*/ 608190 h 608190"/>
                  <a:gd name="connsiteX4" fmla="*/ 382270 w 2088148"/>
                  <a:gd name="connsiteY4" fmla="*/ 214630 h 608190"/>
                  <a:gd name="connsiteX0" fmla="*/ 382270 w 1732548"/>
                  <a:gd name="connsiteY0" fmla="*/ 214630 h 608190"/>
                  <a:gd name="connsiteX1" fmla="*/ 1584684 w 1732548"/>
                  <a:gd name="connsiteY1" fmla="*/ 0 h 608190"/>
                  <a:gd name="connsiteX2" fmla="*/ 1732548 w 1732548"/>
                  <a:gd name="connsiteY2" fmla="*/ 596759 h 608190"/>
                  <a:gd name="connsiteX3" fmla="*/ 0 w 1732548"/>
                  <a:gd name="connsiteY3" fmla="*/ 608190 h 608190"/>
                  <a:gd name="connsiteX4" fmla="*/ 382270 w 1732548"/>
                  <a:gd name="connsiteY4" fmla="*/ 214630 h 608190"/>
                  <a:gd name="connsiteX0" fmla="*/ 375920 w 1732548"/>
                  <a:gd name="connsiteY0" fmla="*/ 157480 h 608190"/>
                  <a:gd name="connsiteX1" fmla="*/ 1584684 w 1732548"/>
                  <a:gd name="connsiteY1" fmla="*/ 0 h 608190"/>
                  <a:gd name="connsiteX2" fmla="*/ 1732548 w 1732548"/>
                  <a:gd name="connsiteY2" fmla="*/ 596759 h 608190"/>
                  <a:gd name="connsiteX3" fmla="*/ 0 w 1732548"/>
                  <a:gd name="connsiteY3" fmla="*/ 608190 h 608190"/>
                  <a:gd name="connsiteX4" fmla="*/ 375920 w 1732548"/>
                  <a:gd name="connsiteY4" fmla="*/ 157480 h 608190"/>
                  <a:gd name="connsiteX0" fmla="*/ 375920 w 1732548"/>
                  <a:gd name="connsiteY0" fmla="*/ 157480 h 596759"/>
                  <a:gd name="connsiteX1" fmla="*/ 1584684 w 1732548"/>
                  <a:gd name="connsiteY1" fmla="*/ 0 h 596759"/>
                  <a:gd name="connsiteX2" fmla="*/ 1732548 w 1732548"/>
                  <a:gd name="connsiteY2" fmla="*/ 596759 h 596759"/>
                  <a:gd name="connsiteX3" fmla="*/ 0 w 1732548"/>
                  <a:gd name="connsiteY3" fmla="*/ 595490 h 596759"/>
                  <a:gd name="connsiteX4" fmla="*/ 375920 w 1732548"/>
                  <a:gd name="connsiteY4" fmla="*/ 157480 h 596759"/>
                  <a:gd name="connsiteX0" fmla="*/ 382270 w 1738898"/>
                  <a:gd name="connsiteY0" fmla="*/ 157480 h 596759"/>
                  <a:gd name="connsiteX1" fmla="*/ 1591034 w 1738898"/>
                  <a:gd name="connsiteY1" fmla="*/ 0 h 596759"/>
                  <a:gd name="connsiteX2" fmla="*/ 1738898 w 1738898"/>
                  <a:gd name="connsiteY2" fmla="*/ 596759 h 596759"/>
                  <a:gd name="connsiteX3" fmla="*/ 0 w 1738898"/>
                  <a:gd name="connsiteY3" fmla="*/ 589140 h 596759"/>
                  <a:gd name="connsiteX4" fmla="*/ 382270 w 1738898"/>
                  <a:gd name="connsiteY4" fmla="*/ 157480 h 596759"/>
                  <a:gd name="connsiteX0" fmla="*/ 382270 w 1738898"/>
                  <a:gd name="connsiteY0" fmla="*/ 157480 h 596759"/>
                  <a:gd name="connsiteX1" fmla="*/ 1591034 w 1738898"/>
                  <a:gd name="connsiteY1" fmla="*/ 0 h 596759"/>
                  <a:gd name="connsiteX2" fmla="*/ 1738898 w 1738898"/>
                  <a:gd name="connsiteY2" fmla="*/ 596759 h 596759"/>
                  <a:gd name="connsiteX3" fmla="*/ 0 w 1738898"/>
                  <a:gd name="connsiteY3" fmla="*/ 589140 h 596759"/>
                  <a:gd name="connsiteX4" fmla="*/ 382270 w 1738898"/>
                  <a:gd name="connsiteY4" fmla="*/ 157480 h 596759"/>
                  <a:gd name="connsiteX0" fmla="*/ 351790 w 1738898"/>
                  <a:gd name="connsiteY0" fmla="*/ 195580 h 596759"/>
                  <a:gd name="connsiteX1" fmla="*/ 1591034 w 1738898"/>
                  <a:gd name="connsiteY1" fmla="*/ 0 h 596759"/>
                  <a:gd name="connsiteX2" fmla="*/ 1738898 w 1738898"/>
                  <a:gd name="connsiteY2" fmla="*/ 596759 h 596759"/>
                  <a:gd name="connsiteX3" fmla="*/ 0 w 1738898"/>
                  <a:gd name="connsiteY3" fmla="*/ 589140 h 596759"/>
                  <a:gd name="connsiteX4" fmla="*/ 351790 w 1738898"/>
                  <a:gd name="connsiteY4" fmla="*/ 195580 h 596759"/>
                  <a:gd name="connsiteX0" fmla="*/ 306070 w 1693178"/>
                  <a:gd name="connsiteY0" fmla="*/ 195580 h 596760"/>
                  <a:gd name="connsiteX1" fmla="*/ 1545314 w 1693178"/>
                  <a:gd name="connsiteY1" fmla="*/ 0 h 596760"/>
                  <a:gd name="connsiteX2" fmla="*/ 1693178 w 1693178"/>
                  <a:gd name="connsiteY2" fmla="*/ 596759 h 596760"/>
                  <a:gd name="connsiteX3" fmla="*/ 0 w 1693178"/>
                  <a:gd name="connsiteY3" fmla="*/ 596760 h 596760"/>
                  <a:gd name="connsiteX4" fmla="*/ 306070 w 1693178"/>
                  <a:gd name="connsiteY4" fmla="*/ 195580 h 596760"/>
                  <a:gd name="connsiteX0" fmla="*/ 306070 w 1822718"/>
                  <a:gd name="connsiteY0" fmla="*/ 195580 h 596760"/>
                  <a:gd name="connsiteX1" fmla="*/ 1545314 w 1822718"/>
                  <a:gd name="connsiteY1" fmla="*/ 0 h 596760"/>
                  <a:gd name="connsiteX2" fmla="*/ 1822718 w 1822718"/>
                  <a:gd name="connsiteY2" fmla="*/ 368159 h 596760"/>
                  <a:gd name="connsiteX3" fmla="*/ 0 w 1822718"/>
                  <a:gd name="connsiteY3" fmla="*/ 596760 h 596760"/>
                  <a:gd name="connsiteX4" fmla="*/ 306070 w 1822718"/>
                  <a:gd name="connsiteY4" fmla="*/ 195580 h 596760"/>
                  <a:gd name="connsiteX0" fmla="*/ 306070 w 1738898"/>
                  <a:gd name="connsiteY0" fmla="*/ 195580 h 596760"/>
                  <a:gd name="connsiteX1" fmla="*/ 1545314 w 1738898"/>
                  <a:gd name="connsiteY1" fmla="*/ 0 h 596760"/>
                  <a:gd name="connsiteX2" fmla="*/ 1738898 w 1738898"/>
                  <a:gd name="connsiteY2" fmla="*/ 436739 h 596760"/>
                  <a:gd name="connsiteX3" fmla="*/ 0 w 1738898"/>
                  <a:gd name="connsiteY3" fmla="*/ 596760 h 596760"/>
                  <a:gd name="connsiteX4" fmla="*/ 306070 w 1738898"/>
                  <a:gd name="connsiteY4" fmla="*/ 195580 h 596760"/>
                  <a:gd name="connsiteX0" fmla="*/ 306070 w 1738898"/>
                  <a:gd name="connsiteY0" fmla="*/ 218440 h 619620"/>
                  <a:gd name="connsiteX1" fmla="*/ 1621514 w 1738898"/>
                  <a:gd name="connsiteY1" fmla="*/ 0 h 619620"/>
                  <a:gd name="connsiteX2" fmla="*/ 1738898 w 1738898"/>
                  <a:gd name="connsiteY2" fmla="*/ 459599 h 619620"/>
                  <a:gd name="connsiteX3" fmla="*/ 0 w 1738898"/>
                  <a:gd name="connsiteY3" fmla="*/ 619620 h 619620"/>
                  <a:gd name="connsiteX4" fmla="*/ 306070 w 1738898"/>
                  <a:gd name="connsiteY4" fmla="*/ 218440 h 6196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898" h="619620">
                    <a:moveTo>
                      <a:pt x="306070" y="218440"/>
                    </a:moveTo>
                    <a:lnTo>
                      <a:pt x="1621514" y="0"/>
                    </a:lnTo>
                    <a:lnTo>
                      <a:pt x="1738898" y="459599"/>
                    </a:lnTo>
                    <a:lnTo>
                      <a:pt x="0" y="619620"/>
                    </a:lnTo>
                    <a:lnTo>
                      <a:pt x="306070" y="21844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9" name="组合 118"/>
            <p:cNvGrpSpPr/>
            <p:nvPr/>
          </p:nvGrpSpPr>
          <p:grpSpPr>
            <a:xfrm>
              <a:off x="4304572" y="1895467"/>
              <a:ext cx="1977196" cy="2589877"/>
              <a:chOff x="7278387" y="2696282"/>
              <a:chExt cx="1977196" cy="2589877"/>
            </a:xfrm>
            <a:grpFill/>
          </p:grpSpPr>
          <p:sp>
            <p:nvSpPr>
              <p:cNvPr id="128" name="矩形 12"/>
              <p:cNvSpPr/>
              <p:nvPr/>
            </p:nvSpPr>
            <p:spPr>
              <a:xfrm rot="19775515">
                <a:off x="8000619" y="2696282"/>
                <a:ext cx="561975" cy="2589877"/>
              </a:xfrm>
              <a:custGeom>
                <a:avLst/>
                <a:gdLst>
                  <a:gd name="connsiteX0" fmla="*/ 0 w 561975"/>
                  <a:gd name="connsiteY0" fmla="*/ 0 h 2117747"/>
                  <a:gd name="connsiteX1" fmla="*/ 561975 w 561975"/>
                  <a:gd name="connsiteY1" fmla="*/ 0 h 2117747"/>
                  <a:gd name="connsiteX2" fmla="*/ 561975 w 561975"/>
                  <a:gd name="connsiteY2" fmla="*/ 2117747 h 2117747"/>
                  <a:gd name="connsiteX3" fmla="*/ 0 w 561975"/>
                  <a:gd name="connsiteY3" fmla="*/ 2117747 h 2117747"/>
                  <a:gd name="connsiteX4" fmla="*/ 0 w 561975"/>
                  <a:gd name="connsiteY4" fmla="*/ 0 h 2117747"/>
                  <a:gd name="connsiteX0" fmla="*/ 43202 w 561975"/>
                  <a:gd name="connsiteY0" fmla="*/ 0 h 2379541"/>
                  <a:gd name="connsiteX1" fmla="*/ 561975 w 561975"/>
                  <a:gd name="connsiteY1" fmla="*/ 261794 h 2379541"/>
                  <a:gd name="connsiteX2" fmla="*/ 561975 w 561975"/>
                  <a:gd name="connsiteY2" fmla="*/ 2379541 h 2379541"/>
                  <a:gd name="connsiteX3" fmla="*/ 0 w 561975"/>
                  <a:gd name="connsiteY3" fmla="*/ 2379541 h 2379541"/>
                  <a:gd name="connsiteX4" fmla="*/ 43202 w 561975"/>
                  <a:gd name="connsiteY4" fmla="*/ 0 h 2379541"/>
                  <a:gd name="connsiteX0" fmla="*/ 43202 w 561975"/>
                  <a:gd name="connsiteY0" fmla="*/ 0 h 2379541"/>
                  <a:gd name="connsiteX1" fmla="*/ 491786 w 561975"/>
                  <a:gd name="connsiteY1" fmla="*/ 99115 h 2379541"/>
                  <a:gd name="connsiteX2" fmla="*/ 561975 w 561975"/>
                  <a:gd name="connsiteY2" fmla="*/ 2379541 h 2379541"/>
                  <a:gd name="connsiteX3" fmla="*/ 0 w 561975"/>
                  <a:gd name="connsiteY3" fmla="*/ 2379541 h 2379541"/>
                  <a:gd name="connsiteX4" fmla="*/ 43202 w 561975"/>
                  <a:gd name="connsiteY4" fmla="*/ 0 h 2379541"/>
                  <a:gd name="connsiteX0" fmla="*/ 46121 w 561975"/>
                  <a:gd name="connsiteY0" fmla="*/ 0 h 2361199"/>
                  <a:gd name="connsiteX1" fmla="*/ 491786 w 561975"/>
                  <a:gd name="connsiteY1" fmla="*/ 80773 h 2361199"/>
                  <a:gd name="connsiteX2" fmla="*/ 561975 w 561975"/>
                  <a:gd name="connsiteY2" fmla="*/ 2361199 h 2361199"/>
                  <a:gd name="connsiteX3" fmla="*/ 0 w 561975"/>
                  <a:gd name="connsiteY3" fmla="*/ 2361199 h 2361199"/>
                  <a:gd name="connsiteX4" fmla="*/ 46121 w 561975"/>
                  <a:gd name="connsiteY4" fmla="*/ 0 h 2361199"/>
                  <a:gd name="connsiteX0" fmla="*/ 46121 w 561975"/>
                  <a:gd name="connsiteY0" fmla="*/ 0 h 2361199"/>
                  <a:gd name="connsiteX1" fmla="*/ 485834 w 561975"/>
                  <a:gd name="connsiteY1" fmla="*/ 84301 h 2361199"/>
                  <a:gd name="connsiteX2" fmla="*/ 561975 w 561975"/>
                  <a:gd name="connsiteY2" fmla="*/ 2361199 h 2361199"/>
                  <a:gd name="connsiteX3" fmla="*/ 0 w 561975"/>
                  <a:gd name="connsiteY3" fmla="*/ 2361199 h 2361199"/>
                  <a:gd name="connsiteX4" fmla="*/ 46121 w 561975"/>
                  <a:gd name="connsiteY4" fmla="*/ 0 h 2361199"/>
                  <a:gd name="connsiteX0" fmla="*/ 46121 w 561975"/>
                  <a:gd name="connsiteY0" fmla="*/ 0 h 2361199"/>
                  <a:gd name="connsiteX1" fmla="*/ 500001 w 561975"/>
                  <a:gd name="connsiteY1" fmla="*/ 85169 h 2361199"/>
                  <a:gd name="connsiteX2" fmla="*/ 561975 w 561975"/>
                  <a:gd name="connsiteY2" fmla="*/ 2361199 h 2361199"/>
                  <a:gd name="connsiteX3" fmla="*/ 0 w 561975"/>
                  <a:gd name="connsiteY3" fmla="*/ 2361199 h 2361199"/>
                  <a:gd name="connsiteX4" fmla="*/ 46121 w 561975"/>
                  <a:gd name="connsiteY4" fmla="*/ 0 h 2361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975" h="2361199">
                    <a:moveTo>
                      <a:pt x="46121" y="0"/>
                    </a:moveTo>
                    <a:lnTo>
                      <a:pt x="500001" y="85169"/>
                    </a:lnTo>
                    <a:lnTo>
                      <a:pt x="561975" y="2361199"/>
                    </a:lnTo>
                    <a:lnTo>
                      <a:pt x="0" y="2361199"/>
                    </a:lnTo>
                    <a:lnTo>
                      <a:pt x="46121"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9" name="矩形 13"/>
              <p:cNvSpPr/>
              <p:nvPr/>
            </p:nvSpPr>
            <p:spPr>
              <a:xfrm>
                <a:off x="8560258" y="2957883"/>
                <a:ext cx="695325" cy="2298267"/>
              </a:xfrm>
              <a:custGeom>
                <a:avLst/>
                <a:gdLst>
                  <a:gd name="connsiteX0" fmla="*/ 0 w 561975"/>
                  <a:gd name="connsiteY0" fmla="*/ 0 h 1992703"/>
                  <a:gd name="connsiteX1" fmla="*/ 561975 w 561975"/>
                  <a:gd name="connsiteY1" fmla="*/ 0 h 1992703"/>
                  <a:gd name="connsiteX2" fmla="*/ 561975 w 561975"/>
                  <a:gd name="connsiteY2" fmla="*/ 1992703 h 1992703"/>
                  <a:gd name="connsiteX3" fmla="*/ 0 w 561975"/>
                  <a:gd name="connsiteY3" fmla="*/ 1992703 h 1992703"/>
                  <a:gd name="connsiteX4" fmla="*/ 0 w 561975"/>
                  <a:gd name="connsiteY4" fmla="*/ 0 h 1992703"/>
                  <a:gd name="connsiteX0" fmla="*/ 0 w 638175"/>
                  <a:gd name="connsiteY0" fmla="*/ 0 h 1992703"/>
                  <a:gd name="connsiteX1" fmla="*/ 638175 w 638175"/>
                  <a:gd name="connsiteY1" fmla="*/ 190500 h 1992703"/>
                  <a:gd name="connsiteX2" fmla="*/ 561975 w 638175"/>
                  <a:gd name="connsiteY2" fmla="*/ 1992703 h 1992703"/>
                  <a:gd name="connsiteX3" fmla="*/ 0 w 638175"/>
                  <a:gd name="connsiteY3" fmla="*/ 1992703 h 1992703"/>
                  <a:gd name="connsiteX4" fmla="*/ 0 w 638175"/>
                  <a:gd name="connsiteY4" fmla="*/ 0 h 1992703"/>
                  <a:gd name="connsiteX0" fmla="*/ 9525 w 638175"/>
                  <a:gd name="connsiteY0" fmla="*/ 114300 h 1802203"/>
                  <a:gd name="connsiteX1" fmla="*/ 638175 w 638175"/>
                  <a:gd name="connsiteY1" fmla="*/ 0 h 1802203"/>
                  <a:gd name="connsiteX2" fmla="*/ 561975 w 638175"/>
                  <a:gd name="connsiteY2" fmla="*/ 1802203 h 1802203"/>
                  <a:gd name="connsiteX3" fmla="*/ 0 w 638175"/>
                  <a:gd name="connsiteY3" fmla="*/ 1802203 h 1802203"/>
                  <a:gd name="connsiteX4" fmla="*/ 9525 w 638175"/>
                  <a:gd name="connsiteY4" fmla="*/ 114300 h 1802203"/>
                  <a:gd name="connsiteX0" fmla="*/ 0 w 695325"/>
                  <a:gd name="connsiteY0" fmla="*/ 114300 h 1802203"/>
                  <a:gd name="connsiteX1" fmla="*/ 695325 w 695325"/>
                  <a:gd name="connsiteY1" fmla="*/ 0 h 1802203"/>
                  <a:gd name="connsiteX2" fmla="*/ 619125 w 695325"/>
                  <a:gd name="connsiteY2" fmla="*/ 1802203 h 1802203"/>
                  <a:gd name="connsiteX3" fmla="*/ 57150 w 695325"/>
                  <a:gd name="connsiteY3" fmla="*/ 1802203 h 1802203"/>
                  <a:gd name="connsiteX4" fmla="*/ 0 w 695325"/>
                  <a:gd name="connsiteY4" fmla="*/ 114300 h 1802203"/>
                  <a:gd name="connsiteX0" fmla="*/ 0 w 695325"/>
                  <a:gd name="connsiteY0" fmla="*/ 114300 h 1802203"/>
                  <a:gd name="connsiteX1" fmla="*/ 695325 w 695325"/>
                  <a:gd name="connsiteY1" fmla="*/ 0 h 1802203"/>
                  <a:gd name="connsiteX2" fmla="*/ 504825 w 695325"/>
                  <a:gd name="connsiteY2" fmla="*/ 1602178 h 1802203"/>
                  <a:gd name="connsiteX3" fmla="*/ 57150 w 695325"/>
                  <a:gd name="connsiteY3" fmla="*/ 1802203 h 1802203"/>
                  <a:gd name="connsiteX4" fmla="*/ 0 w 695325"/>
                  <a:gd name="connsiteY4" fmla="*/ 114300 h 1802203"/>
                  <a:gd name="connsiteX0" fmla="*/ 0 w 695325"/>
                  <a:gd name="connsiteY0" fmla="*/ 114300 h 1935553"/>
                  <a:gd name="connsiteX1" fmla="*/ 695325 w 695325"/>
                  <a:gd name="connsiteY1" fmla="*/ 0 h 1935553"/>
                  <a:gd name="connsiteX2" fmla="*/ 504825 w 695325"/>
                  <a:gd name="connsiteY2" fmla="*/ 1602178 h 1935553"/>
                  <a:gd name="connsiteX3" fmla="*/ 123825 w 695325"/>
                  <a:gd name="connsiteY3" fmla="*/ 1935553 h 1935553"/>
                  <a:gd name="connsiteX4" fmla="*/ 0 w 695325"/>
                  <a:gd name="connsiteY4" fmla="*/ 114300 h 1935553"/>
                  <a:gd name="connsiteX0" fmla="*/ 0 w 695325"/>
                  <a:gd name="connsiteY0" fmla="*/ 114300 h 1935553"/>
                  <a:gd name="connsiteX1" fmla="*/ 695325 w 695325"/>
                  <a:gd name="connsiteY1" fmla="*/ 0 h 1935553"/>
                  <a:gd name="connsiteX2" fmla="*/ 619125 w 695325"/>
                  <a:gd name="connsiteY2" fmla="*/ 1649803 h 1935553"/>
                  <a:gd name="connsiteX3" fmla="*/ 123825 w 695325"/>
                  <a:gd name="connsiteY3" fmla="*/ 1935553 h 1935553"/>
                  <a:gd name="connsiteX4" fmla="*/ 0 w 695325"/>
                  <a:gd name="connsiteY4" fmla="*/ 114300 h 1935553"/>
                  <a:gd name="connsiteX0" fmla="*/ 0 w 695325"/>
                  <a:gd name="connsiteY0" fmla="*/ 114300 h 1945078"/>
                  <a:gd name="connsiteX1" fmla="*/ 695325 w 695325"/>
                  <a:gd name="connsiteY1" fmla="*/ 0 h 1945078"/>
                  <a:gd name="connsiteX2" fmla="*/ 619125 w 695325"/>
                  <a:gd name="connsiteY2" fmla="*/ 1649803 h 1945078"/>
                  <a:gd name="connsiteX3" fmla="*/ 123825 w 695325"/>
                  <a:gd name="connsiteY3" fmla="*/ 1945078 h 1945078"/>
                  <a:gd name="connsiteX4" fmla="*/ 0 w 695325"/>
                  <a:gd name="connsiteY4" fmla="*/ 114300 h 1945078"/>
                  <a:gd name="connsiteX0" fmla="*/ 0 w 695325"/>
                  <a:gd name="connsiteY0" fmla="*/ 114300 h 1945078"/>
                  <a:gd name="connsiteX1" fmla="*/ 695325 w 695325"/>
                  <a:gd name="connsiteY1" fmla="*/ 0 h 1945078"/>
                  <a:gd name="connsiteX2" fmla="*/ 634365 w 695325"/>
                  <a:gd name="connsiteY2" fmla="*/ 1701395 h 1945078"/>
                  <a:gd name="connsiteX3" fmla="*/ 123825 w 695325"/>
                  <a:gd name="connsiteY3" fmla="*/ 1945078 h 1945078"/>
                  <a:gd name="connsiteX4" fmla="*/ 0 w 695325"/>
                  <a:gd name="connsiteY4" fmla="*/ 114300 h 1945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325" h="1945078">
                    <a:moveTo>
                      <a:pt x="0" y="114300"/>
                    </a:moveTo>
                    <a:lnTo>
                      <a:pt x="695325" y="0"/>
                    </a:lnTo>
                    <a:lnTo>
                      <a:pt x="634365" y="1701395"/>
                    </a:lnTo>
                    <a:lnTo>
                      <a:pt x="123825" y="1945078"/>
                    </a:lnTo>
                    <a:lnTo>
                      <a:pt x="0" y="11430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0" name="矩形 11"/>
              <p:cNvSpPr/>
              <p:nvPr/>
            </p:nvSpPr>
            <p:spPr>
              <a:xfrm>
                <a:off x="7278387" y="2838468"/>
                <a:ext cx="666750" cy="2349723"/>
              </a:xfrm>
              <a:custGeom>
                <a:avLst/>
                <a:gdLst>
                  <a:gd name="connsiteX0" fmla="*/ 0 w 561975"/>
                  <a:gd name="connsiteY0" fmla="*/ 0 h 1992703"/>
                  <a:gd name="connsiteX1" fmla="*/ 561975 w 561975"/>
                  <a:gd name="connsiteY1" fmla="*/ 0 h 1992703"/>
                  <a:gd name="connsiteX2" fmla="*/ 561975 w 561975"/>
                  <a:gd name="connsiteY2" fmla="*/ 1992703 h 1992703"/>
                  <a:gd name="connsiteX3" fmla="*/ 0 w 561975"/>
                  <a:gd name="connsiteY3" fmla="*/ 1992703 h 1992703"/>
                  <a:gd name="connsiteX4" fmla="*/ 0 w 561975"/>
                  <a:gd name="connsiteY4" fmla="*/ 0 h 1992703"/>
                  <a:gd name="connsiteX0" fmla="*/ 152400 w 714375"/>
                  <a:gd name="connsiteY0" fmla="*/ 0 h 1992703"/>
                  <a:gd name="connsiteX1" fmla="*/ 714375 w 714375"/>
                  <a:gd name="connsiteY1" fmla="*/ 0 h 1992703"/>
                  <a:gd name="connsiteX2" fmla="*/ 714375 w 714375"/>
                  <a:gd name="connsiteY2" fmla="*/ 1992703 h 1992703"/>
                  <a:gd name="connsiteX3" fmla="*/ 0 w 714375"/>
                  <a:gd name="connsiteY3" fmla="*/ 1983178 h 1992703"/>
                  <a:gd name="connsiteX4" fmla="*/ 152400 w 714375"/>
                  <a:gd name="connsiteY4" fmla="*/ 0 h 1992703"/>
                  <a:gd name="connsiteX0" fmla="*/ 152400 w 714375"/>
                  <a:gd name="connsiteY0" fmla="*/ 0 h 2040328"/>
                  <a:gd name="connsiteX1" fmla="*/ 714375 w 714375"/>
                  <a:gd name="connsiteY1" fmla="*/ 0 h 2040328"/>
                  <a:gd name="connsiteX2" fmla="*/ 666750 w 714375"/>
                  <a:gd name="connsiteY2" fmla="*/ 2040328 h 2040328"/>
                  <a:gd name="connsiteX3" fmla="*/ 0 w 714375"/>
                  <a:gd name="connsiteY3" fmla="*/ 1983178 h 2040328"/>
                  <a:gd name="connsiteX4" fmla="*/ 152400 w 714375"/>
                  <a:gd name="connsiteY4" fmla="*/ 0 h 2040328"/>
                  <a:gd name="connsiteX0" fmla="*/ 152400 w 666750"/>
                  <a:gd name="connsiteY0" fmla="*/ 0 h 2040328"/>
                  <a:gd name="connsiteX1" fmla="*/ 628650 w 666750"/>
                  <a:gd name="connsiteY1" fmla="*/ 333375 h 2040328"/>
                  <a:gd name="connsiteX2" fmla="*/ 666750 w 666750"/>
                  <a:gd name="connsiteY2" fmla="*/ 2040328 h 2040328"/>
                  <a:gd name="connsiteX3" fmla="*/ 0 w 666750"/>
                  <a:gd name="connsiteY3" fmla="*/ 1983178 h 2040328"/>
                  <a:gd name="connsiteX4" fmla="*/ 152400 w 666750"/>
                  <a:gd name="connsiteY4" fmla="*/ 0 h 2040328"/>
                  <a:gd name="connsiteX0" fmla="*/ 171450 w 666750"/>
                  <a:gd name="connsiteY0" fmla="*/ 0 h 2173678"/>
                  <a:gd name="connsiteX1" fmla="*/ 628650 w 666750"/>
                  <a:gd name="connsiteY1" fmla="*/ 466725 h 2173678"/>
                  <a:gd name="connsiteX2" fmla="*/ 666750 w 666750"/>
                  <a:gd name="connsiteY2" fmla="*/ 2173678 h 2173678"/>
                  <a:gd name="connsiteX3" fmla="*/ 0 w 666750"/>
                  <a:gd name="connsiteY3" fmla="*/ 2116528 h 2173678"/>
                  <a:gd name="connsiteX4" fmla="*/ 171450 w 666750"/>
                  <a:gd name="connsiteY4" fmla="*/ 0 h 2173678"/>
                  <a:gd name="connsiteX0" fmla="*/ 171450 w 666750"/>
                  <a:gd name="connsiteY0" fmla="*/ 0 h 2173678"/>
                  <a:gd name="connsiteX1" fmla="*/ 590550 w 666750"/>
                  <a:gd name="connsiteY1" fmla="*/ 495300 h 2173678"/>
                  <a:gd name="connsiteX2" fmla="*/ 666750 w 666750"/>
                  <a:gd name="connsiteY2" fmla="*/ 2173678 h 2173678"/>
                  <a:gd name="connsiteX3" fmla="*/ 0 w 666750"/>
                  <a:gd name="connsiteY3" fmla="*/ 2116528 h 2173678"/>
                  <a:gd name="connsiteX4" fmla="*/ 171450 w 666750"/>
                  <a:gd name="connsiteY4" fmla="*/ 0 h 2173678"/>
                  <a:gd name="connsiteX0" fmla="*/ 152400 w 666750"/>
                  <a:gd name="connsiteY0" fmla="*/ 0 h 2058654"/>
                  <a:gd name="connsiteX1" fmla="*/ 590550 w 666750"/>
                  <a:gd name="connsiteY1" fmla="*/ 380276 h 2058654"/>
                  <a:gd name="connsiteX2" fmla="*/ 666750 w 666750"/>
                  <a:gd name="connsiteY2" fmla="*/ 2058654 h 2058654"/>
                  <a:gd name="connsiteX3" fmla="*/ 0 w 666750"/>
                  <a:gd name="connsiteY3" fmla="*/ 2001504 h 2058654"/>
                  <a:gd name="connsiteX4" fmla="*/ 152400 w 666750"/>
                  <a:gd name="connsiteY4" fmla="*/ 0 h 2058654"/>
                  <a:gd name="connsiteX0" fmla="*/ 152400 w 666750"/>
                  <a:gd name="connsiteY0" fmla="*/ 115212 h 2173866"/>
                  <a:gd name="connsiteX1" fmla="*/ 581025 w 666750"/>
                  <a:gd name="connsiteY1" fmla="*/ 0 h 2173866"/>
                  <a:gd name="connsiteX2" fmla="*/ 666750 w 666750"/>
                  <a:gd name="connsiteY2" fmla="*/ 2173866 h 2173866"/>
                  <a:gd name="connsiteX3" fmla="*/ 0 w 666750"/>
                  <a:gd name="connsiteY3" fmla="*/ 2116716 h 2173866"/>
                  <a:gd name="connsiteX4" fmla="*/ 152400 w 666750"/>
                  <a:gd name="connsiteY4" fmla="*/ 115212 h 2173866"/>
                  <a:gd name="connsiteX0" fmla="*/ 136525 w 666750"/>
                  <a:gd name="connsiteY0" fmla="*/ 124060 h 2173866"/>
                  <a:gd name="connsiteX1" fmla="*/ 581025 w 666750"/>
                  <a:gd name="connsiteY1" fmla="*/ 0 h 2173866"/>
                  <a:gd name="connsiteX2" fmla="*/ 666750 w 666750"/>
                  <a:gd name="connsiteY2" fmla="*/ 2173866 h 2173866"/>
                  <a:gd name="connsiteX3" fmla="*/ 0 w 666750"/>
                  <a:gd name="connsiteY3" fmla="*/ 2116716 h 2173866"/>
                  <a:gd name="connsiteX4" fmla="*/ 136525 w 666750"/>
                  <a:gd name="connsiteY4" fmla="*/ 124060 h 2173866"/>
                  <a:gd name="connsiteX0" fmla="*/ 136525 w 666750"/>
                  <a:gd name="connsiteY0" fmla="*/ 132908 h 2182714"/>
                  <a:gd name="connsiteX1" fmla="*/ 581025 w 666750"/>
                  <a:gd name="connsiteY1" fmla="*/ 0 h 2182714"/>
                  <a:gd name="connsiteX2" fmla="*/ 666750 w 666750"/>
                  <a:gd name="connsiteY2" fmla="*/ 2182714 h 2182714"/>
                  <a:gd name="connsiteX3" fmla="*/ 0 w 666750"/>
                  <a:gd name="connsiteY3" fmla="*/ 2125564 h 2182714"/>
                  <a:gd name="connsiteX4" fmla="*/ 136525 w 666750"/>
                  <a:gd name="connsiteY4" fmla="*/ 132908 h 2182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750" h="2182714">
                    <a:moveTo>
                      <a:pt x="136525" y="132908"/>
                    </a:moveTo>
                    <a:lnTo>
                      <a:pt x="581025" y="0"/>
                    </a:lnTo>
                    <a:lnTo>
                      <a:pt x="666750" y="2182714"/>
                    </a:lnTo>
                    <a:lnTo>
                      <a:pt x="0" y="2125564"/>
                    </a:lnTo>
                    <a:lnTo>
                      <a:pt x="136525" y="13290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0" name="组合 119"/>
            <p:cNvGrpSpPr/>
            <p:nvPr/>
          </p:nvGrpSpPr>
          <p:grpSpPr>
            <a:xfrm>
              <a:off x="6528233" y="2001748"/>
              <a:ext cx="2133599" cy="2351695"/>
              <a:chOff x="6613530" y="708168"/>
              <a:chExt cx="2133599" cy="2351695"/>
            </a:xfrm>
            <a:grpFill/>
          </p:grpSpPr>
          <p:sp>
            <p:nvSpPr>
              <p:cNvPr id="125" name="矩形 16"/>
              <p:cNvSpPr/>
              <p:nvPr/>
            </p:nvSpPr>
            <p:spPr>
              <a:xfrm rot="16200000">
                <a:off x="6863114" y="1852433"/>
                <a:ext cx="1498238" cy="916621"/>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220977 h 827715"/>
                  <a:gd name="connsiteX1" fmla="*/ 1637937 w 1988457"/>
                  <a:gd name="connsiteY1" fmla="*/ 0 h 827715"/>
                  <a:gd name="connsiteX2" fmla="*/ 1988457 w 1988457"/>
                  <a:gd name="connsiteY2" fmla="*/ 827715 h 827715"/>
                  <a:gd name="connsiteX3" fmla="*/ 0 w 1988457"/>
                  <a:gd name="connsiteY3" fmla="*/ 827715 h 827715"/>
                  <a:gd name="connsiteX4" fmla="*/ 0 w 1988457"/>
                  <a:gd name="connsiteY4" fmla="*/ 220977 h 827715"/>
                  <a:gd name="connsiteX0" fmla="*/ 0 w 1813197"/>
                  <a:gd name="connsiteY0" fmla="*/ 220977 h 827715"/>
                  <a:gd name="connsiteX1" fmla="*/ 1637937 w 1813197"/>
                  <a:gd name="connsiteY1" fmla="*/ 0 h 827715"/>
                  <a:gd name="connsiteX2" fmla="*/ 1813197 w 1813197"/>
                  <a:gd name="connsiteY2" fmla="*/ 469575 h 827715"/>
                  <a:gd name="connsiteX3" fmla="*/ 0 w 1813197"/>
                  <a:gd name="connsiteY3" fmla="*/ 827715 h 827715"/>
                  <a:gd name="connsiteX4" fmla="*/ 0 w 1813197"/>
                  <a:gd name="connsiteY4" fmla="*/ 220977 h 827715"/>
                  <a:gd name="connsiteX0" fmla="*/ 0 w 1813197"/>
                  <a:gd name="connsiteY0" fmla="*/ 220977 h 827715"/>
                  <a:gd name="connsiteX1" fmla="*/ 1637937 w 1813197"/>
                  <a:gd name="connsiteY1" fmla="*/ 0 h 827715"/>
                  <a:gd name="connsiteX2" fmla="*/ 1813197 w 1813197"/>
                  <a:gd name="connsiteY2" fmla="*/ 469575 h 827715"/>
                  <a:gd name="connsiteX3" fmla="*/ 0 w 1813197"/>
                  <a:gd name="connsiteY3" fmla="*/ 827715 h 827715"/>
                  <a:gd name="connsiteX4" fmla="*/ 0 w 1813197"/>
                  <a:gd name="connsiteY4" fmla="*/ 220977 h 827715"/>
                  <a:gd name="connsiteX0" fmla="*/ 518160 w 1813197"/>
                  <a:gd name="connsiteY0" fmla="*/ 0 h 926778"/>
                  <a:gd name="connsiteX1" fmla="*/ 1637937 w 1813197"/>
                  <a:gd name="connsiteY1" fmla="*/ 99063 h 926778"/>
                  <a:gd name="connsiteX2" fmla="*/ 1813197 w 1813197"/>
                  <a:gd name="connsiteY2" fmla="*/ 568638 h 926778"/>
                  <a:gd name="connsiteX3" fmla="*/ 0 w 1813197"/>
                  <a:gd name="connsiteY3" fmla="*/ 926778 h 926778"/>
                  <a:gd name="connsiteX4" fmla="*/ 518160 w 1813197"/>
                  <a:gd name="connsiteY4" fmla="*/ 0 h 926778"/>
                  <a:gd name="connsiteX0" fmla="*/ 76200 w 1371237"/>
                  <a:gd name="connsiteY0" fmla="*/ 0 h 865821"/>
                  <a:gd name="connsiteX1" fmla="*/ 1195977 w 1371237"/>
                  <a:gd name="connsiteY1" fmla="*/ 99063 h 865821"/>
                  <a:gd name="connsiteX2" fmla="*/ 1371237 w 1371237"/>
                  <a:gd name="connsiteY2" fmla="*/ 568638 h 865821"/>
                  <a:gd name="connsiteX3" fmla="*/ 0 w 1371237"/>
                  <a:gd name="connsiteY3" fmla="*/ 865821 h 865821"/>
                  <a:gd name="connsiteX4" fmla="*/ 76200 w 1371237"/>
                  <a:gd name="connsiteY4" fmla="*/ 0 h 865821"/>
                  <a:gd name="connsiteX0" fmla="*/ 203200 w 1498237"/>
                  <a:gd name="connsiteY0" fmla="*/ 0 h 929321"/>
                  <a:gd name="connsiteX1" fmla="*/ 1322977 w 1498237"/>
                  <a:gd name="connsiteY1" fmla="*/ 99063 h 929321"/>
                  <a:gd name="connsiteX2" fmla="*/ 1498237 w 1498237"/>
                  <a:gd name="connsiteY2" fmla="*/ 568638 h 929321"/>
                  <a:gd name="connsiteX3" fmla="*/ 0 w 1498237"/>
                  <a:gd name="connsiteY3" fmla="*/ 929321 h 929321"/>
                  <a:gd name="connsiteX4" fmla="*/ 203200 w 1498237"/>
                  <a:gd name="connsiteY4" fmla="*/ 0 h 929321"/>
                  <a:gd name="connsiteX0" fmla="*/ 25400 w 1498237"/>
                  <a:gd name="connsiteY0" fmla="*/ 0 h 916621"/>
                  <a:gd name="connsiteX1" fmla="*/ 1322977 w 1498237"/>
                  <a:gd name="connsiteY1" fmla="*/ 86363 h 916621"/>
                  <a:gd name="connsiteX2" fmla="*/ 1498237 w 1498237"/>
                  <a:gd name="connsiteY2" fmla="*/ 555938 h 916621"/>
                  <a:gd name="connsiteX3" fmla="*/ 0 w 1498237"/>
                  <a:gd name="connsiteY3" fmla="*/ 916621 h 916621"/>
                  <a:gd name="connsiteX4" fmla="*/ 25400 w 1498237"/>
                  <a:gd name="connsiteY4" fmla="*/ 0 h 916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8237" h="916621">
                    <a:moveTo>
                      <a:pt x="25400" y="0"/>
                    </a:moveTo>
                    <a:lnTo>
                      <a:pt x="1322977" y="86363"/>
                    </a:lnTo>
                    <a:lnTo>
                      <a:pt x="1498237" y="555938"/>
                    </a:lnTo>
                    <a:lnTo>
                      <a:pt x="0" y="916621"/>
                    </a:lnTo>
                    <a:lnTo>
                      <a:pt x="2540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矩形 17"/>
              <p:cNvSpPr/>
              <p:nvPr/>
            </p:nvSpPr>
            <p:spPr>
              <a:xfrm>
                <a:off x="7264142" y="871925"/>
                <a:ext cx="1467191" cy="902104"/>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391886 h 998624"/>
                  <a:gd name="connsiteX1" fmla="*/ 1770743 w 1988457"/>
                  <a:gd name="connsiteY1" fmla="*/ 0 h 998624"/>
                  <a:gd name="connsiteX2" fmla="*/ 1988457 w 1988457"/>
                  <a:gd name="connsiteY2" fmla="*/ 998624 h 998624"/>
                  <a:gd name="connsiteX3" fmla="*/ 0 w 1988457"/>
                  <a:gd name="connsiteY3" fmla="*/ 998624 h 998624"/>
                  <a:gd name="connsiteX4" fmla="*/ 0 w 1988457"/>
                  <a:gd name="connsiteY4" fmla="*/ 391886 h 998624"/>
                  <a:gd name="connsiteX0" fmla="*/ 0 w 1988457"/>
                  <a:gd name="connsiteY0" fmla="*/ 493486 h 1100224"/>
                  <a:gd name="connsiteX1" fmla="*/ 1741714 w 1988457"/>
                  <a:gd name="connsiteY1" fmla="*/ 0 h 1100224"/>
                  <a:gd name="connsiteX2" fmla="*/ 1988457 w 1988457"/>
                  <a:gd name="connsiteY2" fmla="*/ 1100224 h 1100224"/>
                  <a:gd name="connsiteX3" fmla="*/ 0 w 1988457"/>
                  <a:gd name="connsiteY3" fmla="*/ 1100224 h 1100224"/>
                  <a:gd name="connsiteX4" fmla="*/ 0 w 1988457"/>
                  <a:gd name="connsiteY4" fmla="*/ 493486 h 1100224"/>
                  <a:gd name="connsiteX0" fmla="*/ 0 w 1785257"/>
                  <a:gd name="connsiteY0" fmla="*/ 493486 h 1100224"/>
                  <a:gd name="connsiteX1" fmla="*/ 1741714 w 1785257"/>
                  <a:gd name="connsiteY1" fmla="*/ 0 h 1100224"/>
                  <a:gd name="connsiteX2" fmla="*/ 1785257 w 1785257"/>
                  <a:gd name="connsiteY2" fmla="*/ 374510 h 1100224"/>
                  <a:gd name="connsiteX3" fmla="*/ 0 w 1785257"/>
                  <a:gd name="connsiteY3" fmla="*/ 1100224 h 1100224"/>
                  <a:gd name="connsiteX4" fmla="*/ 0 w 1785257"/>
                  <a:gd name="connsiteY4" fmla="*/ 493486 h 1100224"/>
                  <a:gd name="connsiteX0" fmla="*/ 0 w 1747157"/>
                  <a:gd name="connsiteY0" fmla="*/ 493486 h 1100224"/>
                  <a:gd name="connsiteX1" fmla="*/ 1741714 w 1747157"/>
                  <a:gd name="connsiteY1" fmla="*/ 0 h 1100224"/>
                  <a:gd name="connsiteX2" fmla="*/ 1747157 w 1747157"/>
                  <a:gd name="connsiteY2" fmla="*/ 374510 h 1100224"/>
                  <a:gd name="connsiteX3" fmla="*/ 0 w 1747157"/>
                  <a:gd name="connsiteY3" fmla="*/ 1100224 h 1100224"/>
                  <a:gd name="connsiteX4" fmla="*/ 0 w 1747157"/>
                  <a:gd name="connsiteY4" fmla="*/ 493486 h 1100224"/>
                  <a:gd name="connsiteX0" fmla="*/ 236176 w 1747157"/>
                  <a:gd name="connsiteY0" fmla="*/ 402046 h 1100224"/>
                  <a:gd name="connsiteX1" fmla="*/ 1741714 w 1747157"/>
                  <a:gd name="connsiteY1" fmla="*/ 0 h 1100224"/>
                  <a:gd name="connsiteX2" fmla="*/ 1747157 w 1747157"/>
                  <a:gd name="connsiteY2" fmla="*/ 374510 h 1100224"/>
                  <a:gd name="connsiteX3" fmla="*/ 0 w 1747157"/>
                  <a:gd name="connsiteY3" fmla="*/ 1100224 h 1100224"/>
                  <a:gd name="connsiteX4" fmla="*/ 236176 w 1747157"/>
                  <a:gd name="connsiteY4" fmla="*/ 402046 h 1100224"/>
                  <a:gd name="connsiteX0" fmla="*/ 383786 w 1894767"/>
                  <a:gd name="connsiteY0" fmla="*/ 402046 h 902104"/>
                  <a:gd name="connsiteX1" fmla="*/ 1889324 w 1894767"/>
                  <a:gd name="connsiteY1" fmla="*/ 0 h 902104"/>
                  <a:gd name="connsiteX2" fmla="*/ 1894767 w 1894767"/>
                  <a:gd name="connsiteY2" fmla="*/ 374510 h 902104"/>
                  <a:gd name="connsiteX3" fmla="*/ 0 w 1894767"/>
                  <a:gd name="connsiteY3" fmla="*/ 902104 h 902104"/>
                  <a:gd name="connsiteX4" fmla="*/ 383786 w 1894767"/>
                  <a:gd name="connsiteY4" fmla="*/ 402046 h 902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4767" h="902104">
                    <a:moveTo>
                      <a:pt x="383786" y="402046"/>
                    </a:moveTo>
                    <a:lnTo>
                      <a:pt x="1889324" y="0"/>
                    </a:lnTo>
                    <a:cubicBezTo>
                      <a:pt x="1891138" y="124837"/>
                      <a:pt x="1892953" y="249673"/>
                      <a:pt x="1894767" y="374510"/>
                    </a:cubicBezTo>
                    <a:lnTo>
                      <a:pt x="0" y="902104"/>
                    </a:lnTo>
                    <a:lnTo>
                      <a:pt x="383786" y="40204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矩形 15"/>
              <p:cNvSpPr/>
              <p:nvPr/>
            </p:nvSpPr>
            <p:spPr>
              <a:xfrm>
                <a:off x="6613530" y="708168"/>
                <a:ext cx="2133599" cy="809938"/>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130629 h 737367"/>
                  <a:gd name="connsiteX1" fmla="*/ 1988457 w 1988457"/>
                  <a:gd name="connsiteY1" fmla="*/ 0 h 737367"/>
                  <a:gd name="connsiteX2" fmla="*/ 1988457 w 1988457"/>
                  <a:gd name="connsiteY2" fmla="*/ 737367 h 737367"/>
                  <a:gd name="connsiteX3" fmla="*/ 0 w 1988457"/>
                  <a:gd name="connsiteY3" fmla="*/ 737367 h 737367"/>
                  <a:gd name="connsiteX4" fmla="*/ 0 w 1988457"/>
                  <a:gd name="connsiteY4" fmla="*/ 130629 h 737367"/>
                  <a:gd name="connsiteX0" fmla="*/ 0 w 2061028"/>
                  <a:gd name="connsiteY0" fmla="*/ 0 h 809938"/>
                  <a:gd name="connsiteX1" fmla="*/ 2061028 w 2061028"/>
                  <a:gd name="connsiteY1" fmla="*/ 72571 h 809938"/>
                  <a:gd name="connsiteX2" fmla="*/ 2061028 w 2061028"/>
                  <a:gd name="connsiteY2" fmla="*/ 809938 h 809938"/>
                  <a:gd name="connsiteX3" fmla="*/ 72571 w 2061028"/>
                  <a:gd name="connsiteY3" fmla="*/ 809938 h 809938"/>
                  <a:gd name="connsiteX4" fmla="*/ 0 w 2061028"/>
                  <a:gd name="connsiteY4" fmla="*/ 0 h 809938"/>
                  <a:gd name="connsiteX0" fmla="*/ 0 w 2061028"/>
                  <a:gd name="connsiteY0" fmla="*/ 0 h 897023"/>
                  <a:gd name="connsiteX1" fmla="*/ 2061028 w 2061028"/>
                  <a:gd name="connsiteY1" fmla="*/ 72571 h 897023"/>
                  <a:gd name="connsiteX2" fmla="*/ 2061028 w 2061028"/>
                  <a:gd name="connsiteY2" fmla="*/ 809938 h 897023"/>
                  <a:gd name="connsiteX3" fmla="*/ 72571 w 2061028"/>
                  <a:gd name="connsiteY3" fmla="*/ 897023 h 897023"/>
                  <a:gd name="connsiteX4" fmla="*/ 0 w 2061028"/>
                  <a:gd name="connsiteY4" fmla="*/ 0 h 897023"/>
                  <a:gd name="connsiteX0" fmla="*/ 0 w 2119085"/>
                  <a:gd name="connsiteY0" fmla="*/ 14514 h 824452"/>
                  <a:gd name="connsiteX1" fmla="*/ 2119085 w 2119085"/>
                  <a:gd name="connsiteY1" fmla="*/ 0 h 824452"/>
                  <a:gd name="connsiteX2" fmla="*/ 2119085 w 2119085"/>
                  <a:gd name="connsiteY2" fmla="*/ 737367 h 824452"/>
                  <a:gd name="connsiteX3" fmla="*/ 130628 w 2119085"/>
                  <a:gd name="connsiteY3" fmla="*/ 824452 h 824452"/>
                  <a:gd name="connsiteX4" fmla="*/ 0 w 2119085"/>
                  <a:gd name="connsiteY4" fmla="*/ 14514 h 824452"/>
                  <a:gd name="connsiteX0" fmla="*/ 0 w 2133599"/>
                  <a:gd name="connsiteY0" fmla="*/ 0 h 809938"/>
                  <a:gd name="connsiteX1" fmla="*/ 2133599 w 2133599"/>
                  <a:gd name="connsiteY1" fmla="*/ 159657 h 809938"/>
                  <a:gd name="connsiteX2" fmla="*/ 2119085 w 2133599"/>
                  <a:gd name="connsiteY2" fmla="*/ 722853 h 809938"/>
                  <a:gd name="connsiteX3" fmla="*/ 130628 w 2133599"/>
                  <a:gd name="connsiteY3" fmla="*/ 809938 h 809938"/>
                  <a:gd name="connsiteX4" fmla="*/ 0 w 2133599"/>
                  <a:gd name="connsiteY4" fmla="*/ 0 h 809938"/>
                  <a:gd name="connsiteX0" fmla="*/ 0 w 2133599"/>
                  <a:gd name="connsiteY0" fmla="*/ 0 h 809938"/>
                  <a:gd name="connsiteX1" fmla="*/ 2133599 w 2133599"/>
                  <a:gd name="connsiteY1" fmla="*/ 159657 h 809938"/>
                  <a:gd name="connsiteX2" fmla="*/ 2119085 w 2133599"/>
                  <a:gd name="connsiteY2" fmla="*/ 548682 h 809938"/>
                  <a:gd name="connsiteX3" fmla="*/ 130628 w 2133599"/>
                  <a:gd name="connsiteY3" fmla="*/ 809938 h 809938"/>
                  <a:gd name="connsiteX4" fmla="*/ 0 w 2133599"/>
                  <a:gd name="connsiteY4" fmla="*/ 0 h 809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9" h="809938">
                    <a:moveTo>
                      <a:pt x="0" y="0"/>
                    </a:moveTo>
                    <a:lnTo>
                      <a:pt x="2133599" y="159657"/>
                    </a:lnTo>
                    <a:lnTo>
                      <a:pt x="2119085" y="548682"/>
                    </a:lnTo>
                    <a:lnTo>
                      <a:pt x="130628" y="809938"/>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1" name="组合 120"/>
            <p:cNvGrpSpPr/>
            <p:nvPr/>
          </p:nvGrpSpPr>
          <p:grpSpPr>
            <a:xfrm>
              <a:off x="8694139" y="2067505"/>
              <a:ext cx="2133599" cy="2401450"/>
              <a:chOff x="8723636" y="2126499"/>
              <a:chExt cx="2133599" cy="2401450"/>
            </a:xfrm>
            <a:grpFill/>
          </p:grpSpPr>
          <p:sp>
            <p:nvSpPr>
              <p:cNvPr id="122" name="矩形 15"/>
              <p:cNvSpPr/>
              <p:nvPr/>
            </p:nvSpPr>
            <p:spPr>
              <a:xfrm>
                <a:off x="9020138" y="3870411"/>
                <a:ext cx="1704022" cy="657538"/>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130629 h 737367"/>
                  <a:gd name="connsiteX1" fmla="*/ 1988457 w 1988457"/>
                  <a:gd name="connsiteY1" fmla="*/ 0 h 737367"/>
                  <a:gd name="connsiteX2" fmla="*/ 1988457 w 1988457"/>
                  <a:gd name="connsiteY2" fmla="*/ 737367 h 737367"/>
                  <a:gd name="connsiteX3" fmla="*/ 0 w 1988457"/>
                  <a:gd name="connsiteY3" fmla="*/ 737367 h 737367"/>
                  <a:gd name="connsiteX4" fmla="*/ 0 w 1988457"/>
                  <a:gd name="connsiteY4" fmla="*/ 130629 h 737367"/>
                  <a:gd name="connsiteX0" fmla="*/ 0 w 2061028"/>
                  <a:gd name="connsiteY0" fmla="*/ 0 h 809938"/>
                  <a:gd name="connsiteX1" fmla="*/ 2061028 w 2061028"/>
                  <a:gd name="connsiteY1" fmla="*/ 72571 h 809938"/>
                  <a:gd name="connsiteX2" fmla="*/ 2061028 w 2061028"/>
                  <a:gd name="connsiteY2" fmla="*/ 809938 h 809938"/>
                  <a:gd name="connsiteX3" fmla="*/ 72571 w 2061028"/>
                  <a:gd name="connsiteY3" fmla="*/ 809938 h 809938"/>
                  <a:gd name="connsiteX4" fmla="*/ 0 w 2061028"/>
                  <a:gd name="connsiteY4" fmla="*/ 0 h 809938"/>
                  <a:gd name="connsiteX0" fmla="*/ 0 w 2061028"/>
                  <a:gd name="connsiteY0" fmla="*/ 0 h 897023"/>
                  <a:gd name="connsiteX1" fmla="*/ 2061028 w 2061028"/>
                  <a:gd name="connsiteY1" fmla="*/ 72571 h 897023"/>
                  <a:gd name="connsiteX2" fmla="*/ 2061028 w 2061028"/>
                  <a:gd name="connsiteY2" fmla="*/ 809938 h 897023"/>
                  <a:gd name="connsiteX3" fmla="*/ 72571 w 2061028"/>
                  <a:gd name="connsiteY3" fmla="*/ 897023 h 897023"/>
                  <a:gd name="connsiteX4" fmla="*/ 0 w 2061028"/>
                  <a:gd name="connsiteY4" fmla="*/ 0 h 897023"/>
                  <a:gd name="connsiteX0" fmla="*/ 0 w 2119085"/>
                  <a:gd name="connsiteY0" fmla="*/ 14514 h 824452"/>
                  <a:gd name="connsiteX1" fmla="*/ 2119085 w 2119085"/>
                  <a:gd name="connsiteY1" fmla="*/ 0 h 824452"/>
                  <a:gd name="connsiteX2" fmla="*/ 2119085 w 2119085"/>
                  <a:gd name="connsiteY2" fmla="*/ 737367 h 824452"/>
                  <a:gd name="connsiteX3" fmla="*/ 130628 w 2119085"/>
                  <a:gd name="connsiteY3" fmla="*/ 824452 h 824452"/>
                  <a:gd name="connsiteX4" fmla="*/ 0 w 2119085"/>
                  <a:gd name="connsiteY4" fmla="*/ 14514 h 824452"/>
                  <a:gd name="connsiteX0" fmla="*/ 0 w 2133599"/>
                  <a:gd name="connsiteY0" fmla="*/ 0 h 809938"/>
                  <a:gd name="connsiteX1" fmla="*/ 2133599 w 2133599"/>
                  <a:gd name="connsiteY1" fmla="*/ 159657 h 809938"/>
                  <a:gd name="connsiteX2" fmla="*/ 2119085 w 2133599"/>
                  <a:gd name="connsiteY2" fmla="*/ 722853 h 809938"/>
                  <a:gd name="connsiteX3" fmla="*/ 130628 w 2133599"/>
                  <a:gd name="connsiteY3" fmla="*/ 809938 h 809938"/>
                  <a:gd name="connsiteX4" fmla="*/ 0 w 2133599"/>
                  <a:gd name="connsiteY4" fmla="*/ 0 h 809938"/>
                  <a:gd name="connsiteX0" fmla="*/ 0 w 2133599"/>
                  <a:gd name="connsiteY0" fmla="*/ 0 h 809938"/>
                  <a:gd name="connsiteX1" fmla="*/ 2133599 w 2133599"/>
                  <a:gd name="connsiteY1" fmla="*/ 159657 h 809938"/>
                  <a:gd name="connsiteX2" fmla="*/ 2119085 w 2133599"/>
                  <a:gd name="connsiteY2" fmla="*/ 548682 h 809938"/>
                  <a:gd name="connsiteX3" fmla="*/ 130628 w 2133599"/>
                  <a:gd name="connsiteY3" fmla="*/ 809938 h 809938"/>
                  <a:gd name="connsiteX4" fmla="*/ 0 w 2133599"/>
                  <a:gd name="connsiteY4" fmla="*/ 0 h 809938"/>
                  <a:gd name="connsiteX0" fmla="*/ 0 w 2270759"/>
                  <a:gd name="connsiteY0" fmla="*/ 0 h 809938"/>
                  <a:gd name="connsiteX1" fmla="*/ 2270759 w 2270759"/>
                  <a:gd name="connsiteY1" fmla="*/ 190137 h 809938"/>
                  <a:gd name="connsiteX2" fmla="*/ 2119085 w 2270759"/>
                  <a:gd name="connsiteY2" fmla="*/ 548682 h 809938"/>
                  <a:gd name="connsiteX3" fmla="*/ 130628 w 2270759"/>
                  <a:gd name="connsiteY3" fmla="*/ 809938 h 809938"/>
                  <a:gd name="connsiteX4" fmla="*/ 0 w 2270759"/>
                  <a:gd name="connsiteY4" fmla="*/ 0 h 809938"/>
                  <a:gd name="connsiteX0" fmla="*/ 0 w 2270759"/>
                  <a:gd name="connsiteY0" fmla="*/ 0 h 809938"/>
                  <a:gd name="connsiteX1" fmla="*/ 2270759 w 2270759"/>
                  <a:gd name="connsiteY1" fmla="*/ 190137 h 809938"/>
                  <a:gd name="connsiteX2" fmla="*/ 1989545 w 2270759"/>
                  <a:gd name="connsiteY2" fmla="*/ 434382 h 809938"/>
                  <a:gd name="connsiteX3" fmla="*/ 130628 w 2270759"/>
                  <a:gd name="connsiteY3" fmla="*/ 809938 h 809938"/>
                  <a:gd name="connsiteX4" fmla="*/ 0 w 2270759"/>
                  <a:gd name="connsiteY4" fmla="*/ 0 h 809938"/>
                  <a:gd name="connsiteX0" fmla="*/ 0 w 2256472"/>
                  <a:gd name="connsiteY0" fmla="*/ 0 h 809938"/>
                  <a:gd name="connsiteX1" fmla="*/ 2256472 w 2256472"/>
                  <a:gd name="connsiteY1" fmla="*/ 182993 h 809938"/>
                  <a:gd name="connsiteX2" fmla="*/ 1989545 w 2256472"/>
                  <a:gd name="connsiteY2" fmla="*/ 434382 h 809938"/>
                  <a:gd name="connsiteX3" fmla="*/ 130628 w 2256472"/>
                  <a:gd name="connsiteY3" fmla="*/ 809938 h 809938"/>
                  <a:gd name="connsiteX4" fmla="*/ 0 w 2256472"/>
                  <a:gd name="connsiteY4" fmla="*/ 0 h 809938"/>
                  <a:gd name="connsiteX0" fmla="*/ 0 w 2256472"/>
                  <a:gd name="connsiteY0" fmla="*/ 0 h 809938"/>
                  <a:gd name="connsiteX1" fmla="*/ 2256472 w 2256472"/>
                  <a:gd name="connsiteY1" fmla="*/ 182993 h 809938"/>
                  <a:gd name="connsiteX2" fmla="*/ 1982401 w 2256472"/>
                  <a:gd name="connsiteY2" fmla="*/ 453432 h 809938"/>
                  <a:gd name="connsiteX3" fmla="*/ 130628 w 2256472"/>
                  <a:gd name="connsiteY3" fmla="*/ 809938 h 809938"/>
                  <a:gd name="connsiteX4" fmla="*/ 0 w 2256472"/>
                  <a:gd name="connsiteY4" fmla="*/ 0 h 809938"/>
                  <a:gd name="connsiteX0" fmla="*/ 0 w 2256472"/>
                  <a:gd name="connsiteY0" fmla="*/ 0 h 809938"/>
                  <a:gd name="connsiteX1" fmla="*/ 2256472 w 2256472"/>
                  <a:gd name="connsiteY1" fmla="*/ 182993 h 809938"/>
                  <a:gd name="connsiteX2" fmla="*/ 1980019 w 2256472"/>
                  <a:gd name="connsiteY2" fmla="*/ 453432 h 809938"/>
                  <a:gd name="connsiteX3" fmla="*/ 130628 w 2256472"/>
                  <a:gd name="connsiteY3" fmla="*/ 809938 h 809938"/>
                  <a:gd name="connsiteX4" fmla="*/ 0 w 2256472"/>
                  <a:gd name="connsiteY4" fmla="*/ 0 h 809938"/>
                  <a:gd name="connsiteX0" fmla="*/ 0 w 2256472"/>
                  <a:gd name="connsiteY0" fmla="*/ 0 h 695638"/>
                  <a:gd name="connsiteX1" fmla="*/ 2256472 w 2256472"/>
                  <a:gd name="connsiteY1" fmla="*/ 182993 h 695638"/>
                  <a:gd name="connsiteX2" fmla="*/ 1980019 w 2256472"/>
                  <a:gd name="connsiteY2" fmla="*/ 453432 h 695638"/>
                  <a:gd name="connsiteX3" fmla="*/ 568778 w 2256472"/>
                  <a:gd name="connsiteY3" fmla="*/ 695638 h 695638"/>
                  <a:gd name="connsiteX4" fmla="*/ 0 w 2256472"/>
                  <a:gd name="connsiteY4" fmla="*/ 0 h 695638"/>
                  <a:gd name="connsiteX0" fmla="*/ 0 w 1704022"/>
                  <a:gd name="connsiteY0" fmla="*/ 0 h 657538"/>
                  <a:gd name="connsiteX1" fmla="*/ 1704022 w 1704022"/>
                  <a:gd name="connsiteY1" fmla="*/ 144893 h 657538"/>
                  <a:gd name="connsiteX2" fmla="*/ 1427569 w 1704022"/>
                  <a:gd name="connsiteY2" fmla="*/ 415332 h 657538"/>
                  <a:gd name="connsiteX3" fmla="*/ 16328 w 1704022"/>
                  <a:gd name="connsiteY3" fmla="*/ 657538 h 657538"/>
                  <a:gd name="connsiteX4" fmla="*/ 0 w 1704022"/>
                  <a:gd name="connsiteY4" fmla="*/ 0 h 657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4022" h="657538">
                    <a:moveTo>
                      <a:pt x="0" y="0"/>
                    </a:moveTo>
                    <a:lnTo>
                      <a:pt x="1704022" y="144893"/>
                    </a:lnTo>
                    <a:lnTo>
                      <a:pt x="1427569" y="415332"/>
                    </a:lnTo>
                    <a:lnTo>
                      <a:pt x="16328" y="657538"/>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 name="矩形 15"/>
              <p:cNvSpPr/>
              <p:nvPr/>
            </p:nvSpPr>
            <p:spPr>
              <a:xfrm rot="2657321">
                <a:off x="8723636" y="3044572"/>
                <a:ext cx="2133599" cy="809938"/>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130629 h 737367"/>
                  <a:gd name="connsiteX1" fmla="*/ 1988457 w 1988457"/>
                  <a:gd name="connsiteY1" fmla="*/ 0 h 737367"/>
                  <a:gd name="connsiteX2" fmla="*/ 1988457 w 1988457"/>
                  <a:gd name="connsiteY2" fmla="*/ 737367 h 737367"/>
                  <a:gd name="connsiteX3" fmla="*/ 0 w 1988457"/>
                  <a:gd name="connsiteY3" fmla="*/ 737367 h 737367"/>
                  <a:gd name="connsiteX4" fmla="*/ 0 w 1988457"/>
                  <a:gd name="connsiteY4" fmla="*/ 130629 h 737367"/>
                  <a:gd name="connsiteX0" fmla="*/ 0 w 2061028"/>
                  <a:gd name="connsiteY0" fmla="*/ 0 h 809938"/>
                  <a:gd name="connsiteX1" fmla="*/ 2061028 w 2061028"/>
                  <a:gd name="connsiteY1" fmla="*/ 72571 h 809938"/>
                  <a:gd name="connsiteX2" fmla="*/ 2061028 w 2061028"/>
                  <a:gd name="connsiteY2" fmla="*/ 809938 h 809938"/>
                  <a:gd name="connsiteX3" fmla="*/ 72571 w 2061028"/>
                  <a:gd name="connsiteY3" fmla="*/ 809938 h 809938"/>
                  <a:gd name="connsiteX4" fmla="*/ 0 w 2061028"/>
                  <a:gd name="connsiteY4" fmla="*/ 0 h 809938"/>
                  <a:gd name="connsiteX0" fmla="*/ 0 w 2061028"/>
                  <a:gd name="connsiteY0" fmla="*/ 0 h 897023"/>
                  <a:gd name="connsiteX1" fmla="*/ 2061028 w 2061028"/>
                  <a:gd name="connsiteY1" fmla="*/ 72571 h 897023"/>
                  <a:gd name="connsiteX2" fmla="*/ 2061028 w 2061028"/>
                  <a:gd name="connsiteY2" fmla="*/ 809938 h 897023"/>
                  <a:gd name="connsiteX3" fmla="*/ 72571 w 2061028"/>
                  <a:gd name="connsiteY3" fmla="*/ 897023 h 897023"/>
                  <a:gd name="connsiteX4" fmla="*/ 0 w 2061028"/>
                  <a:gd name="connsiteY4" fmla="*/ 0 h 897023"/>
                  <a:gd name="connsiteX0" fmla="*/ 0 w 2119085"/>
                  <a:gd name="connsiteY0" fmla="*/ 14514 h 824452"/>
                  <a:gd name="connsiteX1" fmla="*/ 2119085 w 2119085"/>
                  <a:gd name="connsiteY1" fmla="*/ 0 h 824452"/>
                  <a:gd name="connsiteX2" fmla="*/ 2119085 w 2119085"/>
                  <a:gd name="connsiteY2" fmla="*/ 737367 h 824452"/>
                  <a:gd name="connsiteX3" fmla="*/ 130628 w 2119085"/>
                  <a:gd name="connsiteY3" fmla="*/ 824452 h 824452"/>
                  <a:gd name="connsiteX4" fmla="*/ 0 w 2119085"/>
                  <a:gd name="connsiteY4" fmla="*/ 14514 h 824452"/>
                  <a:gd name="connsiteX0" fmla="*/ 0 w 2133599"/>
                  <a:gd name="connsiteY0" fmla="*/ 0 h 809938"/>
                  <a:gd name="connsiteX1" fmla="*/ 2133599 w 2133599"/>
                  <a:gd name="connsiteY1" fmla="*/ 159657 h 809938"/>
                  <a:gd name="connsiteX2" fmla="*/ 2119085 w 2133599"/>
                  <a:gd name="connsiteY2" fmla="*/ 722853 h 809938"/>
                  <a:gd name="connsiteX3" fmla="*/ 130628 w 2133599"/>
                  <a:gd name="connsiteY3" fmla="*/ 809938 h 809938"/>
                  <a:gd name="connsiteX4" fmla="*/ 0 w 2133599"/>
                  <a:gd name="connsiteY4" fmla="*/ 0 h 809938"/>
                  <a:gd name="connsiteX0" fmla="*/ 0 w 2133599"/>
                  <a:gd name="connsiteY0" fmla="*/ 0 h 809938"/>
                  <a:gd name="connsiteX1" fmla="*/ 2133599 w 2133599"/>
                  <a:gd name="connsiteY1" fmla="*/ 159657 h 809938"/>
                  <a:gd name="connsiteX2" fmla="*/ 2119085 w 2133599"/>
                  <a:gd name="connsiteY2" fmla="*/ 548682 h 809938"/>
                  <a:gd name="connsiteX3" fmla="*/ 130628 w 2133599"/>
                  <a:gd name="connsiteY3" fmla="*/ 809938 h 809938"/>
                  <a:gd name="connsiteX4" fmla="*/ 0 w 2133599"/>
                  <a:gd name="connsiteY4" fmla="*/ 0 h 8099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599" h="809938">
                    <a:moveTo>
                      <a:pt x="0" y="0"/>
                    </a:moveTo>
                    <a:lnTo>
                      <a:pt x="2133599" y="159657"/>
                    </a:lnTo>
                    <a:lnTo>
                      <a:pt x="2119085" y="548682"/>
                    </a:lnTo>
                    <a:lnTo>
                      <a:pt x="130628" y="809938"/>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矩形 15"/>
              <p:cNvSpPr/>
              <p:nvPr/>
            </p:nvSpPr>
            <p:spPr>
              <a:xfrm rot="20920197">
                <a:off x="8743197" y="2126499"/>
                <a:ext cx="2039244" cy="775567"/>
              </a:xfrm>
              <a:custGeom>
                <a:avLst/>
                <a:gdLst>
                  <a:gd name="connsiteX0" fmla="*/ 0 w 1988457"/>
                  <a:gd name="connsiteY0" fmla="*/ 0 h 606738"/>
                  <a:gd name="connsiteX1" fmla="*/ 1988457 w 1988457"/>
                  <a:gd name="connsiteY1" fmla="*/ 0 h 606738"/>
                  <a:gd name="connsiteX2" fmla="*/ 1988457 w 1988457"/>
                  <a:gd name="connsiteY2" fmla="*/ 606738 h 606738"/>
                  <a:gd name="connsiteX3" fmla="*/ 0 w 1988457"/>
                  <a:gd name="connsiteY3" fmla="*/ 606738 h 606738"/>
                  <a:gd name="connsiteX4" fmla="*/ 0 w 1988457"/>
                  <a:gd name="connsiteY4" fmla="*/ 0 h 606738"/>
                  <a:gd name="connsiteX0" fmla="*/ 0 w 1988457"/>
                  <a:gd name="connsiteY0" fmla="*/ 130629 h 737367"/>
                  <a:gd name="connsiteX1" fmla="*/ 1988457 w 1988457"/>
                  <a:gd name="connsiteY1" fmla="*/ 0 h 737367"/>
                  <a:gd name="connsiteX2" fmla="*/ 1988457 w 1988457"/>
                  <a:gd name="connsiteY2" fmla="*/ 737367 h 737367"/>
                  <a:gd name="connsiteX3" fmla="*/ 0 w 1988457"/>
                  <a:gd name="connsiteY3" fmla="*/ 737367 h 737367"/>
                  <a:gd name="connsiteX4" fmla="*/ 0 w 1988457"/>
                  <a:gd name="connsiteY4" fmla="*/ 130629 h 737367"/>
                  <a:gd name="connsiteX0" fmla="*/ 0 w 2061028"/>
                  <a:gd name="connsiteY0" fmla="*/ 0 h 809938"/>
                  <a:gd name="connsiteX1" fmla="*/ 2061028 w 2061028"/>
                  <a:gd name="connsiteY1" fmla="*/ 72571 h 809938"/>
                  <a:gd name="connsiteX2" fmla="*/ 2061028 w 2061028"/>
                  <a:gd name="connsiteY2" fmla="*/ 809938 h 809938"/>
                  <a:gd name="connsiteX3" fmla="*/ 72571 w 2061028"/>
                  <a:gd name="connsiteY3" fmla="*/ 809938 h 809938"/>
                  <a:gd name="connsiteX4" fmla="*/ 0 w 2061028"/>
                  <a:gd name="connsiteY4" fmla="*/ 0 h 809938"/>
                  <a:gd name="connsiteX0" fmla="*/ 0 w 2061028"/>
                  <a:gd name="connsiteY0" fmla="*/ 0 h 897023"/>
                  <a:gd name="connsiteX1" fmla="*/ 2061028 w 2061028"/>
                  <a:gd name="connsiteY1" fmla="*/ 72571 h 897023"/>
                  <a:gd name="connsiteX2" fmla="*/ 2061028 w 2061028"/>
                  <a:gd name="connsiteY2" fmla="*/ 809938 h 897023"/>
                  <a:gd name="connsiteX3" fmla="*/ 72571 w 2061028"/>
                  <a:gd name="connsiteY3" fmla="*/ 897023 h 897023"/>
                  <a:gd name="connsiteX4" fmla="*/ 0 w 2061028"/>
                  <a:gd name="connsiteY4" fmla="*/ 0 h 897023"/>
                  <a:gd name="connsiteX0" fmla="*/ 0 w 2119085"/>
                  <a:gd name="connsiteY0" fmla="*/ 14514 h 824452"/>
                  <a:gd name="connsiteX1" fmla="*/ 2119085 w 2119085"/>
                  <a:gd name="connsiteY1" fmla="*/ 0 h 824452"/>
                  <a:gd name="connsiteX2" fmla="*/ 2119085 w 2119085"/>
                  <a:gd name="connsiteY2" fmla="*/ 737367 h 824452"/>
                  <a:gd name="connsiteX3" fmla="*/ 130628 w 2119085"/>
                  <a:gd name="connsiteY3" fmla="*/ 824452 h 824452"/>
                  <a:gd name="connsiteX4" fmla="*/ 0 w 2119085"/>
                  <a:gd name="connsiteY4" fmla="*/ 14514 h 824452"/>
                  <a:gd name="connsiteX0" fmla="*/ 0 w 2133599"/>
                  <a:gd name="connsiteY0" fmla="*/ 0 h 809938"/>
                  <a:gd name="connsiteX1" fmla="*/ 2133599 w 2133599"/>
                  <a:gd name="connsiteY1" fmla="*/ 159657 h 809938"/>
                  <a:gd name="connsiteX2" fmla="*/ 2119085 w 2133599"/>
                  <a:gd name="connsiteY2" fmla="*/ 722853 h 809938"/>
                  <a:gd name="connsiteX3" fmla="*/ 130628 w 2133599"/>
                  <a:gd name="connsiteY3" fmla="*/ 809938 h 809938"/>
                  <a:gd name="connsiteX4" fmla="*/ 0 w 2133599"/>
                  <a:gd name="connsiteY4" fmla="*/ 0 h 809938"/>
                  <a:gd name="connsiteX0" fmla="*/ 0 w 2133599"/>
                  <a:gd name="connsiteY0" fmla="*/ 0 h 809938"/>
                  <a:gd name="connsiteX1" fmla="*/ 2133599 w 2133599"/>
                  <a:gd name="connsiteY1" fmla="*/ 159657 h 809938"/>
                  <a:gd name="connsiteX2" fmla="*/ 2119085 w 2133599"/>
                  <a:gd name="connsiteY2" fmla="*/ 548682 h 809938"/>
                  <a:gd name="connsiteX3" fmla="*/ 130628 w 2133599"/>
                  <a:gd name="connsiteY3" fmla="*/ 809938 h 809938"/>
                  <a:gd name="connsiteX4" fmla="*/ 0 w 2133599"/>
                  <a:gd name="connsiteY4" fmla="*/ 0 h 809938"/>
                  <a:gd name="connsiteX0" fmla="*/ 0 w 2119085"/>
                  <a:gd name="connsiteY0" fmla="*/ 0 h 809938"/>
                  <a:gd name="connsiteX1" fmla="*/ 2072639 w 2119085"/>
                  <a:gd name="connsiteY1" fmla="*/ 37737 h 809938"/>
                  <a:gd name="connsiteX2" fmla="*/ 2119085 w 2119085"/>
                  <a:gd name="connsiteY2" fmla="*/ 548682 h 809938"/>
                  <a:gd name="connsiteX3" fmla="*/ 130628 w 2119085"/>
                  <a:gd name="connsiteY3" fmla="*/ 809938 h 809938"/>
                  <a:gd name="connsiteX4" fmla="*/ 0 w 2119085"/>
                  <a:gd name="connsiteY4" fmla="*/ 0 h 809938"/>
                  <a:gd name="connsiteX0" fmla="*/ 0 w 2072639"/>
                  <a:gd name="connsiteY0" fmla="*/ 0 h 809938"/>
                  <a:gd name="connsiteX1" fmla="*/ 2072639 w 2072639"/>
                  <a:gd name="connsiteY1" fmla="*/ 37737 h 809938"/>
                  <a:gd name="connsiteX2" fmla="*/ 1562825 w 2072639"/>
                  <a:gd name="connsiteY2" fmla="*/ 792522 h 809938"/>
                  <a:gd name="connsiteX3" fmla="*/ 130628 w 2072639"/>
                  <a:gd name="connsiteY3" fmla="*/ 809938 h 809938"/>
                  <a:gd name="connsiteX4" fmla="*/ 0 w 2072639"/>
                  <a:gd name="connsiteY4" fmla="*/ 0 h 809938"/>
                  <a:gd name="connsiteX0" fmla="*/ 0 w 2087879"/>
                  <a:gd name="connsiteY0" fmla="*/ 442323 h 772201"/>
                  <a:gd name="connsiteX1" fmla="*/ 2087879 w 2087879"/>
                  <a:gd name="connsiteY1" fmla="*/ 0 h 772201"/>
                  <a:gd name="connsiteX2" fmla="*/ 1578065 w 2087879"/>
                  <a:gd name="connsiteY2" fmla="*/ 754785 h 772201"/>
                  <a:gd name="connsiteX3" fmla="*/ 145868 w 2087879"/>
                  <a:gd name="connsiteY3" fmla="*/ 772201 h 772201"/>
                  <a:gd name="connsiteX4" fmla="*/ 0 w 2087879"/>
                  <a:gd name="connsiteY4" fmla="*/ 442323 h 772201"/>
                  <a:gd name="connsiteX0" fmla="*/ 0 w 1927859"/>
                  <a:gd name="connsiteY0" fmla="*/ 259443 h 589321"/>
                  <a:gd name="connsiteX1" fmla="*/ 1927859 w 1927859"/>
                  <a:gd name="connsiteY1" fmla="*/ 0 h 589321"/>
                  <a:gd name="connsiteX2" fmla="*/ 1578065 w 1927859"/>
                  <a:gd name="connsiteY2" fmla="*/ 571905 h 589321"/>
                  <a:gd name="connsiteX3" fmla="*/ 145868 w 1927859"/>
                  <a:gd name="connsiteY3" fmla="*/ 589321 h 589321"/>
                  <a:gd name="connsiteX4" fmla="*/ 0 w 1927859"/>
                  <a:gd name="connsiteY4" fmla="*/ 259443 h 589321"/>
                  <a:gd name="connsiteX0" fmla="*/ 0 w 1935479"/>
                  <a:gd name="connsiteY0" fmla="*/ 320403 h 650281"/>
                  <a:gd name="connsiteX1" fmla="*/ 1935479 w 1935479"/>
                  <a:gd name="connsiteY1" fmla="*/ 0 h 650281"/>
                  <a:gd name="connsiteX2" fmla="*/ 1578065 w 1935479"/>
                  <a:gd name="connsiteY2" fmla="*/ 632865 h 650281"/>
                  <a:gd name="connsiteX3" fmla="*/ 145868 w 1935479"/>
                  <a:gd name="connsiteY3" fmla="*/ 650281 h 650281"/>
                  <a:gd name="connsiteX4" fmla="*/ 0 w 1935479"/>
                  <a:gd name="connsiteY4" fmla="*/ 320403 h 650281"/>
                  <a:gd name="connsiteX0" fmla="*/ 574527 w 2510006"/>
                  <a:gd name="connsiteY0" fmla="*/ 320403 h 910054"/>
                  <a:gd name="connsiteX1" fmla="*/ 2510006 w 2510006"/>
                  <a:gd name="connsiteY1" fmla="*/ 0 h 910054"/>
                  <a:gd name="connsiteX2" fmla="*/ 2152592 w 2510006"/>
                  <a:gd name="connsiteY2" fmla="*/ 632865 h 910054"/>
                  <a:gd name="connsiteX3" fmla="*/ 0 w 2510006"/>
                  <a:gd name="connsiteY3" fmla="*/ 910054 h 910054"/>
                  <a:gd name="connsiteX4" fmla="*/ 574527 w 2510006"/>
                  <a:gd name="connsiteY4" fmla="*/ 320403 h 910054"/>
                  <a:gd name="connsiteX0" fmla="*/ 574527 w 2477270"/>
                  <a:gd name="connsiteY0" fmla="*/ 185916 h 775567"/>
                  <a:gd name="connsiteX1" fmla="*/ 2477270 w 2477270"/>
                  <a:gd name="connsiteY1" fmla="*/ 0 h 775567"/>
                  <a:gd name="connsiteX2" fmla="*/ 2152592 w 2477270"/>
                  <a:gd name="connsiteY2" fmla="*/ 498378 h 775567"/>
                  <a:gd name="connsiteX3" fmla="*/ 0 w 2477270"/>
                  <a:gd name="connsiteY3" fmla="*/ 775567 h 775567"/>
                  <a:gd name="connsiteX4" fmla="*/ 574527 w 2477270"/>
                  <a:gd name="connsiteY4" fmla="*/ 185916 h 775567"/>
                  <a:gd name="connsiteX0" fmla="*/ 574527 w 2477270"/>
                  <a:gd name="connsiteY0" fmla="*/ 185916 h 775567"/>
                  <a:gd name="connsiteX1" fmla="*/ 2477270 w 2477270"/>
                  <a:gd name="connsiteY1" fmla="*/ 0 h 775567"/>
                  <a:gd name="connsiteX2" fmla="*/ 2183359 w 2477270"/>
                  <a:gd name="connsiteY2" fmla="*/ 721054 h 775567"/>
                  <a:gd name="connsiteX3" fmla="*/ 0 w 2477270"/>
                  <a:gd name="connsiteY3" fmla="*/ 775567 h 775567"/>
                  <a:gd name="connsiteX4" fmla="*/ 574527 w 2477270"/>
                  <a:gd name="connsiteY4" fmla="*/ 185916 h 7755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7270" h="775567">
                    <a:moveTo>
                      <a:pt x="574527" y="185916"/>
                    </a:moveTo>
                    <a:lnTo>
                      <a:pt x="2477270" y="0"/>
                    </a:lnTo>
                    <a:lnTo>
                      <a:pt x="2183359" y="721054"/>
                    </a:lnTo>
                    <a:lnTo>
                      <a:pt x="0" y="775567"/>
                    </a:lnTo>
                    <a:lnTo>
                      <a:pt x="574527" y="18591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48" name="文本框 94"/>
          <p:cNvSpPr txBox="1"/>
          <p:nvPr/>
        </p:nvSpPr>
        <p:spPr>
          <a:xfrm>
            <a:off x="690484" y="3014726"/>
            <a:ext cx="1568803" cy="458016"/>
          </a:xfrm>
          <a:prstGeom prst="rect">
            <a:avLst/>
          </a:prstGeom>
          <a:noFill/>
        </p:spPr>
        <p:txBody>
          <a:bodyPr wrap="square" lIns="72585" tIns="36293" rIns="72585" bIns="36293" rtlCol="0">
            <a:spAutoFit/>
          </a:bodyPr>
          <a:lstStyle/>
          <a:p>
            <a:pPr algn="ctr"/>
            <a:r>
              <a:rPr lang="zh-CN" altLang="en-US" sz="2500" dirty="0">
                <a:solidFill>
                  <a:schemeClr val="bg1"/>
                </a:solidFill>
                <a:latin typeface="+mj-ea"/>
                <a:ea typeface="+mj-ea"/>
                <a:cs typeface="Tahoma" panose="020B0604030504040204" pitchFamily="34" charset="0"/>
              </a:rPr>
              <a:t>您的标题</a:t>
            </a:r>
          </a:p>
        </p:txBody>
      </p:sp>
      <p:grpSp>
        <p:nvGrpSpPr>
          <p:cNvPr id="219" name="组合 218"/>
          <p:cNvGrpSpPr/>
          <p:nvPr/>
        </p:nvGrpSpPr>
        <p:grpSpPr>
          <a:xfrm rot="20623984">
            <a:off x="4209075" y="69840"/>
            <a:ext cx="1464128" cy="1237336"/>
            <a:chOff x="4193431" y="26035"/>
            <a:chExt cx="1464128" cy="1237336"/>
          </a:xfrm>
        </p:grpSpPr>
        <p:sp>
          <p:nvSpPr>
            <p:cNvPr id="163" name="等腰三角形 13"/>
            <p:cNvSpPr/>
            <p:nvPr/>
          </p:nvSpPr>
          <p:spPr>
            <a:xfrm rot="2755469">
              <a:off x="5449825" y="575098"/>
              <a:ext cx="255898" cy="144072"/>
            </a:xfrm>
            <a:custGeom>
              <a:avLst/>
              <a:gdLst>
                <a:gd name="connsiteX0" fmla="*/ 0 w 1257300"/>
                <a:gd name="connsiteY0" fmla="*/ 431800 h 431800"/>
                <a:gd name="connsiteX1" fmla="*/ 628650 w 1257300"/>
                <a:gd name="connsiteY1" fmla="*/ 0 h 431800"/>
                <a:gd name="connsiteX2" fmla="*/ 1257300 w 1257300"/>
                <a:gd name="connsiteY2" fmla="*/ 431800 h 431800"/>
                <a:gd name="connsiteX3" fmla="*/ 0 w 1257300"/>
                <a:gd name="connsiteY3" fmla="*/ 431800 h 431800"/>
                <a:gd name="connsiteX0" fmla="*/ 0 w 1505370"/>
                <a:gd name="connsiteY0" fmla="*/ 593712 h 593712"/>
                <a:gd name="connsiteX1" fmla="*/ 876720 w 1505370"/>
                <a:gd name="connsiteY1" fmla="*/ 0 h 593712"/>
                <a:gd name="connsiteX2" fmla="*/ 1505370 w 1505370"/>
                <a:gd name="connsiteY2" fmla="*/ 431800 h 593712"/>
                <a:gd name="connsiteX3" fmla="*/ 0 w 1505370"/>
                <a:gd name="connsiteY3" fmla="*/ 593712 h 593712"/>
                <a:gd name="connsiteX0" fmla="*/ 0 w 1048275"/>
                <a:gd name="connsiteY0" fmla="*/ 593712 h 593712"/>
                <a:gd name="connsiteX1" fmla="*/ 876720 w 1048275"/>
                <a:gd name="connsiteY1" fmla="*/ 0 h 593712"/>
                <a:gd name="connsiteX2" fmla="*/ 1048275 w 1048275"/>
                <a:gd name="connsiteY2" fmla="*/ 89389 h 593712"/>
                <a:gd name="connsiteX3" fmla="*/ 0 w 1048275"/>
                <a:gd name="connsiteY3" fmla="*/ 593712 h 593712"/>
                <a:gd name="connsiteX0" fmla="*/ 0 w 1041452"/>
                <a:gd name="connsiteY0" fmla="*/ 593712 h 593712"/>
                <a:gd name="connsiteX1" fmla="*/ 876720 w 1041452"/>
                <a:gd name="connsiteY1" fmla="*/ 0 h 593712"/>
                <a:gd name="connsiteX2" fmla="*/ 1041452 w 1041452"/>
                <a:gd name="connsiteY2" fmla="*/ 76835 h 593712"/>
                <a:gd name="connsiteX3" fmla="*/ 0 w 1041452"/>
                <a:gd name="connsiteY3" fmla="*/ 593712 h 593712"/>
              </a:gdLst>
              <a:ahLst/>
              <a:cxnLst>
                <a:cxn ang="0">
                  <a:pos x="connsiteX0" y="connsiteY0"/>
                </a:cxn>
                <a:cxn ang="0">
                  <a:pos x="connsiteX1" y="connsiteY1"/>
                </a:cxn>
                <a:cxn ang="0">
                  <a:pos x="connsiteX2" y="connsiteY2"/>
                </a:cxn>
                <a:cxn ang="0">
                  <a:pos x="connsiteX3" y="connsiteY3"/>
                </a:cxn>
              </a:cxnLst>
              <a:rect l="l" t="t" r="r" b="b"/>
              <a:pathLst>
                <a:path w="1041452" h="593712">
                  <a:moveTo>
                    <a:pt x="0" y="593712"/>
                  </a:moveTo>
                  <a:lnTo>
                    <a:pt x="876720" y="0"/>
                  </a:lnTo>
                  <a:lnTo>
                    <a:pt x="1041452" y="76835"/>
                  </a:lnTo>
                  <a:lnTo>
                    <a:pt x="0" y="593712"/>
                  </a:lnTo>
                  <a:close/>
                </a:path>
              </a:pathLst>
            </a:custGeom>
            <a:solidFill>
              <a:srgbClr val="EA157A"/>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153" name="后翅膀"/>
            <p:cNvGrpSpPr/>
            <p:nvPr/>
          </p:nvGrpSpPr>
          <p:grpSpPr>
            <a:xfrm rot="1044185">
              <a:off x="4446379" y="26035"/>
              <a:ext cx="846689" cy="784111"/>
              <a:chOff x="1844890" y="304962"/>
              <a:chExt cx="3445850" cy="3231270"/>
            </a:xfrm>
          </p:grpSpPr>
          <p:sp>
            <p:nvSpPr>
              <p:cNvPr id="154" name="等腰三角形 15"/>
              <p:cNvSpPr/>
              <p:nvPr/>
            </p:nvSpPr>
            <p:spPr>
              <a:xfrm rot="1247463">
                <a:off x="3151989" y="304962"/>
                <a:ext cx="1784535" cy="2162021"/>
              </a:xfrm>
              <a:custGeom>
                <a:avLst/>
                <a:gdLst>
                  <a:gd name="connsiteX0" fmla="*/ 0 w 1422400"/>
                  <a:gd name="connsiteY0" fmla="*/ 1272729 h 1272729"/>
                  <a:gd name="connsiteX1" fmla="*/ 711200 w 1422400"/>
                  <a:gd name="connsiteY1" fmla="*/ 0 h 1272729"/>
                  <a:gd name="connsiteX2" fmla="*/ 1422400 w 1422400"/>
                  <a:gd name="connsiteY2" fmla="*/ 1272729 h 1272729"/>
                  <a:gd name="connsiteX3" fmla="*/ 0 w 1422400"/>
                  <a:gd name="connsiteY3" fmla="*/ 1272729 h 1272729"/>
                  <a:gd name="connsiteX0" fmla="*/ 0 w 1727276"/>
                  <a:gd name="connsiteY0" fmla="*/ 1452206 h 1452206"/>
                  <a:gd name="connsiteX1" fmla="*/ 1016076 w 1727276"/>
                  <a:gd name="connsiteY1" fmla="*/ 0 h 1452206"/>
                  <a:gd name="connsiteX2" fmla="*/ 1727276 w 1727276"/>
                  <a:gd name="connsiteY2" fmla="*/ 1272729 h 1452206"/>
                  <a:gd name="connsiteX3" fmla="*/ 0 w 1727276"/>
                  <a:gd name="connsiteY3" fmla="*/ 1452206 h 1452206"/>
                  <a:gd name="connsiteX0" fmla="*/ 0 w 1727276"/>
                  <a:gd name="connsiteY0" fmla="*/ 1167474 h 1167474"/>
                  <a:gd name="connsiteX1" fmla="*/ 1292677 w 1727276"/>
                  <a:gd name="connsiteY1" fmla="*/ 0 h 1167474"/>
                  <a:gd name="connsiteX2" fmla="*/ 1727276 w 1727276"/>
                  <a:gd name="connsiteY2" fmla="*/ 987997 h 1167474"/>
                  <a:gd name="connsiteX3" fmla="*/ 0 w 1727276"/>
                  <a:gd name="connsiteY3" fmla="*/ 1167474 h 1167474"/>
                  <a:gd name="connsiteX0" fmla="*/ 0 w 1721932"/>
                  <a:gd name="connsiteY0" fmla="*/ 1167474 h 1178422"/>
                  <a:gd name="connsiteX1" fmla="*/ 1292677 w 1721932"/>
                  <a:gd name="connsiteY1" fmla="*/ 0 h 1178422"/>
                  <a:gd name="connsiteX2" fmla="*/ 1721932 w 1721932"/>
                  <a:gd name="connsiteY2" fmla="*/ 1178422 h 1178422"/>
                  <a:gd name="connsiteX3" fmla="*/ 0 w 1721932"/>
                  <a:gd name="connsiteY3" fmla="*/ 1167474 h 1178422"/>
                  <a:gd name="connsiteX0" fmla="*/ 0 w 1721932"/>
                  <a:gd name="connsiteY0" fmla="*/ 1308706 h 1319654"/>
                  <a:gd name="connsiteX1" fmla="*/ 1421150 w 1721932"/>
                  <a:gd name="connsiteY1" fmla="*/ 0 h 1319654"/>
                  <a:gd name="connsiteX2" fmla="*/ 1721932 w 1721932"/>
                  <a:gd name="connsiteY2" fmla="*/ 1319654 h 1319654"/>
                  <a:gd name="connsiteX3" fmla="*/ 0 w 1721932"/>
                  <a:gd name="connsiteY3" fmla="*/ 1308706 h 1319654"/>
                  <a:gd name="connsiteX0" fmla="*/ 0 w 2096662"/>
                  <a:gd name="connsiteY0" fmla="*/ 1308706 h 1308706"/>
                  <a:gd name="connsiteX1" fmla="*/ 1421150 w 2096662"/>
                  <a:gd name="connsiteY1" fmla="*/ 0 h 1308706"/>
                  <a:gd name="connsiteX2" fmla="*/ 2096662 w 2096662"/>
                  <a:gd name="connsiteY2" fmla="*/ 1276812 h 1308706"/>
                  <a:gd name="connsiteX3" fmla="*/ 0 w 2096662"/>
                  <a:gd name="connsiteY3" fmla="*/ 1308706 h 1308706"/>
                  <a:gd name="connsiteX0" fmla="*/ 0 w 1975832"/>
                  <a:gd name="connsiteY0" fmla="*/ 1308706 h 1326782"/>
                  <a:gd name="connsiteX1" fmla="*/ 1421150 w 1975832"/>
                  <a:gd name="connsiteY1" fmla="*/ 0 h 1326782"/>
                  <a:gd name="connsiteX2" fmla="*/ 1975832 w 1975832"/>
                  <a:gd name="connsiteY2" fmla="*/ 1326782 h 1326782"/>
                  <a:gd name="connsiteX3" fmla="*/ 0 w 1975832"/>
                  <a:gd name="connsiteY3" fmla="*/ 1308706 h 1326782"/>
                  <a:gd name="connsiteX0" fmla="*/ 0 w 1975832"/>
                  <a:gd name="connsiteY0" fmla="*/ 1271236 h 1289312"/>
                  <a:gd name="connsiteX1" fmla="*/ 1488705 w 1975832"/>
                  <a:gd name="connsiteY1" fmla="*/ 0 h 1289312"/>
                  <a:gd name="connsiteX2" fmla="*/ 1975832 w 1975832"/>
                  <a:gd name="connsiteY2" fmla="*/ 1289312 h 1289312"/>
                  <a:gd name="connsiteX3" fmla="*/ 0 w 1975832"/>
                  <a:gd name="connsiteY3" fmla="*/ 1271236 h 1289312"/>
                  <a:gd name="connsiteX0" fmla="*/ 0 w 1961900"/>
                  <a:gd name="connsiteY0" fmla="*/ 1268496 h 1289312"/>
                  <a:gd name="connsiteX1" fmla="*/ 1474773 w 1961900"/>
                  <a:gd name="connsiteY1" fmla="*/ 0 h 1289312"/>
                  <a:gd name="connsiteX2" fmla="*/ 1961900 w 1961900"/>
                  <a:gd name="connsiteY2" fmla="*/ 1289312 h 1289312"/>
                  <a:gd name="connsiteX3" fmla="*/ 0 w 1961900"/>
                  <a:gd name="connsiteY3" fmla="*/ 1268496 h 1289312"/>
                  <a:gd name="connsiteX0" fmla="*/ 0 w 1960530"/>
                  <a:gd name="connsiteY0" fmla="*/ 1275462 h 1289312"/>
                  <a:gd name="connsiteX1" fmla="*/ 1473403 w 1960530"/>
                  <a:gd name="connsiteY1" fmla="*/ 0 h 1289312"/>
                  <a:gd name="connsiteX2" fmla="*/ 1960530 w 1960530"/>
                  <a:gd name="connsiteY2" fmla="*/ 1289312 h 1289312"/>
                  <a:gd name="connsiteX3" fmla="*/ 0 w 1960530"/>
                  <a:gd name="connsiteY3" fmla="*/ 1275462 h 1289312"/>
                  <a:gd name="connsiteX0" fmla="*/ 0 w 1960530"/>
                  <a:gd name="connsiteY0" fmla="*/ 1721302 h 1735152"/>
                  <a:gd name="connsiteX1" fmla="*/ 1120897 w 1960530"/>
                  <a:gd name="connsiteY1" fmla="*/ 0 h 1735152"/>
                  <a:gd name="connsiteX2" fmla="*/ 1960530 w 1960530"/>
                  <a:gd name="connsiteY2" fmla="*/ 1735152 h 1735152"/>
                  <a:gd name="connsiteX3" fmla="*/ 0 w 1960530"/>
                  <a:gd name="connsiteY3" fmla="*/ 1721302 h 1735152"/>
                  <a:gd name="connsiteX0" fmla="*/ 0 w 1960530"/>
                  <a:gd name="connsiteY0" fmla="*/ 1740031 h 1753881"/>
                  <a:gd name="connsiteX1" fmla="*/ 1098401 w 1960530"/>
                  <a:gd name="connsiteY1" fmla="*/ 0 h 1753881"/>
                  <a:gd name="connsiteX2" fmla="*/ 1960530 w 1960530"/>
                  <a:gd name="connsiteY2" fmla="*/ 1753881 h 1753881"/>
                  <a:gd name="connsiteX3" fmla="*/ 0 w 1960530"/>
                  <a:gd name="connsiteY3" fmla="*/ 1740031 h 1753881"/>
                  <a:gd name="connsiteX0" fmla="*/ 0 w 1960530"/>
                  <a:gd name="connsiteY0" fmla="*/ 1687945 h 1701795"/>
                  <a:gd name="connsiteX1" fmla="*/ 1363334 w 1960530"/>
                  <a:gd name="connsiteY1" fmla="*/ 0 h 1701795"/>
                  <a:gd name="connsiteX2" fmla="*/ 1960530 w 1960530"/>
                  <a:gd name="connsiteY2" fmla="*/ 1701795 h 1701795"/>
                  <a:gd name="connsiteX3" fmla="*/ 0 w 1960530"/>
                  <a:gd name="connsiteY3" fmla="*/ 1687945 h 1701795"/>
                  <a:gd name="connsiteX0" fmla="*/ 0 w 1960530"/>
                  <a:gd name="connsiteY0" fmla="*/ 1718094 h 1731944"/>
                  <a:gd name="connsiteX1" fmla="*/ 1340040 w 1960530"/>
                  <a:gd name="connsiteY1" fmla="*/ 0 h 1731944"/>
                  <a:gd name="connsiteX2" fmla="*/ 1960530 w 1960530"/>
                  <a:gd name="connsiteY2" fmla="*/ 1731944 h 1731944"/>
                  <a:gd name="connsiteX3" fmla="*/ 0 w 1960530"/>
                  <a:gd name="connsiteY3" fmla="*/ 1718094 h 1731944"/>
                  <a:gd name="connsiteX0" fmla="*/ 0 w 1960530"/>
                  <a:gd name="connsiteY0" fmla="*/ 1708043 h 1721893"/>
                  <a:gd name="connsiteX1" fmla="*/ 1347805 w 1960530"/>
                  <a:gd name="connsiteY1" fmla="*/ 0 h 1721893"/>
                  <a:gd name="connsiteX2" fmla="*/ 1960530 w 1960530"/>
                  <a:gd name="connsiteY2" fmla="*/ 1721893 h 1721893"/>
                  <a:gd name="connsiteX3" fmla="*/ 0 w 1960530"/>
                  <a:gd name="connsiteY3" fmla="*/ 1708043 h 1721893"/>
                  <a:gd name="connsiteX0" fmla="*/ 0 w 1960530"/>
                  <a:gd name="connsiteY0" fmla="*/ 2219474 h 2233324"/>
                  <a:gd name="connsiteX1" fmla="*/ 1688517 w 1960530"/>
                  <a:gd name="connsiteY1" fmla="*/ 0 h 2233324"/>
                  <a:gd name="connsiteX2" fmla="*/ 1960530 w 1960530"/>
                  <a:gd name="connsiteY2" fmla="*/ 2233324 h 2233324"/>
                  <a:gd name="connsiteX3" fmla="*/ 0 w 1960530"/>
                  <a:gd name="connsiteY3" fmla="*/ 2219474 h 2233324"/>
                  <a:gd name="connsiteX0" fmla="*/ 0 w 1788142"/>
                  <a:gd name="connsiteY0" fmla="*/ 2219474 h 2219474"/>
                  <a:gd name="connsiteX1" fmla="*/ 1688517 w 1788142"/>
                  <a:gd name="connsiteY1" fmla="*/ 0 h 2219474"/>
                  <a:gd name="connsiteX2" fmla="*/ 1788142 w 1788142"/>
                  <a:gd name="connsiteY2" fmla="*/ 974277 h 2219474"/>
                  <a:gd name="connsiteX3" fmla="*/ 0 w 1788142"/>
                  <a:gd name="connsiteY3" fmla="*/ 2219474 h 2219474"/>
                  <a:gd name="connsiteX0" fmla="*/ 0 w 1788142"/>
                  <a:gd name="connsiteY0" fmla="*/ 2205950 h 2205950"/>
                  <a:gd name="connsiteX1" fmla="*/ 1652898 w 1788142"/>
                  <a:gd name="connsiteY1" fmla="*/ 0 h 2205950"/>
                  <a:gd name="connsiteX2" fmla="*/ 1788142 w 1788142"/>
                  <a:gd name="connsiteY2" fmla="*/ 960753 h 2205950"/>
                  <a:gd name="connsiteX3" fmla="*/ 0 w 1788142"/>
                  <a:gd name="connsiteY3" fmla="*/ 2205950 h 2205950"/>
                  <a:gd name="connsiteX0" fmla="*/ 0 w 1788142"/>
                  <a:gd name="connsiteY0" fmla="*/ 2158950 h 2158950"/>
                  <a:gd name="connsiteX1" fmla="*/ 1609613 w 1788142"/>
                  <a:gd name="connsiteY1" fmla="*/ 0 h 2158950"/>
                  <a:gd name="connsiteX2" fmla="*/ 1788142 w 1788142"/>
                  <a:gd name="connsiteY2" fmla="*/ 913753 h 2158950"/>
                  <a:gd name="connsiteX3" fmla="*/ 0 w 1788142"/>
                  <a:gd name="connsiteY3" fmla="*/ 2158950 h 2158950"/>
                  <a:gd name="connsiteX0" fmla="*/ 0 w 1785380"/>
                  <a:gd name="connsiteY0" fmla="*/ 2158950 h 2158950"/>
                  <a:gd name="connsiteX1" fmla="*/ 1609613 w 1785380"/>
                  <a:gd name="connsiteY1" fmla="*/ 0 h 2158950"/>
                  <a:gd name="connsiteX2" fmla="*/ 1785380 w 1785380"/>
                  <a:gd name="connsiteY2" fmla="*/ 919897 h 2158950"/>
                  <a:gd name="connsiteX3" fmla="*/ 0 w 1785380"/>
                  <a:gd name="connsiteY3" fmla="*/ 2158950 h 2158950"/>
                  <a:gd name="connsiteX0" fmla="*/ 0 w 1783154"/>
                  <a:gd name="connsiteY0" fmla="*/ 2158950 h 2158950"/>
                  <a:gd name="connsiteX1" fmla="*/ 1609613 w 1783154"/>
                  <a:gd name="connsiteY1" fmla="*/ 0 h 2158950"/>
                  <a:gd name="connsiteX2" fmla="*/ 1783154 w 1783154"/>
                  <a:gd name="connsiteY2" fmla="*/ 920742 h 2158950"/>
                  <a:gd name="connsiteX3" fmla="*/ 0 w 1783154"/>
                  <a:gd name="connsiteY3" fmla="*/ 2158950 h 2158950"/>
                  <a:gd name="connsiteX0" fmla="*/ 0 w 1784535"/>
                  <a:gd name="connsiteY0" fmla="*/ 2162021 h 2162021"/>
                  <a:gd name="connsiteX1" fmla="*/ 1610994 w 1784535"/>
                  <a:gd name="connsiteY1" fmla="*/ 0 h 2162021"/>
                  <a:gd name="connsiteX2" fmla="*/ 1784535 w 1784535"/>
                  <a:gd name="connsiteY2" fmla="*/ 920742 h 2162021"/>
                  <a:gd name="connsiteX3" fmla="*/ 0 w 1784535"/>
                  <a:gd name="connsiteY3" fmla="*/ 2162021 h 2162021"/>
                </a:gdLst>
                <a:ahLst/>
                <a:cxnLst>
                  <a:cxn ang="0">
                    <a:pos x="connsiteX0" y="connsiteY0"/>
                  </a:cxn>
                  <a:cxn ang="0">
                    <a:pos x="connsiteX1" y="connsiteY1"/>
                  </a:cxn>
                  <a:cxn ang="0">
                    <a:pos x="connsiteX2" y="connsiteY2"/>
                  </a:cxn>
                  <a:cxn ang="0">
                    <a:pos x="connsiteX3" y="connsiteY3"/>
                  </a:cxn>
                </a:cxnLst>
                <a:rect l="l" t="t" r="r" b="b"/>
                <a:pathLst>
                  <a:path w="1784535" h="2162021">
                    <a:moveTo>
                      <a:pt x="0" y="2162021"/>
                    </a:moveTo>
                    <a:lnTo>
                      <a:pt x="1610994" y="0"/>
                    </a:lnTo>
                    <a:lnTo>
                      <a:pt x="1784535" y="920742"/>
                    </a:lnTo>
                    <a:lnTo>
                      <a:pt x="0" y="2162021"/>
                    </a:lnTo>
                    <a:close/>
                  </a:path>
                </a:pathLst>
              </a:custGeom>
              <a:solidFill>
                <a:srgbClr val="EA1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5" name="等腰三角形 18"/>
              <p:cNvSpPr/>
              <p:nvPr/>
            </p:nvSpPr>
            <p:spPr>
              <a:xfrm>
                <a:off x="4690665" y="632230"/>
                <a:ext cx="600075" cy="268381"/>
              </a:xfrm>
              <a:custGeom>
                <a:avLst/>
                <a:gdLst>
                  <a:gd name="connsiteX0" fmla="*/ 0 w 390525"/>
                  <a:gd name="connsiteY0" fmla="*/ 119156 h 119156"/>
                  <a:gd name="connsiteX1" fmla="*/ 195263 w 390525"/>
                  <a:gd name="connsiteY1" fmla="*/ 0 h 119156"/>
                  <a:gd name="connsiteX2" fmla="*/ 390525 w 390525"/>
                  <a:gd name="connsiteY2" fmla="*/ 119156 h 119156"/>
                  <a:gd name="connsiteX3" fmla="*/ 0 w 390525"/>
                  <a:gd name="connsiteY3" fmla="*/ 119156 h 119156"/>
                  <a:gd name="connsiteX0" fmla="*/ 0 w 428625"/>
                  <a:gd name="connsiteY0" fmla="*/ 157256 h 157256"/>
                  <a:gd name="connsiteX1" fmla="*/ 233363 w 428625"/>
                  <a:gd name="connsiteY1" fmla="*/ 0 h 157256"/>
                  <a:gd name="connsiteX2" fmla="*/ 428625 w 428625"/>
                  <a:gd name="connsiteY2" fmla="*/ 119156 h 157256"/>
                  <a:gd name="connsiteX3" fmla="*/ 0 w 428625"/>
                  <a:gd name="connsiteY3" fmla="*/ 157256 h 157256"/>
                  <a:gd name="connsiteX0" fmla="*/ 0 w 533400"/>
                  <a:gd name="connsiteY0" fmla="*/ 236631 h 236631"/>
                  <a:gd name="connsiteX1" fmla="*/ 338138 w 533400"/>
                  <a:gd name="connsiteY1" fmla="*/ 0 h 236631"/>
                  <a:gd name="connsiteX2" fmla="*/ 533400 w 533400"/>
                  <a:gd name="connsiteY2" fmla="*/ 119156 h 236631"/>
                  <a:gd name="connsiteX3" fmla="*/ 0 w 533400"/>
                  <a:gd name="connsiteY3" fmla="*/ 236631 h 236631"/>
                  <a:gd name="connsiteX0" fmla="*/ 0 w 571500"/>
                  <a:gd name="connsiteY0" fmla="*/ 252506 h 252506"/>
                  <a:gd name="connsiteX1" fmla="*/ 376238 w 571500"/>
                  <a:gd name="connsiteY1" fmla="*/ 0 h 252506"/>
                  <a:gd name="connsiteX2" fmla="*/ 571500 w 571500"/>
                  <a:gd name="connsiteY2" fmla="*/ 119156 h 252506"/>
                  <a:gd name="connsiteX3" fmla="*/ 0 w 571500"/>
                  <a:gd name="connsiteY3" fmla="*/ 252506 h 252506"/>
                  <a:gd name="connsiteX0" fmla="*/ 0 w 600075"/>
                  <a:gd name="connsiteY0" fmla="*/ 268381 h 268381"/>
                  <a:gd name="connsiteX1" fmla="*/ 404813 w 600075"/>
                  <a:gd name="connsiteY1" fmla="*/ 0 h 268381"/>
                  <a:gd name="connsiteX2" fmla="*/ 600075 w 600075"/>
                  <a:gd name="connsiteY2" fmla="*/ 119156 h 268381"/>
                  <a:gd name="connsiteX3" fmla="*/ 0 w 600075"/>
                  <a:gd name="connsiteY3" fmla="*/ 268381 h 268381"/>
                </a:gdLst>
                <a:ahLst/>
                <a:cxnLst>
                  <a:cxn ang="0">
                    <a:pos x="connsiteX0" y="connsiteY0"/>
                  </a:cxn>
                  <a:cxn ang="0">
                    <a:pos x="connsiteX1" y="connsiteY1"/>
                  </a:cxn>
                  <a:cxn ang="0">
                    <a:pos x="connsiteX2" y="connsiteY2"/>
                  </a:cxn>
                  <a:cxn ang="0">
                    <a:pos x="connsiteX3" y="connsiteY3"/>
                  </a:cxn>
                </a:cxnLst>
                <a:rect l="l" t="t" r="r" b="b"/>
                <a:pathLst>
                  <a:path w="600075" h="268381">
                    <a:moveTo>
                      <a:pt x="0" y="268381"/>
                    </a:moveTo>
                    <a:lnTo>
                      <a:pt x="404813" y="0"/>
                    </a:lnTo>
                    <a:lnTo>
                      <a:pt x="600075" y="119156"/>
                    </a:lnTo>
                    <a:lnTo>
                      <a:pt x="0" y="268381"/>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6" name="等腰三角形 15"/>
              <p:cNvSpPr/>
              <p:nvPr/>
            </p:nvSpPr>
            <p:spPr>
              <a:xfrm rot="2261504">
                <a:off x="3137649" y="1145480"/>
                <a:ext cx="1960530" cy="1721893"/>
              </a:xfrm>
              <a:custGeom>
                <a:avLst/>
                <a:gdLst>
                  <a:gd name="connsiteX0" fmla="*/ 0 w 1422400"/>
                  <a:gd name="connsiteY0" fmla="*/ 1272729 h 1272729"/>
                  <a:gd name="connsiteX1" fmla="*/ 711200 w 1422400"/>
                  <a:gd name="connsiteY1" fmla="*/ 0 h 1272729"/>
                  <a:gd name="connsiteX2" fmla="*/ 1422400 w 1422400"/>
                  <a:gd name="connsiteY2" fmla="*/ 1272729 h 1272729"/>
                  <a:gd name="connsiteX3" fmla="*/ 0 w 1422400"/>
                  <a:gd name="connsiteY3" fmla="*/ 1272729 h 1272729"/>
                  <a:gd name="connsiteX0" fmla="*/ 0 w 1727276"/>
                  <a:gd name="connsiteY0" fmla="*/ 1452206 h 1452206"/>
                  <a:gd name="connsiteX1" fmla="*/ 1016076 w 1727276"/>
                  <a:gd name="connsiteY1" fmla="*/ 0 h 1452206"/>
                  <a:gd name="connsiteX2" fmla="*/ 1727276 w 1727276"/>
                  <a:gd name="connsiteY2" fmla="*/ 1272729 h 1452206"/>
                  <a:gd name="connsiteX3" fmla="*/ 0 w 1727276"/>
                  <a:gd name="connsiteY3" fmla="*/ 1452206 h 1452206"/>
                  <a:gd name="connsiteX0" fmla="*/ 0 w 1727276"/>
                  <a:gd name="connsiteY0" fmla="*/ 1167474 h 1167474"/>
                  <a:gd name="connsiteX1" fmla="*/ 1292677 w 1727276"/>
                  <a:gd name="connsiteY1" fmla="*/ 0 h 1167474"/>
                  <a:gd name="connsiteX2" fmla="*/ 1727276 w 1727276"/>
                  <a:gd name="connsiteY2" fmla="*/ 987997 h 1167474"/>
                  <a:gd name="connsiteX3" fmla="*/ 0 w 1727276"/>
                  <a:gd name="connsiteY3" fmla="*/ 1167474 h 1167474"/>
                  <a:gd name="connsiteX0" fmla="*/ 0 w 1721932"/>
                  <a:gd name="connsiteY0" fmla="*/ 1167474 h 1178422"/>
                  <a:gd name="connsiteX1" fmla="*/ 1292677 w 1721932"/>
                  <a:gd name="connsiteY1" fmla="*/ 0 h 1178422"/>
                  <a:gd name="connsiteX2" fmla="*/ 1721932 w 1721932"/>
                  <a:gd name="connsiteY2" fmla="*/ 1178422 h 1178422"/>
                  <a:gd name="connsiteX3" fmla="*/ 0 w 1721932"/>
                  <a:gd name="connsiteY3" fmla="*/ 1167474 h 1178422"/>
                  <a:gd name="connsiteX0" fmla="*/ 0 w 1721932"/>
                  <a:gd name="connsiteY0" fmla="*/ 1308706 h 1319654"/>
                  <a:gd name="connsiteX1" fmla="*/ 1421150 w 1721932"/>
                  <a:gd name="connsiteY1" fmla="*/ 0 h 1319654"/>
                  <a:gd name="connsiteX2" fmla="*/ 1721932 w 1721932"/>
                  <a:gd name="connsiteY2" fmla="*/ 1319654 h 1319654"/>
                  <a:gd name="connsiteX3" fmla="*/ 0 w 1721932"/>
                  <a:gd name="connsiteY3" fmla="*/ 1308706 h 1319654"/>
                  <a:gd name="connsiteX0" fmla="*/ 0 w 2096662"/>
                  <a:gd name="connsiteY0" fmla="*/ 1308706 h 1308706"/>
                  <a:gd name="connsiteX1" fmla="*/ 1421150 w 2096662"/>
                  <a:gd name="connsiteY1" fmla="*/ 0 h 1308706"/>
                  <a:gd name="connsiteX2" fmla="*/ 2096662 w 2096662"/>
                  <a:gd name="connsiteY2" fmla="*/ 1276812 h 1308706"/>
                  <a:gd name="connsiteX3" fmla="*/ 0 w 2096662"/>
                  <a:gd name="connsiteY3" fmla="*/ 1308706 h 1308706"/>
                  <a:gd name="connsiteX0" fmla="*/ 0 w 1975832"/>
                  <a:gd name="connsiteY0" fmla="*/ 1308706 h 1326782"/>
                  <a:gd name="connsiteX1" fmla="*/ 1421150 w 1975832"/>
                  <a:gd name="connsiteY1" fmla="*/ 0 h 1326782"/>
                  <a:gd name="connsiteX2" fmla="*/ 1975832 w 1975832"/>
                  <a:gd name="connsiteY2" fmla="*/ 1326782 h 1326782"/>
                  <a:gd name="connsiteX3" fmla="*/ 0 w 1975832"/>
                  <a:gd name="connsiteY3" fmla="*/ 1308706 h 1326782"/>
                  <a:gd name="connsiteX0" fmla="*/ 0 w 1975832"/>
                  <a:gd name="connsiteY0" fmla="*/ 1271236 h 1289312"/>
                  <a:gd name="connsiteX1" fmla="*/ 1488705 w 1975832"/>
                  <a:gd name="connsiteY1" fmla="*/ 0 h 1289312"/>
                  <a:gd name="connsiteX2" fmla="*/ 1975832 w 1975832"/>
                  <a:gd name="connsiteY2" fmla="*/ 1289312 h 1289312"/>
                  <a:gd name="connsiteX3" fmla="*/ 0 w 1975832"/>
                  <a:gd name="connsiteY3" fmla="*/ 1271236 h 1289312"/>
                  <a:gd name="connsiteX0" fmla="*/ 0 w 1961900"/>
                  <a:gd name="connsiteY0" fmla="*/ 1268496 h 1289312"/>
                  <a:gd name="connsiteX1" fmla="*/ 1474773 w 1961900"/>
                  <a:gd name="connsiteY1" fmla="*/ 0 h 1289312"/>
                  <a:gd name="connsiteX2" fmla="*/ 1961900 w 1961900"/>
                  <a:gd name="connsiteY2" fmla="*/ 1289312 h 1289312"/>
                  <a:gd name="connsiteX3" fmla="*/ 0 w 1961900"/>
                  <a:gd name="connsiteY3" fmla="*/ 1268496 h 1289312"/>
                  <a:gd name="connsiteX0" fmla="*/ 0 w 1960530"/>
                  <a:gd name="connsiteY0" fmla="*/ 1275462 h 1289312"/>
                  <a:gd name="connsiteX1" fmla="*/ 1473403 w 1960530"/>
                  <a:gd name="connsiteY1" fmla="*/ 0 h 1289312"/>
                  <a:gd name="connsiteX2" fmla="*/ 1960530 w 1960530"/>
                  <a:gd name="connsiteY2" fmla="*/ 1289312 h 1289312"/>
                  <a:gd name="connsiteX3" fmla="*/ 0 w 1960530"/>
                  <a:gd name="connsiteY3" fmla="*/ 1275462 h 1289312"/>
                  <a:gd name="connsiteX0" fmla="*/ 0 w 1960530"/>
                  <a:gd name="connsiteY0" fmla="*/ 1721302 h 1735152"/>
                  <a:gd name="connsiteX1" fmla="*/ 1120897 w 1960530"/>
                  <a:gd name="connsiteY1" fmla="*/ 0 h 1735152"/>
                  <a:gd name="connsiteX2" fmla="*/ 1960530 w 1960530"/>
                  <a:gd name="connsiteY2" fmla="*/ 1735152 h 1735152"/>
                  <a:gd name="connsiteX3" fmla="*/ 0 w 1960530"/>
                  <a:gd name="connsiteY3" fmla="*/ 1721302 h 1735152"/>
                  <a:gd name="connsiteX0" fmla="*/ 0 w 1960530"/>
                  <a:gd name="connsiteY0" fmla="*/ 1740031 h 1753881"/>
                  <a:gd name="connsiteX1" fmla="*/ 1098401 w 1960530"/>
                  <a:gd name="connsiteY1" fmla="*/ 0 h 1753881"/>
                  <a:gd name="connsiteX2" fmla="*/ 1960530 w 1960530"/>
                  <a:gd name="connsiteY2" fmla="*/ 1753881 h 1753881"/>
                  <a:gd name="connsiteX3" fmla="*/ 0 w 1960530"/>
                  <a:gd name="connsiteY3" fmla="*/ 1740031 h 1753881"/>
                  <a:gd name="connsiteX0" fmla="*/ 0 w 1960530"/>
                  <a:gd name="connsiteY0" fmla="*/ 1687945 h 1701795"/>
                  <a:gd name="connsiteX1" fmla="*/ 1363334 w 1960530"/>
                  <a:gd name="connsiteY1" fmla="*/ 0 h 1701795"/>
                  <a:gd name="connsiteX2" fmla="*/ 1960530 w 1960530"/>
                  <a:gd name="connsiteY2" fmla="*/ 1701795 h 1701795"/>
                  <a:gd name="connsiteX3" fmla="*/ 0 w 1960530"/>
                  <a:gd name="connsiteY3" fmla="*/ 1687945 h 1701795"/>
                  <a:gd name="connsiteX0" fmla="*/ 0 w 1960530"/>
                  <a:gd name="connsiteY0" fmla="*/ 1718094 h 1731944"/>
                  <a:gd name="connsiteX1" fmla="*/ 1340040 w 1960530"/>
                  <a:gd name="connsiteY1" fmla="*/ 0 h 1731944"/>
                  <a:gd name="connsiteX2" fmla="*/ 1960530 w 1960530"/>
                  <a:gd name="connsiteY2" fmla="*/ 1731944 h 1731944"/>
                  <a:gd name="connsiteX3" fmla="*/ 0 w 1960530"/>
                  <a:gd name="connsiteY3" fmla="*/ 1718094 h 1731944"/>
                  <a:gd name="connsiteX0" fmla="*/ 0 w 1960530"/>
                  <a:gd name="connsiteY0" fmla="*/ 1708043 h 1721893"/>
                  <a:gd name="connsiteX1" fmla="*/ 1347805 w 1960530"/>
                  <a:gd name="connsiteY1" fmla="*/ 0 h 1721893"/>
                  <a:gd name="connsiteX2" fmla="*/ 1960530 w 1960530"/>
                  <a:gd name="connsiteY2" fmla="*/ 1721893 h 1721893"/>
                  <a:gd name="connsiteX3" fmla="*/ 0 w 1960530"/>
                  <a:gd name="connsiteY3" fmla="*/ 1708043 h 1721893"/>
                </a:gdLst>
                <a:ahLst/>
                <a:cxnLst>
                  <a:cxn ang="0">
                    <a:pos x="connsiteX0" y="connsiteY0"/>
                  </a:cxn>
                  <a:cxn ang="0">
                    <a:pos x="connsiteX1" y="connsiteY1"/>
                  </a:cxn>
                  <a:cxn ang="0">
                    <a:pos x="connsiteX2" y="connsiteY2"/>
                  </a:cxn>
                  <a:cxn ang="0">
                    <a:pos x="connsiteX3" y="connsiteY3"/>
                  </a:cxn>
                </a:cxnLst>
                <a:rect l="l" t="t" r="r" b="b"/>
                <a:pathLst>
                  <a:path w="1960530" h="1721893">
                    <a:moveTo>
                      <a:pt x="0" y="1708043"/>
                    </a:moveTo>
                    <a:lnTo>
                      <a:pt x="1347805" y="0"/>
                    </a:lnTo>
                    <a:lnTo>
                      <a:pt x="1960530" y="1721893"/>
                    </a:lnTo>
                    <a:lnTo>
                      <a:pt x="0" y="170804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7" name="等腰三角形 15"/>
              <p:cNvSpPr/>
              <p:nvPr/>
            </p:nvSpPr>
            <p:spPr>
              <a:xfrm rot="19291348">
                <a:off x="1844890" y="2246920"/>
                <a:ext cx="1975832" cy="1289312"/>
              </a:xfrm>
              <a:custGeom>
                <a:avLst/>
                <a:gdLst>
                  <a:gd name="connsiteX0" fmla="*/ 0 w 1422400"/>
                  <a:gd name="connsiteY0" fmla="*/ 1272729 h 1272729"/>
                  <a:gd name="connsiteX1" fmla="*/ 711200 w 1422400"/>
                  <a:gd name="connsiteY1" fmla="*/ 0 h 1272729"/>
                  <a:gd name="connsiteX2" fmla="*/ 1422400 w 1422400"/>
                  <a:gd name="connsiteY2" fmla="*/ 1272729 h 1272729"/>
                  <a:gd name="connsiteX3" fmla="*/ 0 w 1422400"/>
                  <a:gd name="connsiteY3" fmla="*/ 1272729 h 1272729"/>
                  <a:gd name="connsiteX0" fmla="*/ 0 w 1727276"/>
                  <a:gd name="connsiteY0" fmla="*/ 1452206 h 1452206"/>
                  <a:gd name="connsiteX1" fmla="*/ 1016076 w 1727276"/>
                  <a:gd name="connsiteY1" fmla="*/ 0 h 1452206"/>
                  <a:gd name="connsiteX2" fmla="*/ 1727276 w 1727276"/>
                  <a:gd name="connsiteY2" fmla="*/ 1272729 h 1452206"/>
                  <a:gd name="connsiteX3" fmla="*/ 0 w 1727276"/>
                  <a:gd name="connsiteY3" fmla="*/ 1452206 h 1452206"/>
                  <a:gd name="connsiteX0" fmla="*/ 0 w 1727276"/>
                  <a:gd name="connsiteY0" fmla="*/ 1167474 h 1167474"/>
                  <a:gd name="connsiteX1" fmla="*/ 1292677 w 1727276"/>
                  <a:gd name="connsiteY1" fmla="*/ 0 h 1167474"/>
                  <a:gd name="connsiteX2" fmla="*/ 1727276 w 1727276"/>
                  <a:gd name="connsiteY2" fmla="*/ 987997 h 1167474"/>
                  <a:gd name="connsiteX3" fmla="*/ 0 w 1727276"/>
                  <a:gd name="connsiteY3" fmla="*/ 1167474 h 1167474"/>
                  <a:gd name="connsiteX0" fmla="*/ 0 w 1721932"/>
                  <a:gd name="connsiteY0" fmla="*/ 1167474 h 1178422"/>
                  <a:gd name="connsiteX1" fmla="*/ 1292677 w 1721932"/>
                  <a:gd name="connsiteY1" fmla="*/ 0 h 1178422"/>
                  <a:gd name="connsiteX2" fmla="*/ 1721932 w 1721932"/>
                  <a:gd name="connsiteY2" fmla="*/ 1178422 h 1178422"/>
                  <a:gd name="connsiteX3" fmla="*/ 0 w 1721932"/>
                  <a:gd name="connsiteY3" fmla="*/ 1167474 h 1178422"/>
                  <a:gd name="connsiteX0" fmla="*/ 0 w 1721932"/>
                  <a:gd name="connsiteY0" fmla="*/ 1308706 h 1319654"/>
                  <a:gd name="connsiteX1" fmla="*/ 1421150 w 1721932"/>
                  <a:gd name="connsiteY1" fmla="*/ 0 h 1319654"/>
                  <a:gd name="connsiteX2" fmla="*/ 1721932 w 1721932"/>
                  <a:gd name="connsiteY2" fmla="*/ 1319654 h 1319654"/>
                  <a:gd name="connsiteX3" fmla="*/ 0 w 1721932"/>
                  <a:gd name="connsiteY3" fmla="*/ 1308706 h 1319654"/>
                  <a:gd name="connsiteX0" fmla="*/ 0 w 2096662"/>
                  <a:gd name="connsiteY0" fmla="*/ 1308706 h 1308706"/>
                  <a:gd name="connsiteX1" fmla="*/ 1421150 w 2096662"/>
                  <a:gd name="connsiteY1" fmla="*/ 0 h 1308706"/>
                  <a:gd name="connsiteX2" fmla="*/ 2096662 w 2096662"/>
                  <a:gd name="connsiteY2" fmla="*/ 1276812 h 1308706"/>
                  <a:gd name="connsiteX3" fmla="*/ 0 w 2096662"/>
                  <a:gd name="connsiteY3" fmla="*/ 1308706 h 1308706"/>
                  <a:gd name="connsiteX0" fmla="*/ 0 w 1975832"/>
                  <a:gd name="connsiteY0" fmla="*/ 1308706 h 1326782"/>
                  <a:gd name="connsiteX1" fmla="*/ 1421150 w 1975832"/>
                  <a:gd name="connsiteY1" fmla="*/ 0 h 1326782"/>
                  <a:gd name="connsiteX2" fmla="*/ 1975832 w 1975832"/>
                  <a:gd name="connsiteY2" fmla="*/ 1326782 h 1326782"/>
                  <a:gd name="connsiteX3" fmla="*/ 0 w 1975832"/>
                  <a:gd name="connsiteY3" fmla="*/ 1308706 h 1326782"/>
                  <a:gd name="connsiteX0" fmla="*/ 0 w 1975832"/>
                  <a:gd name="connsiteY0" fmla="*/ 1271236 h 1289312"/>
                  <a:gd name="connsiteX1" fmla="*/ 1488705 w 1975832"/>
                  <a:gd name="connsiteY1" fmla="*/ 0 h 1289312"/>
                  <a:gd name="connsiteX2" fmla="*/ 1975832 w 1975832"/>
                  <a:gd name="connsiteY2" fmla="*/ 1289312 h 1289312"/>
                  <a:gd name="connsiteX3" fmla="*/ 0 w 1975832"/>
                  <a:gd name="connsiteY3" fmla="*/ 1271236 h 1289312"/>
                </a:gdLst>
                <a:ahLst/>
                <a:cxnLst>
                  <a:cxn ang="0">
                    <a:pos x="connsiteX0" y="connsiteY0"/>
                  </a:cxn>
                  <a:cxn ang="0">
                    <a:pos x="connsiteX1" y="connsiteY1"/>
                  </a:cxn>
                  <a:cxn ang="0">
                    <a:pos x="connsiteX2" y="connsiteY2"/>
                  </a:cxn>
                  <a:cxn ang="0">
                    <a:pos x="connsiteX3" y="connsiteY3"/>
                  </a:cxn>
                </a:cxnLst>
                <a:rect l="l" t="t" r="r" b="b"/>
                <a:pathLst>
                  <a:path w="1975832" h="1289312">
                    <a:moveTo>
                      <a:pt x="0" y="1271236"/>
                    </a:moveTo>
                    <a:lnTo>
                      <a:pt x="1488705" y="0"/>
                    </a:lnTo>
                    <a:lnTo>
                      <a:pt x="1975832" y="1289312"/>
                    </a:lnTo>
                    <a:lnTo>
                      <a:pt x="0" y="1271236"/>
                    </a:lnTo>
                    <a:close/>
                  </a:path>
                </a:pathLst>
              </a:custGeom>
              <a:solidFill>
                <a:srgbClr val="D60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8" name="身体"/>
            <p:cNvGrpSpPr/>
            <p:nvPr/>
          </p:nvGrpSpPr>
          <p:grpSpPr>
            <a:xfrm rot="1044185">
              <a:off x="4193431" y="622079"/>
              <a:ext cx="1086178" cy="641292"/>
              <a:chOff x="2823257" y="2614410"/>
              <a:chExt cx="4420524" cy="2642723"/>
            </a:xfrm>
          </p:grpSpPr>
          <p:sp>
            <p:nvSpPr>
              <p:cNvPr id="159" name="直角三角形 158"/>
              <p:cNvSpPr/>
              <p:nvPr/>
            </p:nvSpPr>
            <p:spPr>
              <a:xfrm rot="7802093">
                <a:off x="2824051" y="2733568"/>
                <a:ext cx="584200" cy="585788"/>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0" name="直角三角形 4"/>
              <p:cNvSpPr/>
              <p:nvPr/>
            </p:nvSpPr>
            <p:spPr>
              <a:xfrm rot="20722384">
                <a:off x="5661780" y="3518194"/>
                <a:ext cx="1582001" cy="1738939"/>
              </a:xfrm>
              <a:custGeom>
                <a:avLst/>
                <a:gdLst>
                  <a:gd name="connsiteX0" fmla="*/ 0 w 1040580"/>
                  <a:gd name="connsiteY0" fmla="*/ 1603491 h 1603491"/>
                  <a:gd name="connsiteX1" fmla="*/ 0 w 1040580"/>
                  <a:gd name="connsiteY1" fmla="*/ 0 h 1603491"/>
                  <a:gd name="connsiteX2" fmla="*/ 1040580 w 1040580"/>
                  <a:gd name="connsiteY2" fmla="*/ 1603491 h 1603491"/>
                  <a:gd name="connsiteX3" fmla="*/ 0 w 1040580"/>
                  <a:gd name="connsiteY3" fmla="*/ 1603491 h 1603491"/>
                  <a:gd name="connsiteX0" fmla="*/ 0 w 1040580"/>
                  <a:gd name="connsiteY0" fmla="*/ 1601086 h 1601086"/>
                  <a:gd name="connsiteX1" fmla="*/ 9216 w 1040580"/>
                  <a:gd name="connsiteY1" fmla="*/ 0 h 1601086"/>
                  <a:gd name="connsiteX2" fmla="*/ 1040580 w 1040580"/>
                  <a:gd name="connsiteY2" fmla="*/ 1601086 h 1601086"/>
                  <a:gd name="connsiteX3" fmla="*/ 0 w 1040580"/>
                  <a:gd name="connsiteY3" fmla="*/ 1601086 h 1601086"/>
                  <a:gd name="connsiteX0" fmla="*/ 0 w 1040580"/>
                  <a:gd name="connsiteY0" fmla="*/ 1602689 h 1602689"/>
                  <a:gd name="connsiteX1" fmla="*/ 3072 w 1040580"/>
                  <a:gd name="connsiteY1" fmla="*/ 0 h 1602689"/>
                  <a:gd name="connsiteX2" fmla="*/ 1040580 w 1040580"/>
                  <a:gd name="connsiteY2" fmla="*/ 1602689 h 1602689"/>
                  <a:gd name="connsiteX3" fmla="*/ 0 w 1040580"/>
                  <a:gd name="connsiteY3" fmla="*/ 1602689 h 1602689"/>
                  <a:gd name="connsiteX0" fmla="*/ 0 w 1285252"/>
                  <a:gd name="connsiteY0" fmla="*/ 1602689 h 1795696"/>
                  <a:gd name="connsiteX1" fmla="*/ 3072 w 1285252"/>
                  <a:gd name="connsiteY1" fmla="*/ 0 h 1795696"/>
                  <a:gd name="connsiteX2" fmla="*/ 1285252 w 1285252"/>
                  <a:gd name="connsiteY2" fmla="*/ 1795696 h 1795696"/>
                  <a:gd name="connsiteX3" fmla="*/ 0 w 1285252"/>
                  <a:gd name="connsiteY3" fmla="*/ 1602689 h 1795696"/>
                  <a:gd name="connsiteX0" fmla="*/ 34389 w 1282180"/>
                  <a:gd name="connsiteY0" fmla="*/ 1609638 h 1795696"/>
                  <a:gd name="connsiteX1" fmla="*/ 0 w 1282180"/>
                  <a:gd name="connsiteY1" fmla="*/ 0 h 1795696"/>
                  <a:gd name="connsiteX2" fmla="*/ 1282180 w 1282180"/>
                  <a:gd name="connsiteY2" fmla="*/ 1795696 h 1795696"/>
                  <a:gd name="connsiteX3" fmla="*/ 34389 w 1282180"/>
                  <a:gd name="connsiteY3" fmla="*/ 1609638 h 1795696"/>
                  <a:gd name="connsiteX0" fmla="*/ 51382 w 1282180"/>
                  <a:gd name="connsiteY0" fmla="*/ 1622478 h 1795696"/>
                  <a:gd name="connsiteX1" fmla="*/ 0 w 1282180"/>
                  <a:gd name="connsiteY1" fmla="*/ 0 h 1795696"/>
                  <a:gd name="connsiteX2" fmla="*/ 1282180 w 1282180"/>
                  <a:gd name="connsiteY2" fmla="*/ 1795696 h 1795696"/>
                  <a:gd name="connsiteX3" fmla="*/ 51382 w 1282180"/>
                  <a:gd name="connsiteY3" fmla="*/ 1622478 h 1795696"/>
                  <a:gd name="connsiteX0" fmla="*/ 56064 w 1282180"/>
                  <a:gd name="connsiteY0" fmla="*/ 1623346 h 1795696"/>
                  <a:gd name="connsiteX1" fmla="*/ 0 w 1282180"/>
                  <a:gd name="connsiteY1" fmla="*/ 0 h 1795696"/>
                  <a:gd name="connsiteX2" fmla="*/ 1282180 w 1282180"/>
                  <a:gd name="connsiteY2" fmla="*/ 1795696 h 1795696"/>
                  <a:gd name="connsiteX3" fmla="*/ 56064 w 1282180"/>
                  <a:gd name="connsiteY3" fmla="*/ 1623346 h 1795696"/>
                  <a:gd name="connsiteX0" fmla="*/ 56064 w 1582001"/>
                  <a:gd name="connsiteY0" fmla="*/ 1623346 h 1738939"/>
                  <a:gd name="connsiteX1" fmla="*/ 0 w 1582001"/>
                  <a:gd name="connsiteY1" fmla="*/ 0 h 1738939"/>
                  <a:gd name="connsiteX2" fmla="*/ 1582001 w 1582001"/>
                  <a:gd name="connsiteY2" fmla="*/ 1738939 h 1738939"/>
                  <a:gd name="connsiteX3" fmla="*/ 56064 w 1582001"/>
                  <a:gd name="connsiteY3" fmla="*/ 1623346 h 1738939"/>
                </a:gdLst>
                <a:ahLst/>
                <a:cxnLst>
                  <a:cxn ang="0">
                    <a:pos x="connsiteX0" y="connsiteY0"/>
                  </a:cxn>
                  <a:cxn ang="0">
                    <a:pos x="connsiteX1" y="connsiteY1"/>
                  </a:cxn>
                  <a:cxn ang="0">
                    <a:pos x="connsiteX2" y="connsiteY2"/>
                  </a:cxn>
                  <a:cxn ang="0">
                    <a:pos x="connsiteX3" y="connsiteY3"/>
                  </a:cxn>
                </a:cxnLst>
                <a:rect l="l" t="t" r="r" b="b"/>
                <a:pathLst>
                  <a:path w="1582001" h="1738939">
                    <a:moveTo>
                      <a:pt x="56064" y="1623346"/>
                    </a:moveTo>
                    <a:lnTo>
                      <a:pt x="0" y="0"/>
                    </a:lnTo>
                    <a:lnTo>
                      <a:pt x="1582001" y="1738939"/>
                    </a:lnTo>
                    <a:lnTo>
                      <a:pt x="56064" y="1623346"/>
                    </a:lnTo>
                    <a:close/>
                  </a:path>
                </a:pathLst>
              </a:custGeom>
              <a:solidFill>
                <a:srgbClr val="D60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1" name="矩形 2"/>
              <p:cNvSpPr/>
              <p:nvPr/>
            </p:nvSpPr>
            <p:spPr>
              <a:xfrm>
                <a:off x="3078051" y="2614410"/>
                <a:ext cx="2459864" cy="1574576"/>
              </a:xfrm>
              <a:custGeom>
                <a:avLst/>
                <a:gdLst>
                  <a:gd name="connsiteX0" fmla="*/ 0 w 1815921"/>
                  <a:gd name="connsiteY0" fmla="*/ 0 h 1403798"/>
                  <a:gd name="connsiteX1" fmla="*/ 1815921 w 1815921"/>
                  <a:gd name="connsiteY1" fmla="*/ 0 h 1403798"/>
                  <a:gd name="connsiteX2" fmla="*/ 1815921 w 1815921"/>
                  <a:gd name="connsiteY2" fmla="*/ 1403798 h 1403798"/>
                  <a:gd name="connsiteX3" fmla="*/ 0 w 1815921"/>
                  <a:gd name="connsiteY3" fmla="*/ 1403798 h 1403798"/>
                  <a:gd name="connsiteX4" fmla="*/ 0 w 1815921"/>
                  <a:gd name="connsiteY4" fmla="*/ 0 h 1403798"/>
                  <a:gd name="connsiteX0" fmla="*/ 0 w 2472743"/>
                  <a:gd name="connsiteY0" fmla="*/ 0 h 1584102"/>
                  <a:gd name="connsiteX1" fmla="*/ 2472743 w 2472743"/>
                  <a:gd name="connsiteY1" fmla="*/ 180304 h 1584102"/>
                  <a:gd name="connsiteX2" fmla="*/ 2472743 w 2472743"/>
                  <a:gd name="connsiteY2" fmla="*/ 1584102 h 1584102"/>
                  <a:gd name="connsiteX3" fmla="*/ 656822 w 2472743"/>
                  <a:gd name="connsiteY3" fmla="*/ 1584102 h 1584102"/>
                  <a:gd name="connsiteX4" fmla="*/ 0 w 2472743"/>
                  <a:gd name="connsiteY4" fmla="*/ 0 h 1584102"/>
                  <a:gd name="connsiteX0" fmla="*/ 0 w 2472743"/>
                  <a:gd name="connsiteY0" fmla="*/ 0 h 1584102"/>
                  <a:gd name="connsiteX1" fmla="*/ 2472743 w 2472743"/>
                  <a:gd name="connsiteY1" fmla="*/ 180304 h 1584102"/>
                  <a:gd name="connsiteX2" fmla="*/ 2459864 w 2472743"/>
                  <a:gd name="connsiteY2" fmla="*/ 1210615 h 1584102"/>
                  <a:gd name="connsiteX3" fmla="*/ 656822 w 2472743"/>
                  <a:gd name="connsiteY3" fmla="*/ 1584102 h 1584102"/>
                  <a:gd name="connsiteX4" fmla="*/ 0 w 2472743"/>
                  <a:gd name="connsiteY4" fmla="*/ 0 h 1584102"/>
                  <a:gd name="connsiteX0" fmla="*/ 0 w 2459864"/>
                  <a:gd name="connsiteY0" fmla="*/ 0 h 1584102"/>
                  <a:gd name="connsiteX1" fmla="*/ 2253802 w 2459864"/>
                  <a:gd name="connsiteY1" fmla="*/ 347730 h 1584102"/>
                  <a:gd name="connsiteX2" fmla="*/ 2459864 w 2459864"/>
                  <a:gd name="connsiteY2" fmla="*/ 1210615 h 1584102"/>
                  <a:gd name="connsiteX3" fmla="*/ 656822 w 2459864"/>
                  <a:gd name="connsiteY3" fmla="*/ 1584102 h 1584102"/>
                  <a:gd name="connsiteX4" fmla="*/ 0 w 2459864"/>
                  <a:gd name="connsiteY4" fmla="*/ 0 h 1584102"/>
                  <a:gd name="connsiteX0" fmla="*/ 0 w 2459864"/>
                  <a:gd name="connsiteY0" fmla="*/ 0 h 1579339"/>
                  <a:gd name="connsiteX1" fmla="*/ 2253802 w 2459864"/>
                  <a:gd name="connsiteY1" fmla="*/ 347730 h 1579339"/>
                  <a:gd name="connsiteX2" fmla="*/ 2459864 w 2459864"/>
                  <a:gd name="connsiteY2" fmla="*/ 1210615 h 1579339"/>
                  <a:gd name="connsiteX3" fmla="*/ 666347 w 2459864"/>
                  <a:gd name="connsiteY3" fmla="*/ 1579339 h 1579339"/>
                  <a:gd name="connsiteX4" fmla="*/ 0 w 2459864"/>
                  <a:gd name="connsiteY4" fmla="*/ 0 h 1579339"/>
                  <a:gd name="connsiteX0" fmla="*/ 0 w 2459864"/>
                  <a:gd name="connsiteY0" fmla="*/ 0 h 1579339"/>
                  <a:gd name="connsiteX1" fmla="*/ 2253802 w 2459864"/>
                  <a:gd name="connsiteY1" fmla="*/ 347730 h 1579339"/>
                  <a:gd name="connsiteX2" fmla="*/ 2459864 w 2459864"/>
                  <a:gd name="connsiteY2" fmla="*/ 1210615 h 1579339"/>
                  <a:gd name="connsiteX3" fmla="*/ 661584 w 2459864"/>
                  <a:gd name="connsiteY3" fmla="*/ 1579339 h 1579339"/>
                  <a:gd name="connsiteX4" fmla="*/ 0 w 2459864"/>
                  <a:gd name="connsiteY4" fmla="*/ 0 h 1579339"/>
                  <a:gd name="connsiteX0" fmla="*/ 0 w 2459864"/>
                  <a:gd name="connsiteY0" fmla="*/ 0 h 1574576"/>
                  <a:gd name="connsiteX1" fmla="*/ 2253802 w 2459864"/>
                  <a:gd name="connsiteY1" fmla="*/ 347730 h 1574576"/>
                  <a:gd name="connsiteX2" fmla="*/ 2459864 w 2459864"/>
                  <a:gd name="connsiteY2" fmla="*/ 1210615 h 1574576"/>
                  <a:gd name="connsiteX3" fmla="*/ 659203 w 2459864"/>
                  <a:gd name="connsiteY3" fmla="*/ 1574576 h 1574576"/>
                  <a:gd name="connsiteX4" fmla="*/ 0 w 2459864"/>
                  <a:gd name="connsiteY4" fmla="*/ 0 h 1574576"/>
                  <a:gd name="connsiteX0" fmla="*/ 0 w 2459864"/>
                  <a:gd name="connsiteY0" fmla="*/ 0 h 1574576"/>
                  <a:gd name="connsiteX1" fmla="*/ 2253802 w 2459864"/>
                  <a:gd name="connsiteY1" fmla="*/ 347730 h 1574576"/>
                  <a:gd name="connsiteX2" fmla="*/ 2459864 w 2459864"/>
                  <a:gd name="connsiteY2" fmla="*/ 1210615 h 1574576"/>
                  <a:gd name="connsiteX3" fmla="*/ 656822 w 2459864"/>
                  <a:gd name="connsiteY3" fmla="*/ 1574576 h 1574576"/>
                  <a:gd name="connsiteX4" fmla="*/ 0 w 2459864"/>
                  <a:gd name="connsiteY4" fmla="*/ 0 h 1574576"/>
                  <a:gd name="connsiteX0" fmla="*/ 0 w 2459864"/>
                  <a:gd name="connsiteY0" fmla="*/ 0 h 1579338"/>
                  <a:gd name="connsiteX1" fmla="*/ 2253802 w 2459864"/>
                  <a:gd name="connsiteY1" fmla="*/ 347730 h 1579338"/>
                  <a:gd name="connsiteX2" fmla="*/ 2459864 w 2459864"/>
                  <a:gd name="connsiteY2" fmla="*/ 1210615 h 1579338"/>
                  <a:gd name="connsiteX3" fmla="*/ 656822 w 2459864"/>
                  <a:gd name="connsiteY3" fmla="*/ 1579338 h 1579338"/>
                  <a:gd name="connsiteX4" fmla="*/ 0 w 2459864"/>
                  <a:gd name="connsiteY4" fmla="*/ 0 h 1579338"/>
                  <a:gd name="connsiteX0" fmla="*/ 0 w 2459864"/>
                  <a:gd name="connsiteY0" fmla="*/ 0 h 1572194"/>
                  <a:gd name="connsiteX1" fmla="*/ 2253802 w 2459864"/>
                  <a:gd name="connsiteY1" fmla="*/ 347730 h 1572194"/>
                  <a:gd name="connsiteX2" fmla="*/ 2459864 w 2459864"/>
                  <a:gd name="connsiteY2" fmla="*/ 1210615 h 1572194"/>
                  <a:gd name="connsiteX3" fmla="*/ 659203 w 2459864"/>
                  <a:gd name="connsiteY3" fmla="*/ 1572194 h 1572194"/>
                  <a:gd name="connsiteX4" fmla="*/ 0 w 2459864"/>
                  <a:gd name="connsiteY4" fmla="*/ 0 h 1572194"/>
                  <a:gd name="connsiteX0" fmla="*/ 0 w 2459864"/>
                  <a:gd name="connsiteY0" fmla="*/ 0 h 1574575"/>
                  <a:gd name="connsiteX1" fmla="*/ 2253802 w 2459864"/>
                  <a:gd name="connsiteY1" fmla="*/ 347730 h 1574575"/>
                  <a:gd name="connsiteX2" fmla="*/ 2459864 w 2459864"/>
                  <a:gd name="connsiteY2" fmla="*/ 1210615 h 1574575"/>
                  <a:gd name="connsiteX3" fmla="*/ 656822 w 2459864"/>
                  <a:gd name="connsiteY3" fmla="*/ 1574575 h 1574575"/>
                  <a:gd name="connsiteX4" fmla="*/ 0 w 2459864"/>
                  <a:gd name="connsiteY4" fmla="*/ 0 h 1574575"/>
                  <a:gd name="connsiteX0" fmla="*/ 0 w 2459864"/>
                  <a:gd name="connsiteY0" fmla="*/ 0 h 1572194"/>
                  <a:gd name="connsiteX1" fmla="*/ 2253802 w 2459864"/>
                  <a:gd name="connsiteY1" fmla="*/ 347730 h 1572194"/>
                  <a:gd name="connsiteX2" fmla="*/ 2459864 w 2459864"/>
                  <a:gd name="connsiteY2" fmla="*/ 1210615 h 1572194"/>
                  <a:gd name="connsiteX3" fmla="*/ 649679 w 2459864"/>
                  <a:gd name="connsiteY3" fmla="*/ 1572194 h 1572194"/>
                  <a:gd name="connsiteX4" fmla="*/ 0 w 2459864"/>
                  <a:gd name="connsiteY4" fmla="*/ 0 h 1572194"/>
                  <a:gd name="connsiteX0" fmla="*/ 0 w 2459864"/>
                  <a:gd name="connsiteY0" fmla="*/ 0 h 1572194"/>
                  <a:gd name="connsiteX1" fmla="*/ 2253802 w 2459864"/>
                  <a:gd name="connsiteY1" fmla="*/ 347730 h 1572194"/>
                  <a:gd name="connsiteX2" fmla="*/ 2459864 w 2459864"/>
                  <a:gd name="connsiteY2" fmla="*/ 1210615 h 1572194"/>
                  <a:gd name="connsiteX3" fmla="*/ 644917 w 2459864"/>
                  <a:gd name="connsiteY3" fmla="*/ 1572194 h 1572194"/>
                  <a:gd name="connsiteX4" fmla="*/ 0 w 2459864"/>
                  <a:gd name="connsiteY4" fmla="*/ 0 h 1572194"/>
                  <a:gd name="connsiteX0" fmla="*/ 0 w 2459864"/>
                  <a:gd name="connsiteY0" fmla="*/ 0 h 1574576"/>
                  <a:gd name="connsiteX1" fmla="*/ 2253802 w 2459864"/>
                  <a:gd name="connsiteY1" fmla="*/ 347730 h 1574576"/>
                  <a:gd name="connsiteX2" fmla="*/ 2459864 w 2459864"/>
                  <a:gd name="connsiteY2" fmla="*/ 1210615 h 1574576"/>
                  <a:gd name="connsiteX3" fmla="*/ 647298 w 2459864"/>
                  <a:gd name="connsiteY3" fmla="*/ 1574576 h 1574576"/>
                  <a:gd name="connsiteX4" fmla="*/ 0 w 2459864"/>
                  <a:gd name="connsiteY4" fmla="*/ 0 h 1574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9864" h="1574576">
                    <a:moveTo>
                      <a:pt x="0" y="0"/>
                    </a:moveTo>
                    <a:lnTo>
                      <a:pt x="2253802" y="347730"/>
                    </a:lnTo>
                    <a:lnTo>
                      <a:pt x="2459864" y="1210615"/>
                    </a:lnTo>
                    <a:lnTo>
                      <a:pt x="647298" y="1574576"/>
                    </a:lnTo>
                    <a:lnTo>
                      <a:pt x="0" y="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2" name="直角三角形 3"/>
              <p:cNvSpPr/>
              <p:nvPr/>
            </p:nvSpPr>
            <p:spPr>
              <a:xfrm rot="10800000">
                <a:off x="3725408" y="3814081"/>
                <a:ext cx="1973978" cy="698950"/>
              </a:xfrm>
              <a:custGeom>
                <a:avLst/>
                <a:gdLst>
                  <a:gd name="connsiteX0" fmla="*/ 0 w 2061029"/>
                  <a:gd name="connsiteY0" fmla="*/ 682172 h 682172"/>
                  <a:gd name="connsiteX1" fmla="*/ 0 w 2061029"/>
                  <a:gd name="connsiteY1" fmla="*/ 0 h 682172"/>
                  <a:gd name="connsiteX2" fmla="*/ 2061029 w 2061029"/>
                  <a:gd name="connsiteY2" fmla="*/ 682172 h 682172"/>
                  <a:gd name="connsiteX3" fmla="*/ 0 w 2061029"/>
                  <a:gd name="connsiteY3" fmla="*/ 682172 h 682172"/>
                  <a:gd name="connsiteX0" fmla="*/ 0 w 2340429"/>
                  <a:gd name="connsiteY0" fmla="*/ 682172 h 809172"/>
                  <a:gd name="connsiteX1" fmla="*/ 0 w 2340429"/>
                  <a:gd name="connsiteY1" fmla="*/ 0 h 809172"/>
                  <a:gd name="connsiteX2" fmla="*/ 2340429 w 2340429"/>
                  <a:gd name="connsiteY2" fmla="*/ 809172 h 809172"/>
                  <a:gd name="connsiteX3" fmla="*/ 0 w 2340429"/>
                  <a:gd name="connsiteY3" fmla="*/ 682172 h 809172"/>
                  <a:gd name="connsiteX0" fmla="*/ 558800 w 2340429"/>
                  <a:gd name="connsiteY0" fmla="*/ 1183822 h 1183822"/>
                  <a:gd name="connsiteX1" fmla="*/ 0 w 2340429"/>
                  <a:gd name="connsiteY1" fmla="*/ 0 h 1183822"/>
                  <a:gd name="connsiteX2" fmla="*/ 2340429 w 2340429"/>
                  <a:gd name="connsiteY2" fmla="*/ 809172 h 1183822"/>
                  <a:gd name="connsiteX3" fmla="*/ 558800 w 2340429"/>
                  <a:gd name="connsiteY3" fmla="*/ 1183822 h 1183822"/>
                  <a:gd name="connsiteX0" fmla="*/ 222250 w 2003879"/>
                  <a:gd name="connsiteY0" fmla="*/ 618672 h 618672"/>
                  <a:gd name="connsiteX1" fmla="*/ 0 w 2003879"/>
                  <a:gd name="connsiteY1" fmla="*/ 0 h 618672"/>
                  <a:gd name="connsiteX2" fmla="*/ 2003879 w 2003879"/>
                  <a:gd name="connsiteY2" fmla="*/ 244022 h 618672"/>
                  <a:gd name="connsiteX3" fmla="*/ 222250 w 2003879"/>
                  <a:gd name="connsiteY3" fmla="*/ 618672 h 618672"/>
                  <a:gd name="connsiteX0" fmla="*/ 196850 w 1978479"/>
                  <a:gd name="connsiteY0" fmla="*/ 675822 h 675822"/>
                  <a:gd name="connsiteX1" fmla="*/ 0 w 1978479"/>
                  <a:gd name="connsiteY1" fmla="*/ 0 h 675822"/>
                  <a:gd name="connsiteX2" fmla="*/ 1978479 w 1978479"/>
                  <a:gd name="connsiteY2" fmla="*/ 301172 h 675822"/>
                  <a:gd name="connsiteX3" fmla="*/ 196850 w 1978479"/>
                  <a:gd name="connsiteY3" fmla="*/ 675822 h 675822"/>
                  <a:gd name="connsiteX0" fmla="*/ 184150 w 1965779"/>
                  <a:gd name="connsiteY0" fmla="*/ 685347 h 685347"/>
                  <a:gd name="connsiteX1" fmla="*/ 0 w 1965779"/>
                  <a:gd name="connsiteY1" fmla="*/ 0 h 685347"/>
                  <a:gd name="connsiteX2" fmla="*/ 1965779 w 1965779"/>
                  <a:gd name="connsiteY2" fmla="*/ 310697 h 685347"/>
                  <a:gd name="connsiteX3" fmla="*/ 184150 w 1965779"/>
                  <a:gd name="connsiteY3" fmla="*/ 685347 h 685347"/>
                  <a:gd name="connsiteX0" fmla="*/ 184150 w 1984829"/>
                  <a:gd name="connsiteY0" fmla="*/ 685347 h 685347"/>
                  <a:gd name="connsiteX1" fmla="*/ 0 w 1984829"/>
                  <a:gd name="connsiteY1" fmla="*/ 0 h 685347"/>
                  <a:gd name="connsiteX2" fmla="*/ 1984829 w 1984829"/>
                  <a:gd name="connsiteY2" fmla="*/ 310697 h 685347"/>
                  <a:gd name="connsiteX3" fmla="*/ 184150 w 1984829"/>
                  <a:gd name="connsiteY3" fmla="*/ 685347 h 685347"/>
                  <a:gd name="connsiteX0" fmla="*/ 184150 w 1984829"/>
                  <a:gd name="connsiteY0" fmla="*/ 685347 h 685347"/>
                  <a:gd name="connsiteX1" fmla="*/ 0 w 1984829"/>
                  <a:gd name="connsiteY1" fmla="*/ 0 h 685347"/>
                  <a:gd name="connsiteX2" fmla="*/ 1984829 w 1984829"/>
                  <a:gd name="connsiteY2" fmla="*/ 317047 h 685347"/>
                  <a:gd name="connsiteX3" fmla="*/ 184150 w 1984829"/>
                  <a:gd name="connsiteY3" fmla="*/ 685347 h 685347"/>
                  <a:gd name="connsiteX0" fmla="*/ 184150 w 1988004"/>
                  <a:gd name="connsiteY0" fmla="*/ 685347 h 685347"/>
                  <a:gd name="connsiteX1" fmla="*/ 0 w 1988004"/>
                  <a:gd name="connsiteY1" fmla="*/ 0 h 685347"/>
                  <a:gd name="connsiteX2" fmla="*/ 1988004 w 1988004"/>
                  <a:gd name="connsiteY2" fmla="*/ 320222 h 685347"/>
                  <a:gd name="connsiteX3" fmla="*/ 184150 w 1988004"/>
                  <a:gd name="connsiteY3" fmla="*/ 685347 h 685347"/>
                  <a:gd name="connsiteX0" fmla="*/ 184150 w 1997529"/>
                  <a:gd name="connsiteY0" fmla="*/ 685347 h 685347"/>
                  <a:gd name="connsiteX1" fmla="*/ 0 w 1997529"/>
                  <a:gd name="connsiteY1" fmla="*/ 0 h 685347"/>
                  <a:gd name="connsiteX2" fmla="*/ 1997529 w 1997529"/>
                  <a:gd name="connsiteY2" fmla="*/ 313872 h 685347"/>
                  <a:gd name="connsiteX3" fmla="*/ 184150 w 1997529"/>
                  <a:gd name="connsiteY3" fmla="*/ 685347 h 685347"/>
                  <a:gd name="connsiteX0" fmla="*/ 184150 w 1997529"/>
                  <a:gd name="connsiteY0" fmla="*/ 694872 h 694872"/>
                  <a:gd name="connsiteX1" fmla="*/ 0 w 1997529"/>
                  <a:gd name="connsiteY1" fmla="*/ 0 h 694872"/>
                  <a:gd name="connsiteX2" fmla="*/ 1997529 w 1997529"/>
                  <a:gd name="connsiteY2" fmla="*/ 313872 h 694872"/>
                  <a:gd name="connsiteX3" fmla="*/ 184150 w 1997529"/>
                  <a:gd name="connsiteY3" fmla="*/ 694872 h 694872"/>
                  <a:gd name="connsiteX0" fmla="*/ 191293 w 1997529"/>
                  <a:gd name="connsiteY0" fmla="*/ 694872 h 694872"/>
                  <a:gd name="connsiteX1" fmla="*/ 0 w 1997529"/>
                  <a:gd name="connsiteY1" fmla="*/ 0 h 694872"/>
                  <a:gd name="connsiteX2" fmla="*/ 1997529 w 1997529"/>
                  <a:gd name="connsiteY2" fmla="*/ 313872 h 694872"/>
                  <a:gd name="connsiteX3" fmla="*/ 191293 w 1997529"/>
                  <a:gd name="connsiteY3" fmla="*/ 694872 h 694872"/>
                  <a:gd name="connsiteX0" fmla="*/ 186530 w 1997529"/>
                  <a:gd name="connsiteY0" fmla="*/ 694872 h 694872"/>
                  <a:gd name="connsiteX1" fmla="*/ 0 w 1997529"/>
                  <a:gd name="connsiteY1" fmla="*/ 0 h 694872"/>
                  <a:gd name="connsiteX2" fmla="*/ 1997529 w 1997529"/>
                  <a:gd name="connsiteY2" fmla="*/ 313872 h 694872"/>
                  <a:gd name="connsiteX3" fmla="*/ 186530 w 1997529"/>
                  <a:gd name="connsiteY3" fmla="*/ 694872 h 694872"/>
                  <a:gd name="connsiteX0" fmla="*/ 186530 w 1992767"/>
                  <a:gd name="connsiteY0" fmla="*/ 694872 h 694872"/>
                  <a:gd name="connsiteX1" fmla="*/ 0 w 1992767"/>
                  <a:gd name="connsiteY1" fmla="*/ 0 h 694872"/>
                  <a:gd name="connsiteX2" fmla="*/ 1992767 w 1992767"/>
                  <a:gd name="connsiteY2" fmla="*/ 313872 h 694872"/>
                  <a:gd name="connsiteX3" fmla="*/ 186530 w 1992767"/>
                  <a:gd name="connsiteY3" fmla="*/ 694872 h 694872"/>
                  <a:gd name="connsiteX0" fmla="*/ 186530 w 1989592"/>
                  <a:gd name="connsiteY0" fmla="*/ 694872 h 694872"/>
                  <a:gd name="connsiteX1" fmla="*/ 0 w 1989592"/>
                  <a:gd name="connsiteY1" fmla="*/ 0 h 694872"/>
                  <a:gd name="connsiteX2" fmla="*/ 1989592 w 1989592"/>
                  <a:gd name="connsiteY2" fmla="*/ 313872 h 694872"/>
                  <a:gd name="connsiteX3" fmla="*/ 186530 w 1989592"/>
                  <a:gd name="connsiteY3" fmla="*/ 694872 h 694872"/>
                  <a:gd name="connsiteX0" fmla="*/ 186530 w 1989592"/>
                  <a:gd name="connsiteY0" fmla="*/ 694872 h 694872"/>
                  <a:gd name="connsiteX1" fmla="*/ 0 w 1989592"/>
                  <a:gd name="connsiteY1" fmla="*/ 0 h 694872"/>
                  <a:gd name="connsiteX2" fmla="*/ 1989592 w 1989592"/>
                  <a:gd name="connsiteY2" fmla="*/ 317047 h 694872"/>
                  <a:gd name="connsiteX3" fmla="*/ 186530 w 1989592"/>
                  <a:gd name="connsiteY3" fmla="*/ 694872 h 694872"/>
                  <a:gd name="connsiteX0" fmla="*/ 186530 w 1989592"/>
                  <a:gd name="connsiteY0" fmla="*/ 694872 h 694872"/>
                  <a:gd name="connsiteX1" fmla="*/ 0 w 1989592"/>
                  <a:gd name="connsiteY1" fmla="*/ 0 h 694872"/>
                  <a:gd name="connsiteX2" fmla="*/ 1989592 w 1989592"/>
                  <a:gd name="connsiteY2" fmla="*/ 317047 h 694872"/>
                  <a:gd name="connsiteX3" fmla="*/ 186530 w 1989592"/>
                  <a:gd name="connsiteY3" fmla="*/ 694872 h 694872"/>
                  <a:gd name="connsiteX0" fmla="*/ 186530 w 1992767"/>
                  <a:gd name="connsiteY0" fmla="*/ 694872 h 694872"/>
                  <a:gd name="connsiteX1" fmla="*/ 0 w 1992767"/>
                  <a:gd name="connsiteY1" fmla="*/ 0 h 694872"/>
                  <a:gd name="connsiteX2" fmla="*/ 1992767 w 1992767"/>
                  <a:gd name="connsiteY2" fmla="*/ 317047 h 694872"/>
                  <a:gd name="connsiteX3" fmla="*/ 186530 w 1992767"/>
                  <a:gd name="connsiteY3" fmla="*/ 694872 h 694872"/>
                  <a:gd name="connsiteX0" fmla="*/ 186530 w 1999117"/>
                  <a:gd name="connsiteY0" fmla="*/ 694872 h 694872"/>
                  <a:gd name="connsiteX1" fmla="*/ 0 w 1999117"/>
                  <a:gd name="connsiteY1" fmla="*/ 0 h 694872"/>
                  <a:gd name="connsiteX2" fmla="*/ 1999117 w 1999117"/>
                  <a:gd name="connsiteY2" fmla="*/ 317047 h 694872"/>
                  <a:gd name="connsiteX3" fmla="*/ 186530 w 1999117"/>
                  <a:gd name="connsiteY3" fmla="*/ 694872 h 694872"/>
                  <a:gd name="connsiteX0" fmla="*/ 186530 w 1989592"/>
                  <a:gd name="connsiteY0" fmla="*/ 694872 h 694872"/>
                  <a:gd name="connsiteX1" fmla="*/ 0 w 1989592"/>
                  <a:gd name="connsiteY1" fmla="*/ 0 h 694872"/>
                  <a:gd name="connsiteX2" fmla="*/ 1989592 w 1989592"/>
                  <a:gd name="connsiteY2" fmla="*/ 320222 h 694872"/>
                  <a:gd name="connsiteX3" fmla="*/ 186530 w 1989592"/>
                  <a:gd name="connsiteY3" fmla="*/ 694872 h 694872"/>
                  <a:gd name="connsiteX0" fmla="*/ 186530 w 1995942"/>
                  <a:gd name="connsiteY0" fmla="*/ 694872 h 694872"/>
                  <a:gd name="connsiteX1" fmla="*/ 0 w 1995942"/>
                  <a:gd name="connsiteY1" fmla="*/ 0 h 694872"/>
                  <a:gd name="connsiteX2" fmla="*/ 1995942 w 1995942"/>
                  <a:gd name="connsiteY2" fmla="*/ 323397 h 694872"/>
                  <a:gd name="connsiteX3" fmla="*/ 186530 w 1995942"/>
                  <a:gd name="connsiteY3" fmla="*/ 694872 h 694872"/>
                  <a:gd name="connsiteX0" fmla="*/ 180180 w 1989592"/>
                  <a:gd name="connsiteY0" fmla="*/ 704397 h 704397"/>
                  <a:gd name="connsiteX1" fmla="*/ 0 w 1989592"/>
                  <a:gd name="connsiteY1" fmla="*/ 0 h 704397"/>
                  <a:gd name="connsiteX2" fmla="*/ 1989592 w 1989592"/>
                  <a:gd name="connsiteY2" fmla="*/ 332922 h 704397"/>
                  <a:gd name="connsiteX3" fmla="*/ 180180 w 1989592"/>
                  <a:gd name="connsiteY3" fmla="*/ 704397 h 704397"/>
                  <a:gd name="connsiteX0" fmla="*/ 173830 w 1983242"/>
                  <a:gd name="connsiteY0" fmla="*/ 694872 h 694872"/>
                  <a:gd name="connsiteX1" fmla="*/ 0 w 1983242"/>
                  <a:gd name="connsiteY1" fmla="*/ 0 h 694872"/>
                  <a:gd name="connsiteX2" fmla="*/ 1983242 w 1983242"/>
                  <a:gd name="connsiteY2" fmla="*/ 323397 h 694872"/>
                  <a:gd name="connsiteX3" fmla="*/ 173830 w 1983242"/>
                  <a:gd name="connsiteY3" fmla="*/ 694872 h 694872"/>
                  <a:gd name="connsiteX0" fmla="*/ 177005 w 1986417"/>
                  <a:gd name="connsiteY0" fmla="*/ 694872 h 694872"/>
                  <a:gd name="connsiteX1" fmla="*/ 0 w 1986417"/>
                  <a:gd name="connsiteY1" fmla="*/ 0 h 694872"/>
                  <a:gd name="connsiteX2" fmla="*/ 1986417 w 1986417"/>
                  <a:gd name="connsiteY2" fmla="*/ 323397 h 694872"/>
                  <a:gd name="connsiteX3" fmla="*/ 177005 w 1986417"/>
                  <a:gd name="connsiteY3" fmla="*/ 694872 h 694872"/>
                  <a:gd name="connsiteX0" fmla="*/ 164566 w 1973978"/>
                  <a:gd name="connsiteY0" fmla="*/ 698950 h 698950"/>
                  <a:gd name="connsiteX1" fmla="*/ 0 w 1973978"/>
                  <a:gd name="connsiteY1" fmla="*/ 0 h 698950"/>
                  <a:gd name="connsiteX2" fmla="*/ 1973978 w 1973978"/>
                  <a:gd name="connsiteY2" fmla="*/ 327475 h 698950"/>
                  <a:gd name="connsiteX3" fmla="*/ 164566 w 1973978"/>
                  <a:gd name="connsiteY3" fmla="*/ 698950 h 698950"/>
                </a:gdLst>
                <a:ahLst/>
                <a:cxnLst>
                  <a:cxn ang="0">
                    <a:pos x="connsiteX0" y="connsiteY0"/>
                  </a:cxn>
                  <a:cxn ang="0">
                    <a:pos x="connsiteX1" y="connsiteY1"/>
                  </a:cxn>
                  <a:cxn ang="0">
                    <a:pos x="connsiteX2" y="connsiteY2"/>
                  </a:cxn>
                  <a:cxn ang="0">
                    <a:pos x="connsiteX3" y="connsiteY3"/>
                  </a:cxn>
                </a:cxnLst>
                <a:rect l="l" t="t" r="r" b="b"/>
                <a:pathLst>
                  <a:path w="1973978" h="698950">
                    <a:moveTo>
                      <a:pt x="164566" y="698950"/>
                    </a:moveTo>
                    <a:lnTo>
                      <a:pt x="0" y="0"/>
                    </a:lnTo>
                    <a:lnTo>
                      <a:pt x="1973978" y="327475"/>
                    </a:lnTo>
                    <a:lnTo>
                      <a:pt x="164566" y="6989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4" name="前翅膀"/>
            <p:cNvGrpSpPr/>
            <p:nvPr/>
          </p:nvGrpSpPr>
          <p:grpSpPr>
            <a:xfrm rot="1044185">
              <a:off x="4507389" y="373608"/>
              <a:ext cx="1150170" cy="640522"/>
              <a:chOff x="2389243" y="1423041"/>
              <a:chExt cx="4680956" cy="2639549"/>
            </a:xfrm>
          </p:grpSpPr>
          <p:sp>
            <p:nvSpPr>
              <p:cNvPr id="165" name="直角三角形 7"/>
              <p:cNvSpPr/>
              <p:nvPr/>
            </p:nvSpPr>
            <p:spPr>
              <a:xfrm>
                <a:off x="2389243" y="2123614"/>
                <a:ext cx="2510973" cy="1938976"/>
              </a:xfrm>
              <a:custGeom>
                <a:avLst/>
                <a:gdLst>
                  <a:gd name="connsiteX0" fmla="*/ 0 w 5428343"/>
                  <a:gd name="connsiteY0" fmla="*/ 2845210 h 2845210"/>
                  <a:gd name="connsiteX1" fmla="*/ 0 w 5428343"/>
                  <a:gd name="connsiteY1" fmla="*/ 0 h 2845210"/>
                  <a:gd name="connsiteX2" fmla="*/ 5428343 w 5428343"/>
                  <a:gd name="connsiteY2" fmla="*/ 2845210 h 2845210"/>
                  <a:gd name="connsiteX3" fmla="*/ 0 w 5428343"/>
                  <a:gd name="connsiteY3" fmla="*/ 2845210 h 2845210"/>
                  <a:gd name="connsiteX0" fmla="*/ 0 w 5428343"/>
                  <a:gd name="connsiteY0" fmla="*/ 2932296 h 2932296"/>
                  <a:gd name="connsiteX1" fmla="*/ 3497943 w 5428343"/>
                  <a:gd name="connsiteY1" fmla="*/ 0 h 2932296"/>
                  <a:gd name="connsiteX2" fmla="*/ 5428343 w 5428343"/>
                  <a:gd name="connsiteY2" fmla="*/ 2932296 h 2932296"/>
                  <a:gd name="connsiteX3" fmla="*/ 0 w 5428343"/>
                  <a:gd name="connsiteY3" fmla="*/ 2932296 h 2932296"/>
                  <a:gd name="connsiteX0" fmla="*/ 0 w 5428343"/>
                  <a:gd name="connsiteY0" fmla="*/ 2554925 h 2554925"/>
                  <a:gd name="connsiteX1" fmla="*/ 1712686 w 5428343"/>
                  <a:gd name="connsiteY1" fmla="*/ 0 h 2554925"/>
                  <a:gd name="connsiteX2" fmla="*/ 5428343 w 5428343"/>
                  <a:gd name="connsiteY2" fmla="*/ 2554925 h 2554925"/>
                  <a:gd name="connsiteX3" fmla="*/ 0 w 5428343"/>
                  <a:gd name="connsiteY3" fmla="*/ 2554925 h 2554925"/>
                  <a:gd name="connsiteX0" fmla="*/ 0 w 7649029"/>
                  <a:gd name="connsiteY0" fmla="*/ 2554925 h 2554925"/>
                  <a:gd name="connsiteX1" fmla="*/ 1712686 w 7649029"/>
                  <a:gd name="connsiteY1" fmla="*/ 0 h 2554925"/>
                  <a:gd name="connsiteX2" fmla="*/ 7649029 w 7649029"/>
                  <a:gd name="connsiteY2" fmla="*/ 2075953 h 2554925"/>
                  <a:gd name="connsiteX3" fmla="*/ 0 w 7649029"/>
                  <a:gd name="connsiteY3" fmla="*/ 2554925 h 2554925"/>
                  <a:gd name="connsiteX0" fmla="*/ 0 w 7649029"/>
                  <a:gd name="connsiteY0" fmla="*/ 2772640 h 2772640"/>
                  <a:gd name="connsiteX1" fmla="*/ 1611086 w 7649029"/>
                  <a:gd name="connsiteY1" fmla="*/ 0 h 2772640"/>
                  <a:gd name="connsiteX2" fmla="*/ 7649029 w 7649029"/>
                  <a:gd name="connsiteY2" fmla="*/ 2293668 h 2772640"/>
                  <a:gd name="connsiteX3" fmla="*/ 0 w 7649029"/>
                  <a:gd name="connsiteY3" fmla="*/ 2772640 h 2772640"/>
                  <a:gd name="connsiteX0" fmla="*/ 0 w 7881258"/>
                  <a:gd name="connsiteY0" fmla="*/ 2816183 h 2816183"/>
                  <a:gd name="connsiteX1" fmla="*/ 1843315 w 7881258"/>
                  <a:gd name="connsiteY1" fmla="*/ 0 h 2816183"/>
                  <a:gd name="connsiteX2" fmla="*/ 7881258 w 7881258"/>
                  <a:gd name="connsiteY2" fmla="*/ 2293668 h 2816183"/>
                  <a:gd name="connsiteX3" fmla="*/ 0 w 7881258"/>
                  <a:gd name="connsiteY3" fmla="*/ 2816183 h 2816183"/>
                  <a:gd name="connsiteX0" fmla="*/ 0 w 7881258"/>
                  <a:gd name="connsiteY0" fmla="*/ 3120983 h 3120983"/>
                  <a:gd name="connsiteX1" fmla="*/ 1727200 w 7881258"/>
                  <a:gd name="connsiteY1" fmla="*/ 0 h 3120983"/>
                  <a:gd name="connsiteX2" fmla="*/ 7881258 w 7881258"/>
                  <a:gd name="connsiteY2" fmla="*/ 2598468 h 3120983"/>
                  <a:gd name="connsiteX3" fmla="*/ 0 w 7881258"/>
                  <a:gd name="connsiteY3" fmla="*/ 3120983 h 3120983"/>
                  <a:gd name="connsiteX0" fmla="*/ 0 w 7881258"/>
                  <a:gd name="connsiteY0" fmla="*/ 3114633 h 3114633"/>
                  <a:gd name="connsiteX1" fmla="*/ 1724025 w 7881258"/>
                  <a:gd name="connsiteY1" fmla="*/ 0 h 3114633"/>
                  <a:gd name="connsiteX2" fmla="*/ 7881258 w 7881258"/>
                  <a:gd name="connsiteY2" fmla="*/ 2592118 h 3114633"/>
                  <a:gd name="connsiteX3" fmla="*/ 0 w 7881258"/>
                  <a:gd name="connsiteY3" fmla="*/ 3114633 h 3114633"/>
                  <a:gd name="connsiteX0" fmla="*/ 0 w 7881258"/>
                  <a:gd name="connsiteY0" fmla="*/ 1866404 h 1866404"/>
                  <a:gd name="connsiteX1" fmla="*/ 1114425 w 7881258"/>
                  <a:gd name="connsiteY1" fmla="*/ 0 h 1866404"/>
                  <a:gd name="connsiteX2" fmla="*/ 7881258 w 7881258"/>
                  <a:gd name="connsiteY2" fmla="*/ 1343889 h 1866404"/>
                  <a:gd name="connsiteX3" fmla="*/ 0 w 7881258"/>
                  <a:gd name="connsiteY3" fmla="*/ 1866404 h 1866404"/>
                  <a:gd name="connsiteX0" fmla="*/ 0 w 2510973"/>
                  <a:gd name="connsiteY0" fmla="*/ 1866404 h 1866404"/>
                  <a:gd name="connsiteX1" fmla="*/ 1114425 w 2510973"/>
                  <a:gd name="connsiteY1" fmla="*/ 0 h 1866404"/>
                  <a:gd name="connsiteX2" fmla="*/ 2510973 w 2510973"/>
                  <a:gd name="connsiteY2" fmla="*/ 1648689 h 1866404"/>
                  <a:gd name="connsiteX3" fmla="*/ 0 w 2510973"/>
                  <a:gd name="connsiteY3" fmla="*/ 1866404 h 1866404"/>
                  <a:gd name="connsiteX0" fmla="*/ 0 w 2510973"/>
                  <a:gd name="connsiteY0" fmla="*/ 1866404 h 1866404"/>
                  <a:gd name="connsiteX1" fmla="*/ 1114425 w 2510973"/>
                  <a:gd name="connsiteY1" fmla="*/ 0 h 1866404"/>
                  <a:gd name="connsiteX2" fmla="*/ 2510973 w 2510973"/>
                  <a:gd name="connsiteY2" fmla="*/ 1692232 h 1866404"/>
                  <a:gd name="connsiteX3" fmla="*/ 0 w 2510973"/>
                  <a:gd name="connsiteY3" fmla="*/ 1866404 h 1866404"/>
                  <a:gd name="connsiteX0" fmla="*/ 0 w 2510973"/>
                  <a:gd name="connsiteY0" fmla="*/ 1880919 h 1880919"/>
                  <a:gd name="connsiteX1" fmla="*/ 1767567 w 2510973"/>
                  <a:gd name="connsiteY1" fmla="*/ 0 h 1880919"/>
                  <a:gd name="connsiteX2" fmla="*/ 2510973 w 2510973"/>
                  <a:gd name="connsiteY2" fmla="*/ 1706747 h 1880919"/>
                  <a:gd name="connsiteX3" fmla="*/ 0 w 2510973"/>
                  <a:gd name="connsiteY3" fmla="*/ 1880919 h 1880919"/>
                  <a:gd name="connsiteX0" fmla="*/ 0 w 2510973"/>
                  <a:gd name="connsiteY0" fmla="*/ 1895433 h 1895433"/>
                  <a:gd name="connsiteX1" fmla="*/ 1724024 w 2510973"/>
                  <a:gd name="connsiteY1" fmla="*/ 0 h 1895433"/>
                  <a:gd name="connsiteX2" fmla="*/ 2510973 w 2510973"/>
                  <a:gd name="connsiteY2" fmla="*/ 1721261 h 1895433"/>
                  <a:gd name="connsiteX3" fmla="*/ 0 w 2510973"/>
                  <a:gd name="connsiteY3" fmla="*/ 1895433 h 1895433"/>
                  <a:gd name="connsiteX0" fmla="*/ 0 w 2510973"/>
                  <a:gd name="connsiteY0" fmla="*/ 1938976 h 1938976"/>
                  <a:gd name="connsiteX1" fmla="*/ 1840138 w 2510973"/>
                  <a:gd name="connsiteY1" fmla="*/ 0 h 1938976"/>
                  <a:gd name="connsiteX2" fmla="*/ 2510973 w 2510973"/>
                  <a:gd name="connsiteY2" fmla="*/ 1764804 h 1938976"/>
                  <a:gd name="connsiteX3" fmla="*/ 0 w 2510973"/>
                  <a:gd name="connsiteY3" fmla="*/ 1938976 h 1938976"/>
                </a:gdLst>
                <a:ahLst/>
                <a:cxnLst>
                  <a:cxn ang="0">
                    <a:pos x="connsiteX0" y="connsiteY0"/>
                  </a:cxn>
                  <a:cxn ang="0">
                    <a:pos x="connsiteX1" y="connsiteY1"/>
                  </a:cxn>
                  <a:cxn ang="0">
                    <a:pos x="connsiteX2" y="connsiteY2"/>
                  </a:cxn>
                  <a:cxn ang="0">
                    <a:pos x="connsiteX3" y="connsiteY3"/>
                  </a:cxn>
                </a:cxnLst>
                <a:rect l="l" t="t" r="r" b="b"/>
                <a:pathLst>
                  <a:path w="2510973" h="1938976">
                    <a:moveTo>
                      <a:pt x="0" y="1938976"/>
                    </a:moveTo>
                    <a:lnTo>
                      <a:pt x="1840138" y="0"/>
                    </a:lnTo>
                    <a:lnTo>
                      <a:pt x="2510973" y="1764804"/>
                    </a:lnTo>
                    <a:lnTo>
                      <a:pt x="0" y="1938976"/>
                    </a:lnTo>
                    <a:close/>
                  </a:path>
                </a:pathLst>
              </a:custGeom>
              <a:solidFill>
                <a:srgbClr val="EA15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6" name="直角三角形 7"/>
              <p:cNvSpPr/>
              <p:nvPr/>
            </p:nvSpPr>
            <p:spPr>
              <a:xfrm rot="10800000">
                <a:off x="4225564" y="2127361"/>
                <a:ext cx="2010911" cy="1764804"/>
              </a:xfrm>
              <a:custGeom>
                <a:avLst/>
                <a:gdLst>
                  <a:gd name="connsiteX0" fmla="*/ 0 w 5428343"/>
                  <a:gd name="connsiteY0" fmla="*/ 2845210 h 2845210"/>
                  <a:gd name="connsiteX1" fmla="*/ 0 w 5428343"/>
                  <a:gd name="connsiteY1" fmla="*/ 0 h 2845210"/>
                  <a:gd name="connsiteX2" fmla="*/ 5428343 w 5428343"/>
                  <a:gd name="connsiteY2" fmla="*/ 2845210 h 2845210"/>
                  <a:gd name="connsiteX3" fmla="*/ 0 w 5428343"/>
                  <a:gd name="connsiteY3" fmla="*/ 2845210 h 2845210"/>
                  <a:gd name="connsiteX0" fmla="*/ 0 w 5428343"/>
                  <a:gd name="connsiteY0" fmla="*/ 2932296 h 2932296"/>
                  <a:gd name="connsiteX1" fmla="*/ 3497943 w 5428343"/>
                  <a:gd name="connsiteY1" fmla="*/ 0 h 2932296"/>
                  <a:gd name="connsiteX2" fmla="*/ 5428343 w 5428343"/>
                  <a:gd name="connsiteY2" fmla="*/ 2932296 h 2932296"/>
                  <a:gd name="connsiteX3" fmla="*/ 0 w 5428343"/>
                  <a:gd name="connsiteY3" fmla="*/ 2932296 h 2932296"/>
                  <a:gd name="connsiteX0" fmla="*/ 0 w 5428343"/>
                  <a:gd name="connsiteY0" fmla="*/ 2554925 h 2554925"/>
                  <a:gd name="connsiteX1" fmla="*/ 1712686 w 5428343"/>
                  <a:gd name="connsiteY1" fmla="*/ 0 h 2554925"/>
                  <a:gd name="connsiteX2" fmla="*/ 5428343 w 5428343"/>
                  <a:gd name="connsiteY2" fmla="*/ 2554925 h 2554925"/>
                  <a:gd name="connsiteX3" fmla="*/ 0 w 5428343"/>
                  <a:gd name="connsiteY3" fmla="*/ 2554925 h 2554925"/>
                  <a:gd name="connsiteX0" fmla="*/ 0 w 7649029"/>
                  <a:gd name="connsiteY0" fmla="*/ 2554925 h 2554925"/>
                  <a:gd name="connsiteX1" fmla="*/ 1712686 w 7649029"/>
                  <a:gd name="connsiteY1" fmla="*/ 0 h 2554925"/>
                  <a:gd name="connsiteX2" fmla="*/ 7649029 w 7649029"/>
                  <a:gd name="connsiteY2" fmla="*/ 2075953 h 2554925"/>
                  <a:gd name="connsiteX3" fmla="*/ 0 w 7649029"/>
                  <a:gd name="connsiteY3" fmla="*/ 2554925 h 2554925"/>
                  <a:gd name="connsiteX0" fmla="*/ 0 w 7649029"/>
                  <a:gd name="connsiteY0" fmla="*/ 2772640 h 2772640"/>
                  <a:gd name="connsiteX1" fmla="*/ 1611086 w 7649029"/>
                  <a:gd name="connsiteY1" fmla="*/ 0 h 2772640"/>
                  <a:gd name="connsiteX2" fmla="*/ 7649029 w 7649029"/>
                  <a:gd name="connsiteY2" fmla="*/ 2293668 h 2772640"/>
                  <a:gd name="connsiteX3" fmla="*/ 0 w 7649029"/>
                  <a:gd name="connsiteY3" fmla="*/ 2772640 h 2772640"/>
                  <a:gd name="connsiteX0" fmla="*/ 0 w 7881258"/>
                  <a:gd name="connsiteY0" fmla="*/ 2816183 h 2816183"/>
                  <a:gd name="connsiteX1" fmla="*/ 1843315 w 7881258"/>
                  <a:gd name="connsiteY1" fmla="*/ 0 h 2816183"/>
                  <a:gd name="connsiteX2" fmla="*/ 7881258 w 7881258"/>
                  <a:gd name="connsiteY2" fmla="*/ 2293668 h 2816183"/>
                  <a:gd name="connsiteX3" fmla="*/ 0 w 7881258"/>
                  <a:gd name="connsiteY3" fmla="*/ 2816183 h 2816183"/>
                  <a:gd name="connsiteX0" fmla="*/ 0 w 7881258"/>
                  <a:gd name="connsiteY0" fmla="*/ 3120983 h 3120983"/>
                  <a:gd name="connsiteX1" fmla="*/ 1727200 w 7881258"/>
                  <a:gd name="connsiteY1" fmla="*/ 0 h 3120983"/>
                  <a:gd name="connsiteX2" fmla="*/ 7881258 w 7881258"/>
                  <a:gd name="connsiteY2" fmla="*/ 2598468 h 3120983"/>
                  <a:gd name="connsiteX3" fmla="*/ 0 w 7881258"/>
                  <a:gd name="connsiteY3" fmla="*/ 3120983 h 3120983"/>
                  <a:gd name="connsiteX0" fmla="*/ 0 w 7881258"/>
                  <a:gd name="connsiteY0" fmla="*/ 3114633 h 3114633"/>
                  <a:gd name="connsiteX1" fmla="*/ 1724025 w 7881258"/>
                  <a:gd name="connsiteY1" fmla="*/ 0 h 3114633"/>
                  <a:gd name="connsiteX2" fmla="*/ 7881258 w 7881258"/>
                  <a:gd name="connsiteY2" fmla="*/ 2592118 h 3114633"/>
                  <a:gd name="connsiteX3" fmla="*/ 0 w 7881258"/>
                  <a:gd name="connsiteY3" fmla="*/ 3114633 h 3114633"/>
                  <a:gd name="connsiteX0" fmla="*/ 0 w 7881258"/>
                  <a:gd name="connsiteY0" fmla="*/ 1866404 h 1866404"/>
                  <a:gd name="connsiteX1" fmla="*/ 1114425 w 7881258"/>
                  <a:gd name="connsiteY1" fmla="*/ 0 h 1866404"/>
                  <a:gd name="connsiteX2" fmla="*/ 7881258 w 7881258"/>
                  <a:gd name="connsiteY2" fmla="*/ 1343889 h 1866404"/>
                  <a:gd name="connsiteX3" fmla="*/ 0 w 7881258"/>
                  <a:gd name="connsiteY3" fmla="*/ 1866404 h 1866404"/>
                  <a:gd name="connsiteX0" fmla="*/ 0 w 2510973"/>
                  <a:gd name="connsiteY0" fmla="*/ 1866404 h 1866404"/>
                  <a:gd name="connsiteX1" fmla="*/ 1114425 w 2510973"/>
                  <a:gd name="connsiteY1" fmla="*/ 0 h 1866404"/>
                  <a:gd name="connsiteX2" fmla="*/ 2510973 w 2510973"/>
                  <a:gd name="connsiteY2" fmla="*/ 1648689 h 1866404"/>
                  <a:gd name="connsiteX3" fmla="*/ 0 w 2510973"/>
                  <a:gd name="connsiteY3" fmla="*/ 1866404 h 1866404"/>
                  <a:gd name="connsiteX0" fmla="*/ 0 w 2510973"/>
                  <a:gd name="connsiteY0" fmla="*/ 1866404 h 1866404"/>
                  <a:gd name="connsiteX1" fmla="*/ 1114425 w 2510973"/>
                  <a:gd name="connsiteY1" fmla="*/ 0 h 1866404"/>
                  <a:gd name="connsiteX2" fmla="*/ 2510973 w 2510973"/>
                  <a:gd name="connsiteY2" fmla="*/ 1692232 h 1866404"/>
                  <a:gd name="connsiteX3" fmla="*/ 0 w 2510973"/>
                  <a:gd name="connsiteY3" fmla="*/ 1866404 h 1866404"/>
                  <a:gd name="connsiteX0" fmla="*/ 0 w 2510973"/>
                  <a:gd name="connsiteY0" fmla="*/ 1880919 h 1880919"/>
                  <a:gd name="connsiteX1" fmla="*/ 1767567 w 2510973"/>
                  <a:gd name="connsiteY1" fmla="*/ 0 h 1880919"/>
                  <a:gd name="connsiteX2" fmla="*/ 2510973 w 2510973"/>
                  <a:gd name="connsiteY2" fmla="*/ 1706747 h 1880919"/>
                  <a:gd name="connsiteX3" fmla="*/ 0 w 2510973"/>
                  <a:gd name="connsiteY3" fmla="*/ 1880919 h 1880919"/>
                  <a:gd name="connsiteX0" fmla="*/ 0 w 2510973"/>
                  <a:gd name="connsiteY0" fmla="*/ 1895433 h 1895433"/>
                  <a:gd name="connsiteX1" fmla="*/ 1724024 w 2510973"/>
                  <a:gd name="connsiteY1" fmla="*/ 0 h 1895433"/>
                  <a:gd name="connsiteX2" fmla="*/ 2510973 w 2510973"/>
                  <a:gd name="connsiteY2" fmla="*/ 1721261 h 1895433"/>
                  <a:gd name="connsiteX3" fmla="*/ 0 w 2510973"/>
                  <a:gd name="connsiteY3" fmla="*/ 1895433 h 1895433"/>
                  <a:gd name="connsiteX0" fmla="*/ 0 w 2510973"/>
                  <a:gd name="connsiteY0" fmla="*/ 1938976 h 1938976"/>
                  <a:gd name="connsiteX1" fmla="*/ 1840138 w 2510973"/>
                  <a:gd name="connsiteY1" fmla="*/ 0 h 1938976"/>
                  <a:gd name="connsiteX2" fmla="*/ 2510973 w 2510973"/>
                  <a:gd name="connsiteY2" fmla="*/ 1764804 h 1938976"/>
                  <a:gd name="connsiteX3" fmla="*/ 0 w 2510973"/>
                  <a:gd name="connsiteY3" fmla="*/ 1938976 h 1938976"/>
                  <a:gd name="connsiteX0" fmla="*/ 0 w 1929948"/>
                  <a:gd name="connsiteY0" fmla="*/ 1324614 h 1764804"/>
                  <a:gd name="connsiteX1" fmla="*/ 1259113 w 1929948"/>
                  <a:gd name="connsiteY1" fmla="*/ 0 h 1764804"/>
                  <a:gd name="connsiteX2" fmla="*/ 1929948 w 1929948"/>
                  <a:gd name="connsiteY2" fmla="*/ 1764804 h 1764804"/>
                  <a:gd name="connsiteX3" fmla="*/ 0 w 1929948"/>
                  <a:gd name="connsiteY3" fmla="*/ 1324614 h 1764804"/>
                  <a:gd name="connsiteX0" fmla="*/ 0 w 2010911"/>
                  <a:gd name="connsiteY0" fmla="*/ 1005527 h 1764804"/>
                  <a:gd name="connsiteX1" fmla="*/ 1340076 w 2010911"/>
                  <a:gd name="connsiteY1" fmla="*/ 0 h 1764804"/>
                  <a:gd name="connsiteX2" fmla="*/ 2010911 w 2010911"/>
                  <a:gd name="connsiteY2" fmla="*/ 1764804 h 1764804"/>
                  <a:gd name="connsiteX3" fmla="*/ 0 w 2010911"/>
                  <a:gd name="connsiteY3" fmla="*/ 1005527 h 1764804"/>
                  <a:gd name="connsiteX0" fmla="*/ 0 w 2010911"/>
                  <a:gd name="connsiteY0" fmla="*/ 1005527 h 1764804"/>
                  <a:gd name="connsiteX1" fmla="*/ 1349601 w 2010911"/>
                  <a:gd name="connsiteY1" fmla="*/ 0 h 1764804"/>
                  <a:gd name="connsiteX2" fmla="*/ 2010911 w 2010911"/>
                  <a:gd name="connsiteY2" fmla="*/ 1764804 h 1764804"/>
                  <a:gd name="connsiteX3" fmla="*/ 0 w 2010911"/>
                  <a:gd name="connsiteY3" fmla="*/ 1005527 h 1764804"/>
                </a:gdLst>
                <a:ahLst/>
                <a:cxnLst>
                  <a:cxn ang="0">
                    <a:pos x="connsiteX0" y="connsiteY0"/>
                  </a:cxn>
                  <a:cxn ang="0">
                    <a:pos x="connsiteX1" y="connsiteY1"/>
                  </a:cxn>
                  <a:cxn ang="0">
                    <a:pos x="connsiteX2" y="connsiteY2"/>
                  </a:cxn>
                  <a:cxn ang="0">
                    <a:pos x="connsiteX3" y="connsiteY3"/>
                  </a:cxn>
                </a:cxnLst>
                <a:rect l="l" t="t" r="r" b="b"/>
                <a:pathLst>
                  <a:path w="2010911" h="1764804">
                    <a:moveTo>
                      <a:pt x="0" y="1005527"/>
                    </a:moveTo>
                    <a:lnTo>
                      <a:pt x="1349601" y="0"/>
                    </a:lnTo>
                    <a:lnTo>
                      <a:pt x="2010911" y="1764804"/>
                    </a:lnTo>
                    <a:lnTo>
                      <a:pt x="0" y="1005527"/>
                    </a:lnTo>
                    <a:close/>
                  </a:path>
                </a:pathLst>
              </a:custGeom>
              <a:solidFill>
                <a:srgbClr val="D60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7" name="直角三角形 7"/>
              <p:cNvSpPr/>
              <p:nvPr/>
            </p:nvSpPr>
            <p:spPr>
              <a:xfrm rot="9126709">
                <a:off x="4436298" y="1423041"/>
                <a:ext cx="2633901" cy="1616128"/>
              </a:xfrm>
              <a:custGeom>
                <a:avLst/>
                <a:gdLst>
                  <a:gd name="connsiteX0" fmla="*/ 0 w 5428343"/>
                  <a:gd name="connsiteY0" fmla="*/ 2845210 h 2845210"/>
                  <a:gd name="connsiteX1" fmla="*/ 0 w 5428343"/>
                  <a:gd name="connsiteY1" fmla="*/ 0 h 2845210"/>
                  <a:gd name="connsiteX2" fmla="*/ 5428343 w 5428343"/>
                  <a:gd name="connsiteY2" fmla="*/ 2845210 h 2845210"/>
                  <a:gd name="connsiteX3" fmla="*/ 0 w 5428343"/>
                  <a:gd name="connsiteY3" fmla="*/ 2845210 h 2845210"/>
                  <a:gd name="connsiteX0" fmla="*/ 0 w 5428343"/>
                  <a:gd name="connsiteY0" fmla="*/ 2932296 h 2932296"/>
                  <a:gd name="connsiteX1" fmla="*/ 3497943 w 5428343"/>
                  <a:gd name="connsiteY1" fmla="*/ 0 h 2932296"/>
                  <a:gd name="connsiteX2" fmla="*/ 5428343 w 5428343"/>
                  <a:gd name="connsiteY2" fmla="*/ 2932296 h 2932296"/>
                  <a:gd name="connsiteX3" fmla="*/ 0 w 5428343"/>
                  <a:gd name="connsiteY3" fmla="*/ 2932296 h 2932296"/>
                  <a:gd name="connsiteX0" fmla="*/ 0 w 5428343"/>
                  <a:gd name="connsiteY0" fmla="*/ 2554925 h 2554925"/>
                  <a:gd name="connsiteX1" fmla="*/ 1712686 w 5428343"/>
                  <a:gd name="connsiteY1" fmla="*/ 0 h 2554925"/>
                  <a:gd name="connsiteX2" fmla="*/ 5428343 w 5428343"/>
                  <a:gd name="connsiteY2" fmla="*/ 2554925 h 2554925"/>
                  <a:gd name="connsiteX3" fmla="*/ 0 w 5428343"/>
                  <a:gd name="connsiteY3" fmla="*/ 2554925 h 2554925"/>
                  <a:gd name="connsiteX0" fmla="*/ 0 w 7649029"/>
                  <a:gd name="connsiteY0" fmla="*/ 2554925 h 2554925"/>
                  <a:gd name="connsiteX1" fmla="*/ 1712686 w 7649029"/>
                  <a:gd name="connsiteY1" fmla="*/ 0 h 2554925"/>
                  <a:gd name="connsiteX2" fmla="*/ 7649029 w 7649029"/>
                  <a:gd name="connsiteY2" fmla="*/ 2075953 h 2554925"/>
                  <a:gd name="connsiteX3" fmla="*/ 0 w 7649029"/>
                  <a:gd name="connsiteY3" fmla="*/ 2554925 h 2554925"/>
                  <a:gd name="connsiteX0" fmla="*/ 0 w 7649029"/>
                  <a:gd name="connsiteY0" fmla="*/ 2772640 h 2772640"/>
                  <a:gd name="connsiteX1" fmla="*/ 1611086 w 7649029"/>
                  <a:gd name="connsiteY1" fmla="*/ 0 h 2772640"/>
                  <a:gd name="connsiteX2" fmla="*/ 7649029 w 7649029"/>
                  <a:gd name="connsiteY2" fmla="*/ 2293668 h 2772640"/>
                  <a:gd name="connsiteX3" fmla="*/ 0 w 7649029"/>
                  <a:gd name="connsiteY3" fmla="*/ 2772640 h 2772640"/>
                  <a:gd name="connsiteX0" fmla="*/ 0 w 7881258"/>
                  <a:gd name="connsiteY0" fmla="*/ 2816183 h 2816183"/>
                  <a:gd name="connsiteX1" fmla="*/ 1843315 w 7881258"/>
                  <a:gd name="connsiteY1" fmla="*/ 0 h 2816183"/>
                  <a:gd name="connsiteX2" fmla="*/ 7881258 w 7881258"/>
                  <a:gd name="connsiteY2" fmla="*/ 2293668 h 2816183"/>
                  <a:gd name="connsiteX3" fmla="*/ 0 w 7881258"/>
                  <a:gd name="connsiteY3" fmla="*/ 2816183 h 2816183"/>
                  <a:gd name="connsiteX0" fmla="*/ 0 w 7881258"/>
                  <a:gd name="connsiteY0" fmla="*/ 3120983 h 3120983"/>
                  <a:gd name="connsiteX1" fmla="*/ 1727200 w 7881258"/>
                  <a:gd name="connsiteY1" fmla="*/ 0 h 3120983"/>
                  <a:gd name="connsiteX2" fmla="*/ 7881258 w 7881258"/>
                  <a:gd name="connsiteY2" fmla="*/ 2598468 h 3120983"/>
                  <a:gd name="connsiteX3" fmla="*/ 0 w 7881258"/>
                  <a:gd name="connsiteY3" fmla="*/ 3120983 h 3120983"/>
                  <a:gd name="connsiteX0" fmla="*/ 0 w 7881258"/>
                  <a:gd name="connsiteY0" fmla="*/ 3114633 h 3114633"/>
                  <a:gd name="connsiteX1" fmla="*/ 1724025 w 7881258"/>
                  <a:gd name="connsiteY1" fmla="*/ 0 h 3114633"/>
                  <a:gd name="connsiteX2" fmla="*/ 7881258 w 7881258"/>
                  <a:gd name="connsiteY2" fmla="*/ 2592118 h 3114633"/>
                  <a:gd name="connsiteX3" fmla="*/ 0 w 7881258"/>
                  <a:gd name="connsiteY3" fmla="*/ 3114633 h 3114633"/>
                  <a:gd name="connsiteX0" fmla="*/ 0 w 7881258"/>
                  <a:gd name="connsiteY0" fmla="*/ 1866404 h 1866404"/>
                  <a:gd name="connsiteX1" fmla="*/ 1114425 w 7881258"/>
                  <a:gd name="connsiteY1" fmla="*/ 0 h 1866404"/>
                  <a:gd name="connsiteX2" fmla="*/ 7881258 w 7881258"/>
                  <a:gd name="connsiteY2" fmla="*/ 1343889 h 1866404"/>
                  <a:gd name="connsiteX3" fmla="*/ 0 w 7881258"/>
                  <a:gd name="connsiteY3" fmla="*/ 1866404 h 1866404"/>
                  <a:gd name="connsiteX0" fmla="*/ 0 w 2510973"/>
                  <a:gd name="connsiteY0" fmla="*/ 1866404 h 1866404"/>
                  <a:gd name="connsiteX1" fmla="*/ 1114425 w 2510973"/>
                  <a:gd name="connsiteY1" fmla="*/ 0 h 1866404"/>
                  <a:gd name="connsiteX2" fmla="*/ 2510973 w 2510973"/>
                  <a:gd name="connsiteY2" fmla="*/ 1648689 h 1866404"/>
                  <a:gd name="connsiteX3" fmla="*/ 0 w 2510973"/>
                  <a:gd name="connsiteY3" fmla="*/ 1866404 h 1866404"/>
                  <a:gd name="connsiteX0" fmla="*/ 0 w 2510973"/>
                  <a:gd name="connsiteY0" fmla="*/ 1866404 h 1866404"/>
                  <a:gd name="connsiteX1" fmla="*/ 1114425 w 2510973"/>
                  <a:gd name="connsiteY1" fmla="*/ 0 h 1866404"/>
                  <a:gd name="connsiteX2" fmla="*/ 2510973 w 2510973"/>
                  <a:gd name="connsiteY2" fmla="*/ 1692232 h 1866404"/>
                  <a:gd name="connsiteX3" fmla="*/ 0 w 2510973"/>
                  <a:gd name="connsiteY3" fmla="*/ 1866404 h 1866404"/>
                  <a:gd name="connsiteX0" fmla="*/ 0 w 2510973"/>
                  <a:gd name="connsiteY0" fmla="*/ 1880919 h 1880919"/>
                  <a:gd name="connsiteX1" fmla="*/ 1767567 w 2510973"/>
                  <a:gd name="connsiteY1" fmla="*/ 0 h 1880919"/>
                  <a:gd name="connsiteX2" fmla="*/ 2510973 w 2510973"/>
                  <a:gd name="connsiteY2" fmla="*/ 1706747 h 1880919"/>
                  <a:gd name="connsiteX3" fmla="*/ 0 w 2510973"/>
                  <a:gd name="connsiteY3" fmla="*/ 1880919 h 1880919"/>
                  <a:gd name="connsiteX0" fmla="*/ 0 w 2510973"/>
                  <a:gd name="connsiteY0" fmla="*/ 1895433 h 1895433"/>
                  <a:gd name="connsiteX1" fmla="*/ 1724024 w 2510973"/>
                  <a:gd name="connsiteY1" fmla="*/ 0 h 1895433"/>
                  <a:gd name="connsiteX2" fmla="*/ 2510973 w 2510973"/>
                  <a:gd name="connsiteY2" fmla="*/ 1721261 h 1895433"/>
                  <a:gd name="connsiteX3" fmla="*/ 0 w 2510973"/>
                  <a:gd name="connsiteY3" fmla="*/ 1895433 h 1895433"/>
                  <a:gd name="connsiteX0" fmla="*/ 0 w 2510973"/>
                  <a:gd name="connsiteY0" fmla="*/ 1938976 h 1938976"/>
                  <a:gd name="connsiteX1" fmla="*/ 1840138 w 2510973"/>
                  <a:gd name="connsiteY1" fmla="*/ 0 h 1938976"/>
                  <a:gd name="connsiteX2" fmla="*/ 2510973 w 2510973"/>
                  <a:gd name="connsiteY2" fmla="*/ 1764804 h 1938976"/>
                  <a:gd name="connsiteX3" fmla="*/ 0 w 2510973"/>
                  <a:gd name="connsiteY3" fmla="*/ 1938976 h 1938976"/>
                  <a:gd name="connsiteX0" fmla="*/ 0 w 1929948"/>
                  <a:gd name="connsiteY0" fmla="*/ 1324614 h 1764804"/>
                  <a:gd name="connsiteX1" fmla="*/ 1259113 w 1929948"/>
                  <a:gd name="connsiteY1" fmla="*/ 0 h 1764804"/>
                  <a:gd name="connsiteX2" fmla="*/ 1929948 w 1929948"/>
                  <a:gd name="connsiteY2" fmla="*/ 1764804 h 1764804"/>
                  <a:gd name="connsiteX3" fmla="*/ 0 w 1929948"/>
                  <a:gd name="connsiteY3" fmla="*/ 1324614 h 1764804"/>
                  <a:gd name="connsiteX0" fmla="*/ 0 w 2010911"/>
                  <a:gd name="connsiteY0" fmla="*/ 1005527 h 1764804"/>
                  <a:gd name="connsiteX1" fmla="*/ 1340076 w 2010911"/>
                  <a:gd name="connsiteY1" fmla="*/ 0 h 1764804"/>
                  <a:gd name="connsiteX2" fmla="*/ 2010911 w 2010911"/>
                  <a:gd name="connsiteY2" fmla="*/ 1764804 h 1764804"/>
                  <a:gd name="connsiteX3" fmla="*/ 0 w 2010911"/>
                  <a:gd name="connsiteY3" fmla="*/ 1005527 h 1764804"/>
                  <a:gd name="connsiteX0" fmla="*/ 0 w 2010911"/>
                  <a:gd name="connsiteY0" fmla="*/ 856524 h 1615801"/>
                  <a:gd name="connsiteX1" fmla="*/ 596668 w 2010911"/>
                  <a:gd name="connsiteY1" fmla="*/ 0 h 1615801"/>
                  <a:gd name="connsiteX2" fmla="*/ 2010911 w 2010911"/>
                  <a:gd name="connsiteY2" fmla="*/ 1615801 h 1615801"/>
                  <a:gd name="connsiteX3" fmla="*/ 0 w 2010911"/>
                  <a:gd name="connsiteY3" fmla="*/ 856524 h 1615801"/>
                  <a:gd name="connsiteX0" fmla="*/ 0 w 2010911"/>
                  <a:gd name="connsiteY0" fmla="*/ 856524 h 1615801"/>
                  <a:gd name="connsiteX1" fmla="*/ 596668 w 2010911"/>
                  <a:gd name="connsiteY1" fmla="*/ 0 h 1615801"/>
                  <a:gd name="connsiteX2" fmla="*/ 2010911 w 2010911"/>
                  <a:gd name="connsiteY2" fmla="*/ 1615801 h 1615801"/>
                  <a:gd name="connsiteX3" fmla="*/ 0 w 2010911"/>
                  <a:gd name="connsiteY3" fmla="*/ 856524 h 1615801"/>
                  <a:gd name="connsiteX0" fmla="*/ 0 w 2006947"/>
                  <a:gd name="connsiteY0" fmla="*/ 856524 h 1602927"/>
                  <a:gd name="connsiteX1" fmla="*/ 596668 w 2006947"/>
                  <a:gd name="connsiteY1" fmla="*/ 0 h 1602927"/>
                  <a:gd name="connsiteX2" fmla="*/ 2006947 w 2006947"/>
                  <a:gd name="connsiteY2" fmla="*/ 1602927 h 1602927"/>
                  <a:gd name="connsiteX3" fmla="*/ 0 w 2006947"/>
                  <a:gd name="connsiteY3" fmla="*/ 856524 h 1602927"/>
                  <a:gd name="connsiteX0" fmla="*/ 0 w 2014045"/>
                  <a:gd name="connsiteY0" fmla="*/ 856524 h 1603091"/>
                  <a:gd name="connsiteX1" fmla="*/ 596668 w 2014045"/>
                  <a:gd name="connsiteY1" fmla="*/ 0 h 1603091"/>
                  <a:gd name="connsiteX2" fmla="*/ 2014045 w 2014045"/>
                  <a:gd name="connsiteY2" fmla="*/ 1603091 h 1603091"/>
                  <a:gd name="connsiteX3" fmla="*/ 0 w 2014045"/>
                  <a:gd name="connsiteY3" fmla="*/ 856524 h 1603091"/>
                  <a:gd name="connsiteX0" fmla="*/ 0 w 2015366"/>
                  <a:gd name="connsiteY0" fmla="*/ 856524 h 1607382"/>
                  <a:gd name="connsiteX1" fmla="*/ 596668 w 2015366"/>
                  <a:gd name="connsiteY1" fmla="*/ 0 h 1607382"/>
                  <a:gd name="connsiteX2" fmla="*/ 2015366 w 2015366"/>
                  <a:gd name="connsiteY2" fmla="*/ 1607382 h 1607382"/>
                  <a:gd name="connsiteX3" fmla="*/ 0 w 2015366"/>
                  <a:gd name="connsiteY3" fmla="*/ 856524 h 1607382"/>
                  <a:gd name="connsiteX0" fmla="*/ 0 w 2015366"/>
                  <a:gd name="connsiteY0" fmla="*/ 858009 h 1608867"/>
                  <a:gd name="connsiteX1" fmla="*/ 593861 w 2015366"/>
                  <a:gd name="connsiteY1" fmla="*/ 0 h 1608867"/>
                  <a:gd name="connsiteX2" fmla="*/ 2015366 w 2015366"/>
                  <a:gd name="connsiteY2" fmla="*/ 1608867 h 1608867"/>
                  <a:gd name="connsiteX3" fmla="*/ 0 w 2015366"/>
                  <a:gd name="connsiteY3" fmla="*/ 858009 h 1608867"/>
                  <a:gd name="connsiteX0" fmla="*/ 0 w 2372755"/>
                  <a:gd name="connsiteY0" fmla="*/ 650915 h 1608867"/>
                  <a:gd name="connsiteX1" fmla="*/ 951250 w 2372755"/>
                  <a:gd name="connsiteY1" fmla="*/ 0 h 1608867"/>
                  <a:gd name="connsiteX2" fmla="*/ 2372755 w 2372755"/>
                  <a:gd name="connsiteY2" fmla="*/ 1608867 h 1608867"/>
                  <a:gd name="connsiteX3" fmla="*/ 0 w 2372755"/>
                  <a:gd name="connsiteY3" fmla="*/ 650915 h 1608867"/>
                  <a:gd name="connsiteX0" fmla="*/ 0 w 2425910"/>
                  <a:gd name="connsiteY0" fmla="*/ 615600 h 1608867"/>
                  <a:gd name="connsiteX1" fmla="*/ 1004405 w 2425910"/>
                  <a:gd name="connsiteY1" fmla="*/ 0 h 1608867"/>
                  <a:gd name="connsiteX2" fmla="*/ 2425910 w 2425910"/>
                  <a:gd name="connsiteY2" fmla="*/ 1608867 h 1608867"/>
                  <a:gd name="connsiteX3" fmla="*/ 0 w 2425910"/>
                  <a:gd name="connsiteY3" fmla="*/ 615600 h 1608867"/>
                  <a:gd name="connsiteX0" fmla="*/ 0 w 2633901"/>
                  <a:gd name="connsiteY0" fmla="*/ 519898 h 1608867"/>
                  <a:gd name="connsiteX1" fmla="*/ 1212396 w 2633901"/>
                  <a:gd name="connsiteY1" fmla="*/ 0 h 1608867"/>
                  <a:gd name="connsiteX2" fmla="*/ 2633901 w 2633901"/>
                  <a:gd name="connsiteY2" fmla="*/ 1608867 h 1608867"/>
                  <a:gd name="connsiteX3" fmla="*/ 0 w 2633901"/>
                  <a:gd name="connsiteY3" fmla="*/ 519898 h 1608867"/>
                  <a:gd name="connsiteX0" fmla="*/ 0 w 2633901"/>
                  <a:gd name="connsiteY0" fmla="*/ 527159 h 1616128"/>
                  <a:gd name="connsiteX1" fmla="*/ 1205463 w 2633901"/>
                  <a:gd name="connsiteY1" fmla="*/ 0 h 1616128"/>
                  <a:gd name="connsiteX2" fmla="*/ 2633901 w 2633901"/>
                  <a:gd name="connsiteY2" fmla="*/ 1616128 h 1616128"/>
                  <a:gd name="connsiteX3" fmla="*/ 0 w 2633901"/>
                  <a:gd name="connsiteY3" fmla="*/ 527159 h 1616128"/>
                </a:gdLst>
                <a:ahLst/>
                <a:cxnLst>
                  <a:cxn ang="0">
                    <a:pos x="connsiteX0" y="connsiteY0"/>
                  </a:cxn>
                  <a:cxn ang="0">
                    <a:pos x="connsiteX1" y="connsiteY1"/>
                  </a:cxn>
                  <a:cxn ang="0">
                    <a:pos x="connsiteX2" y="connsiteY2"/>
                  </a:cxn>
                  <a:cxn ang="0">
                    <a:pos x="connsiteX3" y="connsiteY3"/>
                  </a:cxn>
                </a:cxnLst>
                <a:rect l="l" t="t" r="r" b="b"/>
                <a:pathLst>
                  <a:path w="2633901" h="1616128">
                    <a:moveTo>
                      <a:pt x="0" y="527159"/>
                    </a:moveTo>
                    <a:lnTo>
                      <a:pt x="1205463" y="0"/>
                    </a:lnTo>
                    <a:lnTo>
                      <a:pt x="2633901" y="1616128"/>
                    </a:lnTo>
                    <a:lnTo>
                      <a:pt x="0" y="527159"/>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14" name="文本框 94"/>
          <p:cNvSpPr txBox="1"/>
          <p:nvPr/>
        </p:nvSpPr>
        <p:spPr>
          <a:xfrm>
            <a:off x="2965392" y="3024485"/>
            <a:ext cx="1568803" cy="458016"/>
          </a:xfrm>
          <a:prstGeom prst="rect">
            <a:avLst/>
          </a:prstGeom>
          <a:noFill/>
        </p:spPr>
        <p:txBody>
          <a:bodyPr wrap="square" lIns="72585" tIns="36293" rIns="72585" bIns="36293" rtlCol="0">
            <a:spAutoFit/>
          </a:bodyPr>
          <a:lstStyle/>
          <a:p>
            <a:pPr algn="ctr"/>
            <a:r>
              <a:rPr lang="zh-CN" altLang="en-US" sz="2500" dirty="0">
                <a:solidFill>
                  <a:schemeClr val="bg1"/>
                </a:solidFill>
                <a:latin typeface="+mj-ea"/>
                <a:ea typeface="+mj-ea"/>
                <a:cs typeface="Tahoma" panose="020B0604030504040204" pitchFamily="34" charset="0"/>
              </a:rPr>
              <a:t>您的标题</a:t>
            </a:r>
          </a:p>
        </p:txBody>
      </p:sp>
      <p:sp>
        <p:nvSpPr>
          <p:cNvPr id="215" name="文本框 94"/>
          <p:cNvSpPr txBox="1"/>
          <p:nvPr/>
        </p:nvSpPr>
        <p:spPr>
          <a:xfrm>
            <a:off x="5248342" y="3024485"/>
            <a:ext cx="1568803" cy="458016"/>
          </a:xfrm>
          <a:prstGeom prst="rect">
            <a:avLst/>
          </a:prstGeom>
          <a:noFill/>
        </p:spPr>
        <p:txBody>
          <a:bodyPr wrap="square" lIns="72585" tIns="36293" rIns="72585" bIns="36293" rtlCol="0">
            <a:spAutoFit/>
          </a:bodyPr>
          <a:lstStyle/>
          <a:p>
            <a:pPr algn="ctr"/>
            <a:r>
              <a:rPr lang="zh-CN" altLang="en-US" sz="2500" dirty="0">
                <a:solidFill>
                  <a:schemeClr val="bg1"/>
                </a:solidFill>
                <a:latin typeface="+mj-ea"/>
                <a:ea typeface="+mj-ea"/>
                <a:cs typeface="Tahoma" panose="020B0604030504040204" pitchFamily="34" charset="0"/>
              </a:rPr>
              <a:t>您的标题</a:t>
            </a:r>
          </a:p>
        </p:txBody>
      </p:sp>
      <p:sp>
        <p:nvSpPr>
          <p:cNvPr id="216" name="文本框 94"/>
          <p:cNvSpPr txBox="1"/>
          <p:nvPr/>
        </p:nvSpPr>
        <p:spPr>
          <a:xfrm>
            <a:off x="7631988" y="3024485"/>
            <a:ext cx="1568803" cy="458016"/>
          </a:xfrm>
          <a:prstGeom prst="rect">
            <a:avLst/>
          </a:prstGeom>
          <a:noFill/>
        </p:spPr>
        <p:txBody>
          <a:bodyPr wrap="square" lIns="72585" tIns="36293" rIns="72585" bIns="36293" rtlCol="0">
            <a:spAutoFit/>
          </a:bodyPr>
          <a:lstStyle/>
          <a:p>
            <a:pPr algn="ctr"/>
            <a:r>
              <a:rPr lang="zh-CN" altLang="en-US" sz="2500" dirty="0">
                <a:solidFill>
                  <a:schemeClr val="bg1"/>
                </a:solidFill>
                <a:latin typeface="+mj-ea"/>
                <a:ea typeface="+mj-ea"/>
                <a:cs typeface="Tahoma" panose="020B0604030504040204" pitchFamily="34" charset="0"/>
              </a:rPr>
              <a:t>您的标题</a:t>
            </a:r>
          </a:p>
        </p:txBody>
      </p:sp>
      <p:sp>
        <p:nvSpPr>
          <p:cNvPr id="218" name="矩形 217"/>
          <p:cNvSpPr/>
          <p:nvPr/>
        </p:nvSpPr>
        <p:spPr>
          <a:xfrm>
            <a:off x="0" y="2302061"/>
            <a:ext cx="9721850" cy="5295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49538235"/>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219"/>
                                        </p:tgtEl>
                                        <p:attrNameLst>
                                          <p:attrName>style.visibility</p:attrName>
                                        </p:attrNameLst>
                                      </p:cBhvr>
                                      <p:to>
                                        <p:strVal val="visible"/>
                                      </p:to>
                                    </p:set>
                                    <p:anim calcmode="lin" valueType="num">
                                      <p:cBhvr additive="base">
                                        <p:cTn id="7" dur="500" fill="hold"/>
                                        <p:tgtEl>
                                          <p:spTgt spid="219"/>
                                        </p:tgtEl>
                                        <p:attrNameLst>
                                          <p:attrName>ppt_x</p:attrName>
                                        </p:attrNameLst>
                                      </p:cBhvr>
                                      <p:tavLst>
                                        <p:tav tm="0">
                                          <p:val>
                                            <p:strVal val="1+#ppt_w/2"/>
                                          </p:val>
                                        </p:tav>
                                        <p:tav tm="100000">
                                          <p:val>
                                            <p:strVal val="#ppt_x"/>
                                          </p:val>
                                        </p:tav>
                                      </p:tavLst>
                                    </p:anim>
                                    <p:anim calcmode="lin" valueType="num">
                                      <p:cBhvr additive="base">
                                        <p:cTn id="8" dur="500" fill="hold"/>
                                        <p:tgtEl>
                                          <p:spTgt spid="21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6" presetClass="entr" presetSubtype="37" fill="hold" grpId="0" nodeType="afterEffect">
                                  <p:stCondLst>
                                    <p:cond delay="0"/>
                                  </p:stCondLst>
                                  <p:childTnLst>
                                    <p:set>
                                      <p:cBhvr>
                                        <p:cTn id="11" dur="1" fill="hold">
                                          <p:stCondLst>
                                            <p:cond delay="0"/>
                                          </p:stCondLst>
                                        </p:cTn>
                                        <p:tgtEl>
                                          <p:spTgt spid="217"/>
                                        </p:tgtEl>
                                        <p:attrNameLst>
                                          <p:attrName>style.visibility</p:attrName>
                                        </p:attrNameLst>
                                      </p:cBhvr>
                                      <p:to>
                                        <p:strVal val="visible"/>
                                      </p:to>
                                    </p:set>
                                    <p:animEffect transition="in" filter="barn(outVertical)">
                                      <p:cBhvr>
                                        <p:cTn id="12" dur="500"/>
                                        <p:tgtEl>
                                          <p:spTgt spid="217"/>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18"/>
                                        </p:tgtEl>
                                        <p:attrNameLst>
                                          <p:attrName>style.visibility</p:attrName>
                                        </p:attrNameLst>
                                      </p:cBhvr>
                                      <p:to>
                                        <p:strVal val="visible"/>
                                      </p:to>
                                    </p:set>
                                    <p:animEffect transition="in" filter="barn(inVertical)">
                                      <p:cBhvr>
                                        <p:cTn id="15" dur="500"/>
                                        <p:tgtEl>
                                          <p:spTgt spid="218"/>
                                        </p:tgtEl>
                                      </p:cBhvr>
                                    </p:animEffect>
                                  </p:childTnLst>
                                </p:cTn>
                              </p:par>
                            </p:childTnLst>
                          </p:cTn>
                        </p:par>
                        <p:par>
                          <p:cTn id="16" fill="hold">
                            <p:stCondLst>
                              <p:cond delay="1000"/>
                            </p:stCondLst>
                            <p:childTnLst>
                              <p:par>
                                <p:cTn id="17" presetID="47" presetClass="entr" presetSubtype="0" fill="hold" nodeType="afterEffect">
                                  <p:stCondLst>
                                    <p:cond delay="0"/>
                                  </p:stCondLst>
                                  <p:childTnLst>
                                    <p:set>
                                      <p:cBhvr>
                                        <p:cTn id="18" dur="1" fill="hold">
                                          <p:stCondLst>
                                            <p:cond delay="0"/>
                                          </p:stCondLst>
                                        </p:cTn>
                                        <p:tgtEl>
                                          <p:spTgt spid="113"/>
                                        </p:tgtEl>
                                        <p:attrNameLst>
                                          <p:attrName>style.visibility</p:attrName>
                                        </p:attrNameLst>
                                      </p:cBhvr>
                                      <p:to>
                                        <p:strVal val="visible"/>
                                      </p:to>
                                    </p:set>
                                    <p:animEffect transition="in" filter="fade">
                                      <p:cBhvr>
                                        <p:cTn id="19" dur="1000"/>
                                        <p:tgtEl>
                                          <p:spTgt spid="113"/>
                                        </p:tgtEl>
                                      </p:cBhvr>
                                    </p:animEffect>
                                    <p:anim calcmode="lin" valueType="num">
                                      <p:cBhvr>
                                        <p:cTn id="20" dur="1000" fill="hold"/>
                                        <p:tgtEl>
                                          <p:spTgt spid="113"/>
                                        </p:tgtEl>
                                        <p:attrNameLst>
                                          <p:attrName>ppt_x</p:attrName>
                                        </p:attrNameLst>
                                      </p:cBhvr>
                                      <p:tavLst>
                                        <p:tav tm="0">
                                          <p:val>
                                            <p:strVal val="#ppt_x"/>
                                          </p:val>
                                        </p:tav>
                                        <p:tav tm="100000">
                                          <p:val>
                                            <p:strVal val="#ppt_x"/>
                                          </p:val>
                                        </p:tav>
                                      </p:tavLst>
                                    </p:anim>
                                    <p:anim calcmode="lin" valueType="num">
                                      <p:cBhvr>
                                        <p:cTn id="21" dur="1000" fill="hold"/>
                                        <p:tgtEl>
                                          <p:spTgt spid="113"/>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37" presetClass="entr" presetSubtype="0" fill="hold" nodeType="afterEffect">
                                  <p:stCondLst>
                                    <p:cond delay="0"/>
                                  </p:stCondLst>
                                  <p:childTnLst>
                                    <p:set>
                                      <p:cBhvr>
                                        <p:cTn id="24" dur="1" fill="hold">
                                          <p:stCondLst>
                                            <p:cond delay="0"/>
                                          </p:stCondLst>
                                        </p:cTn>
                                        <p:tgtEl>
                                          <p:spTgt spid="79"/>
                                        </p:tgtEl>
                                        <p:attrNameLst>
                                          <p:attrName>style.visibility</p:attrName>
                                        </p:attrNameLst>
                                      </p:cBhvr>
                                      <p:to>
                                        <p:strVal val="visible"/>
                                      </p:to>
                                    </p:set>
                                    <p:animEffect transition="in" filter="fade">
                                      <p:cBhvr>
                                        <p:cTn id="25" dur="500"/>
                                        <p:tgtEl>
                                          <p:spTgt spid="79"/>
                                        </p:tgtEl>
                                      </p:cBhvr>
                                    </p:animEffect>
                                    <p:anim calcmode="lin" valueType="num">
                                      <p:cBhvr>
                                        <p:cTn id="26" dur="500" fill="hold"/>
                                        <p:tgtEl>
                                          <p:spTgt spid="79"/>
                                        </p:tgtEl>
                                        <p:attrNameLst>
                                          <p:attrName>ppt_x</p:attrName>
                                        </p:attrNameLst>
                                      </p:cBhvr>
                                      <p:tavLst>
                                        <p:tav tm="0">
                                          <p:val>
                                            <p:strVal val="#ppt_x"/>
                                          </p:val>
                                        </p:tav>
                                        <p:tav tm="100000">
                                          <p:val>
                                            <p:strVal val="#ppt_x"/>
                                          </p:val>
                                        </p:tav>
                                      </p:tavLst>
                                    </p:anim>
                                    <p:anim calcmode="lin" valueType="num">
                                      <p:cBhvr>
                                        <p:cTn id="27" dur="450" decel="100000" fill="hold"/>
                                        <p:tgtEl>
                                          <p:spTgt spid="79"/>
                                        </p:tgtEl>
                                        <p:attrNameLst>
                                          <p:attrName>ppt_y</p:attrName>
                                        </p:attrNameLst>
                                      </p:cBhvr>
                                      <p:tavLst>
                                        <p:tav tm="0">
                                          <p:val>
                                            <p:strVal val="#ppt_y+1"/>
                                          </p:val>
                                        </p:tav>
                                        <p:tav tm="100000">
                                          <p:val>
                                            <p:strVal val="#ppt_y-.03"/>
                                          </p:val>
                                        </p:tav>
                                      </p:tavLst>
                                    </p:anim>
                                    <p:anim calcmode="lin" valueType="num">
                                      <p:cBhvr>
                                        <p:cTn id="28" dur="50" accel="100000" fill="hold">
                                          <p:stCondLst>
                                            <p:cond delay="450"/>
                                          </p:stCondLst>
                                        </p:cTn>
                                        <p:tgtEl>
                                          <p:spTgt spid="79"/>
                                        </p:tgtEl>
                                        <p:attrNameLst>
                                          <p:attrName>ppt_y</p:attrName>
                                        </p:attrNameLst>
                                      </p:cBhvr>
                                      <p:tavLst>
                                        <p:tav tm="0">
                                          <p:val>
                                            <p:strVal val="#ppt_y-.03"/>
                                          </p:val>
                                        </p:tav>
                                        <p:tav tm="100000">
                                          <p:val>
                                            <p:strVal val="#ppt_y"/>
                                          </p:val>
                                        </p:tav>
                                      </p:tavLst>
                                    </p:anim>
                                  </p:childTnLst>
                                </p:cTn>
                              </p:par>
                            </p:childTnLst>
                          </p:cTn>
                        </p:par>
                        <p:par>
                          <p:cTn id="29" fill="hold">
                            <p:stCondLst>
                              <p:cond delay="2500"/>
                            </p:stCondLst>
                            <p:childTnLst>
                              <p:par>
                                <p:cTn id="30" presetID="37" presetClass="entr" presetSubtype="0" fill="hold" nodeType="afterEffect">
                                  <p:stCondLst>
                                    <p:cond delay="0"/>
                                  </p:stCondLst>
                                  <p:childTnLst>
                                    <p:set>
                                      <p:cBhvr>
                                        <p:cTn id="31" dur="1" fill="hold">
                                          <p:stCondLst>
                                            <p:cond delay="0"/>
                                          </p:stCondLst>
                                        </p:cTn>
                                        <p:tgtEl>
                                          <p:spTgt spid="84"/>
                                        </p:tgtEl>
                                        <p:attrNameLst>
                                          <p:attrName>style.visibility</p:attrName>
                                        </p:attrNameLst>
                                      </p:cBhvr>
                                      <p:to>
                                        <p:strVal val="visible"/>
                                      </p:to>
                                    </p:set>
                                    <p:animEffect transition="in" filter="fade">
                                      <p:cBhvr>
                                        <p:cTn id="32" dur="500"/>
                                        <p:tgtEl>
                                          <p:spTgt spid="84"/>
                                        </p:tgtEl>
                                      </p:cBhvr>
                                    </p:animEffect>
                                    <p:anim calcmode="lin" valueType="num">
                                      <p:cBhvr>
                                        <p:cTn id="33" dur="500" fill="hold"/>
                                        <p:tgtEl>
                                          <p:spTgt spid="84"/>
                                        </p:tgtEl>
                                        <p:attrNameLst>
                                          <p:attrName>ppt_x</p:attrName>
                                        </p:attrNameLst>
                                      </p:cBhvr>
                                      <p:tavLst>
                                        <p:tav tm="0">
                                          <p:val>
                                            <p:strVal val="#ppt_x"/>
                                          </p:val>
                                        </p:tav>
                                        <p:tav tm="100000">
                                          <p:val>
                                            <p:strVal val="#ppt_x"/>
                                          </p:val>
                                        </p:tav>
                                      </p:tavLst>
                                    </p:anim>
                                    <p:anim calcmode="lin" valueType="num">
                                      <p:cBhvr>
                                        <p:cTn id="34" dur="450" decel="100000" fill="hold"/>
                                        <p:tgtEl>
                                          <p:spTgt spid="84"/>
                                        </p:tgtEl>
                                        <p:attrNameLst>
                                          <p:attrName>ppt_y</p:attrName>
                                        </p:attrNameLst>
                                      </p:cBhvr>
                                      <p:tavLst>
                                        <p:tav tm="0">
                                          <p:val>
                                            <p:strVal val="#ppt_y+1"/>
                                          </p:val>
                                        </p:tav>
                                        <p:tav tm="100000">
                                          <p:val>
                                            <p:strVal val="#ppt_y-.03"/>
                                          </p:val>
                                        </p:tav>
                                      </p:tavLst>
                                    </p:anim>
                                    <p:anim calcmode="lin" valueType="num">
                                      <p:cBhvr>
                                        <p:cTn id="35" dur="50" accel="100000" fill="hold">
                                          <p:stCondLst>
                                            <p:cond delay="450"/>
                                          </p:stCondLst>
                                        </p:cTn>
                                        <p:tgtEl>
                                          <p:spTgt spid="84"/>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37" presetClass="entr" presetSubtype="0" fill="hold"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500"/>
                                        <p:tgtEl>
                                          <p:spTgt spid="89"/>
                                        </p:tgtEl>
                                      </p:cBhvr>
                                    </p:animEffect>
                                    <p:anim calcmode="lin" valueType="num">
                                      <p:cBhvr>
                                        <p:cTn id="40" dur="500" fill="hold"/>
                                        <p:tgtEl>
                                          <p:spTgt spid="89"/>
                                        </p:tgtEl>
                                        <p:attrNameLst>
                                          <p:attrName>ppt_x</p:attrName>
                                        </p:attrNameLst>
                                      </p:cBhvr>
                                      <p:tavLst>
                                        <p:tav tm="0">
                                          <p:val>
                                            <p:strVal val="#ppt_x"/>
                                          </p:val>
                                        </p:tav>
                                        <p:tav tm="100000">
                                          <p:val>
                                            <p:strVal val="#ppt_x"/>
                                          </p:val>
                                        </p:tav>
                                      </p:tavLst>
                                    </p:anim>
                                    <p:anim calcmode="lin" valueType="num">
                                      <p:cBhvr>
                                        <p:cTn id="41" dur="450" decel="100000" fill="hold"/>
                                        <p:tgtEl>
                                          <p:spTgt spid="89"/>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89"/>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37" presetClass="entr" presetSubtype="0" fill="hold" nodeType="afterEffect">
                                  <p:stCondLst>
                                    <p:cond delay="0"/>
                                  </p:stCondLst>
                                  <p:childTnLst>
                                    <p:set>
                                      <p:cBhvr>
                                        <p:cTn id="45" dur="1" fill="hold">
                                          <p:stCondLst>
                                            <p:cond delay="0"/>
                                          </p:stCondLst>
                                        </p:cTn>
                                        <p:tgtEl>
                                          <p:spTgt spid="95"/>
                                        </p:tgtEl>
                                        <p:attrNameLst>
                                          <p:attrName>style.visibility</p:attrName>
                                        </p:attrNameLst>
                                      </p:cBhvr>
                                      <p:to>
                                        <p:strVal val="visible"/>
                                      </p:to>
                                    </p:set>
                                    <p:animEffect transition="in" filter="fade">
                                      <p:cBhvr>
                                        <p:cTn id="46" dur="500"/>
                                        <p:tgtEl>
                                          <p:spTgt spid="95"/>
                                        </p:tgtEl>
                                      </p:cBhvr>
                                    </p:animEffect>
                                    <p:anim calcmode="lin" valueType="num">
                                      <p:cBhvr>
                                        <p:cTn id="47" dur="500" fill="hold"/>
                                        <p:tgtEl>
                                          <p:spTgt spid="95"/>
                                        </p:tgtEl>
                                        <p:attrNameLst>
                                          <p:attrName>ppt_x</p:attrName>
                                        </p:attrNameLst>
                                      </p:cBhvr>
                                      <p:tavLst>
                                        <p:tav tm="0">
                                          <p:val>
                                            <p:strVal val="#ppt_x"/>
                                          </p:val>
                                        </p:tav>
                                        <p:tav tm="100000">
                                          <p:val>
                                            <p:strVal val="#ppt_x"/>
                                          </p:val>
                                        </p:tav>
                                      </p:tavLst>
                                    </p:anim>
                                    <p:anim calcmode="lin" valueType="num">
                                      <p:cBhvr>
                                        <p:cTn id="48" dur="450" decel="100000" fill="hold"/>
                                        <p:tgtEl>
                                          <p:spTgt spid="95"/>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95"/>
                                        </p:tgtEl>
                                        <p:attrNameLst>
                                          <p:attrName>ppt_y</p:attrName>
                                        </p:attrNameLst>
                                      </p:cBhvr>
                                      <p:tavLst>
                                        <p:tav tm="0">
                                          <p:val>
                                            <p:strVal val="#ppt_y-.03"/>
                                          </p:val>
                                        </p:tav>
                                        <p:tav tm="100000">
                                          <p:val>
                                            <p:strVal val="#ppt_y"/>
                                          </p:val>
                                        </p:tav>
                                      </p:tavLst>
                                    </p:anim>
                                  </p:childTnLst>
                                </p:cTn>
                              </p:par>
                            </p:childTnLst>
                          </p:cTn>
                        </p:par>
                        <p:par>
                          <p:cTn id="50" fill="hold">
                            <p:stCondLst>
                              <p:cond delay="4000"/>
                            </p:stCondLst>
                            <p:childTnLst>
                              <p:par>
                                <p:cTn id="51" presetID="22" presetClass="entr" presetSubtype="4" fill="hold" nodeType="afterEffect">
                                  <p:stCondLst>
                                    <p:cond delay="0"/>
                                  </p:stCondLst>
                                  <p:childTnLst>
                                    <p:set>
                                      <p:cBhvr>
                                        <p:cTn id="52" dur="1" fill="hold">
                                          <p:stCondLst>
                                            <p:cond delay="0"/>
                                          </p:stCondLst>
                                        </p:cTn>
                                        <p:tgtEl>
                                          <p:spTgt spid="101"/>
                                        </p:tgtEl>
                                        <p:attrNameLst>
                                          <p:attrName>style.visibility</p:attrName>
                                        </p:attrNameLst>
                                      </p:cBhvr>
                                      <p:to>
                                        <p:strVal val="visible"/>
                                      </p:to>
                                    </p:set>
                                    <p:animEffect transition="in" filter="wipe(down)">
                                      <p:cBhvr>
                                        <p:cTn id="53" dur="500"/>
                                        <p:tgtEl>
                                          <p:spTgt spid="101"/>
                                        </p:tgtEl>
                                      </p:cBhvr>
                                    </p:animEffect>
                                  </p:childTnLst>
                                </p:cTn>
                              </p:par>
                              <p:par>
                                <p:cTn id="54" presetID="22" presetClass="entr" presetSubtype="4" fill="hold" nodeType="withEffect">
                                  <p:stCondLst>
                                    <p:cond delay="0"/>
                                  </p:stCondLst>
                                  <p:childTnLst>
                                    <p:set>
                                      <p:cBhvr>
                                        <p:cTn id="55" dur="1" fill="hold">
                                          <p:stCondLst>
                                            <p:cond delay="0"/>
                                          </p:stCondLst>
                                        </p:cTn>
                                        <p:tgtEl>
                                          <p:spTgt spid="104"/>
                                        </p:tgtEl>
                                        <p:attrNameLst>
                                          <p:attrName>style.visibility</p:attrName>
                                        </p:attrNameLst>
                                      </p:cBhvr>
                                      <p:to>
                                        <p:strVal val="visible"/>
                                      </p:to>
                                    </p:set>
                                    <p:animEffect transition="in" filter="wipe(down)">
                                      <p:cBhvr>
                                        <p:cTn id="56" dur="500"/>
                                        <p:tgtEl>
                                          <p:spTgt spid="104"/>
                                        </p:tgtEl>
                                      </p:cBhvr>
                                    </p:animEffect>
                                  </p:childTnLst>
                                </p:cTn>
                              </p:par>
                              <p:par>
                                <p:cTn id="57" presetID="22" presetClass="entr" presetSubtype="4" fill="hold" nodeType="withEffect">
                                  <p:stCondLst>
                                    <p:cond delay="0"/>
                                  </p:stCondLst>
                                  <p:childTnLst>
                                    <p:set>
                                      <p:cBhvr>
                                        <p:cTn id="58" dur="1" fill="hold">
                                          <p:stCondLst>
                                            <p:cond delay="0"/>
                                          </p:stCondLst>
                                        </p:cTn>
                                        <p:tgtEl>
                                          <p:spTgt spid="107"/>
                                        </p:tgtEl>
                                        <p:attrNameLst>
                                          <p:attrName>style.visibility</p:attrName>
                                        </p:attrNameLst>
                                      </p:cBhvr>
                                      <p:to>
                                        <p:strVal val="visible"/>
                                      </p:to>
                                    </p:set>
                                    <p:animEffect transition="in" filter="wipe(down)">
                                      <p:cBhvr>
                                        <p:cTn id="59" dur="500"/>
                                        <p:tgtEl>
                                          <p:spTgt spid="107"/>
                                        </p:tgtEl>
                                      </p:cBhvr>
                                    </p:animEffect>
                                  </p:childTnLst>
                                </p:cTn>
                              </p:par>
                              <p:par>
                                <p:cTn id="60" presetID="22" presetClass="entr" presetSubtype="4" fill="hold" nodeType="withEffect">
                                  <p:stCondLst>
                                    <p:cond delay="0"/>
                                  </p:stCondLst>
                                  <p:childTnLst>
                                    <p:set>
                                      <p:cBhvr>
                                        <p:cTn id="61" dur="1" fill="hold">
                                          <p:stCondLst>
                                            <p:cond delay="0"/>
                                          </p:stCondLst>
                                        </p:cTn>
                                        <p:tgtEl>
                                          <p:spTgt spid="110"/>
                                        </p:tgtEl>
                                        <p:attrNameLst>
                                          <p:attrName>style.visibility</p:attrName>
                                        </p:attrNameLst>
                                      </p:cBhvr>
                                      <p:to>
                                        <p:strVal val="visible"/>
                                      </p:to>
                                    </p:set>
                                    <p:animEffect transition="in" filter="wipe(down)">
                                      <p:cBhvr>
                                        <p:cTn id="62" dur="500"/>
                                        <p:tgtEl>
                                          <p:spTgt spid="110"/>
                                        </p:tgtEl>
                                      </p:cBhvr>
                                    </p:animEffect>
                                  </p:childTnLst>
                                </p:cTn>
                              </p:par>
                            </p:childTnLst>
                          </p:cTn>
                        </p:par>
                        <p:par>
                          <p:cTn id="63" fill="hold">
                            <p:stCondLst>
                              <p:cond delay="4500"/>
                            </p:stCondLst>
                            <p:childTnLst>
                              <p:par>
                                <p:cTn id="64" presetID="41" presetClass="entr" presetSubtype="0" fill="hold" grpId="0" nodeType="afterEffect">
                                  <p:stCondLst>
                                    <p:cond delay="0"/>
                                  </p:stCondLst>
                                  <p:iterate type="lt">
                                    <p:tmPct val="10000"/>
                                  </p:iterate>
                                  <p:childTnLst>
                                    <p:set>
                                      <p:cBhvr>
                                        <p:cTn id="65" dur="1" fill="hold">
                                          <p:stCondLst>
                                            <p:cond delay="0"/>
                                          </p:stCondLst>
                                        </p:cTn>
                                        <p:tgtEl>
                                          <p:spTgt spid="148"/>
                                        </p:tgtEl>
                                        <p:attrNameLst>
                                          <p:attrName>style.visibility</p:attrName>
                                        </p:attrNameLst>
                                      </p:cBhvr>
                                      <p:to>
                                        <p:strVal val="visible"/>
                                      </p:to>
                                    </p:set>
                                    <p:anim calcmode="lin" valueType="num">
                                      <p:cBhvr>
                                        <p:cTn id="66" dur="500" fill="hold"/>
                                        <p:tgtEl>
                                          <p:spTgt spid="148"/>
                                        </p:tgtEl>
                                        <p:attrNameLst>
                                          <p:attrName>ppt_x</p:attrName>
                                        </p:attrNameLst>
                                      </p:cBhvr>
                                      <p:tavLst>
                                        <p:tav tm="0">
                                          <p:val>
                                            <p:strVal val="#ppt_x"/>
                                          </p:val>
                                        </p:tav>
                                        <p:tav tm="50000">
                                          <p:val>
                                            <p:strVal val="#ppt_x+.1"/>
                                          </p:val>
                                        </p:tav>
                                        <p:tav tm="100000">
                                          <p:val>
                                            <p:strVal val="#ppt_x"/>
                                          </p:val>
                                        </p:tav>
                                      </p:tavLst>
                                    </p:anim>
                                    <p:anim calcmode="lin" valueType="num">
                                      <p:cBhvr>
                                        <p:cTn id="67" dur="500" fill="hold"/>
                                        <p:tgtEl>
                                          <p:spTgt spid="148"/>
                                        </p:tgtEl>
                                        <p:attrNameLst>
                                          <p:attrName>ppt_y</p:attrName>
                                        </p:attrNameLst>
                                      </p:cBhvr>
                                      <p:tavLst>
                                        <p:tav tm="0">
                                          <p:val>
                                            <p:strVal val="#ppt_y"/>
                                          </p:val>
                                        </p:tav>
                                        <p:tav tm="100000">
                                          <p:val>
                                            <p:strVal val="#ppt_y"/>
                                          </p:val>
                                        </p:tav>
                                      </p:tavLst>
                                    </p:anim>
                                    <p:anim calcmode="lin" valueType="num">
                                      <p:cBhvr>
                                        <p:cTn id="68" dur="500" fill="hold"/>
                                        <p:tgtEl>
                                          <p:spTgt spid="148"/>
                                        </p:tgtEl>
                                        <p:attrNameLst>
                                          <p:attrName>ppt_h</p:attrName>
                                        </p:attrNameLst>
                                      </p:cBhvr>
                                      <p:tavLst>
                                        <p:tav tm="0">
                                          <p:val>
                                            <p:strVal val="#ppt_h/10"/>
                                          </p:val>
                                        </p:tav>
                                        <p:tav tm="50000">
                                          <p:val>
                                            <p:strVal val="#ppt_h+.01"/>
                                          </p:val>
                                        </p:tav>
                                        <p:tav tm="100000">
                                          <p:val>
                                            <p:strVal val="#ppt_h"/>
                                          </p:val>
                                        </p:tav>
                                      </p:tavLst>
                                    </p:anim>
                                    <p:anim calcmode="lin" valueType="num">
                                      <p:cBhvr>
                                        <p:cTn id="69" dur="500" fill="hold"/>
                                        <p:tgtEl>
                                          <p:spTgt spid="148"/>
                                        </p:tgtEl>
                                        <p:attrNameLst>
                                          <p:attrName>ppt_w</p:attrName>
                                        </p:attrNameLst>
                                      </p:cBhvr>
                                      <p:tavLst>
                                        <p:tav tm="0">
                                          <p:val>
                                            <p:strVal val="#ppt_w/10"/>
                                          </p:val>
                                        </p:tav>
                                        <p:tav tm="50000">
                                          <p:val>
                                            <p:strVal val="#ppt_w+.01"/>
                                          </p:val>
                                        </p:tav>
                                        <p:tav tm="100000">
                                          <p:val>
                                            <p:strVal val="#ppt_w"/>
                                          </p:val>
                                        </p:tav>
                                      </p:tavLst>
                                    </p:anim>
                                    <p:animEffect transition="in" filter="fade">
                                      <p:cBhvr>
                                        <p:cTn id="70" dur="500" tmFilter="0,0; .5, 1; 1, 1"/>
                                        <p:tgtEl>
                                          <p:spTgt spid="148"/>
                                        </p:tgtEl>
                                      </p:cBhvr>
                                    </p:animEffect>
                                  </p:childTnLst>
                                </p:cTn>
                              </p:par>
                              <p:par>
                                <p:cTn id="71" presetID="41" presetClass="entr" presetSubtype="0" fill="hold" grpId="0" nodeType="withEffect">
                                  <p:stCondLst>
                                    <p:cond delay="0"/>
                                  </p:stCondLst>
                                  <p:iterate type="lt">
                                    <p:tmPct val="10000"/>
                                  </p:iterate>
                                  <p:childTnLst>
                                    <p:set>
                                      <p:cBhvr>
                                        <p:cTn id="72" dur="1" fill="hold">
                                          <p:stCondLst>
                                            <p:cond delay="0"/>
                                          </p:stCondLst>
                                        </p:cTn>
                                        <p:tgtEl>
                                          <p:spTgt spid="214"/>
                                        </p:tgtEl>
                                        <p:attrNameLst>
                                          <p:attrName>style.visibility</p:attrName>
                                        </p:attrNameLst>
                                      </p:cBhvr>
                                      <p:to>
                                        <p:strVal val="visible"/>
                                      </p:to>
                                    </p:set>
                                    <p:anim calcmode="lin" valueType="num">
                                      <p:cBhvr>
                                        <p:cTn id="73" dur="500" fill="hold"/>
                                        <p:tgtEl>
                                          <p:spTgt spid="214"/>
                                        </p:tgtEl>
                                        <p:attrNameLst>
                                          <p:attrName>ppt_x</p:attrName>
                                        </p:attrNameLst>
                                      </p:cBhvr>
                                      <p:tavLst>
                                        <p:tav tm="0">
                                          <p:val>
                                            <p:strVal val="#ppt_x"/>
                                          </p:val>
                                        </p:tav>
                                        <p:tav tm="50000">
                                          <p:val>
                                            <p:strVal val="#ppt_x+.1"/>
                                          </p:val>
                                        </p:tav>
                                        <p:tav tm="100000">
                                          <p:val>
                                            <p:strVal val="#ppt_x"/>
                                          </p:val>
                                        </p:tav>
                                      </p:tavLst>
                                    </p:anim>
                                    <p:anim calcmode="lin" valueType="num">
                                      <p:cBhvr>
                                        <p:cTn id="74" dur="500" fill="hold"/>
                                        <p:tgtEl>
                                          <p:spTgt spid="214"/>
                                        </p:tgtEl>
                                        <p:attrNameLst>
                                          <p:attrName>ppt_y</p:attrName>
                                        </p:attrNameLst>
                                      </p:cBhvr>
                                      <p:tavLst>
                                        <p:tav tm="0">
                                          <p:val>
                                            <p:strVal val="#ppt_y"/>
                                          </p:val>
                                        </p:tav>
                                        <p:tav tm="100000">
                                          <p:val>
                                            <p:strVal val="#ppt_y"/>
                                          </p:val>
                                        </p:tav>
                                      </p:tavLst>
                                    </p:anim>
                                    <p:anim calcmode="lin" valueType="num">
                                      <p:cBhvr>
                                        <p:cTn id="75" dur="500" fill="hold"/>
                                        <p:tgtEl>
                                          <p:spTgt spid="214"/>
                                        </p:tgtEl>
                                        <p:attrNameLst>
                                          <p:attrName>ppt_h</p:attrName>
                                        </p:attrNameLst>
                                      </p:cBhvr>
                                      <p:tavLst>
                                        <p:tav tm="0">
                                          <p:val>
                                            <p:strVal val="#ppt_h/10"/>
                                          </p:val>
                                        </p:tav>
                                        <p:tav tm="50000">
                                          <p:val>
                                            <p:strVal val="#ppt_h+.01"/>
                                          </p:val>
                                        </p:tav>
                                        <p:tav tm="100000">
                                          <p:val>
                                            <p:strVal val="#ppt_h"/>
                                          </p:val>
                                        </p:tav>
                                      </p:tavLst>
                                    </p:anim>
                                    <p:anim calcmode="lin" valueType="num">
                                      <p:cBhvr>
                                        <p:cTn id="76" dur="500" fill="hold"/>
                                        <p:tgtEl>
                                          <p:spTgt spid="214"/>
                                        </p:tgtEl>
                                        <p:attrNameLst>
                                          <p:attrName>ppt_w</p:attrName>
                                        </p:attrNameLst>
                                      </p:cBhvr>
                                      <p:tavLst>
                                        <p:tav tm="0">
                                          <p:val>
                                            <p:strVal val="#ppt_w/10"/>
                                          </p:val>
                                        </p:tav>
                                        <p:tav tm="50000">
                                          <p:val>
                                            <p:strVal val="#ppt_w+.01"/>
                                          </p:val>
                                        </p:tav>
                                        <p:tav tm="100000">
                                          <p:val>
                                            <p:strVal val="#ppt_w"/>
                                          </p:val>
                                        </p:tav>
                                      </p:tavLst>
                                    </p:anim>
                                    <p:animEffect transition="in" filter="fade">
                                      <p:cBhvr>
                                        <p:cTn id="77" dur="500" tmFilter="0,0; .5, 1; 1, 1"/>
                                        <p:tgtEl>
                                          <p:spTgt spid="214"/>
                                        </p:tgtEl>
                                      </p:cBhvr>
                                    </p:animEffect>
                                  </p:childTnLst>
                                </p:cTn>
                              </p:par>
                              <p:par>
                                <p:cTn id="78" presetID="41" presetClass="entr" presetSubtype="0" fill="hold" grpId="0" nodeType="withEffect">
                                  <p:stCondLst>
                                    <p:cond delay="0"/>
                                  </p:stCondLst>
                                  <p:iterate type="lt">
                                    <p:tmPct val="10000"/>
                                  </p:iterate>
                                  <p:childTnLst>
                                    <p:set>
                                      <p:cBhvr>
                                        <p:cTn id="79" dur="1" fill="hold">
                                          <p:stCondLst>
                                            <p:cond delay="0"/>
                                          </p:stCondLst>
                                        </p:cTn>
                                        <p:tgtEl>
                                          <p:spTgt spid="215"/>
                                        </p:tgtEl>
                                        <p:attrNameLst>
                                          <p:attrName>style.visibility</p:attrName>
                                        </p:attrNameLst>
                                      </p:cBhvr>
                                      <p:to>
                                        <p:strVal val="visible"/>
                                      </p:to>
                                    </p:set>
                                    <p:anim calcmode="lin" valueType="num">
                                      <p:cBhvr>
                                        <p:cTn id="80" dur="500" fill="hold"/>
                                        <p:tgtEl>
                                          <p:spTgt spid="215"/>
                                        </p:tgtEl>
                                        <p:attrNameLst>
                                          <p:attrName>ppt_x</p:attrName>
                                        </p:attrNameLst>
                                      </p:cBhvr>
                                      <p:tavLst>
                                        <p:tav tm="0">
                                          <p:val>
                                            <p:strVal val="#ppt_x"/>
                                          </p:val>
                                        </p:tav>
                                        <p:tav tm="50000">
                                          <p:val>
                                            <p:strVal val="#ppt_x+.1"/>
                                          </p:val>
                                        </p:tav>
                                        <p:tav tm="100000">
                                          <p:val>
                                            <p:strVal val="#ppt_x"/>
                                          </p:val>
                                        </p:tav>
                                      </p:tavLst>
                                    </p:anim>
                                    <p:anim calcmode="lin" valueType="num">
                                      <p:cBhvr>
                                        <p:cTn id="81" dur="500" fill="hold"/>
                                        <p:tgtEl>
                                          <p:spTgt spid="215"/>
                                        </p:tgtEl>
                                        <p:attrNameLst>
                                          <p:attrName>ppt_y</p:attrName>
                                        </p:attrNameLst>
                                      </p:cBhvr>
                                      <p:tavLst>
                                        <p:tav tm="0">
                                          <p:val>
                                            <p:strVal val="#ppt_y"/>
                                          </p:val>
                                        </p:tav>
                                        <p:tav tm="100000">
                                          <p:val>
                                            <p:strVal val="#ppt_y"/>
                                          </p:val>
                                        </p:tav>
                                      </p:tavLst>
                                    </p:anim>
                                    <p:anim calcmode="lin" valueType="num">
                                      <p:cBhvr>
                                        <p:cTn id="82" dur="500" fill="hold"/>
                                        <p:tgtEl>
                                          <p:spTgt spid="215"/>
                                        </p:tgtEl>
                                        <p:attrNameLst>
                                          <p:attrName>ppt_h</p:attrName>
                                        </p:attrNameLst>
                                      </p:cBhvr>
                                      <p:tavLst>
                                        <p:tav tm="0">
                                          <p:val>
                                            <p:strVal val="#ppt_h/10"/>
                                          </p:val>
                                        </p:tav>
                                        <p:tav tm="50000">
                                          <p:val>
                                            <p:strVal val="#ppt_h+.01"/>
                                          </p:val>
                                        </p:tav>
                                        <p:tav tm="100000">
                                          <p:val>
                                            <p:strVal val="#ppt_h"/>
                                          </p:val>
                                        </p:tav>
                                      </p:tavLst>
                                    </p:anim>
                                    <p:anim calcmode="lin" valueType="num">
                                      <p:cBhvr>
                                        <p:cTn id="83" dur="500" fill="hold"/>
                                        <p:tgtEl>
                                          <p:spTgt spid="215"/>
                                        </p:tgtEl>
                                        <p:attrNameLst>
                                          <p:attrName>ppt_w</p:attrName>
                                        </p:attrNameLst>
                                      </p:cBhvr>
                                      <p:tavLst>
                                        <p:tav tm="0">
                                          <p:val>
                                            <p:strVal val="#ppt_w/10"/>
                                          </p:val>
                                        </p:tav>
                                        <p:tav tm="50000">
                                          <p:val>
                                            <p:strVal val="#ppt_w+.01"/>
                                          </p:val>
                                        </p:tav>
                                        <p:tav tm="100000">
                                          <p:val>
                                            <p:strVal val="#ppt_w"/>
                                          </p:val>
                                        </p:tav>
                                      </p:tavLst>
                                    </p:anim>
                                    <p:animEffect transition="in" filter="fade">
                                      <p:cBhvr>
                                        <p:cTn id="84" dur="500" tmFilter="0,0; .5, 1; 1, 1"/>
                                        <p:tgtEl>
                                          <p:spTgt spid="215"/>
                                        </p:tgtEl>
                                      </p:cBhvr>
                                    </p:animEffect>
                                  </p:childTnLst>
                                </p:cTn>
                              </p:par>
                              <p:par>
                                <p:cTn id="85" presetID="41" presetClass="entr" presetSubtype="0" fill="hold" grpId="0" nodeType="withEffect">
                                  <p:stCondLst>
                                    <p:cond delay="0"/>
                                  </p:stCondLst>
                                  <p:iterate type="lt">
                                    <p:tmPct val="10000"/>
                                  </p:iterate>
                                  <p:childTnLst>
                                    <p:set>
                                      <p:cBhvr>
                                        <p:cTn id="86" dur="1" fill="hold">
                                          <p:stCondLst>
                                            <p:cond delay="0"/>
                                          </p:stCondLst>
                                        </p:cTn>
                                        <p:tgtEl>
                                          <p:spTgt spid="216"/>
                                        </p:tgtEl>
                                        <p:attrNameLst>
                                          <p:attrName>style.visibility</p:attrName>
                                        </p:attrNameLst>
                                      </p:cBhvr>
                                      <p:to>
                                        <p:strVal val="visible"/>
                                      </p:to>
                                    </p:set>
                                    <p:anim calcmode="lin" valueType="num">
                                      <p:cBhvr>
                                        <p:cTn id="87" dur="500" fill="hold"/>
                                        <p:tgtEl>
                                          <p:spTgt spid="216"/>
                                        </p:tgtEl>
                                        <p:attrNameLst>
                                          <p:attrName>ppt_x</p:attrName>
                                        </p:attrNameLst>
                                      </p:cBhvr>
                                      <p:tavLst>
                                        <p:tav tm="0">
                                          <p:val>
                                            <p:strVal val="#ppt_x"/>
                                          </p:val>
                                        </p:tav>
                                        <p:tav tm="50000">
                                          <p:val>
                                            <p:strVal val="#ppt_x+.1"/>
                                          </p:val>
                                        </p:tav>
                                        <p:tav tm="100000">
                                          <p:val>
                                            <p:strVal val="#ppt_x"/>
                                          </p:val>
                                        </p:tav>
                                      </p:tavLst>
                                    </p:anim>
                                    <p:anim calcmode="lin" valueType="num">
                                      <p:cBhvr>
                                        <p:cTn id="88" dur="500" fill="hold"/>
                                        <p:tgtEl>
                                          <p:spTgt spid="216"/>
                                        </p:tgtEl>
                                        <p:attrNameLst>
                                          <p:attrName>ppt_y</p:attrName>
                                        </p:attrNameLst>
                                      </p:cBhvr>
                                      <p:tavLst>
                                        <p:tav tm="0">
                                          <p:val>
                                            <p:strVal val="#ppt_y"/>
                                          </p:val>
                                        </p:tav>
                                        <p:tav tm="100000">
                                          <p:val>
                                            <p:strVal val="#ppt_y"/>
                                          </p:val>
                                        </p:tav>
                                      </p:tavLst>
                                    </p:anim>
                                    <p:anim calcmode="lin" valueType="num">
                                      <p:cBhvr>
                                        <p:cTn id="89" dur="500" fill="hold"/>
                                        <p:tgtEl>
                                          <p:spTgt spid="216"/>
                                        </p:tgtEl>
                                        <p:attrNameLst>
                                          <p:attrName>ppt_h</p:attrName>
                                        </p:attrNameLst>
                                      </p:cBhvr>
                                      <p:tavLst>
                                        <p:tav tm="0">
                                          <p:val>
                                            <p:strVal val="#ppt_h/10"/>
                                          </p:val>
                                        </p:tav>
                                        <p:tav tm="50000">
                                          <p:val>
                                            <p:strVal val="#ppt_h+.01"/>
                                          </p:val>
                                        </p:tav>
                                        <p:tav tm="100000">
                                          <p:val>
                                            <p:strVal val="#ppt_h"/>
                                          </p:val>
                                        </p:tav>
                                      </p:tavLst>
                                    </p:anim>
                                    <p:anim calcmode="lin" valueType="num">
                                      <p:cBhvr>
                                        <p:cTn id="90" dur="500" fill="hold"/>
                                        <p:tgtEl>
                                          <p:spTgt spid="216"/>
                                        </p:tgtEl>
                                        <p:attrNameLst>
                                          <p:attrName>ppt_w</p:attrName>
                                        </p:attrNameLst>
                                      </p:cBhvr>
                                      <p:tavLst>
                                        <p:tav tm="0">
                                          <p:val>
                                            <p:strVal val="#ppt_w/10"/>
                                          </p:val>
                                        </p:tav>
                                        <p:tav tm="50000">
                                          <p:val>
                                            <p:strVal val="#ppt_w+.01"/>
                                          </p:val>
                                        </p:tav>
                                        <p:tav tm="100000">
                                          <p:val>
                                            <p:strVal val="#ppt_w"/>
                                          </p:val>
                                        </p:tav>
                                      </p:tavLst>
                                    </p:anim>
                                    <p:animEffect transition="in" filter="fade">
                                      <p:cBhvr>
                                        <p:cTn id="91" dur="500" tmFilter="0,0; .5, 1; 1, 1"/>
                                        <p:tgtEl>
                                          <p:spTgt spid="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 grpId="0" animBg="1"/>
      <p:bldP spid="148" grpId="0"/>
      <p:bldP spid="214" grpId="0"/>
      <p:bldP spid="215" grpId="0"/>
      <p:bldP spid="216" grpId="0"/>
      <p:bldP spid="2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7389478" y="1652011"/>
            <a:ext cx="725378" cy="716376"/>
          </a:xfrm>
          <a:prstGeom prst="rect">
            <a:avLst/>
          </a:prstGeom>
          <a:solidFill>
            <a:srgbClr val="7CBCE8"/>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27" name="组合 26"/>
          <p:cNvGrpSpPr/>
          <p:nvPr/>
        </p:nvGrpSpPr>
        <p:grpSpPr>
          <a:xfrm>
            <a:off x="2315591" y="468693"/>
            <a:ext cx="5393943" cy="4183398"/>
            <a:chOff x="4393776" y="333140"/>
            <a:chExt cx="6764448" cy="5312252"/>
          </a:xfrm>
        </p:grpSpPr>
        <p:sp>
          <p:nvSpPr>
            <p:cNvPr id="28" name="矩形 8"/>
            <p:cNvSpPr/>
            <p:nvPr/>
          </p:nvSpPr>
          <p:spPr>
            <a:xfrm rot="17360517">
              <a:off x="4225298" y="3111160"/>
              <a:ext cx="3724431" cy="1344033"/>
            </a:xfrm>
            <a:custGeom>
              <a:avLst/>
              <a:gdLst>
                <a:gd name="connsiteX0" fmla="*/ 0 w 3311476"/>
                <a:gd name="connsiteY0" fmla="*/ 0 h 870857"/>
                <a:gd name="connsiteX1" fmla="*/ 3311476 w 3311476"/>
                <a:gd name="connsiteY1" fmla="*/ 0 h 870857"/>
                <a:gd name="connsiteX2" fmla="*/ 3311476 w 3311476"/>
                <a:gd name="connsiteY2" fmla="*/ 870857 h 870857"/>
                <a:gd name="connsiteX3" fmla="*/ 0 w 3311476"/>
                <a:gd name="connsiteY3" fmla="*/ 870857 h 870857"/>
                <a:gd name="connsiteX4" fmla="*/ 0 w 3311476"/>
                <a:gd name="connsiteY4" fmla="*/ 0 h 870857"/>
                <a:gd name="connsiteX0" fmla="*/ 0 w 3738517"/>
                <a:gd name="connsiteY0" fmla="*/ 0 h 1205507"/>
                <a:gd name="connsiteX1" fmla="*/ 3738517 w 3738517"/>
                <a:gd name="connsiteY1" fmla="*/ 334650 h 1205507"/>
                <a:gd name="connsiteX2" fmla="*/ 3738517 w 3738517"/>
                <a:gd name="connsiteY2" fmla="*/ 1205507 h 1205507"/>
                <a:gd name="connsiteX3" fmla="*/ 427041 w 3738517"/>
                <a:gd name="connsiteY3" fmla="*/ 1205507 h 1205507"/>
                <a:gd name="connsiteX4" fmla="*/ 0 w 3738517"/>
                <a:gd name="connsiteY4" fmla="*/ 0 h 1205507"/>
                <a:gd name="connsiteX0" fmla="*/ 0 w 3724431"/>
                <a:gd name="connsiteY0" fmla="*/ 0 h 1203721"/>
                <a:gd name="connsiteX1" fmla="*/ 3724431 w 3724431"/>
                <a:gd name="connsiteY1" fmla="*/ 332864 h 1203721"/>
                <a:gd name="connsiteX2" fmla="*/ 3724431 w 3724431"/>
                <a:gd name="connsiteY2" fmla="*/ 1203721 h 1203721"/>
                <a:gd name="connsiteX3" fmla="*/ 412955 w 3724431"/>
                <a:gd name="connsiteY3" fmla="*/ 1203721 h 1203721"/>
                <a:gd name="connsiteX4" fmla="*/ 0 w 3724431"/>
                <a:gd name="connsiteY4" fmla="*/ 0 h 1203721"/>
                <a:gd name="connsiteX0" fmla="*/ 0 w 3724431"/>
                <a:gd name="connsiteY0" fmla="*/ 0 h 1322170"/>
                <a:gd name="connsiteX1" fmla="*/ 3724431 w 3724431"/>
                <a:gd name="connsiteY1" fmla="*/ 332864 h 1322170"/>
                <a:gd name="connsiteX2" fmla="*/ 3724431 w 3724431"/>
                <a:gd name="connsiteY2" fmla="*/ 1203721 h 1322170"/>
                <a:gd name="connsiteX3" fmla="*/ 469914 w 3724431"/>
                <a:gd name="connsiteY3" fmla="*/ 1322170 h 1322170"/>
                <a:gd name="connsiteX4" fmla="*/ 0 w 3724431"/>
                <a:gd name="connsiteY4" fmla="*/ 0 h 1322170"/>
                <a:gd name="connsiteX0" fmla="*/ 0 w 3724431"/>
                <a:gd name="connsiteY0" fmla="*/ 0 h 1344033"/>
                <a:gd name="connsiteX1" fmla="*/ 3724431 w 3724431"/>
                <a:gd name="connsiteY1" fmla="*/ 332864 h 1344033"/>
                <a:gd name="connsiteX2" fmla="*/ 3724431 w 3724431"/>
                <a:gd name="connsiteY2" fmla="*/ 1203721 h 1344033"/>
                <a:gd name="connsiteX3" fmla="*/ 484318 w 3724431"/>
                <a:gd name="connsiteY3" fmla="*/ 1344033 h 1344033"/>
                <a:gd name="connsiteX4" fmla="*/ 0 w 3724431"/>
                <a:gd name="connsiteY4" fmla="*/ 0 h 1344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4431" h="1344033">
                  <a:moveTo>
                    <a:pt x="0" y="0"/>
                  </a:moveTo>
                  <a:lnTo>
                    <a:pt x="3724431" y="332864"/>
                  </a:lnTo>
                  <a:lnTo>
                    <a:pt x="3724431" y="1203721"/>
                  </a:lnTo>
                  <a:lnTo>
                    <a:pt x="484318" y="1344033"/>
                  </a:lnTo>
                  <a:lnTo>
                    <a:pt x="0" y="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5089063" y="2269385"/>
              <a:ext cx="6069161" cy="188685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5"/>
            <p:cNvSpPr/>
            <p:nvPr/>
          </p:nvSpPr>
          <p:spPr>
            <a:xfrm>
              <a:off x="4755235" y="759766"/>
              <a:ext cx="1514937" cy="4566977"/>
            </a:xfrm>
            <a:custGeom>
              <a:avLst/>
              <a:gdLst>
                <a:gd name="connsiteX0" fmla="*/ 0 w 890822"/>
                <a:gd name="connsiteY0" fmla="*/ 0 h 4378291"/>
                <a:gd name="connsiteX1" fmla="*/ 890822 w 890822"/>
                <a:gd name="connsiteY1" fmla="*/ 0 h 4378291"/>
                <a:gd name="connsiteX2" fmla="*/ 890822 w 890822"/>
                <a:gd name="connsiteY2" fmla="*/ 4378291 h 4378291"/>
                <a:gd name="connsiteX3" fmla="*/ 0 w 890822"/>
                <a:gd name="connsiteY3" fmla="*/ 4378291 h 4378291"/>
                <a:gd name="connsiteX4" fmla="*/ 0 w 890822"/>
                <a:gd name="connsiteY4" fmla="*/ 0 h 4378291"/>
                <a:gd name="connsiteX0" fmla="*/ 0 w 1064993"/>
                <a:gd name="connsiteY0" fmla="*/ 0 h 4378291"/>
                <a:gd name="connsiteX1" fmla="*/ 890822 w 1064993"/>
                <a:gd name="connsiteY1" fmla="*/ 0 h 4378291"/>
                <a:gd name="connsiteX2" fmla="*/ 1064993 w 1064993"/>
                <a:gd name="connsiteY2" fmla="*/ 4160577 h 4378291"/>
                <a:gd name="connsiteX3" fmla="*/ 0 w 1064993"/>
                <a:gd name="connsiteY3" fmla="*/ 4378291 h 4378291"/>
                <a:gd name="connsiteX4" fmla="*/ 0 w 1064993"/>
                <a:gd name="connsiteY4" fmla="*/ 0 h 4378291"/>
                <a:gd name="connsiteX0" fmla="*/ 101600 w 1166593"/>
                <a:gd name="connsiteY0" fmla="*/ 0 h 4160577"/>
                <a:gd name="connsiteX1" fmla="*/ 992422 w 1166593"/>
                <a:gd name="connsiteY1" fmla="*/ 0 h 4160577"/>
                <a:gd name="connsiteX2" fmla="*/ 1166593 w 1166593"/>
                <a:gd name="connsiteY2" fmla="*/ 4160577 h 4160577"/>
                <a:gd name="connsiteX3" fmla="*/ 0 w 1166593"/>
                <a:gd name="connsiteY3" fmla="*/ 4146062 h 4160577"/>
                <a:gd name="connsiteX4" fmla="*/ 101600 w 1166593"/>
                <a:gd name="connsiteY4" fmla="*/ 0 h 4160577"/>
                <a:gd name="connsiteX0" fmla="*/ 203200 w 1268193"/>
                <a:gd name="connsiteY0" fmla="*/ 0 h 4160577"/>
                <a:gd name="connsiteX1" fmla="*/ 1094022 w 1268193"/>
                <a:gd name="connsiteY1" fmla="*/ 0 h 4160577"/>
                <a:gd name="connsiteX2" fmla="*/ 1268193 w 1268193"/>
                <a:gd name="connsiteY2" fmla="*/ 4160577 h 4160577"/>
                <a:gd name="connsiteX3" fmla="*/ 0 w 1268193"/>
                <a:gd name="connsiteY3" fmla="*/ 4160577 h 4160577"/>
                <a:gd name="connsiteX4" fmla="*/ 203200 w 1268193"/>
                <a:gd name="connsiteY4" fmla="*/ 0 h 4160577"/>
                <a:gd name="connsiteX0" fmla="*/ 203200 w 1442365"/>
                <a:gd name="connsiteY0" fmla="*/ 0 h 4160577"/>
                <a:gd name="connsiteX1" fmla="*/ 1094022 w 1442365"/>
                <a:gd name="connsiteY1" fmla="*/ 0 h 4160577"/>
                <a:gd name="connsiteX2" fmla="*/ 1442365 w 1442365"/>
                <a:gd name="connsiteY2" fmla="*/ 4147355 h 4160577"/>
                <a:gd name="connsiteX3" fmla="*/ 0 w 1442365"/>
                <a:gd name="connsiteY3" fmla="*/ 4160577 h 4160577"/>
                <a:gd name="connsiteX4" fmla="*/ 203200 w 1442365"/>
                <a:gd name="connsiteY4" fmla="*/ 0 h 4160577"/>
                <a:gd name="connsiteX0" fmla="*/ 275772 w 1514937"/>
                <a:gd name="connsiteY0" fmla="*/ 0 h 4160577"/>
                <a:gd name="connsiteX1" fmla="*/ 1166594 w 1514937"/>
                <a:gd name="connsiteY1" fmla="*/ 0 h 4160577"/>
                <a:gd name="connsiteX2" fmla="*/ 1514937 w 1514937"/>
                <a:gd name="connsiteY2" fmla="*/ 4147355 h 4160577"/>
                <a:gd name="connsiteX3" fmla="*/ 0 w 1514937"/>
                <a:gd name="connsiteY3" fmla="*/ 4160577 h 4160577"/>
                <a:gd name="connsiteX4" fmla="*/ 275772 w 1514937"/>
                <a:gd name="connsiteY4" fmla="*/ 0 h 4160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4937" h="4160577">
                  <a:moveTo>
                    <a:pt x="275772" y="0"/>
                  </a:moveTo>
                  <a:lnTo>
                    <a:pt x="1166594" y="0"/>
                  </a:lnTo>
                  <a:lnTo>
                    <a:pt x="1514937" y="4147355"/>
                  </a:lnTo>
                  <a:lnTo>
                    <a:pt x="0" y="4160577"/>
                  </a:lnTo>
                  <a:lnTo>
                    <a:pt x="275772" y="0"/>
                  </a:lnTo>
                  <a:close/>
                </a:path>
              </a:pathLst>
            </a:cu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4"/>
            <p:cNvSpPr/>
            <p:nvPr/>
          </p:nvSpPr>
          <p:spPr>
            <a:xfrm rot="18645836">
              <a:off x="3955470" y="771446"/>
              <a:ext cx="2134960" cy="1258348"/>
            </a:xfrm>
            <a:custGeom>
              <a:avLst/>
              <a:gdLst>
                <a:gd name="connsiteX0" fmla="*/ 0 w 1088819"/>
                <a:gd name="connsiteY0" fmla="*/ 0 h 505451"/>
                <a:gd name="connsiteX1" fmla="*/ 1088819 w 1088819"/>
                <a:gd name="connsiteY1" fmla="*/ 0 h 505451"/>
                <a:gd name="connsiteX2" fmla="*/ 1088819 w 1088819"/>
                <a:gd name="connsiteY2" fmla="*/ 505451 h 505451"/>
                <a:gd name="connsiteX3" fmla="*/ 0 w 1088819"/>
                <a:gd name="connsiteY3" fmla="*/ 505451 h 505451"/>
                <a:gd name="connsiteX4" fmla="*/ 0 w 1088819"/>
                <a:gd name="connsiteY4" fmla="*/ 0 h 505451"/>
                <a:gd name="connsiteX0" fmla="*/ 0 w 1531713"/>
                <a:gd name="connsiteY0" fmla="*/ 0 h 513493"/>
                <a:gd name="connsiteX1" fmla="*/ 1088819 w 1531713"/>
                <a:gd name="connsiteY1" fmla="*/ 0 h 513493"/>
                <a:gd name="connsiteX2" fmla="*/ 1531713 w 1531713"/>
                <a:gd name="connsiteY2" fmla="*/ 513493 h 513493"/>
                <a:gd name="connsiteX3" fmla="*/ 0 w 1531713"/>
                <a:gd name="connsiteY3" fmla="*/ 505451 h 513493"/>
                <a:gd name="connsiteX4" fmla="*/ 0 w 1531713"/>
                <a:gd name="connsiteY4" fmla="*/ 0 h 513493"/>
                <a:gd name="connsiteX0" fmla="*/ 0 w 1531713"/>
                <a:gd name="connsiteY0" fmla="*/ 0 h 629256"/>
                <a:gd name="connsiteX1" fmla="*/ 1088819 w 1531713"/>
                <a:gd name="connsiteY1" fmla="*/ 0 h 629256"/>
                <a:gd name="connsiteX2" fmla="*/ 1531713 w 1531713"/>
                <a:gd name="connsiteY2" fmla="*/ 513493 h 629256"/>
                <a:gd name="connsiteX3" fmla="*/ 60618 w 1531713"/>
                <a:gd name="connsiteY3" fmla="*/ 629256 h 629256"/>
                <a:gd name="connsiteX4" fmla="*/ 0 w 1531713"/>
                <a:gd name="connsiteY4" fmla="*/ 0 h 629256"/>
                <a:gd name="connsiteX0" fmla="*/ 0 w 1557398"/>
                <a:gd name="connsiteY0" fmla="*/ 0 h 669992"/>
                <a:gd name="connsiteX1" fmla="*/ 1114504 w 1557398"/>
                <a:gd name="connsiteY1" fmla="*/ 40736 h 669992"/>
                <a:gd name="connsiteX2" fmla="*/ 1557398 w 1557398"/>
                <a:gd name="connsiteY2" fmla="*/ 554229 h 669992"/>
                <a:gd name="connsiteX3" fmla="*/ 86303 w 1557398"/>
                <a:gd name="connsiteY3" fmla="*/ 669992 h 669992"/>
                <a:gd name="connsiteX4" fmla="*/ 0 w 1557398"/>
                <a:gd name="connsiteY4" fmla="*/ 0 h 669992"/>
                <a:gd name="connsiteX0" fmla="*/ 0 w 1557398"/>
                <a:gd name="connsiteY0" fmla="*/ 0 h 710481"/>
                <a:gd name="connsiteX1" fmla="*/ 1114504 w 1557398"/>
                <a:gd name="connsiteY1" fmla="*/ 40736 h 710481"/>
                <a:gd name="connsiteX2" fmla="*/ 1557398 w 1557398"/>
                <a:gd name="connsiteY2" fmla="*/ 554229 h 710481"/>
                <a:gd name="connsiteX3" fmla="*/ 17456 w 1557398"/>
                <a:gd name="connsiteY3" fmla="*/ 710481 h 710481"/>
                <a:gd name="connsiteX4" fmla="*/ 0 w 1557398"/>
                <a:gd name="connsiteY4" fmla="*/ 0 h 710481"/>
                <a:gd name="connsiteX0" fmla="*/ 89661 w 1647059"/>
                <a:gd name="connsiteY0" fmla="*/ 0 h 773475"/>
                <a:gd name="connsiteX1" fmla="*/ 1204165 w 1647059"/>
                <a:gd name="connsiteY1" fmla="*/ 40736 h 773475"/>
                <a:gd name="connsiteX2" fmla="*/ 1647059 w 1647059"/>
                <a:gd name="connsiteY2" fmla="*/ 554229 h 773475"/>
                <a:gd name="connsiteX3" fmla="*/ 0 w 1647059"/>
                <a:gd name="connsiteY3" fmla="*/ 773475 h 773475"/>
                <a:gd name="connsiteX4" fmla="*/ 89661 w 1647059"/>
                <a:gd name="connsiteY4" fmla="*/ 0 h 773475"/>
                <a:gd name="connsiteX0" fmla="*/ 61793 w 1647059"/>
                <a:gd name="connsiteY0" fmla="*/ 0 h 822825"/>
                <a:gd name="connsiteX1" fmla="*/ 1204165 w 1647059"/>
                <a:gd name="connsiteY1" fmla="*/ 90086 h 822825"/>
                <a:gd name="connsiteX2" fmla="*/ 1647059 w 1647059"/>
                <a:gd name="connsiteY2" fmla="*/ 603579 h 822825"/>
                <a:gd name="connsiteX3" fmla="*/ 0 w 1647059"/>
                <a:gd name="connsiteY3" fmla="*/ 822825 h 822825"/>
                <a:gd name="connsiteX4" fmla="*/ 61793 w 1647059"/>
                <a:gd name="connsiteY4" fmla="*/ 0 h 822825"/>
                <a:gd name="connsiteX0" fmla="*/ 0 w 1585266"/>
                <a:gd name="connsiteY0" fmla="*/ 0 h 884076"/>
                <a:gd name="connsiteX1" fmla="*/ 1142372 w 1585266"/>
                <a:gd name="connsiteY1" fmla="*/ 90086 h 884076"/>
                <a:gd name="connsiteX2" fmla="*/ 1585266 w 1585266"/>
                <a:gd name="connsiteY2" fmla="*/ 603579 h 884076"/>
                <a:gd name="connsiteX3" fmla="*/ 20360 w 1585266"/>
                <a:gd name="connsiteY3" fmla="*/ 884076 h 884076"/>
                <a:gd name="connsiteX4" fmla="*/ 0 w 1585266"/>
                <a:gd name="connsiteY4" fmla="*/ 0 h 884076"/>
                <a:gd name="connsiteX0" fmla="*/ 0 w 1634906"/>
                <a:gd name="connsiteY0" fmla="*/ 0 h 958681"/>
                <a:gd name="connsiteX1" fmla="*/ 1192012 w 1634906"/>
                <a:gd name="connsiteY1" fmla="*/ 164691 h 958681"/>
                <a:gd name="connsiteX2" fmla="*/ 1634906 w 1634906"/>
                <a:gd name="connsiteY2" fmla="*/ 678184 h 958681"/>
                <a:gd name="connsiteX3" fmla="*/ 70000 w 1634906"/>
                <a:gd name="connsiteY3" fmla="*/ 958681 h 958681"/>
                <a:gd name="connsiteX4" fmla="*/ 0 w 1634906"/>
                <a:gd name="connsiteY4" fmla="*/ 0 h 958681"/>
                <a:gd name="connsiteX0" fmla="*/ 0 w 1634906"/>
                <a:gd name="connsiteY0" fmla="*/ 0 h 963616"/>
                <a:gd name="connsiteX1" fmla="*/ 1192012 w 1634906"/>
                <a:gd name="connsiteY1" fmla="*/ 164691 h 963616"/>
                <a:gd name="connsiteX2" fmla="*/ 1634906 w 1634906"/>
                <a:gd name="connsiteY2" fmla="*/ 678184 h 963616"/>
                <a:gd name="connsiteX3" fmla="*/ 30230 w 1634906"/>
                <a:gd name="connsiteY3" fmla="*/ 963616 h 963616"/>
                <a:gd name="connsiteX4" fmla="*/ 0 w 1634906"/>
                <a:gd name="connsiteY4" fmla="*/ 0 h 963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4906" h="963616">
                  <a:moveTo>
                    <a:pt x="0" y="0"/>
                  </a:moveTo>
                  <a:lnTo>
                    <a:pt x="1192012" y="164691"/>
                  </a:lnTo>
                  <a:lnTo>
                    <a:pt x="1634906" y="678184"/>
                  </a:lnTo>
                  <a:lnTo>
                    <a:pt x="30230" y="963616"/>
                  </a:lnTo>
                  <a:lnTo>
                    <a:pt x="0" y="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9"/>
            <p:cNvSpPr/>
            <p:nvPr/>
          </p:nvSpPr>
          <p:spPr>
            <a:xfrm rot="18327752">
              <a:off x="6731226" y="1613147"/>
              <a:ext cx="275151" cy="1024189"/>
            </a:xfrm>
            <a:custGeom>
              <a:avLst/>
              <a:gdLst>
                <a:gd name="connsiteX0" fmla="*/ 0 w 835977"/>
                <a:gd name="connsiteY0" fmla="*/ 493485 h 493485"/>
                <a:gd name="connsiteX1" fmla="*/ 417989 w 835977"/>
                <a:gd name="connsiteY1" fmla="*/ 0 h 493485"/>
                <a:gd name="connsiteX2" fmla="*/ 835977 w 835977"/>
                <a:gd name="connsiteY2" fmla="*/ 493485 h 493485"/>
                <a:gd name="connsiteX3" fmla="*/ 0 w 835977"/>
                <a:gd name="connsiteY3" fmla="*/ 493485 h 493485"/>
                <a:gd name="connsiteX0" fmla="*/ 0 w 835977"/>
                <a:gd name="connsiteY0" fmla="*/ 918252 h 918252"/>
                <a:gd name="connsiteX1" fmla="*/ 739124 w 835977"/>
                <a:gd name="connsiteY1" fmla="*/ 0 h 918252"/>
                <a:gd name="connsiteX2" fmla="*/ 835977 w 835977"/>
                <a:gd name="connsiteY2" fmla="*/ 918252 h 918252"/>
                <a:gd name="connsiteX3" fmla="*/ 0 w 835977"/>
                <a:gd name="connsiteY3" fmla="*/ 918252 h 918252"/>
                <a:gd name="connsiteX0" fmla="*/ 0 w 969418"/>
                <a:gd name="connsiteY0" fmla="*/ 918252 h 918252"/>
                <a:gd name="connsiteX1" fmla="*/ 739124 w 969418"/>
                <a:gd name="connsiteY1" fmla="*/ 0 h 918252"/>
                <a:gd name="connsiteX2" fmla="*/ 969418 w 969418"/>
                <a:gd name="connsiteY2" fmla="*/ 805380 h 918252"/>
                <a:gd name="connsiteX3" fmla="*/ 0 w 969418"/>
                <a:gd name="connsiteY3" fmla="*/ 918252 h 918252"/>
                <a:gd name="connsiteX0" fmla="*/ 1430 w 230294"/>
                <a:gd name="connsiteY0" fmla="*/ 1032269 h 1032269"/>
                <a:gd name="connsiteX1" fmla="*/ 0 w 230294"/>
                <a:gd name="connsiteY1" fmla="*/ 0 h 1032269"/>
                <a:gd name="connsiteX2" fmla="*/ 230294 w 230294"/>
                <a:gd name="connsiteY2" fmla="*/ 805380 h 1032269"/>
                <a:gd name="connsiteX3" fmla="*/ 1430 w 230294"/>
                <a:gd name="connsiteY3" fmla="*/ 1032269 h 1032269"/>
                <a:gd name="connsiteX0" fmla="*/ 7 w 252515"/>
                <a:gd name="connsiteY0" fmla="*/ 1049111 h 1049111"/>
                <a:gd name="connsiteX1" fmla="*/ 22221 w 252515"/>
                <a:gd name="connsiteY1" fmla="*/ 0 h 1049111"/>
                <a:gd name="connsiteX2" fmla="*/ 252515 w 252515"/>
                <a:gd name="connsiteY2" fmla="*/ 805380 h 1049111"/>
                <a:gd name="connsiteX3" fmla="*/ 7 w 252515"/>
                <a:gd name="connsiteY3" fmla="*/ 1049111 h 1049111"/>
                <a:gd name="connsiteX0" fmla="*/ 7 w 269625"/>
                <a:gd name="connsiteY0" fmla="*/ 1049111 h 1049111"/>
                <a:gd name="connsiteX1" fmla="*/ 22221 w 269625"/>
                <a:gd name="connsiteY1" fmla="*/ 0 h 1049111"/>
                <a:gd name="connsiteX2" fmla="*/ 269625 w 269625"/>
                <a:gd name="connsiteY2" fmla="*/ 845818 h 1049111"/>
                <a:gd name="connsiteX3" fmla="*/ 7 w 269625"/>
                <a:gd name="connsiteY3" fmla="*/ 1049111 h 1049111"/>
                <a:gd name="connsiteX0" fmla="*/ 7 w 272388"/>
                <a:gd name="connsiteY0" fmla="*/ 1049111 h 1049111"/>
                <a:gd name="connsiteX1" fmla="*/ 22221 w 272388"/>
                <a:gd name="connsiteY1" fmla="*/ 0 h 1049111"/>
                <a:gd name="connsiteX2" fmla="*/ 272388 w 272388"/>
                <a:gd name="connsiteY2" fmla="*/ 849697 h 1049111"/>
                <a:gd name="connsiteX3" fmla="*/ 7 w 272388"/>
                <a:gd name="connsiteY3" fmla="*/ 1049111 h 1049111"/>
                <a:gd name="connsiteX0" fmla="*/ 8 w 272389"/>
                <a:gd name="connsiteY0" fmla="*/ 1022543 h 1022543"/>
                <a:gd name="connsiteX1" fmla="*/ 17760 w 272389"/>
                <a:gd name="connsiteY1" fmla="*/ 0 h 1022543"/>
                <a:gd name="connsiteX2" fmla="*/ 272389 w 272389"/>
                <a:gd name="connsiteY2" fmla="*/ 823129 h 1022543"/>
                <a:gd name="connsiteX3" fmla="*/ 8 w 272389"/>
                <a:gd name="connsiteY3" fmla="*/ 1022543 h 1022543"/>
                <a:gd name="connsiteX0" fmla="*/ 6 w 272387"/>
                <a:gd name="connsiteY0" fmla="*/ 1024189 h 1024189"/>
                <a:gd name="connsiteX1" fmla="*/ 28279 w 272387"/>
                <a:gd name="connsiteY1" fmla="*/ 0 h 1024189"/>
                <a:gd name="connsiteX2" fmla="*/ 272387 w 272387"/>
                <a:gd name="connsiteY2" fmla="*/ 824775 h 1024189"/>
                <a:gd name="connsiteX3" fmla="*/ 6 w 272387"/>
                <a:gd name="connsiteY3" fmla="*/ 1024189 h 1024189"/>
                <a:gd name="connsiteX0" fmla="*/ 6 w 268508"/>
                <a:gd name="connsiteY0" fmla="*/ 1024189 h 1024189"/>
                <a:gd name="connsiteX1" fmla="*/ 28279 w 268508"/>
                <a:gd name="connsiteY1" fmla="*/ 0 h 1024189"/>
                <a:gd name="connsiteX2" fmla="*/ 268508 w 268508"/>
                <a:gd name="connsiteY2" fmla="*/ 827538 h 1024189"/>
                <a:gd name="connsiteX3" fmla="*/ 6 w 268508"/>
                <a:gd name="connsiteY3" fmla="*/ 1024189 h 1024189"/>
                <a:gd name="connsiteX0" fmla="*/ 6 w 263513"/>
                <a:gd name="connsiteY0" fmla="*/ 1024189 h 1024189"/>
                <a:gd name="connsiteX1" fmla="*/ 28279 w 263513"/>
                <a:gd name="connsiteY1" fmla="*/ 0 h 1024189"/>
                <a:gd name="connsiteX2" fmla="*/ 263513 w 263513"/>
                <a:gd name="connsiteY2" fmla="*/ 836942 h 1024189"/>
                <a:gd name="connsiteX3" fmla="*/ 6 w 263513"/>
                <a:gd name="connsiteY3" fmla="*/ 1024189 h 1024189"/>
                <a:gd name="connsiteX0" fmla="*/ 6 w 275151"/>
                <a:gd name="connsiteY0" fmla="*/ 1024189 h 1024189"/>
                <a:gd name="connsiteX1" fmla="*/ 28279 w 275151"/>
                <a:gd name="connsiteY1" fmla="*/ 0 h 1024189"/>
                <a:gd name="connsiteX2" fmla="*/ 275151 w 275151"/>
                <a:gd name="connsiteY2" fmla="*/ 828652 h 1024189"/>
                <a:gd name="connsiteX3" fmla="*/ 6 w 275151"/>
                <a:gd name="connsiteY3" fmla="*/ 1024189 h 1024189"/>
              </a:gdLst>
              <a:ahLst/>
              <a:cxnLst>
                <a:cxn ang="0">
                  <a:pos x="connsiteX0" y="connsiteY0"/>
                </a:cxn>
                <a:cxn ang="0">
                  <a:pos x="connsiteX1" y="connsiteY1"/>
                </a:cxn>
                <a:cxn ang="0">
                  <a:pos x="connsiteX2" y="connsiteY2"/>
                </a:cxn>
                <a:cxn ang="0">
                  <a:pos x="connsiteX3" y="connsiteY3"/>
                </a:cxn>
              </a:cxnLst>
              <a:rect l="l" t="t" r="r" b="b"/>
              <a:pathLst>
                <a:path w="275151" h="1024189">
                  <a:moveTo>
                    <a:pt x="6" y="1024189"/>
                  </a:moveTo>
                  <a:cubicBezTo>
                    <a:pt x="-471" y="680099"/>
                    <a:pt x="28756" y="344090"/>
                    <a:pt x="28279" y="0"/>
                  </a:cubicBezTo>
                  <a:lnTo>
                    <a:pt x="275151" y="828652"/>
                  </a:lnTo>
                  <a:lnTo>
                    <a:pt x="6" y="1024189"/>
                  </a:lnTo>
                  <a:close/>
                </a:path>
              </a:pathLst>
            </a:custGeom>
            <a:solidFill>
              <a:srgbClr val="5597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矩形 32"/>
          <p:cNvSpPr/>
          <p:nvPr/>
        </p:nvSpPr>
        <p:spPr>
          <a:xfrm>
            <a:off x="6859489" y="1485811"/>
            <a:ext cx="421612" cy="416380"/>
          </a:xfrm>
          <a:prstGeom prst="rect">
            <a:avLst/>
          </a:prstGeom>
          <a:solidFill>
            <a:srgbClr val="A3D0EF"/>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4" name="矩形 33"/>
          <p:cNvSpPr/>
          <p:nvPr/>
        </p:nvSpPr>
        <p:spPr>
          <a:xfrm>
            <a:off x="7752167" y="3507562"/>
            <a:ext cx="246489" cy="243430"/>
          </a:xfrm>
          <a:prstGeom prst="rect">
            <a:avLst/>
          </a:prstGeom>
          <a:solidFill>
            <a:srgbClr val="CAE4F6"/>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5" name="矩形 34"/>
          <p:cNvSpPr/>
          <p:nvPr/>
        </p:nvSpPr>
        <p:spPr>
          <a:xfrm>
            <a:off x="7366331" y="1185304"/>
            <a:ext cx="246489" cy="243430"/>
          </a:xfrm>
          <a:prstGeom prst="rect">
            <a:avLst/>
          </a:prstGeom>
          <a:solidFill>
            <a:srgbClr val="CAE4F6"/>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6" name="矩形 35"/>
          <p:cNvSpPr/>
          <p:nvPr/>
        </p:nvSpPr>
        <p:spPr>
          <a:xfrm>
            <a:off x="7518095" y="3795714"/>
            <a:ext cx="125532" cy="123975"/>
          </a:xfrm>
          <a:prstGeom prst="rect">
            <a:avLst/>
          </a:prstGeom>
          <a:solidFill>
            <a:srgbClr val="E2F0FA"/>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9" name="矩形 48"/>
          <p:cNvSpPr/>
          <p:nvPr/>
        </p:nvSpPr>
        <p:spPr>
          <a:xfrm>
            <a:off x="7709534" y="1185303"/>
            <a:ext cx="125532" cy="123975"/>
          </a:xfrm>
          <a:prstGeom prst="rect">
            <a:avLst/>
          </a:prstGeom>
          <a:solidFill>
            <a:srgbClr val="E2F0FA"/>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0" name="文本框 22"/>
          <p:cNvSpPr txBox="1"/>
          <p:nvPr/>
        </p:nvSpPr>
        <p:spPr>
          <a:xfrm>
            <a:off x="4102539" y="2205124"/>
            <a:ext cx="3178562" cy="811959"/>
          </a:xfrm>
          <a:prstGeom prst="rect">
            <a:avLst/>
          </a:prstGeom>
          <a:noFill/>
        </p:spPr>
        <p:txBody>
          <a:bodyPr wrap="square" lIns="72585" tIns="36293" rIns="72585" bIns="36293"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您的标题</a:t>
            </a:r>
          </a:p>
        </p:txBody>
      </p:sp>
      <p:sp>
        <p:nvSpPr>
          <p:cNvPr id="51" name="文本框 23"/>
          <p:cNvSpPr txBox="1"/>
          <p:nvPr/>
        </p:nvSpPr>
        <p:spPr>
          <a:xfrm>
            <a:off x="4377508" y="2995060"/>
            <a:ext cx="2628624" cy="381071"/>
          </a:xfrm>
          <a:prstGeom prst="rect">
            <a:avLst/>
          </a:prstGeom>
          <a:noFill/>
        </p:spPr>
        <p:txBody>
          <a:bodyPr wrap="square" lIns="72585" tIns="36293" rIns="72585" bIns="36293" rtlCol="0">
            <a:spAutoFit/>
          </a:bodyPr>
          <a:lstStyle/>
          <a:p>
            <a:pPr algn="ctr"/>
            <a:r>
              <a:rPr lang="en-US" altLang="zh-CN" sz="2000" spc="300" dirty="0">
                <a:solidFill>
                  <a:schemeClr val="bg1"/>
                </a:solidFill>
                <a:latin typeface="+mn-ea"/>
                <a:ea typeface="+mn-ea"/>
              </a:rPr>
              <a:t>NINDEBIAOTI</a:t>
            </a:r>
            <a:endParaRPr lang="zh-CN" altLang="en-US" sz="2000" spc="300" dirty="0">
              <a:solidFill>
                <a:schemeClr val="bg1"/>
              </a:solidFill>
              <a:latin typeface="+mn-ea"/>
              <a:ea typeface="+mn-ea"/>
            </a:endParaRPr>
          </a:p>
        </p:txBody>
      </p:sp>
      <p:sp>
        <p:nvSpPr>
          <p:cNvPr id="52" name="矩形 51"/>
          <p:cNvSpPr/>
          <p:nvPr/>
        </p:nvSpPr>
        <p:spPr>
          <a:xfrm>
            <a:off x="8710184" y="4468738"/>
            <a:ext cx="1017756" cy="1005126"/>
          </a:xfrm>
          <a:prstGeom prst="rect">
            <a:avLst/>
          </a:prstGeom>
          <a:solidFill>
            <a:srgbClr val="9751CB">
              <a:alpha val="5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3" name="矩形 52"/>
          <p:cNvSpPr/>
          <p:nvPr/>
        </p:nvSpPr>
        <p:spPr>
          <a:xfrm>
            <a:off x="8085732" y="4845299"/>
            <a:ext cx="486093" cy="480060"/>
          </a:xfrm>
          <a:prstGeom prst="rect">
            <a:avLst/>
          </a:prstGeom>
          <a:solidFill>
            <a:schemeClr val="accent1">
              <a:lumMod val="60000"/>
              <a:lumOff val="4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4" name="矩形 53"/>
          <p:cNvSpPr/>
          <p:nvPr/>
        </p:nvSpPr>
        <p:spPr>
          <a:xfrm>
            <a:off x="9302442" y="4085059"/>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5" name="矩形 54"/>
          <p:cNvSpPr/>
          <p:nvPr/>
        </p:nvSpPr>
        <p:spPr>
          <a:xfrm>
            <a:off x="7758206" y="5138539"/>
            <a:ext cx="189168" cy="186820"/>
          </a:xfrm>
          <a:prstGeom prst="rect">
            <a:avLst/>
          </a:prstGeom>
          <a:solidFill>
            <a:srgbClr val="9DDFB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6" name="矩形 55"/>
          <p:cNvSpPr/>
          <p:nvPr/>
        </p:nvSpPr>
        <p:spPr>
          <a:xfrm>
            <a:off x="9055219" y="3834882"/>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8" name="矩形 57"/>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9" name="矩形 58"/>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0" name="矩形 59"/>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1" name="矩形 60"/>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2" name="矩形 61"/>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Tree>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8"/>
                                        </p:tgtEl>
                                        <p:attrNameLst>
                                          <p:attrName>style.visibility</p:attrName>
                                        </p:attrNameLst>
                                      </p:cBhvr>
                                      <p:to>
                                        <p:strVal val="visible"/>
                                      </p:to>
                                    </p:set>
                                    <p:anim calcmode="lin" valueType="num">
                                      <p:cBhvr>
                                        <p:cTn id="12" dur="500" fill="hold"/>
                                        <p:tgtEl>
                                          <p:spTgt spid="58"/>
                                        </p:tgtEl>
                                        <p:attrNameLst>
                                          <p:attrName>ppt_w</p:attrName>
                                        </p:attrNameLst>
                                      </p:cBhvr>
                                      <p:tavLst>
                                        <p:tav tm="0">
                                          <p:val>
                                            <p:fltVal val="0"/>
                                          </p:val>
                                        </p:tav>
                                        <p:tav tm="100000">
                                          <p:val>
                                            <p:strVal val="#ppt_w"/>
                                          </p:val>
                                        </p:tav>
                                      </p:tavLst>
                                    </p:anim>
                                    <p:anim calcmode="lin" valueType="num">
                                      <p:cBhvr>
                                        <p:cTn id="13" dur="500" fill="hold"/>
                                        <p:tgtEl>
                                          <p:spTgt spid="58"/>
                                        </p:tgtEl>
                                        <p:attrNameLst>
                                          <p:attrName>ppt_h</p:attrName>
                                        </p:attrNameLst>
                                      </p:cBhvr>
                                      <p:tavLst>
                                        <p:tav tm="0">
                                          <p:val>
                                            <p:fltVal val="0"/>
                                          </p:val>
                                        </p:tav>
                                        <p:tav tm="100000">
                                          <p:val>
                                            <p:strVal val="#ppt_h"/>
                                          </p:val>
                                        </p:tav>
                                      </p:tavLst>
                                    </p:anim>
                                    <p:animEffect transition="in" filter="fade">
                                      <p:cBhvr>
                                        <p:cTn id="14" dur="500"/>
                                        <p:tgtEl>
                                          <p:spTgt spid="5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500" fill="hold"/>
                                        <p:tgtEl>
                                          <p:spTgt spid="59"/>
                                        </p:tgtEl>
                                        <p:attrNameLst>
                                          <p:attrName>ppt_w</p:attrName>
                                        </p:attrNameLst>
                                      </p:cBhvr>
                                      <p:tavLst>
                                        <p:tav tm="0">
                                          <p:val>
                                            <p:fltVal val="0"/>
                                          </p:val>
                                        </p:tav>
                                        <p:tav tm="100000">
                                          <p:val>
                                            <p:strVal val="#ppt_w"/>
                                          </p:val>
                                        </p:tav>
                                      </p:tavLst>
                                    </p:anim>
                                    <p:anim calcmode="lin" valueType="num">
                                      <p:cBhvr>
                                        <p:cTn id="18" dur="500" fill="hold"/>
                                        <p:tgtEl>
                                          <p:spTgt spid="59"/>
                                        </p:tgtEl>
                                        <p:attrNameLst>
                                          <p:attrName>ppt_h</p:attrName>
                                        </p:attrNameLst>
                                      </p:cBhvr>
                                      <p:tavLst>
                                        <p:tav tm="0">
                                          <p:val>
                                            <p:fltVal val="0"/>
                                          </p:val>
                                        </p:tav>
                                        <p:tav tm="100000">
                                          <p:val>
                                            <p:strVal val="#ppt_h"/>
                                          </p:val>
                                        </p:tav>
                                      </p:tavLst>
                                    </p:anim>
                                    <p:animEffect transition="in" filter="fade">
                                      <p:cBhvr>
                                        <p:cTn id="19" dur="5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500" fill="hold"/>
                                        <p:tgtEl>
                                          <p:spTgt spid="60"/>
                                        </p:tgtEl>
                                        <p:attrNameLst>
                                          <p:attrName>ppt_w</p:attrName>
                                        </p:attrNameLst>
                                      </p:cBhvr>
                                      <p:tavLst>
                                        <p:tav tm="0">
                                          <p:val>
                                            <p:fltVal val="0"/>
                                          </p:val>
                                        </p:tav>
                                        <p:tav tm="100000">
                                          <p:val>
                                            <p:strVal val="#ppt_w"/>
                                          </p:val>
                                        </p:tav>
                                      </p:tavLst>
                                    </p:anim>
                                    <p:anim calcmode="lin" valueType="num">
                                      <p:cBhvr>
                                        <p:cTn id="23" dur="500" fill="hold"/>
                                        <p:tgtEl>
                                          <p:spTgt spid="60"/>
                                        </p:tgtEl>
                                        <p:attrNameLst>
                                          <p:attrName>ppt_h</p:attrName>
                                        </p:attrNameLst>
                                      </p:cBhvr>
                                      <p:tavLst>
                                        <p:tav tm="0">
                                          <p:val>
                                            <p:fltVal val="0"/>
                                          </p:val>
                                        </p:tav>
                                        <p:tav tm="100000">
                                          <p:val>
                                            <p:strVal val="#ppt_h"/>
                                          </p:val>
                                        </p:tav>
                                      </p:tavLst>
                                    </p:anim>
                                    <p:animEffect transition="in" filter="fade">
                                      <p:cBhvr>
                                        <p:cTn id="24" dur="500"/>
                                        <p:tgtEl>
                                          <p:spTgt spid="6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 calcmode="lin" valueType="num">
                                      <p:cBhvr>
                                        <p:cTn id="32" dur="500" fill="hold"/>
                                        <p:tgtEl>
                                          <p:spTgt spid="62"/>
                                        </p:tgtEl>
                                        <p:attrNameLst>
                                          <p:attrName>ppt_w</p:attrName>
                                        </p:attrNameLst>
                                      </p:cBhvr>
                                      <p:tavLst>
                                        <p:tav tm="0">
                                          <p:val>
                                            <p:fltVal val="0"/>
                                          </p:val>
                                        </p:tav>
                                        <p:tav tm="100000">
                                          <p:val>
                                            <p:strVal val="#ppt_w"/>
                                          </p:val>
                                        </p:tav>
                                      </p:tavLst>
                                    </p:anim>
                                    <p:anim calcmode="lin" valueType="num">
                                      <p:cBhvr>
                                        <p:cTn id="33" dur="500" fill="hold"/>
                                        <p:tgtEl>
                                          <p:spTgt spid="62"/>
                                        </p:tgtEl>
                                        <p:attrNameLst>
                                          <p:attrName>ppt_h</p:attrName>
                                        </p:attrNameLst>
                                      </p:cBhvr>
                                      <p:tavLst>
                                        <p:tav tm="0">
                                          <p:val>
                                            <p:fltVal val="0"/>
                                          </p:val>
                                        </p:tav>
                                        <p:tav tm="100000">
                                          <p:val>
                                            <p:strVal val="#ppt_h"/>
                                          </p:val>
                                        </p:tav>
                                      </p:tavLst>
                                    </p:anim>
                                    <p:animEffect transition="in" filter="fade">
                                      <p:cBhvr>
                                        <p:cTn id="34" dur="500"/>
                                        <p:tgtEl>
                                          <p:spTgt spid="6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2"/>
                                        </p:tgtEl>
                                        <p:attrNameLst>
                                          <p:attrName>style.visibility</p:attrName>
                                        </p:attrNameLst>
                                      </p:cBhvr>
                                      <p:to>
                                        <p:strVal val="visible"/>
                                      </p:to>
                                    </p:set>
                                    <p:anim calcmode="lin" valueType="num">
                                      <p:cBhvr>
                                        <p:cTn id="37" dur="500" fill="hold"/>
                                        <p:tgtEl>
                                          <p:spTgt spid="52"/>
                                        </p:tgtEl>
                                        <p:attrNameLst>
                                          <p:attrName>ppt_w</p:attrName>
                                        </p:attrNameLst>
                                      </p:cBhvr>
                                      <p:tavLst>
                                        <p:tav tm="0">
                                          <p:val>
                                            <p:fltVal val="0"/>
                                          </p:val>
                                        </p:tav>
                                        <p:tav tm="100000">
                                          <p:val>
                                            <p:strVal val="#ppt_w"/>
                                          </p:val>
                                        </p:tav>
                                      </p:tavLst>
                                    </p:anim>
                                    <p:anim calcmode="lin" valueType="num">
                                      <p:cBhvr>
                                        <p:cTn id="38" dur="500" fill="hold"/>
                                        <p:tgtEl>
                                          <p:spTgt spid="52"/>
                                        </p:tgtEl>
                                        <p:attrNameLst>
                                          <p:attrName>ppt_h</p:attrName>
                                        </p:attrNameLst>
                                      </p:cBhvr>
                                      <p:tavLst>
                                        <p:tav tm="0">
                                          <p:val>
                                            <p:fltVal val="0"/>
                                          </p:val>
                                        </p:tav>
                                        <p:tav tm="100000">
                                          <p:val>
                                            <p:strVal val="#ppt_h"/>
                                          </p:val>
                                        </p:tav>
                                      </p:tavLst>
                                    </p:anim>
                                    <p:animEffect transition="in" filter="fade">
                                      <p:cBhvr>
                                        <p:cTn id="39" dur="500"/>
                                        <p:tgtEl>
                                          <p:spTgt spid="52"/>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3"/>
                                        </p:tgtEl>
                                        <p:attrNameLst>
                                          <p:attrName>style.visibility</p:attrName>
                                        </p:attrNameLst>
                                      </p:cBhvr>
                                      <p:to>
                                        <p:strVal val="visible"/>
                                      </p:to>
                                    </p:set>
                                    <p:anim calcmode="lin" valueType="num">
                                      <p:cBhvr>
                                        <p:cTn id="42" dur="500" fill="hold"/>
                                        <p:tgtEl>
                                          <p:spTgt spid="53"/>
                                        </p:tgtEl>
                                        <p:attrNameLst>
                                          <p:attrName>ppt_w</p:attrName>
                                        </p:attrNameLst>
                                      </p:cBhvr>
                                      <p:tavLst>
                                        <p:tav tm="0">
                                          <p:val>
                                            <p:fltVal val="0"/>
                                          </p:val>
                                        </p:tav>
                                        <p:tav tm="100000">
                                          <p:val>
                                            <p:strVal val="#ppt_w"/>
                                          </p:val>
                                        </p:tav>
                                      </p:tavLst>
                                    </p:anim>
                                    <p:anim calcmode="lin" valueType="num">
                                      <p:cBhvr>
                                        <p:cTn id="43" dur="500" fill="hold"/>
                                        <p:tgtEl>
                                          <p:spTgt spid="53"/>
                                        </p:tgtEl>
                                        <p:attrNameLst>
                                          <p:attrName>ppt_h</p:attrName>
                                        </p:attrNameLst>
                                      </p:cBhvr>
                                      <p:tavLst>
                                        <p:tav tm="0">
                                          <p:val>
                                            <p:fltVal val="0"/>
                                          </p:val>
                                        </p:tav>
                                        <p:tav tm="100000">
                                          <p:val>
                                            <p:strVal val="#ppt_h"/>
                                          </p:val>
                                        </p:tav>
                                      </p:tavLst>
                                    </p:anim>
                                    <p:animEffect transition="in" filter="fade">
                                      <p:cBhvr>
                                        <p:cTn id="44" dur="500"/>
                                        <p:tgtEl>
                                          <p:spTgt spid="5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anim calcmode="lin" valueType="num">
                                      <p:cBhvr>
                                        <p:cTn id="47" dur="500" fill="hold"/>
                                        <p:tgtEl>
                                          <p:spTgt spid="54"/>
                                        </p:tgtEl>
                                        <p:attrNameLst>
                                          <p:attrName>ppt_w</p:attrName>
                                        </p:attrNameLst>
                                      </p:cBhvr>
                                      <p:tavLst>
                                        <p:tav tm="0">
                                          <p:val>
                                            <p:fltVal val="0"/>
                                          </p:val>
                                        </p:tav>
                                        <p:tav tm="100000">
                                          <p:val>
                                            <p:strVal val="#ppt_w"/>
                                          </p:val>
                                        </p:tav>
                                      </p:tavLst>
                                    </p:anim>
                                    <p:anim calcmode="lin" valueType="num">
                                      <p:cBhvr>
                                        <p:cTn id="48" dur="500" fill="hold"/>
                                        <p:tgtEl>
                                          <p:spTgt spid="54"/>
                                        </p:tgtEl>
                                        <p:attrNameLst>
                                          <p:attrName>ppt_h</p:attrName>
                                        </p:attrNameLst>
                                      </p:cBhvr>
                                      <p:tavLst>
                                        <p:tav tm="0">
                                          <p:val>
                                            <p:fltVal val="0"/>
                                          </p:val>
                                        </p:tav>
                                        <p:tav tm="100000">
                                          <p:val>
                                            <p:strVal val="#ppt_h"/>
                                          </p:val>
                                        </p:tav>
                                      </p:tavLst>
                                    </p:anim>
                                    <p:animEffect transition="in" filter="fade">
                                      <p:cBhvr>
                                        <p:cTn id="49" dur="500"/>
                                        <p:tgtEl>
                                          <p:spTgt spid="54"/>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55"/>
                                        </p:tgtEl>
                                        <p:attrNameLst>
                                          <p:attrName>style.visibility</p:attrName>
                                        </p:attrNameLst>
                                      </p:cBhvr>
                                      <p:to>
                                        <p:strVal val="visible"/>
                                      </p:to>
                                    </p:set>
                                    <p:anim calcmode="lin" valueType="num">
                                      <p:cBhvr>
                                        <p:cTn id="52" dur="500" fill="hold"/>
                                        <p:tgtEl>
                                          <p:spTgt spid="55"/>
                                        </p:tgtEl>
                                        <p:attrNameLst>
                                          <p:attrName>ppt_w</p:attrName>
                                        </p:attrNameLst>
                                      </p:cBhvr>
                                      <p:tavLst>
                                        <p:tav tm="0">
                                          <p:val>
                                            <p:fltVal val="0"/>
                                          </p:val>
                                        </p:tav>
                                        <p:tav tm="100000">
                                          <p:val>
                                            <p:strVal val="#ppt_w"/>
                                          </p:val>
                                        </p:tav>
                                      </p:tavLst>
                                    </p:anim>
                                    <p:anim calcmode="lin" valueType="num">
                                      <p:cBhvr>
                                        <p:cTn id="53" dur="500" fill="hold"/>
                                        <p:tgtEl>
                                          <p:spTgt spid="55"/>
                                        </p:tgtEl>
                                        <p:attrNameLst>
                                          <p:attrName>ppt_h</p:attrName>
                                        </p:attrNameLst>
                                      </p:cBhvr>
                                      <p:tavLst>
                                        <p:tav tm="0">
                                          <p:val>
                                            <p:fltVal val="0"/>
                                          </p:val>
                                        </p:tav>
                                        <p:tav tm="100000">
                                          <p:val>
                                            <p:strVal val="#ppt_h"/>
                                          </p:val>
                                        </p:tav>
                                      </p:tavLst>
                                    </p:anim>
                                    <p:animEffect transition="in" filter="fade">
                                      <p:cBhvr>
                                        <p:cTn id="54" dur="500"/>
                                        <p:tgtEl>
                                          <p:spTgt spid="5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6"/>
                                        </p:tgtEl>
                                        <p:attrNameLst>
                                          <p:attrName>style.visibility</p:attrName>
                                        </p:attrNameLst>
                                      </p:cBhvr>
                                      <p:to>
                                        <p:strVal val="visible"/>
                                      </p:to>
                                    </p:set>
                                    <p:anim calcmode="lin" valueType="num">
                                      <p:cBhvr>
                                        <p:cTn id="57" dur="500" fill="hold"/>
                                        <p:tgtEl>
                                          <p:spTgt spid="56"/>
                                        </p:tgtEl>
                                        <p:attrNameLst>
                                          <p:attrName>ppt_w</p:attrName>
                                        </p:attrNameLst>
                                      </p:cBhvr>
                                      <p:tavLst>
                                        <p:tav tm="0">
                                          <p:val>
                                            <p:fltVal val="0"/>
                                          </p:val>
                                        </p:tav>
                                        <p:tav tm="100000">
                                          <p:val>
                                            <p:strVal val="#ppt_w"/>
                                          </p:val>
                                        </p:tav>
                                      </p:tavLst>
                                    </p:anim>
                                    <p:anim calcmode="lin" valueType="num">
                                      <p:cBhvr>
                                        <p:cTn id="58" dur="500" fill="hold"/>
                                        <p:tgtEl>
                                          <p:spTgt spid="56"/>
                                        </p:tgtEl>
                                        <p:attrNameLst>
                                          <p:attrName>ppt_h</p:attrName>
                                        </p:attrNameLst>
                                      </p:cBhvr>
                                      <p:tavLst>
                                        <p:tav tm="0">
                                          <p:val>
                                            <p:fltVal val="0"/>
                                          </p:val>
                                        </p:tav>
                                        <p:tav tm="100000">
                                          <p:val>
                                            <p:strVal val="#ppt_h"/>
                                          </p:val>
                                        </p:tav>
                                      </p:tavLst>
                                    </p:anim>
                                    <p:animEffect transition="in" filter="fade">
                                      <p:cBhvr>
                                        <p:cTn id="59" dur="500"/>
                                        <p:tgtEl>
                                          <p:spTgt spid="56"/>
                                        </p:tgtEl>
                                      </p:cBhvr>
                                    </p:animEffect>
                                  </p:childTnLst>
                                </p:cTn>
                              </p:par>
                            </p:childTnLst>
                          </p:cTn>
                        </p:par>
                        <p:par>
                          <p:cTn id="60" fill="hold">
                            <p:stCondLst>
                              <p:cond delay="500"/>
                            </p:stCondLst>
                            <p:childTnLst>
                              <p:par>
                                <p:cTn id="61" presetID="53" presetClass="entr" presetSubtype="16"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childTnLst>
                          </p:cTn>
                        </p:par>
                        <p:par>
                          <p:cTn id="66" fill="hold">
                            <p:stCondLst>
                              <p:cond delay="1000"/>
                            </p:stCondLst>
                            <p:childTnLst>
                              <p:par>
                                <p:cTn id="67" presetID="26" presetClass="emph" presetSubtype="0" fill="hold" nodeType="afterEffect">
                                  <p:stCondLst>
                                    <p:cond delay="0"/>
                                  </p:stCondLst>
                                  <p:childTnLst>
                                    <p:animEffect transition="out" filter="fade">
                                      <p:cBhvr>
                                        <p:cTn id="68" dur="500" tmFilter="0, 0; .2, .5; .8, .5; 1, 0"/>
                                        <p:tgtEl>
                                          <p:spTgt spid="27"/>
                                        </p:tgtEl>
                                      </p:cBhvr>
                                    </p:animEffect>
                                    <p:animScale>
                                      <p:cBhvr>
                                        <p:cTn id="69" dur="250" autoRev="1" fill="hold"/>
                                        <p:tgtEl>
                                          <p:spTgt spid="27"/>
                                        </p:tgtEl>
                                      </p:cBhvr>
                                      <p:by x="105000" y="105000"/>
                                    </p:animScale>
                                  </p:childTnLst>
                                </p:cTn>
                              </p:par>
                              <p:par>
                                <p:cTn id="70" presetID="53" presetClass="entr" presetSubtype="16" fill="hold" grpId="0" nodeType="with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p:cTn id="77" dur="500" fill="hold"/>
                                        <p:tgtEl>
                                          <p:spTgt spid="33"/>
                                        </p:tgtEl>
                                        <p:attrNameLst>
                                          <p:attrName>ppt_w</p:attrName>
                                        </p:attrNameLst>
                                      </p:cBhvr>
                                      <p:tavLst>
                                        <p:tav tm="0">
                                          <p:val>
                                            <p:fltVal val="0"/>
                                          </p:val>
                                        </p:tav>
                                        <p:tav tm="100000">
                                          <p:val>
                                            <p:strVal val="#ppt_w"/>
                                          </p:val>
                                        </p:tav>
                                      </p:tavLst>
                                    </p:anim>
                                    <p:anim calcmode="lin" valueType="num">
                                      <p:cBhvr>
                                        <p:cTn id="78" dur="500" fill="hold"/>
                                        <p:tgtEl>
                                          <p:spTgt spid="33"/>
                                        </p:tgtEl>
                                        <p:attrNameLst>
                                          <p:attrName>ppt_h</p:attrName>
                                        </p:attrNameLst>
                                      </p:cBhvr>
                                      <p:tavLst>
                                        <p:tav tm="0">
                                          <p:val>
                                            <p:fltVal val="0"/>
                                          </p:val>
                                        </p:tav>
                                        <p:tav tm="100000">
                                          <p:val>
                                            <p:strVal val="#ppt_h"/>
                                          </p:val>
                                        </p:tav>
                                      </p:tavLst>
                                    </p:anim>
                                    <p:animEffect transition="in" filter="fade">
                                      <p:cBhvr>
                                        <p:cTn id="79" dur="500"/>
                                        <p:tgtEl>
                                          <p:spTgt spid="33"/>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4"/>
                                        </p:tgtEl>
                                        <p:attrNameLst>
                                          <p:attrName>style.visibility</p:attrName>
                                        </p:attrNameLst>
                                      </p:cBhvr>
                                      <p:to>
                                        <p:strVal val="visible"/>
                                      </p:to>
                                    </p:set>
                                    <p:anim calcmode="lin" valueType="num">
                                      <p:cBhvr>
                                        <p:cTn id="82" dur="500" fill="hold"/>
                                        <p:tgtEl>
                                          <p:spTgt spid="34"/>
                                        </p:tgtEl>
                                        <p:attrNameLst>
                                          <p:attrName>ppt_w</p:attrName>
                                        </p:attrNameLst>
                                      </p:cBhvr>
                                      <p:tavLst>
                                        <p:tav tm="0">
                                          <p:val>
                                            <p:fltVal val="0"/>
                                          </p:val>
                                        </p:tav>
                                        <p:tav tm="100000">
                                          <p:val>
                                            <p:strVal val="#ppt_w"/>
                                          </p:val>
                                        </p:tav>
                                      </p:tavLst>
                                    </p:anim>
                                    <p:anim calcmode="lin" valueType="num">
                                      <p:cBhvr>
                                        <p:cTn id="83" dur="500" fill="hold"/>
                                        <p:tgtEl>
                                          <p:spTgt spid="34"/>
                                        </p:tgtEl>
                                        <p:attrNameLst>
                                          <p:attrName>ppt_h</p:attrName>
                                        </p:attrNameLst>
                                      </p:cBhvr>
                                      <p:tavLst>
                                        <p:tav tm="0">
                                          <p:val>
                                            <p:fltVal val="0"/>
                                          </p:val>
                                        </p:tav>
                                        <p:tav tm="100000">
                                          <p:val>
                                            <p:strVal val="#ppt_h"/>
                                          </p:val>
                                        </p:tav>
                                      </p:tavLst>
                                    </p:anim>
                                    <p:animEffect transition="in" filter="fade">
                                      <p:cBhvr>
                                        <p:cTn id="84" dur="500"/>
                                        <p:tgtEl>
                                          <p:spTgt spid="34"/>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5"/>
                                        </p:tgtEl>
                                        <p:attrNameLst>
                                          <p:attrName>style.visibility</p:attrName>
                                        </p:attrNameLst>
                                      </p:cBhvr>
                                      <p:to>
                                        <p:strVal val="visible"/>
                                      </p:to>
                                    </p:set>
                                    <p:anim calcmode="lin" valueType="num">
                                      <p:cBhvr>
                                        <p:cTn id="87" dur="500" fill="hold"/>
                                        <p:tgtEl>
                                          <p:spTgt spid="35"/>
                                        </p:tgtEl>
                                        <p:attrNameLst>
                                          <p:attrName>ppt_w</p:attrName>
                                        </p:attrNameLst>
                                      </p:cBhvr>
                                      <p:tavLst>
                                        <p:tav tm="0">
                                          <p:val>
                                            <p:fltVal val="0"/>
                                          </p:val>
                                        </p:tav>
                                        <p:tav tm="100000">
                                          <p:val>
                                            <p:strVal val="#ppt_w"/>
                                          </p:val>
                                        </p:tav>
                                      </p:tavLst>
                                    </p:anim>
                                    <p:anim calcmode="lin" valueType="num">
                                      <p:cBhvr>
                                        <p:cTn id="88" dur="500" fill="hold"/>
                                        <p:tgtEl>
                                          <p:spTgt spid="35"/>
                                        </p:tgtEl>
                                        <p:attrNameLst>
                                          <p:attrName>ppt_h</p:attrName>
                                        </p:attrNameLst>
                                      </p:cBhvr>
                                      <p:tavLst>
                                        <p:tav tm="0">
                                          <p:val>
                                            <p:fltVal val="0"/>
                                          </p:val>
                                        </p:tav>
                                        <p:tav tm="100000">
                                          <p:val>
                                            <p:strVal val="#ppt_h"/>
                                          </p:val>
                                        </p:tav>
                                      </p:tavLst>
                                    </p:anim>
                                    <p:animEffect transition="in" filter="fade">
                                      <p:cBhvr>
                                        <p:cTn id="89" dur="500"/>
                                        <p:tgtEl>
                                          <p:spTgt spid="35"/>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6"/>
                                        </p:tgtEl>
                                        <p:attrNameLst>
                                          <p:attrName>style.visibility</p:attrName>
                                        </p:attrNameLst>
                                      </p:cBhvr>
                                      <p:to>
                                        <p:strVal val="visible"/>
                                      </p:to>
                                    </p:set>
                                    <p:anim calcmode="lin" valueType="num">
                                      <p:cBhvr>
                                        <p:cTn id="92" dur="500" fill="hold"/>
                                        <p:tgtEl>
                                          <p:spTgt spid="36"/>
                                        </p:tgtEl>
                                        <p:attrNameLst>
                                          <p:attrName>ppt_w</p:attrName>
                                        </p:attrNameLst>
                                      </p:cBhvr>
                                      <p:tavLst>
                                        <p:tav tm="0">
                                          <p:val>
                                            <p:fltVal val="0"/>
                                          </p:val>
                                        </p:tav>
                                        <p:tav tm="100000">
                                          <p:val>
                                            <p:strVal val="#ppt_w"/>
                                          </p:val>
                                        </p:tav>
                                      </p:tavLst>
                                    </p:anim>
                                    <p:anim calcmode="lin" valueType="num">
                                      <p:cBhvr>
                                        <p:cTn id="93" dur="500" fill="hold"/>
                                        <p:tgtEl>
                                          <p:spTgt spid="36"/>
                                        </p:tgtEl>
                                        <p:attrNameLst>
                                          <p:attrName>ppt_h</p:attrName>
                                        </p:attrNameLst>
                                      </p:cBhvr>
                                      <p:tavLst>
                                        <p:tav tm="0">
                                          <p:val>
                                            <p:fltVal val="0"/>
                                          </p:val>
                                        </p:tav>
                                        <p:tav tm="100000">
                                          <p:val>
                                            <p:strVal val="#ppt_h"/>
                                          </p:val>
                                        </p:tav>
                                      </p:tavLst>
                                    </p:anim>
                                    <p:animEffect transition="in" filter="fade">
                                      <p:cBhvr>
                                        <p:cTn id="94" dur="500"/>
                                        <p:tgtEl>
                                          <p:spTgt spid="36"/>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500"/>
                            </p:stCondLst>
                            <p:childTnLst>
                              <p:par>
                                <p:cTn id="101" presetID="41" presetClass="entr" presetSubtype="0" fill="hold" grpId="0" nodeType="afterEffect">
                                  <p:stCondLst>
                                    <p:cond delay="0"/>
                                  </p:stCondLst>
                                  <p:iterate type="lt">
                                    <p:tmPct val="10000"/>
                                  </p:iterate>
                                  <p:childTnLst>
                                    <p:set>
                                      <p:cBhvr>
                                        <p:cTn id="102" dur="1" fill="hold">
                                          <p:stCondLst>
                                            <p:cond delay="0"/>
                                          </p:stCondLst>
                                        </p:cTn>
                                        <p:tgtEl>
                                          <p:spTgt spid="50"/>
                                        </p:tgtEl>
                                        <p:attrNameLst>
                                          <p:attrName>style.visibility</p:attrName>
                                        </p:attrNameLst>
                                      </p:cBhvr>
                                      <p:to>
                                        <p:strVal val="visible"/>
                                      </p:to>
                                    </p:set>
                                    <p:anim calcmode="lin" valueType="num">
                                      <p:cBhvr>
                                        <p:cTn id="103"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104" dur="500" fill="hold"/>
                                        <p:tgtEl>
                                          <p:spTgt spid="50"/>
                                        </p:tgtEl>
                                        <p:attrNameLst>
                                          <p:attrName>ppt_y</p:attrName>
                                        </p:attrNameLst>
                                      </p:cBhvr>
                                      <p:tavLst>
                                        <p:tav tm="0">
                                          <p:val>
                                            <p:strVal val="#ppt_y"/>
                                          </p:val>
                                        </p:tav>
                                        <p:tav tm="100000">
                                          <p:val>
                                            <p:strVal val="#ppt_y"/>
                                          </p:val>
                                        </p:tav>
                                      </p:tavLst>
                                    </p:anim>
                                    <p:anim calcmode="lin" valueType="num">
                                      <p:cBhvr>
                                        <p:cTn id="105"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106"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107" dur="500" tmFilter="0,0; .5, 1; 1, 1"/>
                                        <p:tgtEl>
                                          <p:spTgt spid="50"/>
                                        </p:tgtEl>
                                      </p:cBhvr>
                                    </p:animEffect>
                                  </p:childTnLst>
                                </p:cTn>
                              </p:par>
                            </p:childTnLst>
                          </p:cTn>
                        </p:par>
                        <p:par>
                          <p:cTn id="108" fill="hold">
                            <p:stCondLst>
                              <p:cond delay="2150"/>
                            </p:stCondLst>
                            <p:childTnLst>
                              <p:par>
                                <p:cTn id="109" presetID="16" presetClass="entr" presetSubtype="37" fill="hold" grpId="0" nodeType="afterEffect">
                                  <p:stCondLst>
                                    <p:cond delay="0"/>
                                  </p:stCondLst>
                                  <p:childTnLst>
                                    <p:set>
                                      <p:cBhvr>
                                        <p:cTn id="110" dur="1" fill="hold">
                                          <p:stCondLst>
                                            <p:cond delay="0"/>
                                          </p:stCondLst>
                                        </p:cTn>
                                        <p:tgtEl>
                                          <p:spTgt spid="51"/>
                                        </p:tgtEl>
                                        <p:attrNameLst>
                                          <p:attrName>style.visibility</p:attrName>
                                        </p:attrNameLst>
                                      </p:cBhvr>
                                      <p:to>
                                        <p:strVal val="visible"/>
                                      </p:to>
                                    </p:set>
                                    <p:animEffect transition="in" filter="barn(outVertical)">
                                      <p:cBhvr>
                                        <p:cTn id="11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3" grpId="0" animBg="1"/>
      <p:bldP spid="34" grpId="0" animBg="1"/>
      <p:bldP spid="35" grpId="0" animBg="1"/>
      <p:bldP spid="36" grpId="0" animBg="1"/>
      <p:bldP spid="49" grpId="0" animBg="1"/>
      <p:bldP spid="50" grpId="0"/>
      <p:bldP spid="51" grpId="0"/>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a:off x="252413" y="5013126"/>
            <a:ext cx="9200582"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3361296" y="1945243"/>
            <a:ext cx="3210236" cy="3067884"/>
            <a:chOff x="3361296" y="1945243"/>
            <a:chExt cx="3210236" cy="3067884"/>
          </a:xfrm>
        </p:grpSpPr>
        <p:sp>
          <p:nvSpPr>
            <p:cNvPr id="100" name="Freeform 737"/>
            <p:cNvSpPr>
              <a:spLocks noChangeArrowheads="1"/>
            </p:cNvSpPr>
            <p:nvPr/>
          </p:nvSpPr>
          <p:spPr bwMode="auto">
            <a:xfrm>
              <a:off x="3361296" y="2917865"/>
              <a:ext cx="435458" cy="197525"/>
            </a:xfrm>
            <a:custGeom>
              <a:avLst/>
              <a:gdLst>
                <a:gd name="T0" fmla="*/ 318 w 344"/>
                <a:gd name="T1" fmla="*/ 6 h 158"/>
                <a:gd name="T2" fmla="*/ 318 w 344"/>
                <a:gd name="T3" fmla="*/ 6 h 158"/>
                <a:gd name="T4" fmla="*/ 314 w 344"/>
                <a:gd name="T5" fmla="*/ 4 h 158"/>
                <a:gd name="T6" fmla="*/ 310 w 344"/>
                <a:gd name="T7" fmla="*/ 2 h 158"/>
                <a:gd name="T8" fmla="*/ 306 w 344"/>
                <a:gd name="T9" fmla="*/ 0 h 158"/>
                <a:gd name="T10" fmla="*/ 300 w 344"/>
                <a:gd name="T11" fmla="*/ 0 h 158"/>
                <a:gd name="T12" fmla="*/ 46 w 344"/>
                <a:gd name="T13" fmla="*/ 0 h 158"/>
                <a:gd name="T14" fmla="*/ 46 w 344"/>
                <a:gd name="T15" fmla="*/ 0 h 158"/>
                <a:gd name="T16" fmla="*/ 36 w 344"/>
                <a:gd name="T17" fmla="*/ 0 h 158"/>
                <a:gd name="T18" fmla="*/ 26 w 344"/>
                <a:gd name="T19" fmla="*/ 4 h 158"/>
                <a:gd name="T20" fmla="*/ 18 w 344"/>
                <a:gd name="T21" fmla="*/ 8 h 158"/>
                <a:gd name="T22" fmla="*/ 12 w 344"/>
                <a:gd name="T23" fmla="*/ 14 h 158"/>
                <a:gd name="T24" fmla="*/ 6 w 344"/>
                <a:gd name="T25" fmla="*/ 22 h 158"/>
                <a:gd name="T26" fmla="*/ 2 w 344"/>
                <a:gd name="T27" fmla="*/ 30 h 158"/>
                <a:gd name="T28" fmla="*/ 0 w 344"/>
                <a:gd name="T29" fmla="*/ 38 h 158"/>
                <a:gd name="T30" fmla="*/ 0 w 344"/>
                <a:gd name="T31" fmla="*/ 46 h 158"/>
                <a:gd name="T32" fmla="*/ 0 w 344"/>
                <a:gd name="T33" fmla="*/ 46 h 158"/>
                <a:gd name="T34" fmla="*/ 0 w 344"/>
                <a:gd name="T35" fmla="*/ 58 h 158"/>
                <a:gd name="T36" fmla="*/ 2 w 344"/>
                <a:gd name="T37" fmla="*/ 68 h 158"/>
                <a:gd name="T38" fmla="*/ 6 w 344"/>
                <a:gd name="T39" fmla="*/ 76 h 158"/>
                <a:gd name="T40" fmla="*/ 12 w 344"/>
                <a:gd name="T41" fmla="*/ 82 h 158"/>
                <a:gd name="T42" fmla="*/ 18 w 344"/>
                <a:gd name="T43" fmla="*/ 88 h 158"/>
                <a:gd name="T44" fmla="*/ 26 w 344"/>
                <a:gd name="T45" fmla="*/ 92 h 158"/>
                <a:gd name="T46" fmla="*/ 36 w 344"/>
                <a:gd name="T47" fmla="*/ 96 h 158"/>
                <a:gd name="T48" fmla="*/ 46 w 344"/>
                <a:gd name="T49" fmla="*/ 96 h 158"/>
                <a:gd name="T50" fmla="*/ 222 w 344"/>
                <a:gd name="T51" fmla="*/ 158 h 158"/>
                <a:gd name="T52" fmla="*/ 344 w 344"/>
                <a:gd name="T53" fmla="*/ 18 h 158"/>
                <a:gd name="T54" fmla="*/ 344 w 344"/>
                <a:gd name="T55" fmla="*/ 18 h 158"/>
                <a:gd name="T56" fmla="*/ 330 w 344"/>
                <a:gd name="T57" fmla="*/ 12 h 158"/>
                <a:gd name="T58" fmla="*/ 318 w 344"/>
                <a:gd name="T59" fmla="*/ 6 h 158"/>
                <a:gd name="T60" fmla="*/ 318 w 344"/>
                <a:gd name="T61" fmla="*/ 6 h 15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44"/>
                <a:gd name="T94" fmla="*/ 0 h 158"/>
                <a:gd name="T95" fmla="*/ 344 w 344"/>
                <a:gd name="T96" fmla="*/ 158 h 15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44" h="158">
                  <a:moveTo>
                    <a:pt x="318" y="6"/>
                  </a:moveTo>
                  <a:lnTo>
                    <a:pt x="318" y="6"/>
                  </a:lnTo>
                  <a:lnTo>
                    <a:pt x="314" y="4"/>
                  </a:lnTo>
                  <a:lnTo>
                    <a:pt x="310" y="2"/>
                  </a:lnTo>
                  <a:lnTo>
                    <a:pt x="306" y="0"/>
                  </a:lnTo>
                  <a:lnTo>
                    <a:pt x="300" y="0"/>
                  </a:lnTo>
                  <a:lnTo>
                    <a:pt x="46" y="0"/>
                  </a:lnTo>
                  <a:lnTo>
                    <a:pt x="46" y="0"/>
                  </a:lnTo>
                  <a:lnTo>
                    <a:pt x="36" y="0"/>
                  </a:lnTo>
                  <a:lnTo>
                    <a:pt x="26" y="4"/>
                  </a:lnTo>
                  <a:lnTo>
                    <a:pt x="18" y="8"/>
                  </a:lnTo>
                  <a:lnTo>
                    <a:pt x="12" y="14"/>
                  </a:lnTo>
                  <a:lnTo>
                    <a:pt x="6" y="22"/>
                  </a:lnTo>
                  <a:lnTo>
                    <a:pt x="2" y="30"/>
                  </a:lnTo>
                  <a:lnTo>
                    <a:pt x="0" y="38"/>
                  </a:lnTo>
                  <a:lnTo>
                    <a:pt x="0" y="46"/>
                  </a:lnTo>
                  <a:lnTo>
                    <a:pt x="0" y="46"/>
                  </a:lnTo>
                  <a:lnTo>
                    <a:pt x="0" y="58"/>
                  </a:lnTo>
                  <a:lnTo>
                    <a:pt x="2" y="68"/>
                  </a:lnTo>
                  <a:lnTo>
                    <a:pt x="6" y="76"/>
                  </a:lnTo>
                  <a:lnTo>
                    <a:pt x="12" y="82"/>
                  </a:lnTo>
                  <a:lnTo>
                    <a:pt x="18" y="88"/>
                  </a:lnTo>
                  <a:lnTo>
                    <a:pt x="26" y="92"/>
                  </a:lnTo>
                  <a:lnTo>
                    <a:pt x="36" y="96"/>
                  </a:lnTo>
                  <a:lnTo>
                    <a:pt x="46" y="96"/>
                  </a:lnTo>
                  <a:lnTo>
                    <a:pt x="222" y="158"/>
                  </a:lnTo>
                  <a:lnTo>
                    <a:pt x="344" y="18"/>
                  </a:lnTo>
                  <a:lnTo>
                    <a:pt x="344" y="18"/>
                  </a:lnTo>
                  <a:lnTo>
                    <a:pt x="330" y="12"/>
                  </a:lnTo>
                  <a:lnTo>
                    <a:pt x="318" y="6"/>
                  </a:lnTo>
                  <a:lnTo>
                    <a:pt x="318" y="6"/>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grpSp>
          <p:nvGrpSpPr>
            <p:cNvPr id="2" name="组合 1"/>
            <p:cNvGrpSpPr/>
            <p:nvPr/>
          </p:nvGrpSpPr>
          <p:grpSpPr>
            <a:xfrm>
              <a:off x="3652445" y="1945243"/>
              <a:ext cx="2919087" cy="3067884"/>
              <a:chOff x="3652445" y="1945243"/>
              <a:chExt cx="2919087" cy="3067884"/>
            </a:xfrm>
          </p:grpSpPr>
          <p:sp>
            <p:nvSpPr>
              <p:cNvPr id="81" name="Freeform 718"/>
              <p:cNvSpPr>
                <a:spLocks noChangeArrowheads="1"/>
              </p:cNvSpPr>
              <p:nvPr/>
            </p:nvSpPr>
            <p:spPr bwMode="auto">
              <a:xfrm>
                <a:off x="5222119" y="4123015"/>
                <a:ext cx="346847" cy="890111"/>
              </a:xfrm>
              <a:custGeom>
                <a:avLst/>
                <a:gdLst>
                  <a:gd name="T0" fmla="*/ 274 w 274"/>
                  <a:gd name="T1" fmla="*/ 594 h 712"/>
                  <a:gd name="T2" fmla="*/ 274 w 274"/>
                  <a:gd name="T3" fmla="*/ 594 h 712"/>
                  <a:gd name="T4" fmla="*/ 274 w 274"/>
                  <a:gd name="T5" fmla="*/ 606 h 712"/>
                  <a:gd name="T6" fmla="*/ 272 w 274"/>
                  <a:gd name="T7" fmla="*/ 618 h 712"/>
                  <a:gd name="T8" fmla="*/ 268 w 274"/>
                  <a:gd name="T9" fmla="*/ 628 h 712"/>
                  <a:gd name="T10" fmla="*/ 264 w 274"/>
                  <a:gd name="T11" fmla="*/ 640 h 712"/>
                  <a:gd name="T12" fmla="*/ 252 w 274"/>
                  <a:gd name="T13" fmla="*/ 660 h 712"/>
                  <a:gd name="T14" fmla="*/ 238 w 274"/>
                  <a:gd name="T15" fmla="*/ 676 h 712"/>
                  <a:gd name="T16" fmla="*/ 220 w 274"/>
                  <a:gd name="T17" fmla="*/ 692 h 712"/>
                  <a:gd name="T18" fmla="*/ 198 w 274"/>
                  <a:gd name="T19" fmla="*/ 702 h 712"/>
                  <a:gd name="T20" fmla="*/ 176 w 274"/>
                  <a:gd name="T21" fmla="*/ 710 h 712"/>
                  <a:gd name="T22" fmla="*/ 164 w 274"/>
                  <a:gd name="T23" fmla="*/ 710 h 712"/>
                  <a:gd name="T24" fmla="*/ 152 w 274"/>
                  <a:gd name="T25" fmla="*/ 712 h 712"/>
                  <a:gd name="T26" fmla="*/ 118 w 274"/>
                  <a:gd name="T27" fmla="*/ 712 h 712"/>
                  <a:gd name="T28" fmla="*/ 118 w 274"/>
                  <a:gd name="T29" fmla="*/ 712 h 712"/>
                  <a:gd name="T30" fmla="*/ 106 w 274"/>
                  <a:gd name="T31" fmla="*/ 710 h 712"/>
                  <a:gd name="T32" fmla="*/ 92 w 274"/>
                  <a:gd name="T33" fmla="*/ 710 h 712"/>
                  <a:gd name="T34" fmla="*/ 82 w 274"/>
                  <a:gd name="T35" fmla="*/ 706 h 712"/>
                  <a:gd name="T36" fmla="*/ 70 w 274"/>
                  <a:gd name="T37" fmla="*/ 702 h 712"/>
                  <a:gd name="T38" fmla="*/ 50 w 274"/>
                  <a:gd name="T39" fmla="*/ 692 h 712"/>
                  <a:gd name="T40" fmla="*/ 32 w 274"/>
                  <a:gd name="T41" fmla="*/ 676 h 712"/>
                  <a:gd name="T42" fmla="*/ 18 w 274"/>
                  <a:gd name="T43" fmla="*/ 660 h 712"/>
                  <a:gd name="T44" fmla="*/ 8 w 274"/>
                  <a:gd name="T45" fmla="*/ 640 h 712"/>
                  <a:gd name="T46" fmla="*/ 2 w 274"/>
                  <a:gd name="T47" fmla="*/ 618 h 712"/>
                  <a:gd name="T48" fmla="*/ 0 w 274"/>
                  <a:gd name="T49" fmla="*/ 594 h 712"/>
                  <a:gd name="T50" fmla="*/ 0 w 274"/>
                  <a:gd name="T51" fmla="*/ 118 h 712"/>
                  <a:gd name="T52" fmla="*/ 0 w 274"/>
                  <a:gd name="T53" fmla="*/ 118 h 712"/>
                  <a:gd name="T54" fmla="*/ 2 w 274"/>
                  <a:gd name="T55" fmla="*/ 96 h 712"/>
                  <a:gd name="T56" fmla="*/ 8 w 274"/>
                  <a:gd name="T57" fmla="*/ 74 h 712"/>
                  <a:gd name="T58" fmla="*/ 18 w 274"/>
                  <a:gd name="T59" fmla="*/ 54 h 712"/>
                  <a:gd name="T60" fmla="*/ 32 w 274"/>
                  <a:gd name="T61" fmla="*/ 36 h 712"/>
                  <a:gd name="T62" fmla="*/ 50 w 274"/>
                  <a:gd name="T63" fmla="*/ 20 h 712"/>
                  <a:gd name="T64" fmla="*/ 70 w 274"/>
                  <a:gd name="T65" fmla="*/ 10 h 712"/>
                  <a:gd name="T66" fmla="*/ 82 w 274"/>
                  <a:gd name="T67" fmla="*/ 6 h 712"/>
                  <a:gd name="T68" fmla="*/ 92 w 274"/>
                  <a:gd name="T69" fmla="*/ 2 h 712"/>
                  <a:gd name="T70" fmla="*/ 106 w 274"/>
                  <a:gd name="T71" fmla="*/ 0 h 712"/>
                  <a:gd name="T72" fmla="*/ 118 w 274"/>
                  <a:gd name="T73" fmla="*/ 0 h 712"/>
                  <a:gd name="T74" fmla="*/ 152 w 274"/>
                  <a:gd name="T75" fmla="*/ 0 h 712"/>
                  <a:gd name="T76" fmla="*/ 152 w 274"/>
                  <a:gd name="T77" fmla="*/ 0 h 712"/>
                  <a:gd name="T78" fmla="*/ 164 w 274"/>
                  <a:gd name="T79" fmla="*/ 0 h 712"/>
                  <a:gd name="T80" fmla="*/ 176 w 274"/>
                  <a:gd name="T81" fmla="*/ 2 h 712"/>
                  <a:gd name="T82" fmla="*/ 198 w 274"/>
                  <a:gd name="T83" fmla="*/ 10 h 712"/>
                  <a:gd name="T84" fmla="*/ 220 w 274"/>
                  <a:gd name="T85" fmla="*/ 20 h 712"/>
                  <a:gd name="T86" fmla="*/ 238 w 274"/>
                  <a:gd name="T87" fmla="*/ 36 h 712"/>
                  <a:gd name="T88" fmla="*/ 252 w 274"/>
                  <a:gd name="T89" fmla="*/ 54 h 712"/>
                  <a:gd name="T90" fmla="*/ 264 w 274"/>
                  <a:gd name="T91" fmla="*/ 74 h 712"/>
                  <a:gd name="T92" fmla="*/ 272 w 274"/>
                  <a:gd name="T93" fmla="*/ 96 h 712"/>
                  <a:gd name="T94" fmla="*/ 274 w 274"/>
                  <a:gd name="T95" fmla="*/ 108 h 712"/>
                  <a:gd name="T96" fmla="*/ 274 w 274"/>
                  <a:gd name="T97" fmla="*/ 118 h 712"/>
                  <a:gd name="T98" fmla="*/ 274 w 274"/>
                  <a:gd name="T99" fmla="*/ 594 h 71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4"/>
                  <a:gd name="T151" fmla="*/ 0 h 712"/>
                  <a:gd name="T152" fmla="*/ 274 w 274"/>
                  <a:gd name="T153" fmla="*/ 712 h 71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4" h="712">
                    <a:moveTo>
                      <a:pt x="274" y="594"/>
                    </a:moveTo>
                    <a:lnTo>
                      <a:pt x="274" y="594"/>
                    </a:lnTo>
                    <a:lnTo>
                      <a:pt x="274" y="606"/>
                    </a:lnTo>
                    <a:lnTo>
                      <a:pt x="272" y="618"/>
                    </a:lnTo>
                    <a:lnTo>
                      <a:pt x="268" y="628"/>
                    </a:lnTo>
                    <a:lnTo>
                      <a:pt x="264" y="640"/>
                    </a:lnTo>
                    <a:lnTo>
                      <a:pt x="252" y="660"/>
                    </a:lnTo>
                    <a:lnTo>
                      <a:pt x="238" y="676"/>
                    </a:lnTo>
                    <a:lnTo>
                      <a:pt x="220" y="692"/>
                    </a:lnTo>
                    <a:lnTo>
                      <a:pt x="198" y="702"/>
                    </a:lnTo>
                    <a:lnTo>
                      <a:pt x="176" y="710"/>
                    </a:lnTo>
                    <a:lnTo>
                      <a:pt x="164" y="710"/>
                    </a:lnTo>
                    <a:lnTo>
                      <a:pt x="152" y="712"/>
                    </a:lnTo>
                    <a:lnTo>
                      <a:pt x="118" y="712"/>
                    </a:lnTo>
                    <a:lnTo>
                      <a:pt x="118" y="712"/>
                    </a:lnTo>
                    <a:lnTo>
                      <a:pt x="106" y="710"/>
                    </a:lnTo>
                    <a:lnTo>
                      <a:pt x="92" y="710"/>
                    </a:lnTo>
                    <a:lnTo>
                      <a:pt x="82" y="706"/>
                    </a:lnTo>
                    <a:lnTo>
                      <a:pt x="70" y="702"/>
                    </a:lnTo>
                    <a:lnTo>
                      <a:pt x="50" y="692"/>
                    </a:lnTo>
                    <a:lnTo>
                      <a:pt x="32" y="676"/>
                    </a:lnTo>
                    <a:lnTo>
                      <a:pt x="18" y="660"/>
                    </a:lnTo>
                    <a:lnTo>
                      <a:pt x="8" y="640"/>
                    </a:lnTo>
                    <a:lnTo>
                      <a:pt x="2" y="618"/>
                    </a:lnTo>
                    <a:lnTo>
                      <a:pt x="0" y="594"/>
                    </a:lnTo>
                    <a:lnTo>
                      <a:pt x="0" y="118"/>
                    </a:lnTo>
                    <a:lnTo>
                      <a:pt x="0" y="118"/>
                    </a:lnTo>
                    <a:lnTo>
                      <a:pt x="2" y="96"/>
                    </a:lnTo>
                    <a:lnTo>
                      <a:pt x="8" y="74"/>
                    </a:lnTo>
                    <a:lnTo>
                      <a:pt x="18" y="54"/>
                    </a:lnTo>
                    <a:lnTo>
                      <a:pt x="32" y="36"/>
                    </a:lnTo>
                    <a:lnTo>
                      <a:pt x="50" y="20"/>
                    </a:lnTo>
                    <a:lnTo>
                      <a:pt x="70" y="10"/>
                    </a:lnTo>
                    <a:lnTo>
                      <a:pt x="82" y="6"/>
                    </a:lnTo>
                    <a:lnTo>
                      <a:pt x="92" y="2"/>
                    </a:lnTo>
                    <a:lnTo>
                      <a:pt x="106" y="0"/>
                    </a:lnTo>
                    <a:lnTo>
                      <a:pt x="118" y="0"/>
                    </a:lnTo>
                    <a:lnTo>
                      <a:pt x="152" y="0"/>
                    </a:lnTo>
                    <a:lnTo>
                      <a:pt x="152" y="0"/>
                    </a:lnTo>
                    <a:lnTo>
                      <a:pt x="164" y="0"/>
                    </a:lnTo>
                    <a:lnTo>
                      <a:pt x="176" y="2"/>
                    </a:lnTo>
                    <a:lnTo>
                      <a:pt x="198" y="10"/>
                    </a:lnTo>
                    <a:lnTo>
                      <a:pt x="220" y="20"/>
                    </a:lnTo>
                    <a:lnTo>
                      <a:pt x="238" y="36"/>
                    </a:lnTo>
                    <a:lnTo>
                      <a:pt x="252" y="54"/>
                    </a:lnTo>
                    <a:lnTo>
                      <a:pt x="264" y="74"/>
                    </a:lnTo>
                    <a:lnTo>
                      <a:pt x="272" y="96"/>
                    </a:lnTo>
                    <a:lnTo>
                      <a:pt x="274" y="108"/>
                    </a:lnTo>
                    <a:lnTo>
                      <a:pt x="274" y="118"/>
                    </a:lnTo>
                    <a:lnTo>
                      <a:pt x="274" y="594"/>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2" name="Freeform 719"/>
              <p:cNvSpPr>
                <a:spLocks noChangeArrowheads="1"/>
              </p:cNvSpPr>
              <p:nvPr/>
            </p:nvSpPr>
            <p:spPr bwMode="auto">
              <a:xfrm>
                <a:off x="4346140" y="4123015"/>
                <a:ext cx="356974" cy="890111"/>
              </a:xfrm>
              <a:custGeom>
                <a:avLst/>
                <a:gdLst>
                  <a:gd name="T0" fmla="*/ 282 w 282"/>
                  <a:gd name="T1" fmla="*/ 594 h 712"/>
                  <a:gd name="T2" fmla="*/ 282 w 282"/>
                  <a:gd name="T3" fmla="*/ 594 h 712"/>
                  <a:gd name="T4" fmla="*/ 280 w 282"/>
                  <a:gd name="T5" fmla="*/ 606 h 712"/>
                  <a:gd name="T6" fmla="*/ 278 w 282"/>
                  <a:gd name="T7" fmla="*/ 618 h 712"/>
                  <a:gd name="T8" fmla="*/ 272 w 282"/>
                  <a:gd name="T9" fmla="*/ 640 h 712"/>
                  <a:gd name="T10" fmla="*/ 260 w 282"/>
                  <a:gd name="T11" fmla="*/ 660 h 712"/>
                  <a:gd name="T12" fmla="*/ 246 w 282"/>
                  <a:gd name="T13" fmla="*/ 676 h 712"/>
                  <a:gd name="T14" fmla="*/ 228 w 282"/>
                  <a:gd name="T15" fmla="*/ 692 h 712"/>
                  <a:gd name="T16" fmla="*/ 206 w 282"/>
                  <a:gd name="T17" fmla="*/ 702 h 712"/>
                  <a:gd name="T18" fmla="*/ 184 w 282"/>
                  <a:gd name="T19" fmla="*/ 710 h 712"/>
                  <a:gd name="T20" fmla="*/ 172 w 282"/>
                  <a:gd name="T21" fmla="*/ 710 h 712"/>
                  <a:gd name="T22" fmla="*/ 160 w 282"/>
                  <a:gd name="T23" fmla="*/ 712 h 712"/>
                  <a:gd name="T24" fmla="*/ 120 w 282"/>
                  <a:gd name="T25" fmla="*/ 712 h 712"/>
                  <a:gd name="T26" fmla="*/ 120 w 282"/>
                  <a:gd name="T27" fmla="*/ 712 h 712"/>
                  <a:gd name="T28" fmla="*/ 110 w 282"/>
                  <a:gd name="T29" fmla="*/ 710 h 712"/>
                  <a:gd name="T30" fmla="*/ 98 w 282"/>
                  <a:gd name="T31" fmla="*/ 710 h 712"/>
                  <a:gd name="T32" fmla="*/ 76 w 282"/>
                  <a:gd name="T33" fmla="*/ 702 h 712"/>
                  <a:gd name="T34" fmla="*/ 54 w 282"/>
                  <a:gd name="T35" fmla="*/ 692 h 712"/>
                  <a:gd name="T36" fmla="*/ 36 w 282"/>
                  <a:gd name="T37" fmla="*/ 676 h 712"/>
                  <a:gd name="T38" fmla="*/ 22 w 282"/>
                  <a:gd name="T39" fmla="*/ 660 h 712"/>
                  <a:gd name="T40" fmla="*/ 10 w 282"/>
                  <a:gd name="T41" fmla="*/ 640 h 712"/>
                  <a:gd name="T42" fmla="*/ 6 w 282"/>
                  <a:gd name="T43" fmla="*/ 628 h 712"/>
                  <a:gd name="T44" fmla="*/ 2 w 282"/>
                  <a:gd name="T45" fmla="*/ 618 h 712"/>
                  <a:gd name="T46" fmla="*/ 0 w 282"/>
                  <a:gd name="T47" fmla="*/ 606 h 712"/>
                  <a:gd name="T48" fmla="*/ 0 w 282"/>
                  <a:gd name="T49" fmla="*/ 594 h 712"/>
                  <a:gd name="T50" fmla="*/ 0 w 282"/>
                  <a:gd name="T51" fmla="*/ 118 h 712"/>
                  <a:gd name="T52" fmla="*/ 0 w 282"/>
                  <a:gd name="T53" fmla="*/ 118 h 712"/>
                  <a:gd name="T54" fmla="*/ 0 w 282"/>
                  <a:gd name="T55" fmla="*/ 108 h 712"/>
                  <a:gd name="T56" fmla="*/ 2 w 282"/>
                  <a:gd name="T57" fmla="*/ 96 h 712"/>
                  <a:gd name="T58" fmla="*/ 6 w 282"/>
                  <a:gd name="T59" fmla="*/ 84 h 712"/>
                  <a:gd name="T60" fmla="*/ 10 w 282"/>
                  <a:gd name="T61" fmla="*/ 74 h 712"/>
                  <a:gd name="T62" fmla="*/ 22 w 282"/>
                  <a:gd name="T63" fmla="*/ 54 h 712"/>
                  <a:gd name="T64" fmla="*/ 36 w 282"/>
                  <a:gd name="T65" fmla="*/ 36 h 712"/>
                  <a:gd name="T66" fmla="*/ 54 w 282"/>
                  <a:gd name="T67" fmla="*/ 20 h 712"/>
                  <a:gd name="T68" fmla="*/ 76 w 282"/>
                  <a:gd name="T69" fmla="*/ 10 h 712"/>
                  <a:gd name="T70" fmla="*/ 98 w 282"/>
                  <a:gd name="T71" fmla="*/ 2 h 712"/>
                  <a:gd name="T72" fmla="*/ 110 w 282"/>
                  <a:gd name="T73" fmla="*/ 0 h 712"/>
                  <a:gd name="T74" fmla="*/ 120 w 282"/>
                  <a:gd name="T75" fmla="*/ 0 h 712"/>
                  <a:gd name="T76" fmla="*/ 160 w 282"/>
                  <a:gd name="T77" fmla="*/ 0 h 712"/>
                  <a:gd name="T78" fmla="*/ 160 w 282"/>
                  <a:gd name="T79" fmla="*/ 0 h 712"/>
                  <a:gd name="T80" fmla="*/ 172 w 282"/>
                  <a:gd name="T81" fmla="*/ 0 h 712"/>
                  <a:gd name="T82" fmla="*/ 184 w 282"/>
                  <a:gd name="T83" fmla="*/ 2 h 712"/>
                  <a:gd name="T84" fmla="*/ 206 w 282"/>
                  <a:gd name="T85" fmla="*/ 10 h 712"/>
                  <a:gd name="T86" fmla="*/ 228 w 282"/>
                  <a:gd name="T87" fmla="*/ 20 h 712"/>
                  <a:gd name="T88" fmla="*/ 246 w 282"/>
                  <a:gd name="T89" fmla="*/ 36 h 712"/>
                  <a:gd name="T90" fmla="*/ 260 w 282"/>
                  <a:gd name="T91" fmla="*/ 54 h 712"/>
                  <a:gd name="T92" fmla="*/ 272 w 282"/>
                  <a:gd name="T93" fmla="*/ 74 h 712"/>
                  <a:gd name="T94" fmla="*/ 278 w 282"/>
                  <a:gd name="T95" fmla="*/ 96 h 712"/>
                  <a:gd name="T96" fmla="*/ 280 w 282"/>
                  <a:gd name="T97" fmla="*/ 108 h 712"/>
                  <a:gd name="T98" fmla="*/ 282 w 282"/>
                  <a:gd name="T99" fmla="*/ 118 h 712"/>
                  <a:gd name="T100" fmla="*/ 282 w 282"/>
                  <a:gd name="T101" fmla="*/ 594 h 7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82"/>
                  <a:gd name="T154" fmla="*/ 0 h 712"/>
                  <a:gd name="T155" fmla="*/ 282 w 282"/>
                  <a:gd name="T156" fmla="*/ 712 h 71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82" h="712">
                    <a:moveTo>
                      <a:pt x="282" y="594"/>
                    </a:moveTo>
                    <a:lnTo>
                      <a:pt x="282" y="594"/>
                    </a:lnTo>
                    <a:lnTo>
                      <a:pt x="280" y="606"/>
                    </a:lnTo>
                    <a:lnTo>
                      <a:pt x="278" y="618"/>
                    </a:lnTo>
                    <a:lnTo>
                      <a:pt x="272" y="640"/>
                    </a:lnTo>
                    <a:lnTo>
                      <a:pt x="260" y="660"/>
                    </a:lnTo>
                    <a:lnTo>
                      <a:pt x="246" y="676"/>
                    </a:lnTo>
                    <a:lnTo>
                      <a:pt x="228" y="692"/>
                    </a:lnTo>
                    <a:lnTo>
                      <a:pt x="206" y="702"/>
                    </a:lnTo>
                    <a:lnTo>
                      <a:pt x="184" y="710"/>
                    </a:lnTo>
                    <a:lnTo>
                      <a:pt x="172" y="710"/>
                    </a:lnTo>
                    <a:lnTo>
                      <a:pt x="160" y="712"/>
                    </a:lnTo>
                    <a:lnTo>
                      <a:pt x="120" y="712"/>
                    </a:lnTo>
                    <a:lnTo>
                      <a:pt x="120" y="712"/>
                    </a:lnTo>
                    <a:lnTo>
                      <a:pt x="110" y="710"/>
                    </a:lnTo>
                    <a:lnTo>
                      <a:pt x="98" y="710"/>
                    </a:lnTo>
                    <a:lnTo>
                      <a:pt x="76" y="702"/>
                    </a:lnTo>
                    <a:lnTo>
                      <a:pt x="54" y="692"/>
                    </a:lnTo>
                    <a:lnTo>
                      <a:pt x="36" y="676"/>
                    </a:lnTo>
                    <a:lnTo>
                      <a:pt x="22" y="660"/>
                    </a:lnTo>
                    <a:lnTo>
                      <a:pt x="10" y="640"/>
                    </a:lnTo>
                    <a:lnTo>
                      <a:pt x="6" y="628"/>
                    </a:lnTo>
                    <a:lnTo>
                      <a:pt x="2" y="618"/>
                    </a:lnTo>
                    <a:lnTo>
                      <a:pt x="0" y="606"/>
                    </a:lnTo>
                    <a:lnTo>
                      <a:pt x="0" y="594"/>
                    </a:lnTo>
                    <a:lnTo>
                      <a:pt x="0" y="118"/>
                    </a:lnTo>
                    <a:lnTo>
                      <a:pt x="0" y="118"/>
                    </a:lnTo>
                    <a:lnTo>
                      <a:pt x="0" y="108"/>
                    </a:lnTo>
                    <a:lnTo>
                      <a:pt x="2" y="96"/>
                    </a:lnTo>
                    <a:lnTo>
                      <a:pt x="6" y="84"/>
                    </a:lnTo>
                    <a:lnTo>
                      <a:pt x="10" y="74"/>
                    </a:lnTo>
                    <a:lnTo>
                      <a:pt x="22" y="54"/>
                    </a:lnTo>
                    <a:lnTo>
                      <a:pt x="36" y="36"/>
                    </a:lnTo>
                    <a:lnTo>
                      <a:pt x="54" y="20"/>
                    </a:lnTo>
                    <a:lnTo>
                      <a:pt x="76" y="10"/>
                    </a:lnTo>
                    <a:lnTo>
                      <a:pt x="98" y="2"/>
                    </a:lnTo>
                    <a:lnTo>
                      <a:pt x="110" y="0"/>
                    </a:lnTo>
                    <a:lnTo>
                      <a:pt x="120" y="0"/>
                    </a:lnTo>
                    <a:lnTo>
                      <a:pt x="160" y="0"/>
                    </a:lnTo>
                    <a:lnTo>
                      <a:pt x="160" y="0"/>
                    </a:lnTo>
                    <a:lnTo>
                      <a:pt x="172" y="0"/>
                    </a:lnTo>
                    <a:lnTo>
                      <a:pt x="184" y="2"/>
                    </a:lnTo>
                    <a:lnTo>
                      <a:pt x="206" y="10"/>
                    </a:lnTo>
                    <a:lnTo>
                      <a:pt x="228" y="20"/>
                    </a:lnTo>
                    <a:lnTo>
                      <a:pt x="246" y="36"/>
                    </a:lnTo>
                    <a:lnTo>
                      <a:pt x="260" y="54"/>
                    </a:lnTo>
                    <a:lnTo>
                      <a:pt x="272" y="74"/>
                    </a:lnTo>
                    <a:lnTo>
                      <a:pt x="278" y="96"/>
                    </a:lnTo>
                    <a:lnTo>
                      <a:pt x="280" y="108"/>
                    </a:lnTo>
                    <a:lnTo>
                      <a:pt x="282" y="118"/>
                    </a:lnTo>
                    <a:lnTo>
                      <a:pt x="282" y="594"/>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3" name="Freeform 720"/>
              <p:cNvSpPr>
                <a:spLocks noChangeArrowheads="1"/>
              </p:cNvSpPr>
              <p:nvPr/>
            </p:nvSpPr>
            <p:spPr bwMode="auto">
              <a:xfrm>
                <a:off x="4632225" y="1945243"/>
                <a:ext cx="658250" cy="645081"/>
              </a:xfrm>
              <a:custGeom>
                <a:avLst/>
                <a:gdLst>
                  <a:gd name="T0" fmla="*/ 520 w 520"/>
                  <a:gd name="T1" fmla="*/ 258 h 516"/>
                  <a:gd name="T2" fmla="*/ 516 w 520"/>
                  <a:gd name="T3" fmla="*/ 310 h 516"/>
                  <a:gd name="T4" fmla="*/ 500 w 520"/>
                  <a:gd name="T5" fmla="*/ 358 h 516"/>
                  <a:gd name="T6" fmla="*/ 476 w 520"/>
                  <a:gd name="T7" fmla="*/ 402 h 516"/>
                  <a:gd name="T8" fmla="*/ 444 w 520"/>
                  <a:gd name="T9" fmla="*/ 440 h 516"/>
                  <a:gd name="T10" fmla="*/ 404 w 520"/>
                  <a:gd name="T11" fmla="*/ 472 h 516"/>
                  <a:gd name="T12" fmla="*/ 360 w 520"/>
                  <a:gd name="T13" fmla="*/ 496 h 516"/>
                  <a:gd name="T14" fmla="*/ 310 w 520"/>
                  <a:gd name="T15" fmla="*/ 510 h 516"/>
                  <a:gd name="T16" fmla="*/ 258 w 520"/>
                  <a:gd name="T17" fmla="*/ 516 h 516"/>
                  <a:gd name="T18" fmla="*/ 232 w 520"/>
                  <a:gd name="T19" fmla="*/ 514 h 516"/>
                  <a:gd name="T20" fmla="*/ 180 w 520"/>
                  <a:gd name="T21" fmla="*/ 504 h 516"/>
                  <a:gd name="T22" fmla="*/ 134 w 520"/>
                  <a:gd name="T23" fmla="*/ 486 h 516"/>
                  <a:gd name="T24" fmla="*/ 94 w 520"/>
                  <a:gd name="T25" fmla="*/ 458 h 516"/>
                  <a:gd name="T26" fmla="*/ 58 w 520"/>
                  <a:gd name="T27" fmla="*/ 422 h 516"/>
                  <a:gd name="T28" fmla="*/ 30 w 520"/>
                  <a:gd name="T29" fmla="*/ 382 h 516"/>
                  <a:gd name="T30" fmla="*/ 12 w 520"/>
                  <a:gd name="T31" fmla="*/ 334 h 516"/>
                  <a:gd name="T32" fmla="*/ 0 w 520"/>
                  <a:gd name="T33" fmla="*/ 284 h 516"/>
                  <a:gd name="T34" fmla="*/ 0 w 520"/>
                  <a:gd name="T35" fmla="*/ 258 h 516"/>
                  <a:gd name="T36" fmla="*/ 4 w 520"/>
                  <a:gd name="T37" fmla="*/ 206 h 516"/>
                  <a:gd name="T38" fmla="*/ 20 w 520"/>
                  <a:gd name="T39" fmla="*/ 156 h 516"/>
                  <a:gd name="T40" fmla="*/ 44 w 520"/>
                  <a:gd name="T41" fmla="*/ 112 h 516"/>
                  <a:gd name="T42" fmla="*/ 76 w 520"/>
                  <a:gd name="T43" fmla="*/ 74 h 516"/>
                  <a:gd name="T44" fmla="*/ 114 w 520"/>
                  <a:gd name="T45" fmla="*/ 44 h 516"/>
                  <a:gd name="T46" fmla="*/ 158 w 520"/>
                  <a:gd name="T47" fmla="*/ 20 h 516"/>
                  <a:gd name="T48" fmla="*/ 206 w 520"/>
                  <a:gd name="T49" fmla="*/ 4 h 516"/>
                  <a:gd name="T50" fmla="*/ 258 w 520"/>
                  <a:gd name="T51" fmla="*/ 0 h 516"/>
                  <a:gd name="T52" fmla="*/ 284 w 520"/>
                  <a:gd name="T53" fmla="*/ 0 h 516"/>
                  <a:gd name="T54" fmla="*/ 336 w 520"/>
                  <a:gd name="T55" fmla="*/ 10 h 516"/>
                  <a:gd name="T56" fmla="*/ 382 w 520"/>
                  <a:gd name="T57" fmla="*/ 30 h 516"/>
                  <a:gd name="T58" fmla="*/ 424 w 520"/>
                  <a:gd name="T59" fmla="*/ 58 h 516"/>
                  <a:gd name="T60" fmla="*/ 460 w 520"/>
                  <a:gd name="T61" fmla="*/ 92 h 516"/>
                  <a:gd name="T62" fmla="*/ 488 w 520"/>
                  <a:gd name="T63" fmla="*/ 134 h 516"/>
                  <a:gd name="T64" fmla="*/ 508 w 520"/>
                  <a:gd name="T65" fmla="*/ 180 h 516"/>
                  <a:gd name="T66" fmla="*/ 520 w 520"/>
                  <a:gd name="T67" fmla="*/ 230 h 516"/>
                  <a:gd name="T68" fmla="*/ 520 w 520"/>
                  <a:gd name="T69" fmla="*/ 258 h 5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20"/>
                  <a:gd name="T106" fmla="*/ 0 h 516"/>
                  <a:gd name="T107" fmla="*/ 520 w 520"/>
                  <a:gd name="T108" fmla="*/ 516 h 5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20" h="516">
                    <a:moveTo>
                      <a:pt x="520" y="258"/>
                    </a:moveTo>
                    <a:lnTo>
                      <a:pt x="520" y="258"/>
                    </a:lnTo>
                    <a:lnTo>
                      <a:pt x="520" y="284"/>
                    </a:lnTo>
                    <a:lnTo>
                      <a:pt x="516" y="310"/>
                    </a:lnTo>
                    <a:lnTo>
                      <a:pt x="508" y="334"/>
                    </a:lnTo>
                    <a:lnTo>
                      <a:pt x="500" y="358"/>
                    </a:lnTo>
                    <a:lnTo>
                      <a:pt x="488" y="382"/>
                    </a:lnTo>
                    <a:lnTo>
                      <a:pt x="476" y="402"/>
                    </a:lnTo>
                    <a:lnTo>
                      <a:pt x="460" y="422"/>
                    </a:lnTo>
                    <a:lnTo>
                      <a:pt x="444" y="440"/>
                    </a:lnTo>
                    <a:lnTo>
                      <a:pt x="424" y="458"/>
                    </a:lnTo>
                    <a:lnTo>
                      <a:pt x="404" y="472"/>
                    </a:lnTo>
                    <a:lnTo>
                      <a:pt x="382" y="486"/>
                    </a:lnTo>
                    <a:lnTo>
                      <a:pt x="360" y="496"/>
                    </a:lnTo>
                    <a:lnTo>
                      <a:pt x="336" y="504"/>
                    </a:lnTo>
                    <a:lnTo>
                      <a:pt x="310" y="510"/>
                    </a:lnTo>
                    <a:lnTo>
                      <a:pt x="284" y="514"/>
                    </a:lnTo>
                    <a:lnTo>
                      <a:pt x="258" y="516"/>
                    </a:lnTo>
                    <a:lnTo>
                      <a:pt x="258" y="516"/>
                    </a:lnTo>
                    <a:lnTo>
                      <a:pt x="232" y="514"/>
                    </a:lnTo>
                    <a:lnTo>
                      <a:pt x="206" y="510"/>
                    </a:lnTo>
                    <a:lnTo>
                      <a:pt x="180" y="504"/>
                    </a:lnTo>
                    <a:lnTo>
                      <a:pt x="158" y="496"/>
                    </a:lnTo>
                    <a:lnTo>
                      <a:pt x="134" y="486"/>
                    </a:lnTo>
                    <a:lnTo>
                      <a:pt x="114" y="472"/>
                    </a:lnTo>
                    <a:lnTo>
                      <a:pt x="94" y="458"/>
                    </a:lnTo>
                    <a:lnTo>
                      <a:pt x="76" y="440"/>
                    </a:lnTo>
                    <a:lnTo>
                      <a:pt x="58" y="422"/>
                    </a:lnTo>
                    <a:lnTo>
                      <a:pt x="44" y="402"/>
                    </a:lnTo>
                    <a:lnTo>
                      <a:pt x="30" y="382"/>
                    </a:lnTo>
                    <a:lnTo>
                      <a:pt x="20" y="358"/>
                    </a:lnTo>
                    <a:lnTo>
                      <a:pt x="12" y="334"/>
                    </a:lnTo>
                    <a:lnTo>
                      <a:pt x="4" y="310"/>
                    </a:lnTo>
                    <a:lnTo>
                      <a:pt x="0" y="284"/>
                    </a:lnTo>
                    <a:lnTo>
                      <a:pt x="0" y="258"/>
                    </a:lnTo>
                    <a:lnTo>
                      <a:pt x="0" y="258"/>
                    </a:lnTo>
                    <a:lnTo>
                      <a:pt x="0" y="230"/>
                    </a:lnTo>
                    <a:lnTo>
                      <a:pt x="4" y="206"/>
                    </a:lnTo>
                    <a:lnTo>
                      <a:pt x="12" y="180"/>
                    </a:lnTo>
                    <a:lnTo>
                      <a:pt x="20" y="156"/>
                    </a:lnTo>
                    <a:lnTo>
                      <a:pt x="30" y="134"/>
                    </a:lnTo>
                    <a:lnTo>
                      <a:pt x="44" y="112"/>
                    </a:lnTo>
                    <a:lnTo>
                      <a:pt x="58" y="92"/>
                    </a:lnTo>
                    <a:lnTo>
                      <a:pt x="76" y="74"/>
                    </a:lnTo>
                    <a:lnTo>
                      <a:pt x="94" y="58"/>
                    </a:lnTo>
                    <a:lnTo>
                      <a:pt x="114" y="44"/>
                    </a:lnTo>
                    <a:lnTo>
                      <a:pt x="134" y="30"/>
                    </a:lnTo>
                    <a:lnTo>
                      <a:pt x="158" y="20"/>
                    </a:lnTo>
                    <a:lnTo>
                      <a:pt x="180" y="10"/>
                    </a:lnTo>
                    <a:lnTo>
                      <a:pt x="206" y="4"/>
                    </a:lnTo>
                    <a:lnTo>
                      <a:pt x="232" y="0"/>
                    </a:lnTo>
                    <a:lnTo>
                      <a:pt x="258" y="0"/>
                    </a:lnTo>
                    <a:lnTo>
                      <a:pt x="258" y="0"/>
                    </a:lnTo>
                    <a:lnTo>
                      <a:pt x="284" y="0"/>
                    </a:lnTo>
                    <a:lnTo>
                      <a:pt x="310" y="4"/>
                    </a:lnTo>
                    <a:lnTo>
                      <a:pt x="336" y="10"/>
                    </a:lnTo>
                    <a:lnTo>
                      <a:pt x="360" y="20"/>
                    </a:lnTo>
                    <a:lnTo>
                      <a:pt x="382" y="30"/>
                    </a:lnTo>
                    <a:lnTo>
                      <a:pt x="404" y="44"/>
                    </a:lnTo>
                    <a:lnTo>
                      <a:pt x="424" y="58"/>
                    </a:lnTo>
                    <a:lnTo>
                      <a:pt x="444" y="74"/>
                    </a:lnTo>
                    <a:lnTo>
                      <a:pt x="460" y="92"/>
                    </a:lnTo>
                    <a:lnTo>
                      <a:pt x="476" y="112"/>
                    </a:lnTo>
                    <a:lnTo>
                      <a:pt x="488" y="134"/>
                    </a:lnTo>
                    <a:lnTo>
                      <a:pt x="500" y="156"/>
                    </a:lnTo>
                    <a:lnTo>
                      <a:pt x="508" y="180"/>
                    </a:lnTo>
                    <a:lnTo>
                      <a:pt x="516" y="206"/>
                    </a:lnTo>
                    <a:lnTo>
                      <a:pt x="520" y="230"/>
                    </a:lnTo>
                    <a:lnTo>
                      <a:pt x="520" y="258"/>
                    </a:lnTo>
                    <a:lnTo>
                      <a:pt x="520" y="258"/>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4" name="Freeform 721"/>
              <p:cNvSpPr>
                <a:spLocks noChangeArrowheads="1"/>
              </p:cNvSpPr>
              <p:nvPr/>
            </p:nvSpPr>
            <p:spPr bwMode="auto">
              <a:xfrm>
                <a:off x="4895525" y="2757845"/>
                <a:ext cx="124055" cy="300037"/>
              </a:xfrm>
              <a:custGeom>
                <a:avLst/>
                <a:gdLst>
                  <a:gd name="T0" fmla="*/ 50 w 98"/>
                  <a:gd name="T1" fmla="*/ 0 h 240"/>
                  <a:gd name="T2" fmla="*/ 0 w 98"/>
                  <a:gd name="T3" fmla="*/ 50 h 240"/>
                  <a:gd name="T4" fmla="*/ 50 w 98"/>
                  <a:gd name="T5" fmla="*/ 240 h 240"/>
                  <a:gd name="T6" fmla="*/ 98 w 98"/>
                  <a:gd name="T7" fmla="*/ 50 h 240"/>
                  <a:gd name="T8" fmla="*/ 50 w 98"/>
                  <a:gd name="T9" fmla="*/ 0 h 240"/>
                  <a:gd name="T10" fmla="*/ 0 60000 65536"/>
                  <a:gd name="T11" fmla="*/ 0 60000 65536"/>
                  <a:gd name="T12" fmla="*/ 0 60000 65536"/>
                  <a:gd name="T13" fmla="*/ 0 60000 65536"/>
                  <a:gd name="T14" fmla="*/ 0 60000 65536"/>
                  <a:gd name="T15" fmla="*/ 0 w 98"/>
                  <a:gd name="T16" fmla="*/ 0 h 240"/>
                  <a:gd name="T17" fmla="*/ 98 w 98"/>
                  <a:gd name="T18" fmla="*/ 240 h 240"/>
                </a:gdLst>
                <a:ahLst/>
                <a:cxnLst>
                  <a:cxn ang="T10">
                    <a:pos x="T0" y="T1"/>
                  </a:cxn>
                  <a:cxn ang="T11">
                    <a:pos x="T2" y="T3"/>
                  </a:cxn>
                  <a:cxn ang="T12">
                    <a:pos x="T4" y="T5"/>
                  </a:cxn>
                  <a:cxn ang="T13">
                    <a:pos x="T6" y="T7"/>
                  </a:cxn>
                  <a:cxn ang="T14">
                    <a:pos x="T8" y="T9"/>
                  </a:cxn>
                </a:cxnLst>
                <a:rect l="T15" t="T16" r="T17" b="T18"/>
                <a:pathLst>
                  <a:path w="98" h="240">
                    <a:moveTo>
                      <a:pt x="50" y="0"/>
                    </a:moveTo>
                    <a:lnTo>
                      <a:pt x="0" y="50"/>
                    </a:lnTo>
                    <a:lnTo>
                      <a:pt x="50" y="240"/>
                    </a:lnTo>
                    <a:lnTo>
                      <a:pt x="98" y="50"/>
                    </a:lnTo>
                    <a:lnTo>
                      <a:pt x="50" y="0"/>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5" name="Freeform 722"/>
              <p:cNvSpPr>
                <a:spLocks noChangeArrowheads="1"/>
              </p:cNvSpPr>
              <p:nvPr/>
            </p:nvSpPr>
            <p:spPr bwMode="auto">
              <a:xfrm>
                <a:off x="4903121" y="2637830"/>
                <a:ext cx="111396" cy="120015"/>
              </a:xfrm>
              <a:custGeom>
                <a:avLst/>
                <a:gdLst>
                  <a:gd name="T0" fmla="*/ 40 w 88"/>
                  <a:gd name="T1" fmla="*/ 0 h 96"/>
                  <a:gd name="T2" fmla="*/ 0 w 88"/>
                  <a:gd name="T3" fmla="*/ 48 h 96"/>
                  <a:gd name="T4" fmla="*/ 40 w 88"/>
                  <a:gd name="T5" fmla="*/ 96 h 96"/>
                  <a:gd name="T6" fmla="*/ 88 w 88"/>
                  <a:gd name="T7" fmla="*/ 48 h 96"/>
                  <a:gd name="T8" fmla="*/ 40 w 88"/>
                  <a:gd name="T9" fmla="*/ 0 h 96"/>
                  <a:gd name="T10" fmla="*/ 0 60000 65536"/>
                  <a:gd name="T11" fmla="*/ 0 60000 65536"/>
                  <a:gd name="T12" fmla="*/ 0 60000 65536"/>
                  <a:gd name="T13" fmla="*/ 0 60000 65536"/>
                  <a:gd name="T14" fmla="*/ 0 60000 65536"/>
                  <a:gd name="T15" fmla="*/ 0 w 88"/>
                  <a:gd name="T16" fmla="*/ 0 h 96"/>
                  <a:gd name="T17" fmla="*/ 88 w 88"/>
                  <a:gd name="T18" fmla="*/ 96 h 96"/>
                </a:gdLst>
                <a:ahLst/>
                <a:cxnLst>
                  <a:cxn ang="T10">
                    <a:pos x="T0" y="T1"/>
                  </a:cxn>
                  <a:cxn ang="T11">
                    <a:pos x="T2" y="T3"/>
                  </a:cxn>
                  <a:cxn ang="T12">
                    <a:pos x="T4" y="T5"/>
                  </a:cxn>
                  <a:cxn ang="T13">
                    <a:pos x="T6" y="T7"/>
                  </a:cxn>
                  <a:cxn ang="T14">
                    <a:pos x="T8" y="T9"/>
                  </a:cxn>
                </a:cxnLst>
                <a:rect l="T15" t="T16" r="T17" b="T18"/>
                <a:pathLst>
                  <a:path w="88" h="96">
                    <a:moveTo>
                      <a:pt x="40" y="0"/>
                    </a:moveTo>
                    <a:lnTo>
                      <a:pt x="0" y="48"/>
                    </a:lnTo>
                    <a:lnTo>
                      <a:pt x="40" y="96"/>
                    </a:lnTo>
                    <a:lnTo>
                      <a:pt x="88" y="48"/>
                    </a:lnTo>
                    <a:lnTo>
                      <a:pt x="40" y="0"/>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6" name="Freeform 723"/>
              <p:cNvSpPr>
                <a:spLocks noChangeArrowheads="1"/>
              </p:cNvSpPr>
              <p:nvPr/>
            </p:nvSpPr>
            <p:spPr bwMode="auto">
              <a:xfrm>
                <a:off x="3979038" y="3942993"/>
                <a:ext cx="207602" cy="1070134"/>
              </a:xfrm>
              <a:custGeom>
                <a:avLst/>
                <a:gdLst>
                  <a:gd name="T0" fmla="*/ 0 w 164"/>
                  <a:gd name="T1" fmla="*/ 0 h 856"/>
                  <a:gd name="T2" fmla="*/ 0 w 164"/>
                  <a:gd name="T3" fmla="*/ 774 h 856"/>
                  <a:gd name="T4" fmla="*/ 0 w 164"/>
                  <a:gd name="T5" fmla="*/ 774 h 856"/>
                  <a:gd name="T6" fmla="*/ 2 w 164"/>
                  <a:gd name="T7" fmla="*/ 790 h 856"/>
                  <a:gd name="T8" fmla="*/ 8 w 164"/>
                  <a:gd name="T9" fmla="*/ 806 h 856"/>
                  <a:gd name="T10" fmla="*/ 14 w 164"/>
                  <a:gd name="T11" fmla="*/ 820 h 856"/>
                  <a:gd name="T12" fmla="*/ 26 w 164"/>
                  <a:gd name="T13" fmla="*/ 832 h 856"/>
                  <a:gd name="T14" fmla="*/ 38 w 164"/>
                  <a:gd name="T15" fmla="*/ 842 h 856"/>
                  <a:gd name="T16" fmla="*/ 52 w 164"/>
                  <a:gd name="T17" fmla="*/ 850 h 856"/>
                  <a:gd name="T18" fmla="*/ 68 w 164"/>
                  <a:gd name="T19" fmla="*/ 854 h 856"/>
                  <a:gd name="T20" fmla="*/ 84 w 164"/>
                  <a:gd name="T21" fmla="*/ 856 h 856"/>
                  <a:gd name="T22" fmla="*/ 84 w 164"/>
                  <a:gd name="T23" fmla="*/ 856 h 856"/>
                  <a:gd name="T24" fmla="*/ 100 w 164"/>
                  <a:gd name="T25" fmla="*/ 854 h 856"/>
                  <a:gd name="T26" fmla="*/ 114 w 164"/>
                  <a:gd name="T27" fmla="*/ 850 h 856"/>
                  <a:gd name="T28" fmla="*/ 128 w 164"/>
                  <a:gd name="T29" fmla="*/ 842 h 856"/>
                  <a:gd name="T30" fmla="*/ 140 w 164"/>
                  <a:gd name="T31" fmla="*/ 832 h 856"/>
                  <a:gd name="T32" fmla="*/ 150 w 164"/>
                  <a:gd name="T33" fmla="*/ 820 h 856"/>
                  <a:gd name="T34" fmla="*/ 156 w 164"/>
                  <a:gd name="T35" fmla="*/ 806 h 856"/>
                  <a:gd name="T36" fmla="*/ 162 w 164"/>
                  <a:gd name="T37" fmla="*/ 790 h 856"/>
                  <a:gd name="T38" fmla="*/ 164 w 164"/>
                  <a:gd name="T39" fmla="*/ 774 h 856"/>
                  <a:gd name="T40" fmla="*/ 164 w 164"/>
                  <a:gd name="T41" fmla="*/ 0 h 856"/>
                  <a:gd name="T42" fmla="*/ 164 w 164"/>
                  <a:gd name="T43" fmla="*/ 0 h 856"/>
                  <a:gd name="T44" fmla="*/ 154 w 164"/>
                  <a:gd name="T45" fmla="*/ 0 h 856"/>
                  <a:gd name="T46" fmla="*/ 0 w 164"/>
                  <a:gd name="T47" fmla="*/ 0 h 8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4"/>
                  <a:gd name="T73" fmla="*/ 0 h 856"/>
                  <a:gd name="T74" fmla="*/ 164 w 164"/>
                  <a:gd name="T75" fmla="*/ 856 h 8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4" h="856">
                    <a:moveTo>
                      <a:pt x="0" y="0"/>
                    </a:moveTo>
                    <a:lnTo>
                      <a:pt x="0" y="774"/>
                    </a:lnTo>
                    <a:lnTo>
                      <a:pt x="0" y="774"/>
                    </a:lnTo>
                    <a:lnTo>
                      <a:pt x="2" y="790"/>
                    </a:lnTo>
                    <a:lnTo>
                      <a:pt x="8" y="806"/>
                    </a:lnTo>
                    <a:lnTo>
                      <a:pt x="14" y="820"/>
                    </a:lnTo>
                    <a:lnTo>
                      <a:pt x="26" y="832"/>
                    </a:lnTo>
                    <a:lnTo>
                      <a:pt x="38" y="842"/>
                    </a:lnTo>
                    <a:lnTo>
                      <a:pt x="52" y="850"/>
                    </a:lnTo>
                    <a:lnTo>
                      <a:pt x="68" y="854"/>
                    </a:lnTo>
                    <a:lnTo>
                      <a:pt x="84" y="856"/>
                    </a:lnTo>
                    <a:lnTo>
                      <a:pt x="84" y="856"/>
                    </a:lnTo>
                    <a:lnTo>
                      <a:pt x="100" y="854"/>
                    </a:lnTo>
                    <a:lnTo>
                      <a:pt x="114" y="850"/>
                    </a:lnTo>
                    <a:lnTo>
                      <a:pt x="128" y="842"/>
                    </a:lnTo>
                    <a:lnTo>
                      <a:pt x="140" y="832"/>
                    </a:lnTo>
                    <a:lnTo>
                      <a:pt x="150" y="820"/>
                    </a:lnTo>
                    <a:lnTo>
                      <a:pt x="156" y="806"/>
                    </a:lnTo>
                    <a:lnTo>
                      <a:pt x="162" y="790"/>
                    </a:lnTo>
                    <a:lnTo>
                      <a:pt x="164" y="774"/>
                    </a:lnTo>
                    <a:lnTo>
                      <a:pt x="164" y="0"/>
                    </a:lnTo>
                    <a:lnTo>
                      <a:pt x="164" y="0"/>
                    </a:lnTo>
                    <a:lnTo>
                      <a:pt x="154" y="0"/>
                    </a:lnTo>
                    <a:lnTo>
                      <a:pt x="0" y="0"/>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7" name="Freeform 724"/>
              <p:cNvSpPr>
                <a:spLocks noChangeArrowheads="1"/>
              </p:cNvSpPr>
              <p:nvPr/>
            </p:nvSpPr>
            <p:spPr bwMode="auto">
              <a:xfrm>
                <a:off x="3854984" y="3732966"/>
                <a:ext cx="427863" cy="210026"/>
              </a:xfrm>
              <a:custGeom>
                <a:avLst/>
                <a:gdLst>
                  <a:gd name="T0" fmla="*/ 338 w 338"/>
                  <a:gd name="T1" fmla="*/ 86 h 168"/>
                  <a:gd name="T2" fmla="*/ 338 w 338"/>
                  <a:gd name="T3" fmla="*/ 86 h 168"/>
                  <a:gd name="T4" fmla="*/ 336 w 338"/>
                  <a:gd name="T5" fmla="*/ 68 h 168"/>
                  <a:gd name="T6" fmla="*/ 332 w 338"/>
                  <a:gd name="T7" fmla="*/ 52 h 168"/>
                  <a:gd name="T8" fmla="*/ 324 w 338"/>
                  <a:gd name="T9" fmla="*/ 38 h 168"/>
                  <a:gd name="T10" fmla="*/ 314 w 338"/>
                  <a:gd name="T11" fmla="*/ 26 h 168"/>
                  <a:gd name="T12" fmla="*/ 300 w 338"/>
                  <a:gd name="T13" fmla="*/ 14 h 168"/>
                  <a:gd name="T14" fmla="*/ 286 w 338"/>
                  <a:gd name="T15" fmla="*/ 6 h 168"/>
                  <a:gd name="T16" fmla="*/ 270 w 338"/>
                  <a:gd name="T17" fmla="*/ 2 h 168"/>
                  <a:gd name="T18" fmla="*/ 252 w 338"/>
                  <a:gd name="T19" fmla="*/ 0 h 168"/>
                  <a:gd name="T20" fmla="*/ 86 w 338"/>
                  <a:gd name="T21" fmla="*/ 0 h 168"/>
                  <a:gd name="T22" fmla="*/ 86 w 338"/>
                  <a:gd name="T23" fmla="*/ 0 h 168"/>
                  <a:gd name="T24" fmla="*/ 68 w 338"/>
                  <a:gd name="T25" fmla="*/ 2 h 168"/>
                  <a:gd name="T26" fmla="*/ 52 w 338"/>
                  <a:gd name="T27" fmla="*/ 6 h 168"/>
                  <a:gd name="T28" fmla="*/ 38 w 338"/>
                  <a:gd name="T29" fmla="*/ 14 h 168"/>
                  <a:gd name="T30" fmla="*/ 24 w 338"/>
                  <a:gd name="T31" fmla="*/ 26 h 168"/>
                  <a:gd name="T32" fmla="*/ 14 w 338"/>
                  <a:gd name="T33" fmla="*/ 38 h 168"/>
                  <a:gd name="T34" fmla="*/ 6 w 338"/>
                  <a:gd name="T35" fmla="*/ 52 h 168"/>
                  <a:gd name="T36" fmla="*/ 2 w 338"/>
                  <a:gd name="T37" fmla="*/ 68 h 168"/>
                  <a:gd name="T38" fmla="*/ 0 w 338"/>
                  <a:gd name="T39" fmla="*/ 86 h 168"/>
                  <a:gd name="T40" fmla="*/ 0 w 338"/>
                  <a:gd name="T41" fmla="*/ 86 h 168"/>
                  <a:gd name="T42" fmla="*/ 2 w 338"/>
                  <a:gd name="T43" fmla="*/ 102 h 168"/>
                  <a:gd name="T44" fmla="*/ 6 w 338"/>
                  <a:gd name="T45" fmla="*/ 118 h 168"/>
                  <a:gd name="T46" fmla="*/ 14 w 338"/>
                  <a:gd name="T47" fmla="*/ 132 h 168"/>
                  <a:gd name="T48" fmla="*/ 24 w 338"/>
                  <a:gd name="T49" fmla="*/ 144 h 168"/>
                  <a:gd name="T50" fmla="*/ 38 w 338"/>
                  <a:gd name="T51" fmla="*/ 154 h 168"/>
                  <a:gd name="T52" fmla="*/ 52 w 338"/>
                  <a:gd name="T53" fmla="*/ 162 h 168"/>
                  <a:gd name="T54" fmla="*/ 68 w 338"/>
                  <a:gd name="T55" fmla="*/ 166 h 168"/>
                  <a:gd name="T56" fmla="*/ 86 w 338"/>
                  <a:gd name="T57" fmla="*/ 168 h 168"/>
                  <a:gd name="T58" fmla="*/ 98 w 338"/>
                  <a:gd name="T59" fmla="*/ 168 h 168"/>
                  <a:gd name="T60" fmla="*/ 252 w 338"/>
                  <a:gd name="T61" fmla="*/ 168 h 168"/>
                  <a:gd name="T62" fmla="*/ 252 w 338"/>
                  <a:gd name="T63" fmla="*/ 168 h 168"/>
                  <a:gd name="T64" fmla="*/ 262 w 338"/>
                  <a:gd name="T65" fmla="*/ 168 h 168"/>
                  <a:gd name="T66" fmla="*/ 262 w 338"/>
                  <a:gd name="T67" fmla="*/ 168 h 168"/>
                  <a:gd name="T68" fmla="*/ 278 w 338"/>
                  <a:gd name="T69" fmla="*/ 166 h 168"/>
                  <a:gd name="T70" fmla="*/ 292 w 338"/>
                  <a:gd name="T71" fmla="*/ 160 h 168"/>
                  <a:gd name="T72" fmla="*/ 306 w 338"/>
                  <a:gd name="T73" fmla="*/ 152 h 168"/>
                  <a:gd name="T74" fmla="*/ 318 w 338"/>
                  <a:gd name="T75" fmla="*/ 142 h 168"/>
                  <a:gd name="T76" fmla="*/ 326 w 338"/>
                  <a:gd name="T77" fmla="*/ 130 h 168"/>
                  <a:gd name="T78" fmla="*/ 332 w 338"/>
                  <a:gd name="T79" fmla="*/ 116 h 168"/>
                  <a:gd name="T80" fmla="*/ 336 w 338"/>
                  <a:gd name="T81" fmla="*/ 102 h 168"/>
                  <a:gd name="T82" fmla="*/ 338 w 338"/>
                  <a:gd name="T83" fmla="*/ 86 h 168"/>
                  <a:gd name="T84" fmla="*/ 338 w 338"/>
                  <a:gd name="T85" fmla="*/ 86 h 16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8"/>
                  <a:gd name="T130" fmla="*/ 0 h 168"/>
                  <a:gd name="T131" fmla="*/ 338 w 338"/>
                  <a:gd name="T132" fmla="*/ 168 h 16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8" h="168">
                    <a:moveTo>
                      <a:pt x="338" y="86"/>
                    </a:moveTo>
                    <a:lnTo>
                      <a:pt x="338" y="86"/>
                    </a:lnTo>
                    <a:lnTo>
                      <a:pt x="336" y="68"/>
                    </a:lnTo>
                    <a:lnTo>
                      <a:pt x="332" y="52"/>
                    </a:lnTo>
                    <a:lnTo>
                      <a:pt x="324" y="38"/>
                    </a:lnTo>
                    <a:lnTo>
                      <a:pt x="314" y="26"/>
                    </a:lnTo>
                    <a:lnTo>
                      <a:pt x="300" y="14"/>
                    </a:lnTo>
                    <a:lnTo>
                      <a:pt x="286" y="6"/>
                    </a:lnTo>
                    <a:lnTo>
                      <a:pt x="270" y="2"/>
                    </a:lnTo>
                    <a:lnTo>
                      <a:pt x="252" y="0"/>
                    </a:lnTo>
                    <a:lnTo>
                      <a:pt x="86" y="0"/>
                    </a:lnTo>
                    <a:lnTo>
                      <a:pt x="86" y="0"/>
                    </a:lnTo>
                    <a:lnTo>
                      <a:pt x="68" y="2"/>
                    </a:lnTo>
                    <a:lnTo>
                      <a:pt x="52" y="6"/>
                    </a:lnTo>
                    <a:lnTo>
                      <a:pt x="38" y="14"/>
                    </a:lnTo>
                    <a:lnTo>
                      <a:pt x="24" y="26"/>
                    </a:lnTo>
                    <a:lnTo>
                      <a:pt x="14" y="38"/>
                    </a:lnTo>
                    <a:lnTo>
                      <a:pt x="6" y="52"/>
                    </a:lnTo>
                    <a:lnTo>
                      <a:pt x="2" y="68"/>
                    </a:lnTo>
                    <a:lnTo>
                      <a:pt x="0" y="86"/>
                    </a:lnTo>
                    <a:lnTo>
                      <a:pt x="0" y="86"/>
                    </a:lnTo>
                    <a:lnTo>
                      <a:pt x="2" y="102"/>
                    </a:lnTo>
                    <a:lnTo>
                      <a:pt x="6" y="118"/>
                    </a:lnTo>
                    <a:lnTo>
                      <a:pt x="14" y="132"/>
                    </a:lnTo>
                    <a:lnTo>
                      <a:pt x="24" y="144"/>
                    </a:lnTo>
                    <a:lnTo>
                      <a:pt x="38" y="154"/>
                    </a:lnTo>
                    <a:lnTo>
                      <a:pt x="52" y="162"/>
                    </a:lnTo>
                    <a:lnTo>
                      <a:pt x="68" y="166"/>
                    </a:lnTo>
                    <a:lnTo>
                      <a:pt x="86" y="168"/>
                    </a:lnTo>
                    <a:lnTo>
                      <a:pt x="98" y="168"/>
                    </a:lnTo>
                    <a:lnTo>
                      <a:pt x="252" y="168"/>
                    </a:lnTo>
                    <a:lnTo>
                      <a:pt x="252" y="168"/>
                    </a:lnTo>
                    <a:lnTo>
                      <a:pt x="262" y="168"/>
                    </a:lnTo>
                    <a:lnTo>
                      <a:pt x="262" y="168"/>
                    </a:lnTo>
                    <a:lnTo>
                      <a:pt x="278" y="166"/>
                    </a:lnTo>
                    <a:lnTo>
                      <a:pt x="292" y="160"/>
                    </a:lnTo>
                    <a:lnTo>
                      <a:pt x="306" y="152"/>
                    </a:lnTo>
                    <a:lnTo>
                      <a:pt x="318" y="142"/>
                    </a:lnTo>
                    <a:lnTo>
                      <a:pt x="326" y="130"/>
                    </a:lnTo>
                    <a:lnTo>
                      <a:pt x="332" y="116"/>
                    </a:lnTo>
                    <a:lnTo>
                      <a:pt x="336" y="102"/>
                    </a:lnTo>
                    <a:lnTo>
                      <a:pt x="338" y="86"/>
                    </a:lnTo>
                    <a:lnTo>
                      <a:pt x="338" y="86"/>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8" name="Freeform 725"/>
              <p:cNvSpPr>
                <a:spLocks noChangeArrowheads="1"/>
              </p:cNvSpPr>
              <p:nvPr/>
            </p:nvSpPr>
            <p:spPr bwMode="auto">
              <a:xfrm>
                <a:off x="5708211" y="3942993"/>
                <a:ext cx="207602" cy="1070134"/>
              </a:xfrm>
              <a:custGeom>
                <a:avLst/>
                <a:gdLst>
                  <a:gd name="T0" fmla="*/ 0 w 164"/>
                  <a:gd name="T1" fmla="*/ 774 h 856"/>
                  <a:gd name="T2" fmla="*/ 0 w 164"/>
                  <a:gd name="T3" fmla="*/ 774 h 856"/>
                  <a:gd name="T4" fmla="*/ 2 w 164"/>
                  <a:gd name="T5" fmla="*/ 790 h 856"/>
                  <a:gd name="T6" fmla="*/ 6 w 164"/>
                  <a:gd name="T7" fmla="*/ 806 h 856"/>
                  <a:gd name="T8" fmla="*/ 14 w 164"/>
                  <a:gd name="T9" fmla="*/ 820 h 856"/>
                  <a:gd name="T10" fmla="*/ 24 w 164"/>
                  <a:gd name="T11" fmla="*/ 832 h 856"/>
                  <a:gd name="T12" fmla="*/ 36 w 164"/>
                  <a:gd name="T13" fmla="*/ 842 h 856"/>
                  <a:gd name="T14" fmla="*/ 50 w 164"/>
                  <a:gd name="T15" fmla="*/ 850 h 856"/>
                  <a:gd name="T16" fmla="*/ 66 w 164"/>
                  <a:gd name="T17" fmla="*/ 854 h 856"/>
                  <a:gd name="T18" fmla="*/ 82 w 164"/>
                  <a:gd name="T19" fmla="*/ 856 h 856"/>
                  <a:gd name="T20" fmla="*/ 82 w 164"/>
                  <a:gd name="T21" fmla="*/ 856 h 856"/>
                  <a:gd name="T22" fmla="*/ 98 w 164"/>
                  <a:gd name="T23" fmla="*/ 854 h 856"/>
                  <a:gd name="T24" fmla="*/ 114 w 164"/>
                  <a:gd name="T25" fmla="*/ 850 h 856"/>
                  <a:gd name="T26" fmla="*/ 126 w 164"/>
                  <a:gd name="T27" fmla="*/ 842 h 856"/>
                  <a:gd name="T28" fmla="*/ 140 w 164"/>
                  <a:gd name="T29" fmla="*/ 832 h 856"/>
                  <a:gd name="T30" fmla="*/ 150 w 164"/>
                  <a:gd name="T31" fmla="*/ 820 h 856"/>
                  <a:gd name="T32" fmla="*/ 158 w 164"/>
                  <a:gd name="T33" fmla="*/ 806 h 856"/>
                  <a:gd name="T34" fmla="*/ 162 w 164"/>
                  <a:gd name="T35" fmla="*/ 790 h 856"/>
                  <a:gd name="T36" fmla="*/ 164 w 164"/>
                  <a:gd name="T37" fmla="*/ 774 h 856"/>
                  <a:gd name="T38" fmla="*/ 164 w 164"/>
                  <a:gd name="T39" fmla="*/ 0 h 856"/>
                  <a:gd name="T40" fmla="*/ 0 w 164"/>
                  <a:gd name="T41" fmla="*/ 0 h 856"/>
                  <a:gd name="T42" fmla="*/ 0 w 164"/>
                  <a:gd name="T43" fmla="*/ 774 h 8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4"/>
                  <a:gd name="T67" fmla="*/ 0 h 856"/>
                  <a:gd name="T68" fmla="*/ 164 w 164"/>
                  <a:gd name="T69" fmla="*/ 856 h 8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4" h="856">
                    <a:moveTo>
                      <a:pt x="0" y="774"/>
                    </a:moveTo>
                    <a:lnTo>
                      <a:pt x="0" y="774"/>
                    </a:lnTo>
                    <a:lnTo>
                      <a:pt x="2" y="790"/>
                    </a:lnTo>
                    <a:lnTo>
                      <a:pt x="6" y="806"/>
                    </a:lnTo>
                    <a:lnTo>
                      <a:pt x="14" y="820"/>
                    </a:lnTo>
                    <a:lnTo>
                      <a:pt x="24" y="832"/>
                    </a:lnTo>
                    <a:lnTo>
                      <a:pt x="36" y="842"/>
                    </a:lnTo>
                    <a:lnTo>
                      <a:pt x="50" y="850"/>
                    </a:lnTo>
                    <a:lnTo>
                      <a:pt x="66" y="854"/>
                    </a:lnTo>
                    <a:lnTo>
                      <a:pt x="82" y="856"/>
                    </a:lnTo>
                    <a:lnTo>
                      <a:pt x="82" y="856"/>
                    </a:lnTo>
                    <a:lnTo>
                      <a:pt x="98" y="854"/>
                    </a:lnTo>
                    <a:lnTo>
                      <a:pt x="114" y="850"/>
                    </a:lnTo>
                    <a:lnTo>
                      <a:pt x="126" y="842"/>
                    </a:lnTo>
                    <a:lnTo>
                      <a:pt x="140" y="832"/>
                    </a:lnTo>
                    <a:lnTo>
                      <a:pt x="150" y="820"/>
                    </a:lnTo>
                    <a:lnTo>
                      <a:pt x="158" y="806"/>
                    </a:lnTo>
                    <a:lnTo>
                      <a:pt x="162" y="790"/>
                    </a:lnTo>
                    <a:lnTo>
                      <a:pt x="164" y="774"/>
                    </a:lnTo>
                    <a:lnTo>
                      <a:pt x="164" y="0"/>
                    </a:lnTo>
                    <a:lnTo>
                      <a:pt x="0" y="0"/>
                    </a:lnTo>
                    <a:lnTo>
                      <a:pt x="0" y="774"/>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89" name="Freeform 726"/>
              <p:cNvSpPr>
                <a:spLocks noChangeArrowheads="1"/>
              </p:cNvSpPr>
              <p:nvPr/>
            </p:nvSpPr>
            <p:spPr bwMode="auto">
              <a:xfrm>
                <a:off x="5596815" y="3732966"/>
                <a:ext cx="425331" cy="210026"/>
              </a:xfrm>
              <a:custGeom>
                <a:avLst/>
                <a:gdLst>
                  <a:gd name="T0" fmla="*/ 252 w 336"/>
                  <a:gd name="T1" fmla="*/ 0 h 168"/>
                  <a:gd name="T2" fmla="*/ 86 w 336"/>
                  <a:gd name="T3" fmla="*/ 0 h 168"/>
                  <a:gd name="T4" fmla="*/ 86 w 336"/>
                  <a:gd name="T5" fmla="*/ 0 h 168"/>
                  <a:gd name="T6" fmla="*/ 70 w 336"/>
                  <a:gd name="T7" fmla="*/ 2 h 168"/>
                  <a:gd name="T8" fmla="*/ 54 w 336"/>
                  <a:gd name="T9" fmla="*/ 6 h 168"/>
                  <a:gd name="T10" fmla="*/ 38 w 336"/>
                  <a:gd name="T11" fmla="*/ 14 h 168"/>
                  <a:gd name="T12" fmla="*/ 26 w 336"/>
                  <a:gd name="T13" fmla="*/ 26 h 168"/>
                  <a:gd name="T14" fmla="*/ 14 w 336"/>
                  <a:gd name="T15" fmla="*/ 38 h 168"/>
                  <a:gd name="T16" fmla="*/ 6 w 336"/>
                  <a:gd name="T17" fmla="*/ 52 h 168"/>
                  <a:gd name="T18" fmla="*/ 2 w 336"/>
                  <a:gd name="T19" fmla="*/ 68 h 168"/>
                  <a:gd name="T20" fmla="*/ 0 w 336"/>
                  <a:gd name="T21" fmla="*/ 86 h 168"/>
                  <a:gd name="T22" fmla="*/ 0 w 336"/>
                  <a:gd name="T23" fmla="*/ 86 h 168"/>
                  <a:gd name="T24" fmla="*/ 2 w 336"/>
                  <a:gd name="T25" fmla="*/ 102 h 168"/>
                  <a:gd name="T26" fmla="*/ 6 w 336"/>
                  <a:gd name="T27" fmla="*/ 118 h 168"/>
                  <a:gd name="T28" fmla="*/ 14 w 336"/>
                  <a:gd name="T29" fmla="*/ 132 h 168"/>
                  <a:gd name="T30" fmla="*/ 26 w 336"/>
                  <a:gd name="T31" fmla="*/ 144 h 168"/>
                  <a:gd name="T32" fmla="*/ 38 w 336"/>
                  <a:gd name="T33" fmla="*/ 154 h 168"/>
                  <a:gd name="T34" fmla="*/ 54 w 336"/>
                  <a:gd name="T35" fmla="*/ 162 h 168"/>
                  <a:gd name="T36" fmla="*/ 70 w 336"/>
                  <a:gd name="T37" fmla="*/ 166 h 168"/>
                  <a:gd name="T38" fmla="*/ 86 w 336"/>
                  <a:gd name="T39" fmla="*/ 168 h 168"/>
                  <a:gd name="T40" fmla="*/ 88 w 336"/>
                  <a:gd name="T41" fmla="*/ 168 h 168"/>
                  <a:gd name="T42" fmla="*/ 252 w 336"/>
                  <a:gd name="T43" fmla="*/ 168 h 168"/>
                  <a:gd name="T44" fmla="*/ 252 w 336"/>
                  <a:gd name="T45" fmla="*/ 168 h 168"/>
                  <a:gd name="T46" fmla="*/ 268 w 336"/>
                  <a:gd name="T47" fmla="*/ 166 h 168"/>
                  <a:gd name="T48" fmla="*/ 284 w 336"/>
                  <a:gd name="T49" fmla="*/ 162 h 168"/>
                  <a:gd name="T50" fmla="*/ 298 w 336"/>
                  <a:gd name="T51" fmla="*/ 154 h 168"/>
                  <a:gd name="T52" fmla="*/ 310 w 336"/>
                  <a:gd name="T53" fmla="*/ 144 h 168"/>
                  <a:gd name="T54" fmla="*/ 322 w 336"/>
                  <a:gd name="T55" fmla="*/ 132 h 168"/>
                  <a:gd name="T56" fmla="*/ 328 w 336"/>
                  <a:gd name="T57" fmla="*/ 118 h 168"/>
                  <a:gd name="T58" fmla="*/ 334 w 336"/>
                  <a:gd name="T59" fmla="*/ 102 h 168"/>
                  <a:gd name="T60" fmla="*/ 336 w 336"/>
                  <a:gd name="T61" fmla="*/ 86 h 168"/>
                  <a:gd name="T62" fmla="*/ 336 w 336"/>
                  <a:gd name="T63" fmla="*/ 86 h 168"/>
                  <a:gd name="T64" fmla="*/ 334 w 336"/>
                  <a:gd name="T65" fmla="*/ 68 h 168"/>
                  <a:gd name="T66" fmla="*/ 328 w 336"/>
                  <a:gd name="T67" fmla="*/ 52 h 168"/>
                  <a:gd name="T68" fmla="*/ 322 w 336"/>
                  <a:gd name="T69" fmla="*/ 38 h 168"/>
                  <a:gd name="T70" fmla="*/ 310 w 336"/>
                  <a:gd name="T71" fmla="*/ 26 h 168"/>
                  <a:gd name="T72" fmla="*/ 298 w 336"/>
                  <a:gd name="T73" fmla="*/ 14 h 168"/>
                  <a:gd name="T74" fmla="*/ 284 w 336"/>
                  <a:gd name="T75" fmla="*/ 6 h 168"/>
                  <a:gd name="T76" fmla="*/ 268 w 336"/>
                  <a:gd name="T77" fmla="*/ 2 h 168"/>
                  <a:gd name="T78" fmla="*/ 252 w 336"/>
                  <a:gd name="T79" fmla="*/ 0 h 168"/>
                  <a:gd name="T80" fmla="*/ 252 w 336"/>
                  <a:gd name="T81" fmla="*/ 0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6"/>
                  <a:gd name="T124" fmla="*/ 0 h 168"/>
                  <a:gd name="T125" fmla="*/ 336 w 336"/>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6" h="168">
                    <a:moveTo>
                      <a:pt x="252" y="0"/>
                    </a:moveTo>
                    <a:lnTo>
                      <a:pt x="86" y="0"/>
                    </a:lnTo>
                    <a:lnTo>
                      <a:pt x="86" y="0"/>
                    </a:lnTo>
                    <a:lnTo>
                      <a:pt x="70" y="2"/>
                    </a:lnTo>
                    <a:lnTo>
                      <a:pt x="54" y="6"/>
                    </a:lnTo>
                    <a:lnTo>
                      <a:pt x="38" y="14"/>
                    </a:lnTo>
                    <a:lnTo>
                      <a:pt x="26" y="26"/>
                    </a:lnTo>
                    <a:lnTo>
                      <a:pt x="14" y="38"/>
                    </a:lnTo>
                    <a:lnTo>
                      <a:pt x="6" y="52"/>
                    </a:lnTo>
                    <a:lnTo>
                      <a:pt x="2" y="68"/>
                    </a:lnTo>
                    <a:lnTo>
                      <a:pt x="0" y="86"/>
                    </a:lnTo>
                    <a:lnTo>
                      <a:pt x="0" y="86"/>
                    </a:lnTo>
                    <a:lnTo>
                      <a:pt x="2" y="102"/>
                    </a:lnTo>
                    <a:lnTo>
                      <a:pt x="6" y="118"/>
                    </a:lnTo>
                    <a:lnTo>
                      <a:pt x="14" y="132"/>
                    </a:lnTo>
                    <a:lnTo>
                      <a:pt x="26" y="144"/>
                    </a:lnTo>
                    <a:lnTo>
                      <a:pt x="38" y="154"/>
                    </a:lnTo>
                    <a:lnTo>
                      <a:pt x="54" y="162"/>
                    </a:lnTo>
                    <a:lnTo>
                      <a:pt x="70" y="166"/>
                    </a:lnTo>
                    <a:lnTo>
                      <a:pt x="86" y="168"/>
                    </a:lnTo>
                    <a:lnTo>
                      <a:pt x="88" y="168"/>
                    </a:lnTo>
                    <a:lnTo>
                      <a:pt x="252" y="168"/>
                    </a:lnTo>
                    <a:lnTo>
                      <a:pt x="252" y="168"/>
                    </a:lnTo>
                    <a:lnTo>
                      <a:pt x="268" y="166"/>
                    </a:lnTo>
                    <a:lnTo>
                      <a:pt x="284" y="162"/>
                    </a:lnTo>
                    <a:lnTo>
                      <a:pt x="298" y="154"/>
                    </a:lnTo>
                    <a:lnTo>
                      <a:pt x="310" y="144"/>
                    </a:lnTo>
                    <a:lnTo>
                      <a:pt x="322" y="132"/>
                    </a:lnTo>
                    <a:lnTo>
                      <a:pt x="328" y="118"/>
                    </a:lnTo>
                    <a:lnTo>
                      <a:pt x="334" y="102"/>
                    </a:lnTo>
                    <a:lnTo>
                      <a:pt x="336" y="86"/>
                    </a:lnTo>
                    <a:lnTo>
                      <a:pt x="336" y="86"/>
                    </a:lnTo>
                    <a:lnTo>
                      <a:pt x="334" y="68"/>
                    </a:lnTo>
                    <a:lnTo>
                      <a:pt x="328" y="52"/>
                    </a:lnTo>
                    <a:lnTo>
                      <a:pt x="322" y="38"/>
                    </a:lnTo>
                    <a:lnTo>
                      <a:pt x="310" y="26"/>
                    </a:lnTo>
                    <a:lnTo>
                      <a:pt x="298" y="14"/>
                    </a:lnTo>
                    <a:lnTo>
                      <a:pt x="284" y="6"/>
                    </a:lnTo>
                    <a:lnTo>
                      <a:pt x="268" y="2"/>
                    </a:lnTo>
                    <a:lnTo>
                      <a:pt x="252" y="0"/>
                    </a:lnTo>
                    <a:lnTo>
                      <a:pt x="252" y="0"/>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0" name="Freeform 727"/>
              <p:cNvSpPr>
                <a:spLocks noChangeArrowheads="1"/>
              </p:cNvSpPr>
              <p:nvPr/>
            </p:nvSpPr>
            <p:spPr bwMode="auto">
              <a:xfrm>
                <a:off x="5444911" y="3227903"/>
                <a:ext cx="286086" cy="1035129"/>
              </a:xfrm>
              <a:custGeom>
                <a:avLst/>
                <a:gdLst>
                  <a:gd name="T0" fmla="*/ 114 w 226"/>
                  <a:gd name="T1" fmla="*/ 168 h 828"/>
                  <a:gd name="T2" fmla="*/ 114 w 226"/>
                  <a:gd name="T3" fmla="*/ 168 h 828"/>
                  <a:gd name="T4" fmla="*/ 108 w 226"/>
                  <a:gd name="T5" fmla="*/ 162 h 828"/>
                  <a:gd name="T6" fmla="*/ 104 w 226"/>
                  <a:gd name="T7" fmla="*/ 156 h 828"/>
                  <a:gd name="T8" fmla="*/ 98 w 226"/>
                  <a:gd name="T9" fmla="*/ 142 h 828"/>
                  <a:gd name="T10" fmla="*/ 0 w 226"/>
                  <a:gd name="T11" fmla="*/ 0 h 828"/>
                  <a:gd name="T12" fmla="*/ 0 w 226"/>
                  <a:gd name="T13" fmla="*/ 668 h 828"/>
                  <a:gd name="T14" fmla="*/ 0 w 226"/>
                  <a:gd name="T15" fmla="*/ 668 h 828"/>
                  <a:gd name="T16" fmla="*/ 14 w 226"/>
                  <a:gd name="T17" fmla="*/ 670 h 828"/>
                  <a:gd name="T18" fmla="*/ 28 w 226"/>
                  <a:gd name="T19" fmla="*/ 674 h 828"/>
                  <a:gd name="T20" fmla="*/ 40 w 226"/>
                  <a:gd name="T21" fmla="*/ 678 h 828"/>
                  <a:gd name="T22" fmla="*/ 52 w 226"/>
                  <a:gd name="T23" fmla="*/ 684 h 828"/>
                  <a:gd name="T24" fmla="*/ 64 w 226"/>
                  <a:gd name="T25" fmla="*/ 690 h 828"/>
                  <a:gd name="T26" fmla="*/ 74 w 226"/>
                  <a:gd name="T27" fmla="*/ 698 h 828"/>
                  <a:gd name="T28" fmla="*/ 94 w 226"/>
                  <a:gd name="T29" fmla="*/ 718 h 828"/>
                  <a:gd name="T30" fmla="*/ 110 w 226"/>
                  <a:gd name="T31" fmla="*/ 740 h 828"/>
                  <a:gd name="T32" fmla="*/ 122 w 226"/>
                  <a:gd name="T33" fmla="*/ 764 h 828"/>
                  <a:gd name="T34" fmla="*/ 132 w 226"/>
                  <a:gd name="T35" fmla="*/ 790 h 828"/>
                  <a:gd name="T36" fmla="*/ 134 w 226"/>
                  <a:gd name="T37" fmla="*/ 804 h 828"/>
                  <a:gd name="T38" fmla="*/ 136 w 226"/>
                  <a:gd name="T39" fmla="*/ 818 h 828"/>
                  <a:gd name="T40" fmla="*/ 136 w 226"/>
                  <a:gd name="T41" fmla="*/ 818 h 828"/>
                  <a:gd name="T42" fmla="*/ 142 w 226"/>
                  <a:gd name="T43" fmla="*/ 822 h 828"/>
                  <a:gd name="T44" fmla="*/ 148 w 226"/>
                  <a:gd name="T45" fmla="*/ 824 h 828"/>
                  <a:gd name="T46" fmla="*/ 162 w 226"/>
                  <a:gd name="T47" fmla="*/ 828 h 828"/>
                  <a:gd name="T48" fmla="*/ 162 w 226"/>
                  <a:gd name="T49" fmla="*/ 612 h 828"/>
                  <a:gd name="T50" fmla="*/ 162 w 226"/>
                  <a:gd name="T51" fmla="*/ 612 h 828"/>
                  <a:gd name="T52" fmla="*/ 142 w 226"/>
                  <a:gd name="T53" fmla="*/ 606 h 828"/>
                  <a:gd name="T54" fmla="*/ 126 w 226"/>
                  <a:gd name="T55" fmla="*/ 596 h 828"/>
                  <a:gd name="T56" fmla="*/ 112 w 226"/>
                  <a:gd name="T57" fmla="*/ 582 h 828"/>
                  <a:gd name="T58" fmla="*/ 98 w 226"/>
                  <a:gd name="T59" fmla="*/ 568 h 828"/>
                  <a:gd name="T60" fmla="*/ 88 w 226"/>
                  <a:gd name="T61" fmla="*/ 552 h 828"/>
                  <a:gd name="T62" fmla="*/ 82 w 226"/>
                  <a:gd name="T63" fmla="*/ 532 h 828"/>
                  <a:gd name="T64" fmla="*/ 76 w 226"/>
                  <a:gd name="T65" fmla="*/ 512 h 828"/>
                  <a:gd name="T66" fmla="*/ 74 w 226"/>
                  <a:gd name="T67" fmla="*/ 490 h 828"/>
                  <a:gd name="T68" fmla="*/ 74 w 226"/>
                  <a:gd name="T69" fmla="*/ 490 h 828"/>
                  <a:gd name="T70" fmla="*/ 76 w 226"/>
                  <a:gd name="T71" fmla="*/ 476 h 828"/>
                  <a:gd name="T72" fmla="*/ 78 w 226"/>
                  <a:gd name="T73" fmla="*/ 464 h 828"/>
                  <a:gd name="T74" fmla="*/ 80 w 226"/>
                  <a:gd name="T75" fmla="*/ 450 h 828"/>
                  <a:gd name="T76" fmla="*/ 84 w 226"/>
                  <a:gd name="T77" fmla="*/ 438 h 828"/>
                  <a:gd name="T78" fmla="*/ 90 w 226"/>
                  <a:gd name="T79" fmla="*/ 426 h 828"/>
                  <a:gd name="T80" fmla="*/ 96 w 226"/>
                  <a:gd name="T81" fmla="*/ 416 h 828"/>
                  <a:gd name="T82" fmla="*/ 104 w 226"/>
                  <a:gd name="T83" fmla="*/ 406 h 828"/>
                  <a:gd name="T84" fmla="*/ 112 w 226"/>
                  <a:gd name="T85" fmla="*/ 396 h 828"/>
                  <a:gd name="T86" fmla="*/ 122 w 226"/>
                  <a:gd name="T87" fmla="*/ 388 h 828"/>
                  <a:gd name="T88" fmla="*/ 132 w 226"/>
                  <a:gd name="T89" fmla="*/ 380 h 828"/>
                  <a:gd name="T90" fmla="*/ 142 w 226"/>
                  <a:gd name="T91" fmla="*/ 372 h 828"/>
                  <a:gd name="T92" fmla="*/ 154 w 226"/>
                  <a:gd name="T93" fmla="*/ 366 h 828"/>
                  <a:gd name="T94" fmla="*/ 166 w 226"/>
                  <a:gd name="T95" fmla="*/ 362 h 828"/>
                  <a:gd name="T96" fmla="*/ 178 w 226"/>
                  <a:gd name="T97" fmla="*/ 360 h 828"/>
                  <a:gd name="T98" fmla="*/ 192 w 226"/>
                  <a:gd name="T99" fmla="*/ 358 h 828"/>
                  <a:gd name="T100" fmla="*/ 206 w 226"/>
                  <a:gd name="T101" fmla="*/ 356 h 828"/>
                  <a:gd name="T102" fmla="*/ 226 w 226"/>
                  <a:gd name="T103" fmla="*/ 356 h 828"/>
                  <a:gd name="T104" fmla="*/ 226 w 226"/>
                  <a:gd name="T105" fmla="*/ 232 h 828"/>
                  <a:gd name="T106" fmla="*/ 226 w 226"/>
                  <a:gd name="T107" fmla="*/ 232 h 828"/>
                  <a:gd name="T108" fmla="*/ 210 w 226"/>
                  <a:gd name="T109" fmla="*/ 230 h 828"/>
                  <a:gd name="T110" fmla="*/ 196 w 226"/>
                  <a:gd name="T111" fmla="*/ 226 h 828"/>
                  <a:gd name="T112" fmla="*/ 180 w 226"/>
                  <a:gd name="T113" fmla="*/ 220 h 828"/>
                  <a:gd name="T114" fmla="*/ 164 w 226"/>
                  <a:gd name="T115" fmla="*/ 212 h 828"/>
                  <a:gd name="T116" fmla="*/ 150 w 226"/>
                  <a:gd name="T117" fmla="*/ 204 h 828"/>
                  <a:gd name="T118" fmla="*/ 136 w 226"/>
                  <a:gd name="T119" fmla="*/ 194 h 828"/>
                  <a:gd name="T120" fmla="*/ 124 w 226"/>
                  <a:gd name="T121" fmla="*/ 182 h 828"/>
                  <a:gd name="T122" fmla="*/ 114 w 226"/>
                  <a:gd name="T123" fmla="*/ 168 h 828"/>
                  <a:gd name="T124" fmla="*/ 114 w 226"/>
                  <a:gd name="T125" fmla="*/ 168 h 8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26"/>
                  <a:gd name="T190" fmla="*/ 0 h 828"/>
                  <a:gd name="T191" fmla="*/ 226 w 226"/>
                  <a:gd name="T192" fmla="*/ 828 h 82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26" h="828">
                    <a:moveTo>
                      <a:pt x="114" y="168"/>
                    </a:moveTo>
                    <a:lnTo>
                      <a:pt x="114" y="168"/>
                    </a:lnTo>
                    <a:lnTo>
                      <a:pt x="108" y="162"/>
                    </a:lnTo>
                    <a:lnTo>
                      <a:pt x="104" y="156"/>
                    </a:lnTo>
                    <a:lnTo>
                      <a:pt x="98" y="142"/>
                    </a:lnTo>
                    <a:lnTo>
                      <a:pt x="0" y="0"/>
                    </a:lnTo>
                    <a:lnTo>
                      <a:pt x="0" y="668"/>
                    </a:lnTo>
                    <a:lnTo>
                      <a:pt x="0" y="668"/>
                    </a:lnTo>
                    <a:lnTo>
                      <a:pt x="14" y="670"/>
                    </a:lnTo>
                    <a:lnTo>
                      <a:pt x="28" y="674"/>
                    </a:lnTo>
                    <a:lnTo>
                      <a:pt x="40" y="678"/>
                    </a:lnTo>
                    <a:lnTo>
                      <a:pt x="52" y="684"/>
                    </a:lnTo>
                    <a:lnTo>
                      <a:pt x="64" y="690"/>
                    </a:lnTo>
                    <a:lnTo>
                      <a:pt x="74" y="698"/>
                    </a:lnTo>
                    <a:lnTo>
                      <a:pt x="94" y="718"/>
                    </a:lnTo>
                    <a:lnTo>
                      <a:pt x="110" y="740"/>
                    </a:lnTo>
                    <a:lnTo>
                      <a:pt x="122" y="764"/>
                    </a:lnTo>
                    <a:lnTo>
                      <a:pt x="132" y="790"/>
                    </a:lnTo>
                    <a:lnTo>
                      <a:pt x="134" y="804"/>
                    </a:lnTo>
                    <a:lnTo>
                      <a:pt x="136" y="818"/>
                    </a:lnTo>
                    <a:lnTo>
                      <a:pt x="136" y="818"/>
                    </a:lnTo>
                    <a:lnTo>
                      <a:pt x="142" y="822"/>
                    </a:lnTo>
                    <a:lnTo>
                      <a:pt x="148" y="824"/>
                    </a:lnTo>
                    <a:lnTo>
                      <a:pt x="162" y="828"/>
                    </a:lnTo>
                    <a:lnTo>
                      <a:pt x="162" y="612"/>
                    </a:lnTo>
                    <a:lnTo>
                      <a:pt x="162" y="612"/>
                    </a:lnTo>
                    <a:lnTo>
                      <a:pt x="142" y="606"/>
                    </a:lnTo>
                    <a:lnTo>
                      <a:pt x="126" y="596"/>
                    </a:lnTo>
                    <a:lnTo>
                      <a:pt x="112" y="582"/>
                    </a:lnTo>
                    <a:lnTo>
                      <a:pt x="98" y="568"/>
                    </a:lnTo>
                    <a:lnTo>
                      <a:pt x="88" y="552"/>
                    </a:lnTo>
                    <a:lnTo>
                      <a:pt x="82" y="532"/>
                    </a:lnTo>
                    <a:lnTo>
                      <a:pt x="76" y="512"/>
                    </a:lnTo>
                    <a:lnTo>
                      <a:pt x="74" y="490"/>
                    </a:lnTo>
                    <a:lnTo>
                      <a:pt x="74" y="490"/>
                    </a:lnTo>
                    <a:lnTo>
                      <a:pt x="76" y="476"/>
                    </a:lnTo>
                    <a:lnTo>
                      <a:pt x="78" y="464"/>
                    </a:lnTo>
                    <a:lnTo>
                      <a:pt x="80" y="450"/>
                    </a:lnTo>
                    <a:lnTo>
                      <a:pt x="84" y="438"/>
                    </a:lnTo>
                    <a:lnTo>
                      <a:pt x="90" y="426"/>
                    </a:lnTo>
                    <a:lnTo>
                      <a:pt x="96" y="416"/>
                    </a:lnTo>
                    <a:lnTo>
                      <a:pt x="104" y="406"/>
                    </a:lnTo>
                    <a:lnTo>
                      <a:pt x="112" y="396"/>
                    </a:lnTo>
                    <a:lnTo>
                      <a:pt x="122" y="388"/>
                    </a:lnTo>
                    <a:lnTo>
                      <a:pt x="132" y="380"/>
                    </a:lnTo>
                    <a:lnTo>
                      <a:pt x="142" y="372"/>
                    </a:lnTo>
                    <a:lnTo>
                      <a:pt x="154" y="366"/>
                    </a:lnTo>
                    <a:lnTo>
                      <a:pt x="166" y="362"/>
                    </a:lnTo>
                    <a:lnTo>
                      <a:pt x="178" y="360"/>
                    </a:lnTo>
                    <a:lnTo>
                      <a:pt x="192" y="358"/>
                    </a:lnTo>
                    <a:lnTo>
                      <a:pt x="206" y="356"/>
                    </a:lnTo>
                    <a:lnTo>
                      <a:pt x="226" y="356"/>
                    </a:lnTo>
                    <a:lnTo>
                      <a:pt x="226" y="232"/>
                    </a:lnTo>
                    <a:lnTo>
                      <a:pt x="226" y="232"/>
                    </a:lnTo>
                    <a:lnTo>
                      <a:pt x="210" y="230"/>
                    </a:lnTo>
                    <a:lnTo>
                      <a:pt x="196" y="226"/>
                    </a:lnTo>
                    <a:lnTo>
                      <a:pt x="180" y="220"/>
                    </a:lnTo>
                    <a:lnTo>
                      <a:pt x="164" y="212"/>
                    </a:lnTo>
                    <a:lnTo>
                      <a:pt x="150" y="204"/>
                    </a:lnTo>
                    <a:lnTo>
                      <a:pt x="136" y="194"/>
                    </a:lnTo>
                    <a:lnTo>
                      <a:pt x="124" y="182"/>
                    </a:lnTo>
                    <a:lnTo>
                      <a:pt x="114" y="168"/>
                    </a:lnTo>
                    <a:lnTo>
                      <a:pt x="114" y="168"/>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1" name="Freeform 728"/>
              <p:cNvSpPr>
                <a:spLocks noChangeArrowheads="1"/>
              </p:cNvSpPr>
              <p:nvPr/>
            </p:nvSpPr>
            <p:spPr bwMode="auto">
              <a:xfrm>
                <a:off x="4186640" y="3247906"/>
                <a:ext cx="270895" cy="1015127"/>
              </a:xfrm>
              <a:custGeom>
                <a:avLst/>
                <a:gdLst>
                  <a:gd name="T0" fmla="*/ 214 w 214"/>
                  <a:gd name="T1" fmla="*/ 652 h 812"/>
                  <a:gd name="T2" fmla="*/ 214 w 214"/>
                  <a:gd name="T3" fmla="*/ 0 h 812"/>
                  <a:gd name="T4" fmla="*/ 126 w 214"/>
                  <a:gd name="T5" fmla="*/ 126 h 812"/>
                  <a:gd name="T6" fmla="*/ 126 w 214"/>
                  <a:gd name="T7" fmla="*/ 126 h 812"/>
                  <a:gd name="T8" fmla="*/ 120 w 214"/>
                  <a:gd name="T9" fmla="*/ 140 h 812"/>
                  <a:gd name="T10" fmla="*/ 112 w 214"/>
                  <a:gd name="T11" fmla="*/ 152 h 812"/>
                  <a:gd name="T12" fmla="*/ 112 w 214"/>
                  <a:gd name="T13" fmla="*/ 152 h 812"/>
                  <a:gd name="T14" fmla="*/ 102 w 214"/>
                  <a:gd name="T15" fmla="*/ 166 h 812"/>
                  <a:gd name="T16" fmla="*/ 90 w 214"/>
                  <a:gd name="T17" fmla="*/ 178 h 812"/>
                  <a:gd name="T18" fmla="*/ 78 w 214"/>
                  <a:gd name="T19" fmla="*/ 188 h 812"/>
                  <a:gd name="T20" fmla="*/ 64 w 214"/>
                  <a:gd name="T21" fmla="*/ 196 h 812"/>
                  <a:gd name="T22" fmla="*/ 48 w 214"/>
                  <a:gd name="T23" fmla="*/ 204 h 812"/>
                  <a:gd name="T24" fmla="*/ 32 w 214"/>
                  <a:gd name="T25" fmla="*/ 210 h 812"/>
                  <a:gd name="T26" fmla="*/ 16 w 214"/>
                  <a:gd name="T27" fmla="*/ 214 h 812"/>
                  <a:gd name="T28" fmla="*/ 0 w 214"/>
                  <a:gd name="T29" fmla="*/ 216 h 812"/>
                  <a:gd name="T30" fmla="*/ 0 w 214"/>
                  <a:gd name="T31" fmla="*/ 344 h 812"/>
                  <a:gd name="T32" fmla="*/ 0 w 214"/>
                  <a:gd name="T33" fmla="*/ 344 h 812"/>
                  <a:gd name="T34" fmla="*/ 26 w 214"/>
                  <a:gd name="T35" fmla="*/ 350 h 812"/>
                  <a:gd name="T36" fmla="*/ 50 w 214"/>
                  <a:gd name="T37" fmla="*/ 358 h 812"/>
                  <a:gd name="T38" fmla="*/ 70 w 214"/>
                  <a:gd name="T39" fmla="*/ 372 h 812"/>
                  <a:gd name="T40" fmla="*/ 88 w 214"/>
                  <a:gd name="T41" fmla="*/ 388 h 812"/>
                  <a:gd name="T42" fmla="*/ 102 w 214"/>
                  <a:gd name="T43" fmla="*/ 408 h 812"/>
                  <a:gd name="T44" fmla="*/ 114 w 214"/>
                  <a:gd name="T45" fmla="*/ 428 h 812"/>
                  <a:gd name="T46" fmla="*/ 120 w 214"/>
                  <a:gd name="T47" fmla="*/ 452 h 812"/>
                  <a:gd name="T48" fmla="*/ 122 w 214"/>
                  <a:gd name="T49" fmla="*/ 476 h 812"/>
                  <a:gd name="T50" fmla="*/ 122 w 214"/>
                  <a:gd name="T51" fmla="*/ 476 h 812"/>
                  <a:gd name="T52" fmla="*/ 122 w 214"/>
                  <a:gd name="T53" fmla="*/ 498 h 812"/>
                  <a:gd name="T54" fmla="*/ 118 w 214"/>
                  <a:gd name="T55" fmla="*/ 516 h 812"/>
                  <a:gd name="T56" fmla="*/ 110 w 214"/>
                  <a:gd name="T57" fmla="*/ 534 h 812"/>
                  <a:gd name="T58" fmla="*/ 102 w 214"/>
                  <a:gd name="T59" fmla="*/ 550 h 812"/>
                  <a:gd name="T60" fmla="*/ 92 w 214"/>
                  <a:gd name="T61" fmla="*/ 564 h 812"/>
                  <a:gd name="T62" fmla="*/ 78 w 214"/>
                  <a:gd name="T63" fmla="*/ 578 h 812"/>
                  <a:gd name="T64" fmla="*/ 64 w 214"/>
                  <a:gd name="T65" fmla="*/ 588 h 812"/>
                  <a:gd name="T66" fmla="*/ 46 w 214"/>
                  <a:gd name="T67" fmla="*/ 596 h 812"/>
                  <a:gd name="T68" fmla="*/ 46 w 214"/>
                  <a:gd name="T69" fmla="*/ 812 h 812"/>
                  <a:gd name="T70" fmla="*/ 46 w 214"/>
                  <a:gd name="T71" fmla="*/ 812 h 812"/>
                  <a:gd name="T72" fmla="*/ 62 w 214"/>
                  <a:gd name="T73" fmla="*/ 808 h 812"/>
                  <a:gd name="T74" fmla="*/ 70 w 214"/>
                  <a:gd name="T75" fmla="*/ 806 h 812"/>
                  <a:gd name="T76" fmla="*/ 76 w 214"/>
                  <a:gd name="T77" fmla="*/ 802 h 812"/>
                  <a:gd name="T78" fmla="*/ 76 w 214"/>
                  <a:gd name="T79" fmla="*/ 802 h 812"/>
                  <a:gd name="T80" fmla="*/ 78 w 214"/>
                  <a:gd name="T81" fmla="*/ 788 h 812"/>
                  <a:gd name="T82" fmla="*/ 80 w 214"/>
                  <a:gd name="T83" fmla="*/ 774 h 812"/>
                  <a:gd name="T84" fmla="*/ 90 w 214"/>
                  <a:gd name="T85" fmla="*/ 748 h 812"/>
                  <a:gd name="T86" fmla="*/ 102 w 214"/>
                  <a:gd name="T87" fmla="*/ 724 h 812"/>
                  <a:gd name="T88" fmla="*/ 120 w 214"/>
                  <a:gd name="T89" fmla="*/ 702 h 812"/>
                  <a:gd name="T90" fmla="*/ 140 w 214"/>
                  <a:gd name="T91" fmla="*/ 682 h 812"/>
                  <a:gd name="T92" fmla="*/ 162 w 214"/>
                  <a:gd name="T93" fmla="*/ 668 h 812"/>
                  <a:gd name="T94" fmla="*/ 174 w 214"/>
                  <a:gd name="T95" fmla="*/ 662 h 812"/>
                  <a:gd name="T96" fmla="*/ 188 w 214"/>
                  <a:gd name="T97" fmla="*/ 658 h 812"/>
                  <a:gd name="T98" fmla="*/ 200 w 214"/>
                  <a:gd name="T99" fmla="*/ 654 h 812"/>
                  <a:gd name="T100" fmla="*/ 214 w 214"/>
                  <a:gd name="T101" fmla="*/ 652 h 812"/>
                  <a:gd name="T102" fmla="*/ 214 w 214"/>
                  <a:gd name="T103" fmla="*/ 652 h 8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14"/>
                  <a:gd name="T157" fmla="*/ 0 h 812"/>
                  <a:gd name="T158" fmla="*/ 214 w 214"/>
                  <a:gd name="T159" fmla="*/ 812 h 81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14" h="812">
                    <a:moveTo>
                      <a:pt x="214" y="652"/>
                    </a:moveTo>
                    <a:lnTo>
                      <a:pt x="214" y="0"/>
                    </a:lnTo>
                    <a:lnTo>
                      <a:pt x="126" y="126"/>
                    </a:lnTo>
                    <a:lnTo>
                      <a:pt x="126" y="126"/>
                    </a:lnTo>
                    <a:lnTo>
                      <a:pt x="120" y="140"/>
                    </a:lnTo>
                    <a:lnTo>
                      <a:pt x="112" y="152"/>
                    </a:lnTo>
                    <a:lnTo>
                      <a:pt x="112" y="152"/>
                    </a:lnTo>
                    <a:lnTo>
                      <a:pt x="102" y="166"/>
                    </a:lnTo>
                    <a:lnTo>
                      <a:pt x="90" y="178"/>
                    </a:lnTo>
                    <a:lnTo>
                      <a:pt x="78" y="188"/>
                    </a:lnTo>
                    <a:lnTo>
                      <a:pt x="64" y="196"/>
                    </a:lnTo>
                    <a:lnTo>
                      <a:pt x="48" y="204"/>
                    </a:lnTo>
                    <a:lnTo>
                      <a:pt x="32" y="210"/>
                    </a:lnTo>
                    <a:lnTo>
                      <a:pt x="16" y="214"/>
                    </a:lnTo>
                    <a:lnTo>
                      <a:pt x="0" y="216"/>
                    </a:lnTo>
                    <a:lnTo>
                      <a:pt x="0" y="344"/>
                    </a:lnTo>
                    <a:lnTo>
                      <a:pt x="0" y="344"/>
                    </a:lnTo>
                    <a:lnTo>
                      <a:pt x="26" y="350"/>
                    </a:lnTo>
                    <a:lnTo>
                      <a:pt x="50" y="358"/>
                    </a:lnTo>
                    <a:lnTo>
                      <a:pt x="70" y="372"/>
                    </a:lnTo>
                    <a:lnTo>
                      <a:pt x="88" y="388"/>
                    </a:lnTo>
                    <a:lnTo>
                      <a:pt x="102" y="408"/>
                    </a:lnTo>
                    <a:lnTo>
                      <a:pt x="114" y="428"/>
                    </a:lnTo>
                    <a:lnTo>
                      <a:pt x="120" y="452"/>
                    </a:lnTo>
                    <a:lnTo>
                      <a:pt x="122" y="476"/>
                    </a:lnTo>
                    <a:lnTo>
                      <a:pt x="122" y="476"/>
                    </a:lnTo>
                    <a:lnTo>
                      <a:pt x="122" y="498"/>
                    </a:lnTo>
                    <a:lnTo>
                      <a:pt x="118" y="516"/>
                    </a:lnTo>
                    <a:lnTo>
                      <a:pt x="110" y="534"/>
                    </a:lnTo>
                    <a:lnTo>
                      <a:pt x="102" y="550"/>
                    </a:lnTo>
                    <a:lnTo>
                      <a:pt x="92" y="564"/>
                    </a:lnTo>
                    <a:lnTo>
                      <a:pt x="78" y="578"/>
                    </a:lnTo>
                    <a:lnTo>
                      <a:pt x="64" y="588"/>
                    </a:lnTo>
                    <a:lnTo>
                      <a:pt x="46" y="596"/>
                    </a:lnTo>
                    <a:lnTo>
                      <a:pt x="46" y="812"/>
                    </a:lnTo>
                    <a:lnTo>
                      <a:pt x="46" y="812"/>
                    </a:lnTo>
                    <a:lnTo>
                      <a:pt x="62" y="808"/>
                    </a:lnTo>
                    <a:lnTo>
                      <a:pt x="70" y="806"/>
                    </a:lnTo>
                    <a:lnTo>
                      <a:pt x="76" y="802"/>
                    </a:lnTo>
                    <a:lnTo>
                      <a:pt x="76" y="802"/>
                    </a:lnTo>
                    <a:lnTo>
                      <a:pt x="78" y="788"/>
                    </a:lnTo>
                    <a:lnTo>
                      <a:pt x="80" y="774"/>
                    </a:lnTo>
                    <a:lnTo>
                      <a:pt x="90" y="748"/>
                    </a:lnTo>
                    <a:lnTo>
                      <a:pt x="102" y="724"/>
                    </a:lnTo>
                    <a:lnTo>
                      <a:pt x="120" y="702"/>
                    </a:lnTo>
                    <a:lnTo>
                      <a:pt x="140" y="682"/>
                    </a:lnTo>
                    <a:lnTo>
                      <a:pt x="162" y="668"/>
                    </a:lnTo>
                    <a:lnTo>
                      <a:pt x="174" y="662"/>
                    </a:lnTo>
                    <a:lnTo>
                      <a:pt x="188" y="658"/>
                    </a:lnTo>
                    <a:lnTo>
                      <a:pt x="200" y="654"/>
                    </a:lnTo>
                    <a:lnTo>
                      <a:pt x="214" y="652"/>
                    </a:lnTo>
                    <a:lnTo>
                      <a:pt x="214" y="652"/>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2" name="Freeform 729"/>
              <p:cNvSpPr>
                <a:spLocks noChangeArrowheads="1"/>
              </p:cNvSpPr>
              <p:nvPr/>
            </p:nvSpPr>
            <p:spPr bwMode="auto">
              <a:xfrm>
                <a:off x="4186640" y="2355294"/>
                <a:ext cx="544322" cy="595074"/>
              </a:xfrm>
              <a:custGeom>
                <a:avLst/>
                <a:gdLst>
                  <a:gd name="T0" fmla="*/ 214 w 430"/>
                  <a:gd name="T1" fmla="*/ 176 h 476"/>
                  <a:gd name="T2" fmla="*/ 430 w 430"/>
                  <a:gd name="T3" fmla="*/ 176 h 476"/>
                  <a:gd name="T4" fmla="*/ 430 w 430"/>
                  <a:gd name="T5" fmla="*/ 176 h 476"/>
                  <a:gd name="T6" fmla="*/ 408 w 430"/>
                  <a:gd name="T7" fmla="*/ 160 h 476"/>
                  <a:gd name="T8" fmla="*/ 388 w 430"/>
                  <a:gd name="T9" fmla="*/ 142 h 476"/>
                  <a:gd name="T10" fmla="*/ 368 w 430"/>
                  <a:gd name="T11" fmla="*/ 120 h 476"/>
                  <a:gd name="T12" fmla="*/ 352 w 430"/>
                  <a:gd name="T13" fmla="*/ 100 h 476"/>
                  <a:gd name="T14" fmla="*/ 338 w 430"/>
                  <a:gd name="T15" fmla="*/ 76 h 476"/>
                  <a:gd name="T16" fmla="*/ 324 w 430"/>
                  <a:gd name="T17" fmla="*/ 52 h 476"/>
                  <a:gd name="T18" fmla="*/ 314 w 430"/>
                  <a:gd name="T19" fmla="*/ 26 h 476"/>
                  <a:gd name="T20" fmla="*/ 306 w 430"/>
                  <a:gd name="T21" fmla="*/ 0 h 476"/>
                  <a:gd name="T22" fmla="*/ 188 w 430"/>
                  <a:gd name="T23" fmla="*/ 0 h 476"/>
                  <a:gd name="T24" fmla="*/ 188 w 430"/>
                  <a:gd name="T25" fmla="*/ 0 h 476"/>
                  <a:gd name="T26" fmla="*/ 170 w 430"/>
                  <a:gd name="T27" fmla="*/ 0 h 476"/>
                  <a:gd name="T28" fmla="*/ 150 w 430"/>
                  <a:gd name="T29" fmla="*/ 4 h 476"/>
                  <a:gd name="T30" fmla="*/ 132 w 430"/>
                  <a:gd name="T31" fmla="*/ 8 h 476"/>
                  <a:gd name="T32" fmla="*/ 116 w 430"/>
                  <a:gd name="T33" fmla="*/ 14 h 476"/>
                  <a:gd name="T34" fmla="*/ 98 w 430"/>
                  <a:gd name="T35" fmla="*/ 22 h 476"/>
                  <a:gd name="T36" fmla="*/ 84 w 430"/>
                  <a:gd name="T37" fmla="*/ 32 h 476"/>
                  <a:gd name="T38" fmla="*/ 68 w 430"/>
                  <a:gd name="T39" fmla="*/ 44 h 476"/>
                  <a:gd name="T40" fmla="*/ 56 w 430"/>
                  <a:gd name="T41" fmla="*/ 56 h 476"/>
                  <a:gd name="T42" fmla="*/ 42 w 430"/>
                  <a:gd name="T43" fmla="*/ 70 h 476"/>
                  <a:gd name="T44" fmla="*/ 32 w 430"/>
                  <a:gd name="T45" fmla="*/ 84 h 476"/>
                  <a:gd name="T46" fmla="*/ 22 w 430"/>
                  <a:gd name="T47" fmla="*/ 100 h 476"/>
                  <a:gd name="T48" fmla="*/ 14 w 430"/>
                  <a:gd name="T49" fmla="*/ 116 h 476"/>
                  <a:gd name="T50" fmla="*/ 8 w 430"/>
                  <a:gd name="T51" fmla="*/ 132 h 476"/>
                  <a:gd name="T52" fmla="*/ 2 w 430"/>
                  <a:gd name="T53" fmla="*/ 150 h 476"/>
                  <a:gd name="T54" fmla="*/ 0 w 430"/>
                  <a:gd name="T55" fmla="*/ 170 h 476"/>
                  <a:gd name="T56" fmla="*/ 0 w 430"/>
                  <a:gd name="T57" fmla="*/ 188 h 476"/>
                  <a:gd name="T58" fmla="*/ 0 w 430"/>
                  <a:gd name="T59" fmla="*/ 476 h 476"/>
                  <a:gd name="T60" fmla="*/ 162 w 430"/>
                  <a:gd name="T61" fmla="*/ 246 h 476"/>
                  <a:gd name="T62" fmla="*/ 162 w 430"/>
                  <a:gd name="T63" fmla="*/ 246 h 476"/>
                  <a:gd name="T64" fmla="*/ 184 w 430"/>
                  <a:gd name="T65" fmla="*/ 208 h 476"/>
                  <a:gd name="T66" fmla="*/ 198 w 430"/>
                  <a:gd name="T67" fmla="*/ 190 h 476"/>
                  <a:gd name="T68" fmla="*/ 206 w 430"/>
                  <a:gd name="T69" fmla="*/ 182 h 476"/>
                  <a:gd name="T70" fmla="*/ 214 w 430"/>
                  <a:gd name="T71" fmla="*/ 176 h 476"/>
                  <a:gd name="T72" fmla="*/ 214 w 430"/>
                  <a:gd name="T73" fmla="*/ 176 h 47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30"/>
                  <a:gd name="T112" fmla="*/ 0 h 476"/>
                  <a:gd name="T113" fmla="*/ 430 w 430"/>
                  <a:gd name="T114" fmla="*/ 476 h 47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30" h="476">
                    <a:moveTo>
                      <a:pt x="214" y="176"/>
                    </a:moveTo>
                    <a:lnTo>
                      <a:pt x="430" y="176"/>
                    </a:lnTo>
                    <a:lnTo>
                      <a:pt x="430" y="176"/>
                    </a:lnTo>
                    <a:lnTo>
                      <a:pt x="408" y="160"/>
                    </a:lnTo>
                    <a:lnTo>
                      <a:pt x="388" y="142"/>
                    </a:lnTo>
                    <a:lnTo>
                      <a:pt x="368" y="120"/>
                    </a:lnTo>
                    <a:lnTo>
                      <a:pt x="352" y="100"/>
                    </a:lnTo>
                    <a:lnTo>
                      <a:pt x="338" y="76"/>
                    </a:lnTo>
                    <a:lnTo>
                      <a:pt x="324" y="52"/>
                    </a:lnTo>
                    <a:lnTo>
                      <a:pt x="314" y="26"/>
                    </a:lnTo>
                    <a:lnTo>
                      <a:pt x="306" y="0"/>
                    </a:lnTo>
                    <a:lnTo>
                      <a:pt x="188" y="0"/>
                    </a:lnTo>
                    <a:lnTo>
                      <a:pt x="188" y="0"/>
                    </a:lnTo>
                    <a:lnTo>
                      <a:pt x="170" y="0"/>
                    </a:lnTo>
                    <a:lnTo>
                      <a:pt x="150" y="4"/>
                    </a:lnTo>
                    <a:lnTo>
                      <a:pt x="132" y="8"/>
                    </a:lnTo>
                    <a:lnTo>
                      <a:pt x="116" y="14"/>
                    </a:lnTo>
                    <a:lnTo>
                      <a:pt x="98" y="22"/>
                    </a:lnTo>
                    <a:lnTo>
                      <a:pt x="84" y="32"/>
                    </a:lnTo>
                    <a:lnTo>
                      <a:pt x="68" y="44"/>
                    </a:lnTo>
                    <a:lnTo>
                      <a:pt x="56" y="56"/>
                    </a:lnTo>
                    <a:lnTo>
                      <a:pt x="42" y="70"/>
                    </a:lnTo>
                    <a:lnTo>
                      <a:pt x="32" y="84"/>
                    </a:lnTo>
                    <a:lnTo>
                      <a:pt x="22" y="100"/>
                    </a:lnTo>
                    <a:lnTo>
                      <a:pt x="14" y="116"/>
                    </a:lnTo>
                    <a:lnTo>
                      <a:pt x="8" y="132"/>
                    </a:lnTo>
                    <a:lnTo>
                      <a:pt x="2" y="150"/>
                    </a:lnTo>
                    <a:lnTo>
                      <a:pt x="0" y="170"/>
                    </a:lnTo>
                    <a:lnTo>
                      <a:pt x="0" y="188"/>
                    </a:lnTo>
                    <a:lnTo>
                      <a:pt x="0" y="476"/>
                    </a:lnTo>
                    <a:lnTo>
                      <a:pt x="162" y="246"/>
                    </a:lnTo>
                    <a:lnTo>
                      <a:pt x="162" y="246"/>
                    </a:lnTo>
                    <a:lnTo>
                      <a:pt x="184" y="208"/>
                    </a:lnTo>
                    <a:lnTo>
                      <a:pt x="198" y="190"/>
                    </a:lnTo>
                    <a:lnTo>
                      <a:pt x="206" y="182"/>
                    </a:lnTo>
                    <a:lnTo>
                      <a:pt x="214" y="176"/>
                    </a:lnTo>
                    <a:lnTo>
                      <a:pt x="214" y="176"/>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3" name="Freeform 730"/>
              <p:cNvSpPr>
                <a:spLocks noChangeArrowheads="1"/>
              </p:cNvSpPr>
              <p:nvPr/>
            </p:nvSpPr>
            <p:spPr bwMode="auto">
              <a:xfrm>
                <a:off x="5171484" y="2355294"/>
                <a:ext cx="559513" cy="595074"/>
              </a:xfrm>
              <a:custGeom>
                <a:avLst/>
                <a:gdLst>
                  <a:gd name="T0" fmla="*/ 0 w 442"/>
                  <a:gd name="T1" fmla="*/ 176 h 476"/>
                  <a:gd name="T2" fmla="*/ 216 w 442"/>
                  <a:gd name="T3" fmla="*/ 176 h 476"/>
                  <a:gd name="T4" fmla="*/ 216 w 442"/>
                  <a:gd name="T5" fmla="*/ 176 h 476"/>
                  <a:gd name="T6" fmla="*/ 234 w 442"/>
                  <a:gd name="T7" fmla="*/ 188 h 476"/>
                  <a:gd name="T8" fmla="*/ 252 w 442"/>
                  <a:gd name="T9" fmla="*/ 206 h 476"/>
                  <a:gd name="T10" fmla="*/ 268 w 442"/>
                  <a:gd name="T11" fmla="*/ 224 h 476"/>
                  <a:gd name="T12" fmla="*/ 280 w 442"/>
                  <a:gd name="T13" fmla="*/ 246 h 476"/>
                  <a:gd name="T14" fmla="*/ 442 w 442"/>
                  <a:gd name="T15" fmla="*/ 476 h 476"/>
                  <a:gd name="T16" fmla="*/ 442 w 442"/>
                  <a:gd name="T17" fmla="*/ 188 h 476"/>
                  <a:gd name="T18" fmla="*/ 442 w 442"/>
                  <a:gd name="T19" fmla="*/ 188 h 476"/>
                  <a:gd name="T20" fmla="*/ 442 w 442"/>
                  <a:gd name="T21" fmla="*/ 170 h 476"/>
                  <a:gd name="T22" fmla="*/ 438 w 442"/>
                  <a:gd name="T23" fmla="*/ 150 h 476"/>
                  <a:gd name="T24" fmla="*/ 434 w 442"/>
                  <a:gd name="T25" fmla="*/ 132 h 476"/>
                  <a:gd name="T26" fmla="*/ 428 w 442"/>
                  <a:gd name="T27" fmla="*/ 116 h 476"/>
                  <a:gd name="T28" fmla="*/ 420 w 442"/>
                  <a:gd name="T29" fmla="*/ 100 h 476"/>
                  <a:gd name="T30" fmla="*/ 410 w 442"/>
                  <a:gd name="T31" fmla="*/ 84 h 476"/>
                  <a:gd name="T32" fmla="*/ 398 w 442"/>
                  <a:gd name="T33" fmla="*/ 70 h 476"/>
                  <a:gd name="T34" fmla="*/ 386 w 442"/>
                  <a:gd name="T35" fmla="*/ 56 h 476"/>
                  <a:gd name="T36" fmla="*/ 372 w 442"/>
                  <a:gd name="T37" fmla="*/ 44 h 476"/>
                  <a:gd name="T38" fmla="*/ 358 w 442"/>
                  <a:gd name="T39" fmla="*/ 32 h 476"/>
                  <a:gd name="T40" fmla="*/ 342 w 442"/>
                  <a:gd name="T41" fmla="*/ 22 h 476"/>
                  <a:gd name="T42" fmla="*/ 326 w 442"/>
                  <a:gd name="T43" fmla="*/ 14 h 476"/>
                  <a:gd name="T44" fmla="*/ 308 w 442"/>
                  <a:gd name="T45" fmla="*/ 8 h 476"/>
                  <a:gd name="T46" fmla="*/ 290 w 442"/>
                  <a:gd name="T47" fmla="*/ 4 h 476"/>
                  <a:gd name="T48" fmla="*/ 272 w 442"/>
                  <a:gd name="T49" fmla="*/ 0 h 476"/>
                  <a:gd name="T50" fmla="*/ 254 w 442"/>
                  <a:gd name="T51" fmla="*/ 0 h 476"/>
                  <a:gd name="T52" fmla="*/ 126 w 442"/>
                  <a:gd name="T53" fmla="*/ 0 h 476"/>
                  <a:gd name="T54" fmla="*/ 126 w 442"/>
                  <a:gd name="T55" fmla="*/ 0 h 476"/>
                  <a:gd name="T56" fmla="*/ 116 w 442"/>
                  <a:gd name="T57" fmla="*/ 26 h 476"/>
                  <a:gd name="T58" fmla="*/ 106 w 442"/>
                  <a:gd name="T59" fmla="*/ 52 h 476"/>
                  <a:gd name="T60" fmla="*/ 92 w 442"/>
                  <a:gd name="T61" fmla="*/ 76 h 476"/>
                  <a:gd name="T62" fmla="*/ 78 w 442"/>
                  <a:gd name="T63" fmla="*/ 100 h 476"/>
                  <a:gd name="T64" fmla="*/ 60 w 442"/>
                  <a:gd name="T65" fmla="*/ 120 h 476"/>
                  <a:gd name="T66" fmla="*/ 42 w 442"/>
                  <a:gd name="T67" fmla="*/ 142 h 476"/>
                  <a:gd name="T68" fmla="*/ 22 w 442"/>
                  <a:gd name="T69" fmla="*/ 160 h 476"/>
                  <a:gd name="T70" fmla="*/ 0 w 442"/>
                  <a:gd name="T71" fmla="*/ 176 h 476"/>
                  <a:gd name="T72" fmla="*/ 0 w 442"/>
                  <a:gd name="T73" fmla="*/ 176 h 47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2"/>
                  <a:gd name="T112" fmla="*/ 0 h 476"/>
                  <a:gd name="T113" fmla="*/ 442 w 442"/>
                  <a:gd name="T114" fmla="*/ 476 h 47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2" h="476">
                    <a:moveTo>
                      <a:pt x="0" y="176"/>
                    </a:moveTo>
                    <a:lnTo>
                      <a:pt x="216" y="176"/>
                    </a:lnTo>
                    <a:lnTo>
                      <a:pt x="216" y="176"/>
                    </a:lnTo>
                    <a:lnTo>
                      <a:pt x="234" y="188"/>
                    </a:lnTo>
                    <a:lnTo>
                      <a:pt x="252" y="206"/>
                    </a:lnTo>
                    <a:lnTo>
                      <a:pt x="268" y="224"/>
                    </a:lnTo>
                    <a:lnTo>
                      <a:pt x="280" y="246"/>
                    </a:lnTo>
                    <a:lnTo>
                      <a:pt x="442" y="476"/>
                    </a:lnTo>
                    <a:lnTo>
                      <a:pt x="442" y="188"/>
                    </a:lnTo>
                    <a:lnTo>
                      <a:pt x="442" y="188"/>
                    </a:lnTo>
                    <a:lnTo>
                      <a:pt x="442" y="170"/>
                    </a:lnTo>
                    <a:lnTo>
                      <a:pt x="438" y="150"/>
                    </a:lnTo>
                    <a:lnTo>
                      <a:pt x="434" y="132"/>
                    </a:lnTo>
                    <a:lnTo>
                      <a:pt x="428" y="116"/>
                    </a:lnTo>
                    <a:lnTo>
                      <a:pt x="420" y="100"/>
                    </a:lnTo>
                    <a:lnTo>
                      <a:pt x="410" y="84"/>
                    </a:lnTo>
                    <a:lnTo>
                      <a:pt x="398" y="70"/>
                    </a:lnTo>
                    <a:lnTo>
                      <a:pt x="386" y="56"/>
                    </a:lnTo>
                    <a:lnTo>
                      <a:pt x="372" y="44"/>
                    </a:lnTo>
                    <a:lnTo>
                      <a:pt x="358" y="32"/>
                    </a:lnTo>
                    <a:lnTo>
                      <a:pt x="342" y="22"/>
                    </a:lnTo>
                    <a:lnTo>
                      <a:pt x="326" y="14"/>
                    </a:lnTo>
                    <a:lnTo>
                      <a:pt x="308" y="8"/>
                    </a:lnTo>
                    <a:lnTo>
                      <a:pt x="290" y="4"/>
                    </a:lnTo>
                    <a:lnTo>
                      <a:pt x="272" y="0"/>
                    </a:lnTo>
                    <a:lnTo>
                      <a:pt x="254" y="0"/>
                    </a:lnTo>
                    <a:lnTo>
                      <a:pt x="126" y="0"/>
                    </a:lnTo>
                    <a:lnTo>
                      <a:pt x="126" y="0"/>
                    </a:lnTo>
                    <a:lnTo>
                      <a:pt x="116" y="26"/>
                    </a:lnTo>
                    <a:lnTo>
                      <a:pt x="106" y="52"/>
                    </a:lnTo>
                    <a:lnTo>
                      <a:pt x="92" y="76"/>
                    </a:lnTo>
                    <a:lnTo>
                      <a:pt x="78" y="100"/>
                    </a:lnTo>
                    <a:lnTo>
                      <a:pt x="60" y="120"/>
                    </a:lnTo>
                    <a:lnTo>
                      <a:pt x="42" y="142"/>
                    </a:lnTo>
                    <a:lnTo>
                      <a:pt x="22" y="160"/>
                    </a:lnTo>
                    <a:lnTo>
                      <a:pt x="0" y="176"/>
                    </a:lnTo>
                    <a:lnTo>
                      <a:pt x="0" y="176"/>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4" name="Freeform 731"/>
              <p:cNvSpPr>
                <a:spLocks noChangeArrowheads="1"/>
              </p:cNvSpPr>
              <p:nvPr/>
            </p:nvSpPr>
            <p:spPr bwMode="auto">
              <a:xfrm>
                <a:off x="5039834" y="2625328"/>
                <a:ext cx="35444" cy="37505"/>
              </a:xfrm>
              <a:custGeom>
                <a:avLst/>
                <a:gdLst>
                  <a:gd name="T0" fmla="*/ 18 w 28"/>
                  <a:gd name="T1" fmla="*/ 30 h 30"/>
                  <a:gd name="T2" fmla="*/ 28 w 28"/>
                  <a:gd name="T3" fmla="*/ 0 h 30"/>
                  <a:gd name="T4" fmla="*/ 28 w 28"/>
                  <a:gd name="T5" fmla="*/ 0 h 30"/>
                  <a:gd name="T6" fmla="*/ 14 w 28"/>
                  <a:gd name="T7" fmla="*/ 2 h 30"/>
                  <a:gd name="T8" fmla="*/ 6 w 28"/>
                  <a:gd name="T9" fmla="*/ 4 h 30"/>
                  <a:gd name="T10" fmla="*/ 0 w 28"/>
                  <a:gd name="T11" fmla="*/ 8 h 30"/>
                  <a:gd name="T12" fmla="*/ 18 w 28"/>
                  <a:gd name="T13" fmla="*/ 30 h 30"/>
                  <a:gd name="T14" fmla="*/ 0 60000 65536"/>
                  <a:gd name="T15" fmla="*/ 0 60000 65536"/>
                  <a:gd name="T16" fmla="*/ 0 60000 65536"/>
                  <a:gd name="T17" fmla="*/ 0 60000 65536"/>
                  <a:gd name="T18" fmla="*/ 0 60000 65536"/>
                  <a:gd name="T19" fmla="*/ 0 60000 65536"/>
                  <a:gd name="T20" fmla="*/ 0 60000 65536"/>
                  <a:gd name="T21" fmla="*/ 0 w 28"/>
                  <a:gd name="T22" fmla="*/ 0 h 30"/>
                  <a:gd name="T23" fmla="*/ 28 w 28"/>
                  <a:gd name="T24" fmla="*/ 30 h 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30">
                    <a:moveTo>
                      <a:pt x="18" y="30"/>
                    </a:moveTo>
                    <a:lnTo>
                      <a:pt x="28" y="0"/>
                    </a:lnTo>
                    <a:lnTo>
                      <a:pt x="28" y="0"/>
                    </a:lnTo>
                    <a:lnTo>
                      <a:pt x="14" y="2"/>
                    </a:lnTo>
                    <a:lnTo>
                      <a:pt x="6" y="4"/>
                    </a:lnTo>
                    <a:lnTo>
                      <a:pt x="0" y="8"/>
                    </a:lnTo>
                    <a:lnTo>
                      <a:pt x="18" y="30"/>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5" name="Freeform 732"/>
              <p:cNvSpPr>
                <a:spLocks noChangeArrowheads="1"/>
              </p:cNvSpPr>
              <p:nvPr/>
            </p:nvSpPr>
            <p:spPr bwMode="auto">
              <a:xfrm>
                <a:off x="4824637" y="2625328"/>
                <a:ext cx="43039" cy="37505"/>
              </a:xfrm>
              <a:custGeom>
                <a:avLst/>
                <a:gdLst>
                  <a:gd name="T0" fmla="*/ 14 w 34"/>
                  <a:gd name="T1" fmla="*/ 30 h 30"/>
                  <a:gd name="T2" fmla="*/ 34 w 34"/>
                  <a:gd name="T3" fmla="*/ 8 h 30"/>
                  <a:gd name="T4" fmla="*/ 34 w 34"/>
                  <a:gd name="T5" fmla="*/ 8 h 30"/>
                  <a:gd name="T6" fmla="*/ 18 w 34"/>
                  <a:gd name="T7" fmla="*/ 2 h 30"/>
                  <a:gd name="T8" fmla="*/ 0 w 34"/>
                  <a:gd name="T9" fmla="*/ 0 h 30"/>
                  <a:gd name="T10" fmla="*/ 14 w 34"/>
                  <a:gd name="T11" fmla="*/ 30 h 30"/>
                  <a:gd name="T12" fmla="*/ 0 60000 65536"/>
                  <a:gd name="T13" fmla="*/ 0 60000 65536"/>
                  <a:gd name="T14" fmla="*/ 0 60000 65536"/>
                  <a:gd name="T15" fmla="*/ 0 60000 65536"/>
                  <a:gd name="T16" fmla="*/ 0 60000 65536"/>
                  <a:gd name="T17" fmla="*/ 0 60000 65536"/>
                  <a:gd name="T18" fmla="*/ 0 w 34"/>
                  <a:gd name="T19" fmla="*/ 0 h 30"/>
                  <a:gd name="T20" fmla="*/ 34 w 34"/>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34" h="30">
                    <a:moveTo>
                      <a:pt x="14" y="30"/>
                    </a:moveTo>
                    <a:lnTo>
                      <a:pt x="34" y="8"/>
                    </a:lnTo>
                    <a:lnTo>
                      <a:pt x="34" y="8"/>
                    </a:lnTo>
                    <a:lnTo>
                      <a:pt x="18" y="2"/>
                    </a:lnTo>
                    <a:lnTo>
                      <a:pt x="0" y="0"/>
                    </a:lnTo>
                    <a:lnTo>
                      <a:pt x="14" y="30"/>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6" name="Freeform 733"/>
              <p:cNvSpPr>
                <a:spLocks noChangeArrowheads="1"/>
              </p:cNvSpPr>
              <p:nvPr/>
            </p:nvSpPr>
            <p:spPr bwMode="auto">
              <a:xfrm>
                <a:off x="5617069" y="4310539"/>
                <a:ext cx="32913" cy="342543"/>
              </a:xfrm>
              <a:custGeom>
                <a:avLst/>
                <a:gdLst>
                  <a:gd name="T0" fmla="*/ 26 w 26"/>
                  <a:gd name="T1" fmla="*/ 10 h 274"/>
                  <a:gd name="T2" fmla="*/ 26 w 26"/>
                  <a:gd name="T3" fmla="*/ 10 h 274"/>
                  <a:gd name="T4" fmla="*/ 12 w 26"/>
                  <a:gd name="T5" fmla="*/ 2 h 274"/>
                  <a:gd name="T6" fmla="*/ 6 w 26"/>
                  <a:gd name="T7" fmla="*/ 0 h 274"/>
                  <a:gd name="T8" fmla="*/ 0 w 26"/>
                  <a:gd name="T9" fmla="*/ 0 h 274"/>
                  <a:gd name="T10" fmla="*/ 0 w 26"/>
                  <a:gd name="T11" fmla="*/ 274 h 274"/>
                  <a:gd name="T12" fmla="*/ 0 w 26"/>
                  <a:gd name="T13" fmla="*/ 274 h 274"/>
                  <a:gd name="T14" fmla="*/ 6 w 26"/>
                  <a:gd name="T15" fmla="*/ 272 h 274"/>
                  <a:gd name="T16" fmla="*/ 12 w 26"/>
                  <a:gd name="T17" fmla="*/ 270 h 274"/>
                  <a:gd name="T18" fmla="*/ 26 w 26"/>
                  <a:gd name="T19" fmla="*/ 266 h 274"/>
                  <a:gd name="T20" fmla="*/ 26 w 26"/>
                  <a:gd name="T21" fmla="*/ 10 h 2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74"/>
                  <a:gd name="T35" fmla="*/ 26 w 26"/>
                  <a:gd name="T36" fmla="*/ 274 h 2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74">
                    <a:moveTo>
                      <a:pt x="26" y="10"/>
                    </a:moveTo>
                    <a:lnTo>
                      <a:pt x="26" y="10"/>
                    </a:lnTo>
                    <a:lnTo>
                      <a:pt x="12" y="2"/>
                    </a:lnTo>
                    <a:lnTo>
                      <a:pt x="6" y="0"/>
                    </a:lnTo>
                    <a:lnTo>
                      <a:pt x="0" y="0"/>
                    </a:lnTo>
                    <a:lnTo>
                      <a:pt x="0" y="274"/>
                    </a:lnTo>
                    <a:lnTo>
                      <a:pt x="0" y="274"/>
                    </a:lnTo>
                    <a:lnTo>
                      <a:pt x="6" y="272"/>
                    </a:lnTo>
                    <a:lnTo>
                      <a:pt x="12" y="270"/>
                    </a:lnTo>
                    <a:lnTo>
                      <a:pt x="26" y="266"/>
                    </a:lnTo>
                    <a:lnTo>
                      <a:pt x="26" y="10"/>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7" name="Freeform 734"/>
              <p:cNvSpPr>
                <a:spLocks noChangeArrowheads="1"/>
              </p:cNvSpPr>
              <p:nvPr/>
            </p:nvSpPr>
            <p:spPr bwMode="auto">
              <a:xfrm>
                <a:off x="4244870" y="4315539"/>
                <a:ext cx="37976" cy="332542"/>
              </a:xfrm>
              <a:custGeom>
                <a:avLst/>
                <a:gdLst>
                  <a:gd name="T0" fmla="*/ 0 w 30"/>
                  <a:gd name="T1" fmla="*/ 12 h 266"/>
                  <a:gd name="T2" fmla="*/ 0 w 30"/>
                  <a:gd name="T3" fmla="*/ 250 h 266"/>
                  <a:gd name="T4" fmla="*/ 0 w 30"/>
                  <a:gd name="T5" fmla="*/ 250 h 266"/>
                  <a:gd name="T6" fmla="*/ 8 w 30"/>
                  <a:gd name="T7" fmla="*/ 254 h 266"/>
                  <a:gd name="T8" fmla="*/ 14 w 30"/>
                  <a:gd name="T9" fmla="*/ 258 h 266"/>
                  <a:gd name="T10" fmla="*/ 30 w 30"/>
                  <a:gd name="T11" fmla="*/ 266 h 266"/>
                  <a:gd name="T12" fmla="*/ 30 w 30"/>
                  <a:gd name="T13" fmla="*/ 0 h 266"/>
                  <a:gd name="T14" fmla="*/ 30 w 30"/>
                  <a:gd name="T15" fmla="*/ 0 h 266"/>
                  <a:gd name="T16" fmla="*/ 14 w 30"/>
                  <a:gd name="T17" fmla="*/ 8 h 266"/>
                  <a:gd name="T18" fmla="*/ 0 w 30"/>
                  <a:gd name="T19" fmla="*/ 12 h 266"/>
                  <a:gd name="T20" fmla="*/ 0 w 30"/>
                  <a:gd name="T21" fmla="*/ 12 h 2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266"/>
                  <a:gd name="T35" fmla="*/ 30 w 30"/>
                  <a:gd name="T36" fmla="*/ 266 h 2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266">
                    <a:moveTo>
                      <a:pt x="0" y="12"/>
                    </a:moveTo>
                    <a:lnTo>
                      <a:pt x="0" y="250"/>
                    </a:lnTo>
                    <a:lnTo>
                      <a:pt x="0" y="250"/>
                    </a:lnTo>
                    <a:lnTo>
                      <a:pt x="8" y="254"/>
                    </a:lnTo>
                    <a:lnTo>
                      <a:pt x="14" y="258"/>
                    </a:lnTo>
                    <a:lnTo>
                      <a:pt x="30" y="266"/>
                    </a:lnTo>
                    <a:lnTo>
                      <a:pt x="30" y="0"/>
                    </a:lnTo>
                    <a:lnTo>
                      <a:pt x="30" y="0"/>
                    </a:lnTo>
                    <a:lnTo>
                      <a:pt x="14" y="8"/>
                    </a:lnTo>
                    <a:lnTo>
                      <a:pt x="0" y="12"/>
                    </a:lnTo>
                    <a:lnTo>
                      <a:pt x="0" y="12"/>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8" name="Rectangle 735"/>
              <p:cNvSpPr>
                <a:spLocks noChangeArrowheads="1"/>
              </p:cNvSpPr>
              <p:nvPr/>
            </p:nvSpPr>
            <p:spPr bwMode="auto">
              <a:xfrm>
                <a:off x="4751217" y="4328041"/>
                <a:ext cx="400014" cy="330041"/>
              </a:xfrm>
              <a:prstGeom prst="rect">
                <a:avLst/>
              </a:pr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99" name="Freeform 736"/>
              <p:cNvSpPr>
                <a:spLocks noEditPoints="1" noChangeArrowheads="1"/>
              </p:cNvSpPr>
              <p:nvPr/>
            </p:nvSpPr>
            <p:spPr bwMode="auto">
              <a:xfrm>
                <a:off x="3690421" y="2637830"/>
                <a:ext cx="2544391" cy="1637705"/>
              </a:xfrm>
              <a:custGeom>
                <a:avLst/>
                <a:gdLst>
                  <a:gd name="T0" fmla="*/ 1406 w 2010"/>
                  <a:gd name="T1" fmla="*/ 32 h 1310"/>
                  <a:gd name="T2" fmla="*/ 1346 w 2010"/>
                  <a:gd name="T3" fmla="*/ 0 h 1310"/>
                  <a:gd name="T4" fmla="*/ 660 w 2010"/>
                  <a:gd name="T5" fmla="*/ 6 h 1310"/>
                  <a:gd name="T6" fmla="*/ 596 w 2010"/>
                  <a:gd name="T7" fmla="*/ 48 h 1310"/>
                  <a:gd name="T8" fmla="*/ 302 w 2010"/>
                  <a:gd name="T9" fmla="*/ 632 h 1310"/>
                  <a:gd name="T10" fmla="*/ 334 w 2010"/>
                  <a:gd name="T11" fmla="*/ 654 h 1310"/>
                  <a:gd name="T12" fmla="*/ 396 w 2010"/>
                  <a:gd name="T13" fmla="*/ 664 h 1310"/>
                  <a:gd name="T14" fmla="*/ 454 w 2010"/>
                  <a:gd name="T15" fmla="*/ 638 h 1310"/>
                  <a:gd name="T16" fmla="*/ 482 w 2010"/>
                  <a:gd name="T17" fmla="*/ 602 h 1310"/>
                  <a:gd name="T18" fmla="*/ 670 w 2010"/>
                  <a:gd name="T19" fmla="*/ 1136 h 1310"/>
                  <a:gd name="T20" fmla="*/ 750 w 2010"/>
                  <a:gd name="T21" fmla="*/ 1156 h 1310"/>
                  <a:gd name="T22" fmla="*/ 808 w 2010"/>
                  <a:gd name="T23" fmla="*/ 1210 h 1310"/>
                  <a:gd name="T24" fmla="*/ 836 w 2010"/>
                  <a:gd name="T25" fmla="*/ 1286 h 1310"/>
                  <a:gd name="T26" fmla="*/ 1154 w 2010"/>
                  <a:gd name="T27" fmla="*/ 1304 h 1310"/>
                  <a:gd name="T28" fmla="*/ 1174 w 2010"/>
                  <a:gd name="T29" fmla="*/ 1224 h 1310"/>
                  <a:gd name="T30" fmla="*/ 1228 w 2010"/>
                  <a:gd name="T31" fmla="*/ 1164 h 1310"/>
                  <a:gd name="T32" fmla="*/ 1304 w 2010"/>
                  <a:gd name="T33" fmla="*/ 1136 h 1310"/>
                  <a:gd name="T34" fmla="*/ 1528 w 2010"/>
                  <a:gd name="T35" fmla="*/ 596 h 1310"/>
                  <a:gd name="T36" fmla="*/ 1562 w 2010"/>
                  <a:gd name="T37" fmla="*/ 638 h 1310"/>
                  <a:gd name="T38" fmla="*/ 1624 w 2010"/>
                  <a:gd name="T39" fmla="*/ 664 h 1310"/>
                  <a:gd name="T40" fmla="*/ 1684 w 2010"/>
                  <a:gd name="T41" fmla="*/ 654 h 1310"/>
                  <a:gd name="T42" fmla="*/ 2010 w 2010"/>
                  <a:gd name="T43" fmla="*/ 418 h 1310"/>
                  <a:gd name="T44" fmla="*/ 140 w 2010"/>
                  <a:gd name="T45" fmla="*/ 352 h 1310"/>
                  <a:gd name="T46" fmla="*/ 114 w 2010"/>
                  <a:gd name="T47" fmla="*/ 326 h 1310"/>
                  <a:gd name="T48" fmla="*/ 120 w 2010"/>
                  <a:gd name="T49" fmla="*/ 300 h 1310"/>
                  <a:gd name="T50" fmla="*/ 146 w 2010"/>
                  <a:gd name="T51" fmla="*/ 284 h 1310"/>
                  <a:gd name="T52" fmla="*/ 172 w 2010"/>
                  <a:gd name="T53" fmla="*/ 294 h 1310"/>
                  <a:gd name="T54" fmla="*/ 182 w 2010"/>
                  <a:gd name="T55" fmla="*/ 320 h 1310"/>
                  <a:gd name="T56" fmla="*/ 166 w 2010"/>
                  <a:gd name="T57" fmla="*/ 348 h 1310"/>
                  <a:gd name="T58" fmla="*/ 994 w 2010"/>
                  <a:gd name="T59" fmla="*/ 832 h 1310"/>
                  <a:gd name="T60" fmla="*/ 964 w 2010"/>
                  <a:gd name="T61" fmla="*/ 818 h 1310"/>
                  <a:gd name="T62" fmla="*/ 952 w 2010"/>
                  <a:gd name="T63" fmla="*/ 788 h 1310"/>
                  <a:gd name="T64" fmla="*/ 970 w 2010"/>
                  <a:gd name="T65" fmla="*/ 754 h 1310"/>
                  <a:gd name="T66" fmla="*/ 1002 w 2010"/>
                  <a:gd name="T67" fmla="*/ 748 h 1310"/>
                  <a:gd name="T68" fmla="*/ 1030 w 2010"/>
                  <a:gd name="T69" fmla="*/ 772 h 1310"/>
                  <a:gd name="T70" fmla="*/ 1030 w 2010"/>
                  <a:gd name="T71" fmla="*/ 804 h 1310"/>
                  <a:gd name="T72" fmla="*/ 1002 w 2010"/>
                  <a:gd name="T73" fmla="*/ 830 h 1310"/>
                  <a:gd name="T74" fmla="*/ 984 w 2010"/>
                  <a:gd name="T75" fmla="*/ 698 h 1310"/>
                  <a:gd name="T76" fmla="*/ 956 w 2010"/>
                  <a:gd name="T77" fmla="*/ 674 h 1310"/>
                  <a:gd name="T78" fmla="*/ 956 w 2010"/>
                  <a:gd name="T79" fmla="*/ 642 h 1310"/>
                  <a:gd name="T80" fmla="*/ 984 w 2010"/>
                  <a:gd name="T81" fmla="*/ 614 h 1310"/>
                  <a:gd name="T82" fmla="*/ 1016 w 2010"/>
                  <a:gd name="T83" fmla="*/ 622 h 1310"/>
                  <a:gd name="T84" fmla="*/ 1032 w 2010"/>
                  <a:gd name="T85" fmla="*/ 658 h 1310"/>
                  <a:gd name="T86" fmla="*/ 1022 w 2010"/>
                  <a:gd name="T87" fmla="*/ 686 h 1310"/>
                  <a:gd name="T88" fmla="*/ 994 w 2010"/>
                  <a:gd name="T89" fmla="*/ 698 h 1310"/>
                  <a:gd name="T90" fmla="*/ 970 w 2010"/>
                  <a:gd name="T91" fmla="*/ 556 h 1310"/>
                  <a:gd name="T92" fmla="*/ 952 w 2010"/>
                  <a:gd name="T93" fmla="*/ 520 h 1310"/>
                  <a:gd name="T94" fmla="*/ 964 w 2010"/>
                  <a:gd name="T95" fmla="*/ 490 h 1310"/>
                  <a:gd name="T96" fmla="*/ 994 w 2010"/>
                  <a:gd name="T97" fmla="*/ 476 h 1310"/>
                  <a:gd name="T98" fmla="*/ 1026 w 2010"/>
                  <a:gd name="T99" fmla="*/ 496 h 1310"/>
                  <a:gd name="T100" fmla="*/ 1032 w 2010"/>
                  <a:gd name="T101" fmla="*/ 528 h 1310"/>
                  <a:gd name="T102" fmla="*/ 1010 w 2010"/>
                  <a:gd name="T103" fmla="*/ 560 h 1310"/>
                  <a:gd name="T104" fmla="*/ 1866 w 2010"/>
                  <a:gd name="T105" fmla="*/ 354 h 1310"/>
                  <a:gd name="T106" fmla="*/ 1832 w 2010"/>
                  <a:gd name="T107" fmla="*/ 338 h 1310"/>
                  <a:gd name="T108" fmla="*/ 1828 w 2010"/>
                  <a:gd name="T109" fmla="*/ 312 h 1310"/>
                  <a:gd name="T110" fmla="*/ 1850 w 2010"/>
                  <a:gd name="T111" fmla="*/ 288 h 1310"/>
                  <a:gd name="T112" fmla="*/ 1878 w 2010"/>
                  <a:gd name="T113" fmla="*/ 288 h 1310"/>
                  <a:gd name="T114" fmla="*/ 1896 w 2010"/>
                  <a:gd name="T115" fmla="*/ 320 h 1310"/>
                  <a:gd name="T116" fmla="*/ 1872 w 2010"/>
                  <a:gd name="T117" fmla="*/ 352 h 13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010"/>
                  <a:gd name="T178" fmla="*/ 0 h 1310"/>
                  <a:gd name="T179" fmla="*/ 2010 w 2010"/>
                  <a:gd name="T180" fmla="*/ 1310 h 13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010" h="1310">
                    <a:moveTo>
                      <a:pt x="1666" y="400"/>
                    </a:moveTo>
                    <a:lnTo>
                      <a:pt x="1420" y="48"/>
                    </a:lnTo>
                    <a:lnTo>
                      <a:pt x="1420" y="48"/>
                    </a:lnTo>
                    <a:lnTo>
                      <a:pt x="1412" y="38"/>
                    </a:lnTo>
                    <a:lnTo>
                      <a:pt x="1406" y="32"/>
                    </a:lnTo>
                    <a:lnTo>
                      <a:pt x="1396" y="24"/>
                    </a:lnTo>
                    <a:lnTo>
                      <a:pt x="1388" y="18"/>
                    </a:lnTo>
                    <a:lnTo>
                      <a:pt x="1368" y="10"/>
                    </a:lnTo>
                    <a:lnTo>
                      <a:pt x="1346" y="6"/>
                    </a:lnTo>
                    <a:lnTo>
                      <a:pt x="1346" y="0"/>
                    </a:lnTo>
                    <a:lnTo>
                      <a:pt x="1146" y="0"/>
                    </a:lnTo>
                    <a:lnTo>
                      <a:pt x="998" y="422"/>
                    </a:lnTo>
                    <a:lnTo>
                      <a:pt x="858" y="0"/>
                    </a:lnTo>
                    <a:lnTo>
                      <a:pt x="660" y="0"/>
                    </a:lnTo>
                    <a:lnTo>
                      <a:pt x="660" y="6"/>
                    </a:lnTo>
                    <a:lnTo>
                      <a:pt x="660" y="6"/>
                    </a:lnTo>
                    <a:lnTo>
                      <a:pt x="642" y="12"/>
                    </a:lnTo>
                    <a:lnTo>
                      <a:pt x="626" y="22"/>
                    </a:lnTo>
                    <a:lnTo>
                      <a:pt x="610" y="34"/>
                    </a:lnTo>
                    <a:lnTo>
                      <a:pt x="596" y="48"/>
                    </a:lnTo>
                    <a:lnTo>
                      <a:pt x="356" y="400"/>
                    </a:lnTo>
                    <a:lnTo>
                      <a:pt x="144" y="246"/>
                    </a:lnTo>
                    <a:lnTo>
                      <a:pt x="0" y="414"/>
                    </a:lnTo>
                    <a:lnTo>
                      <a:pt x="302" y="632"/>
                    </a:lnTo>
                    <a:lnTo>
                      <a:pt x="302" y="632"/>
                    </a:lnTo>
                    <a:lnTo>
                      <a:pt x="310" y="638"/>
                    </a:lnTo>
                    <a:lnTo>
                      <a:pt x="314" y="642"/>
                    </a:lnTo>
                    <a:lnTo>
                      <a:pt x="316" y="646"/>
                    </a:lnTo>
                    <a:lnTo>
                      <a:pt x="316" y="646"/>
                    </a:lnTo>
                    <a:lnTo>
                      <a:pt x="334" y="654"/>
                    </a:lnTo>
                    <a:lnTo>
                      <a:pt x="350" y="660"/>
                    </a:lnTo>
                    <a:lnTo>
                      <a:pt x="366" y="662"/>
                    </a:lnTo>
                    <a:lnTo>
                      <a:pt x="382" y="664"/>
                    </a:lnTo>
                    <a:lnTo>
                      <a:pt x="382" y="664"/>
                    </a:lnTo>
                    <a:lnTo>
                      <a:pt x="396" y="664"/>
                    </a:lnTo>
                    <a:lnTo>
                      <a:pt x="408" y="662"/>
                    </a:lnTo>
                    <a:lnTo>
                      <a:pt x="420" y="658"/>
                    </a:lnTo>
                    <a:lnTo>
                      <a:pt x="432" y="652"/>
                    </a:lnTo>
                    <a:lnTo>
                      <a:pt x="444" y="646"/>
                    </a:lnTo>
                    <a:lnTo>
                      <a:pt x="454" y="638"/>
                    </a:lnTo>
                    <a:lnTo>
                      <a:pt x="464" y="628"/>
                    </a:lnTo>
                    <a:lnTo>
                      <a:pt x="474" y="618"/>
                    </a:lnTo>
                    <a:lnTo>
                      <a:pt x="474" y="618"/>
                    </a:lnTo>
                    <a:lnTo>
                      <a:pt x="478" y="608"/>
                    </a:lnTo>
                    <a:lnTo>
                      <a:pt x="482" y="602"/>
                    </a:lnTo>
                    <a:lnTo>
                      <a:pt x="486" y="596"/>
                    </a:lnTo>
                    <a:lnTo>
                      <a:pt x="660" y="344"/>
                    </a:lnTo>
                    <a:lnTo>
                      <a:pt x="660" y="1136"/>
                    </a:lnTo>
                    <a:lnTo>
                      <a:pt x="670" y="1136"/>
                    </a:lnTo>
                    <a:lnTo>
                      <a:pt x="670" y="1136"/>
                    </a:lnTo>
                    <a:lnTo>
                      <a:pt x="686" y="1136"/>
                    </a:lnTo>
                    <a:lnTo>
                      <a:pt x="704" y="1140"/>
                    </a:lnTo>
                    <a:lnTo>
                      <a:pt x="720" y="1144"/>
                    </a:lnTo>
                    <a:lnTo>
                      <a:pt x="734" y="1150"/>
                    </a:lnTo>
                    <a:lnTo>
                      <a:pt x="750" y="1156"/>
                    </a:lnTo>
                    <a:lnTo>
                      <a:pt x="764" y="1164"/>
                    </a:lnTo>
                    <a:lnTo>
                      <a:pt x="776" y="1174"/>
                    </a:lnTo>
                    <a:lnTo>
                      <a:pt x="788" y="1186"/>
                    </a:lnTo>
                    <a:lnTo>
                      <a:pt x="798" y="1198"/>
                    </a:lnTo>
                    <a:lnTo>
                      <a:pt x="808" y="1210"/>
                    </a:lnTo>
                    <a:lnTo>
                      <a:pt x="818" y="1224"/>
                    </a:lnTo>
                    <a:lnTo>
                      <a:pt x="824" y="1240"/>
                    </a:lnTo>
                    <a:lnTo>
                      <a:pt x="830" y="1254"/>
                    </a:lnTo>
                    <a:lnTo>
                      <a:pt x="834" y="1270"/>
                    </a:lnTo>
                    <a:lnTo>
                      <a:pt x="836" y="1286"/>
                    </a:lnTo>
                    <a:lnTo>
                      <a:pt x="838" y="1304"/>
                    </a:lnTo>
                    <a:lnTo>
                      <a:pt x="838" y="1310"/>
                    </a:lnTo>
                    <a:lnTo>
                      <a:pt x="1154" y="1310"/>
                    </a:lnTo>
                    <a:lnTo>
                      <a:pt x="1154" y="1304"/>
                    </a:lnTo>
                    <a:lnTo>
                      <a:pt x="1154" y="1304"/>
                    </a:lnTo>
                    <a:lnTo>
                      <a:pt x="1156" y="1286"/>
                    </a:lnTo>
                    <a:lnTo>
                      <a:pt x="1158" y="1270"/>
                    </a:lnTo>
                    <a:lnTo>
                      <a:pt x="1162" y="1254"/>
                    </a:lnTo>
                    <a:lnTo>
                      <a:pt x="1168" y="1240"/>
                    </a:lnTo>
                    <a:lnTo>
                      <a:pt x="1174" y="1224"/>
                    </a:lnTo>
                    <a:lnTo>
                      <a:pt x="1184" y="1210"/>
                    </a:lnTo>
                    <a:lnTo>
                      <a:pt x="1192" y="1198"/>
                    </a:lnTo>
                    <a:lnTo>
                      <a:pt x="1204" y="1186"/>
                    </a:lnTo>
                    <a:lnTo>
                      <a:pt x="1216" y="1174"/>
                    </a:lnTo>
                    <a:lnTo>
                      <a:pt x="1228" y="1164"/>
                    </a:lnTo>
                    <a:lnTo>
                      <a:pt x="1242" y="1156"/>
                    </a:lnTo>
                    <a:lnTo>
                      <a:pt x="1256" y="1150"/>
                    </a:lnTo>
                    <a:lnTo>
                      <a:pt x="1272" y="1144"/>
                    </a:lnTo>
                    <a:lnTo>
                      <a:pt x="1286" y="1140"/>
                    </a:lnTo>
                    <a:lnTo>
                      <a:pt x="1304" y="1136"/>
                    </a:lnTo>
                    <a:lnTo>
                      <a:pt x="1320" y="1136"/>
                    </a:lnTo>
                    <a:lnTo>
                      <a:pt x="1346" y="1136"/>
                    </a:lnTo>
                    <a:lnTo>
                      <a:pt x="1346" y="326"/>
                    </a:lnTo>
                    <a:lnTo>
                      <a:pt x="1528" y="596"/>
                    </a:lnTo>
                    <a:lnTo>
                      <a:pt x="1528" y="596"/>
                    </a:lnTo>
                    <a:lnTo>
                      <a:pt x="1536" y="608"/>
                    </a:lnTo>
                    <a:lnTo>
                      <a:pt x="1544" y="618"/>
                    </a:lnTo>
                    <a:lnTo>
                      <a:pt x="1544" y="618"/>
                    </a:lnTo>
                    <a:lnTo>
                      <a:pt x="1552" y="628"/>
                    </a:lnTo>
                    <a:lnTo>
                      <a:pt x="1562" y="638"/>
                    </a:lnTo>
                    <a:lnTo>
                      <a:pt x="1572" y="646"/>
                    </a:lnTo>
                    <a:lnTo>
                      <a:pt x="1584" y="652"/>
                    </a:lnTo>
                    <a:lnTo>
                      <a:pt x="1596" y="658"/>
                    </a:lnTo>
                    <a:lnTo>
                      <a:pt x="1610" y="662"/>
                    </a:lnTo>
                    <a:lnTo>
                      <a:pt x="1624" y="664"/>
                    </a:lnTo>
                    <a:lnTo>
                      <a:pt x="1638" y="664"/>
                    </a:lnTo>
                    <a:lnTo>
                      <a:pt x="1638" y="664"/>
                    </a:lnTo>
                    <a:lnTo>
                      <a:pt x="1654" y="662"/>
                    </a:lnTo>
                    <a:lnTo>
                      <a:pt x="1670" y="660"/>
                    </a:lnTo>
                    <a:lnTo>
                      <a:pt x="1684" y="654"/>
                    </a:lnTo>
                    <a:lnTo>
                      <a:pt x="1696" y="646"/>
                    </a:lnTo>
                    <a:lnTo>
                      <a:pt x="1696" y="646"/>
                    </a:lnTo>
                    <a:lnTo>
                      <a:pt x="1706" y="638"/>
                    </a:lnTo>
                    <a:lnTo>
                      <a:pt x="1716" y="632"/>
                    </a:lnTo>
                    <a:lnTo>
                      <a:pt x="2010" y="418"/>
                    </a:lnTo>
                    <a:lnTo>
                      <a:pt x="1870" y="250"/>
                    </a:lnTo>
                    <a:lnTo>
                      <a:pt x="1666" y="400"/>
                    </a:lnTo>
                    <a:close/>
                    <a:moveTo>
                      <a:pt x="146" y="354"/>
                    </a:moveTo>
                    <a:lnTo>
                      <a:pt x="146" y="354"/>
                    </a:lnTo>
                    <a:lnTo>
                      <a:pt x="140" y="352"/>
                    </a:lnTo>
                    <a:lnTo>
                      <a:pt x="134" y="350"/>
                    </a:lnTo>
                    <a:lnTo>
                      <a:pt x="124" y="344"/>
                    </a:lnTo>
                    <a:lnTo>
                      <a:pt x="120" y="338"/>
                    </a:lnTo>
                    <a:lnTo>
                      <a:pt x="116" y="334"/>
                    </a:lnTo>
                    <a:lnTo>
                      <a:pt x="114" y="326"/>
                    </a:lnTo>
                    <a:lnTo>
                      <a:pt x="114" y="320"/>
                    </a:lnTo>
                    <a:lnTo>
                      <a:pt x="114" y="320"/>
                    </a:lnTo>
                    <a:lnTo>
                      <a:pt x="114" y="312"/>
                    </a:lnTo>
                    <a:lnTo>
                      <a:pt x="116" y="306"/>
                    </a:lnTo>
                    <a:lnTo>
                      <a:pt x="120" y="300"/>
                    </a:lnTo>
                    <a:lnTo>
                      <a:pt x="124" y="294"/>
                    </a:lnTo>
                    <a:lnTo>
                      <a:pt x="128" y="290"/>
                    </a:lnTo>
                    <a:lnTo>
                      <a:pt x="134" y="288"/>
                    </a:lnTo>
                    <a:lnTo>
                      <a:pt x="140" y="286"/>
                    </a:lnTo>
                    <a:lnTo>
                      <a:pt x="146" y="284"/>
                    </a:lnTo>
                    <a:lnTo>
                      <a:pt x="146" y="284"/>
                    </a:lnTo>
                    <a:lnTo>
                      <a:pt x="154" y="286"/>
                    </a:lnTo>
                    <a:lnTo>
                      <a:pt x="160" y="288"/>
                    </a:lnTo>
                    <a:lnTo>
                      <a:pt x="166" y="290"/>
                    </a:lnTo>
                    <a:lnTo>
                      <a:pt x="172" y="294"/>
                    </a:lnTo>
                    <a:lnTo>
                      <a:pt x="176" y="300"/>
                    </a:lnTo>
                    <a:lnTo>
                      <a:pt x="180" y="306"/>
                    </a:lnTo>
                    <a:lnTo>
                      <a:pt x="180" y="312"/>
                    </a:lnTo>
                    <a:lnTo>
                      <a:pt x="182" y="320"/>
                    </a:lnTo>
                    <a:lnTo>
                      <a:pt x="182" y="320"/>
                    </a:lnTo>
                    <a:lnTo>
                      <a:pt x="180" y="326"/>
                    </a:lnTo>
                    <a:lnTo>
                      <a:pt x="180" y="334"/>
                    </a:lnTo>
                    <a:lnTo>
                      <a:pt x="176" y="338"/>
                    </a:lnTo>
                    <a:lnTo>
                      <a:pt x="172" y="344"/>
                    </a:lnTo>
                    <a:lnTo>
                      <a:pt x="166" y="348"/>
                    </a:lnTo>
                    <a:lnTo>
                      <a:pt x="160" y="350"/>
                    </a:lnTo>
                    <a:lnTo>
                      <a:pt x="154" y="352"/>
                    </a:lnTo>
                    <a:lnTo>
                      <a:pt x="146" y="354"/>
                    </a:lnTo>
                    <a:lnTo>
                      <a:pt x="146" y="354"/>
                    </a:lnTo>
                    <a:close/>
                    <a:moveTo>
                      <a:pt x="994" y="832"/>
                    </a:moveTo>
                    <a:lnTo>
                      <a:pt x="994" y="832"/>
                    </a:lnTo>
                    <a:lnTo>
                      <a:pt x="984" y="830"/>
                    </a:lnTo>
                    <a:lnTo>
                      <a:pt x="978" y="828"/>
                    </a:lnTo>
                    <a:lnTo>
                      <a:pt x="970" y="824"/>
                    </a:lnTo>
                    <a:lnTo>
                      <a:pt x="964" y="818"/>
                    </a:lnTo>
                    <a:lnTo>
                      <a:pt x="960" y="812"/>
                    </a:lnTo>
                    <a:lnTo>
                      <a:pt x="956" y="804"/>
                    </a:lnTo>
                    <a:lnTo>
                      <a:pt x="954" y="796"/>
                    </a:lnTo>
                    <a:lnTo>
                      <a:pt x="952" y="788"/>
                    </a:lnTo>
                    <a:lnTo>
                      <a:pt x="952" y="788"/>
                    </a:lnTo>
                    <a:lnTo>
                      <a:pt x="954" y="780"/>
                    </a:lnTo>
                    <a:lnTo>
                      <a:pt x="956" y="772"/>
                    </a:lnTo>
                    <a:lnTo>
                      <a:pt x="960" y="764"/>
                    </a:lnTo>
                    <a:lnTo>
                      <a:pt x="964" y="758"/>
                    </a:lnTo>
                    <a:lnTo>
                      <a:pt x="970" y="754"/>
                    </a:lnTo>
                    <a:lnTo>
                      <a:pt x="978" y="750"/>
                    </a:lnTo>
                    <a:lnTo>
                      <a:pt x="984" y="748"/>
                    </a:lnTo>
                    <a:lnTo>
                      <a:pt x="994" y="748"/>
                    </a:lnTo>
                    <a:lnTo>
                      <a:pt x="994" y="748"/>
                    </a:lnTo>
                    <a:lnTo>
                      <a:pt x="1002" y="748"/>
                    </a:lnTo>
                    <a:lnTo>
                      <a:pt x="1010" y="750"/>
                    </a:lnTo>
                    <a:lnTo>
                      <a:pt x="1016" y="754"/>
                    </a:lnTo>
                    <a:lnTo>
                      <a:pt x="1022" y="758"/>
                    </a:lnTo>
                    <a:lnTo>
                      <a:pt x="1026" y="764"/>
                    </a:lnTo>
                    <a:lnTo>
                      <a:pt x="1030" y="772"/>
                    </a:lnTo>
                    <a:lnTo>
                      <a:pt x="1032" y="780"/>
                    </a:lnTo>
                    <a:lnTo>
                      <a:pt x="1032" y="788"/>
                    </a:lnTo>
                    <a:lnTo>
                      <a:pt x="1032" y="788"/>
                    </a:lnTo>
                    <a:lnTo>
                      <a:pt x="1032" y="796"/>
                    </a:lnTo>
                    <a:lnTo>
                      <a:pt x="1030" y="804"/>
                    </a:lnTo>
                    <a:lnTo>
                      <a:pt x="1026" y="812"/>
                    </a:lnTo>
                    <a:lnTo>
                      <a:pt x="1022" y="818"/>
                    </a:lnTo>
                    <a:lnTo>
                      <a:pt x="1016" y="824"/>
                    </a:lnTo>
                    <a:lnTo>
                      <a:pt x="1010" y="828"/>
                    </a:lnTo>
                    <a:lnTo>
                      <a:pt x="1002" y="830"/>
                    </a:lnTo>
                    <a:lnTo>
                      <a:pt x="994" y="832"/>
                    </a:lnTo>
                    <a:lnTo>
                      <a:pt x="994" y="832"/>
                    </a:lnTo>
                    <a:close/>
                    <a:moveTo>
                      <a:pt x="994" y="698"/>
                    </a:moveTo>
                    <a:lnTo>
                      <a:pt x="994" y="698"/>
                    </a:lnTo>
                    <a:lnTo>
                      <a:pt x="984" y="698"/>
                    </a:lnTo>
                    <a:lnTo>
                      <a:pt x="978" y="696"/>
                    </a:lnTo>
                    <a:lnTo>
                      <a:pt x="970" y="692"/>
                    </a:lnTo>
                    <a:lnTo>
                      <a:pt x="964" y="686"/>
                    </a:lnTo>
                    <a:lnTo>
                      <a:pt x="960" y="680"/>
                    </a:lnTo>
                    <a:lnTo>
                      <a:pt x="956" y="674"/>
                    </a:lnTo>
                    <a:lnTo>
                      <a:pt x="954" y="666"/>
                    </a:lnTo>
                    <a:lnTo>
                      <a:pt x="952" y="658"/>
                    </a:lnTo>
                    <a:lnTo>
                      <a:pt x="952" y="658"/>
                    </a:lnTo>
                    <a:lnTo>
                      <a:pt x="954" y="650"/>
                    </a:lnTo>
                    <a:lnTo>
                      <a:pt x="956" y="642"/>
                    </a:lnTo>
                    <a:lnTo>
                      <a:pt x="960" y="634"/>
                    </a:lnTo>
                    <a:lnTo>
                      <a:pt x="964" y="628"/>
                    </a:lnTo>
                    <a:lnTo>
                      <a:pt x="970" y="622"/>
                    </a:lnTo>
                    <a:lnTo>
                      <a:pt x="978" y="618"/>
                    </a:lnTo>
                    <a:lnTo>
                      <a:pt x="984" y="614"/>
                    </a:lnTo>
                    <a:lnTo>
                      <a:pt x="994" y="614"/>
                    </a:lnTo>
                    <a:lnTo>
                      <a:pt x="994" y="614"/>
                    </a:lnTo>
                    <a:lnTo>
                      <a:pt x="1002" y="614"/>
                    </a:lnTo>
                    <a:lnTo>
                      <a:pt x="1010" y="618"/>
                    </a:lnTo>
                    <a:lnTo>
                      <a:pt x="1016" y="622"/>
                    </a:lnTo>
                    <a:lnTo>
                      <a:pt x="1022" y="628"/>
                    </a:lnTo>
                    <a:lnTo>
                      <a:pt x="1026" y="634"/>
                    </a:lnTo>
                    <a:lnTo>
                      <a:pt x="1030" y="642"/>
                    </a:lnTo>
                    <a:lnTo>
                      <a:pt x="1032" y="650"/>
                    </a:lnTo>
                    <a:lnTo>
                      <a:pt x="1032" y="658"/>
                    </a:lnTo>
                    <a:lnTo>
                      <a:pt x="1032" y="658"/>
                    </a:lnTo>
                    <a:lnTo>
                      <a:pt x="1032" y="666"/>
                    </a:lnTo>
                    <a:lnTo>
                      <a:pt x="1030" y="674"/>
                    </a:lnTo>
                    <a:lnTo>
                      <a:pt x="1026" y="680"/>
                    </a:lnTo>
                    <a:lnTo>
                      <a:pt x="1022" y="686"/>
                    </a:lnTo>
                    <a:lnTo>
                      <a:pt x="1016" y="692"/>
                    </a:lnTo>
                    <a:lnTo>
                      <a:pt x="1010" y="696"/>
                    </a:lnTo>
                    <a:lnTo>
                      <a:pt x="1002" y="698"/>
                    </a:lnTo>
                    <a:lnTo>
                      <a:pt x="994" y="698"/>
                    </a:lnTo>
                    <a:lnTo>
                      <a:pt x="994" y="698"/>
                    </a:lnTo>
                    <a:close/>
                    <a:moveTo>
                      <a:pt x="994" y="562"/>
                    </a:moveTo>
                    <a:lnTo>
                      <a:pt x="994" y="562"/>
                    </a:lnTo>
                    <a:lnTo>
                      <a:pt x="984" y="562"/>
                    </a:lnTo>
                    <a:lnTo>
                      <a:pt x="978" y="560"/>
                    </a:lnTo>
                    <a:lnTo>
                      <a:pt x="970" y="556"/>
                    </a:lnTo>
                    <a:lnTo>
                      <a:pt x="964" y="552"/>
                    </a:lnTo>
                    <a:lnTo>
                      <a:pt x="960" y="544"/>
                    </a:lnTo>
                    <a:lnTo>
                      <a:pt x="956" y="538"/>
                    </a:lnTo>
                    <a:lnTo>
                      <a:pt x="954" y="528"/>
                    </a:lnTo>
                    <a:lnTo>
                      <a:pt x="952" y="520"/>
                    </a:lnTo>
                    <a:lnTo>
                      <a:pt x="952" y="520"/>
                    </a:lnTo>
                    <a:lnTo>
                      <a:pt x="954" y="512"/>
                    </a:lnTo>
                    <a:lnTo>
                      <a:pt x="956" y="504"/>
                    </a:lnTo>
                    <a:lnTo>
                      <a:pt x="960" y="496"/>
                    </a:lnTo>
                    <a:lnTo>
                      <a:pt x="964" y="490"/>
                    </a:lnTo>
                    <a:lnTo>
                      <a:pt x="970" y="484"/>
                    </a:lnTo>
                    <a:lnTo>
                      <a:pt x="978" y="480"/>
                    </a:lnTo>
                    <a:lnTo>
                      <a:pt x="984" y="478"/>
                    </a:lnTo>
                    <a:lnTo>
                      <a:pt x="994" y="476"/>
                    </a:lnTo>
                    <a:lnTo>
                      <a:pt x="994" y="476"/>
                    </a:lnTo>
                    <a:lnTo>
                      <a:pt x="1002" y="478"/>
                    </a:lnTo>
                    <a:lnTo>
                      <a:pt x="1010" y="480"/>
                    </a:lnTo>
                    <a:lnTo>
                      <a:pt x="1016" y="484"/>
                    </a:lnTo>
                    <a:lnTo>
                      <a:pt x="1022" y="490"/>
                    </a:lnTo>
                    <a:lnTo>
                      <a:pt x="1026" y="496"/>
                    </a:lnTo>
                    <a:lnTo>
                      <a:pt x="1030" y="504"/>
                    </a:lnTo>
                    <a:lnTo>
                      <a:pt x="1032" y="512"/>
                    </a:lnTo>
                    <a:lnTo>
                      <a:pt x="1032" y="520"/>
                    </a:lnTo>
                    <a:lnTo>
                      <a:pt x="1032" y="520"/>
                    </a:lnTo>
                    <a:lnTo>
                      <a:pt x="1032" y="528"/>
                    </a:lnTo>
                    <a:lnTo>
                      <a:pt x="1030" y="538"/>
                    </a:lnTo>
                    <a:lnTo>
                      <a:pt x="1026" y="544"/>
                    </a:lnTo>
                    <a:lnTo>
                      <a:pt x="1022" y="552"/>
                    </a:lnTo>
                    <a:lnTo>
                      <a:pt x="1016" y="556"/>
                    </a:lnTo>
                    <a:lnTo>
                      <a:pt x="1010" y="560"/>
                    </a:lnTo>
                    <a:lnTo>
                      <a:pt x="1002" y="562"/>
                    </a:lnTo>
                    <a:lnTo>
                      <a:pt x="994" y="562"/>
                    </a:lnTo>
                    <a:lnTo>
                      <a:pt x="994" y="562"/>
                    </a:lnTo>
                    <a:close/>
                    <a:moveTo>
                      <a:pt x="1866" y="354"/>
                    </a:moveTo>
                    <a:lnTo>
                      <a:pt x="1866" y="354"/>
                    </a:lnTo>
                    <a:lnTo>
                      <a:pt x="1856" y="352"/>
                    </a:lnTo>
                    <a:lnTo>
                      <a:pt x="1850" y="350"/>
                    </a:lnTo>
                    <a:lnTo>
                      <a:pt x="1842" y="348"/>
                    </a:lnTo>
                    <a:lnTo>
                      <a:pt x="1838" y="344"/>
                    </a:lnTo>
                    <a:lnTo>
                      <a:pt x="1832" y="338"/>
                    </a:lnTo>
                    <a:lnTo>
                      <a:pt x="1830" y="334"/>
                    </a:lnTo>
                    <a:lnTo>
                      <a:pt x="1828" y="326"/>
                    </a:lnTo>
                    <a:lnTo>
                      <a:pt x="1828" y="320"/>
                    </a:lnTo>
                    <a:lnTo>
                      <a:pt x="1828" y="320"/>
                    </a:lnTo>
                    <a:lnTo>
                      <a:pt x="1828" y="312"/>
                    </a:lnTo>
                    <a:lnTo>
                      <a:pt x="1830" y="306"/>
                    </a:lnTo>
                    <a:lnTo>
                      <a:pt x="1832" y="300"/>
                    </a:lnTo>
                    <a:lnTo>
                      <a:pt x="1838" y="294"/>
                    </a:lnTo>
                    <a:lnTo>
                      <a:pt x="1842" y="290"/>
                    </a:lnTo>
                    <a:lnTo>
                      <a:pt x="1850" y="288"/>
                    </a:lnTo>
                    <a:lnTo>
                      <a:pt x="1856" y="286"/>
                    </a:lnTo>
                    <a:lnTo>
                      <a:pt x="1866" y="284"/>
                    </a:lnTo>
                    <a:lnTo>
                      <a:pt x="1866" y="284"/>
                    </a:lnTo>
                    <a:lnTo>
                      <a:pt x="1872" y="286"/>
                    </a:lnTo>
                    <a:lnTo>
                      <a:pt x="1878" y="288"/>
                    </a:lnTo>
                    <a:lnTo>
                      <a:pt x="1882" y="290"/>
                    </a:lnTo>
                    <a:lnTo>
                      <a:pt x="1888" y="294"/>
                    </a:lnTo>
                    <a:lnTo>
                      <a:pt x="1894" y="306"/>
                    </a:lnTo>
                    <a:lnTo>
                      <a:pt x="1896" y="320"/>
                    </a:lnTo>
                    <a:lnTo>
                      <a:pt x="1896" y="320"/>
                    </a:lnTo>
                    <a:lnTo>
                      <a:pt x="1894" y="334"/>
                    </a:lnTo>
                    <a:lnTo>
                      <a:pt x="1888" y="344"/>
                    </a:lnTo>
                    <a:lnTo>
                      <a:pt x="1882" y="348"/>
                    </a:lnTo>
                    <a:lnTo>
                      <a:pt x="1878" y="350"/>
                    </a:lnTo>
                    <a:lnTo>
                      <a:pt x="1872" y="352"/>
                    </a:lnTo>
                    <a:lnTo>
                      <a:pt x="1866" y="354"/>
                    </a:lnTo>
                    <a:lnTo>
                      <a:pt x="1866" y="354"/>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101" name="Freeform 738"/>
              <p:cNvSpPr>
                <a:spLocks noChangeArrowheads="1"/>
              </p:cNvSpPr>
              <p:nvPr/>
            </p:nvSpPr>
            <p:spPr bwMode="auto">
              <a:xfrm>
                <a:off x="3652445" y="2945368"/>
                <a:ext cx="182285" cy="202525"/>
              </a:xfrm>
              <a:custGeom>
                <a:avLst/>
                <a:gdLst>
                  <a:gd name="T0" fmla="*/ 144 w 144"/>
                  <a:gd name="T1" fmla="*/ 12 h 162"/>
                  <a:gd name="T2" fmla="*/ 124 w 144"/>
                  <a:gd name="T3" fmla="*/ 0 h 162"/>
                  <a:gd name="T4" fmla="*/ 42 w 144"/>
                  <a:gd name="T5" fmla="*/ 98 h 162"/>
                  <a:gd name="T6" fmla="*/ 0 w 144"/>
                  <a:gd name="T7" fmla="*/ 146 h 162"/>
                  <a:gd name="T8" fmla="*/ 6 w 144"/>
                  <a:gd name="T9" fmla="*/ 146 h 162"/>
                  <a:gd name="T10" fmla="*/ 6 w 144"/>
                  <a:gd name="T11" fmla="*/ 146 h 162"/>
                  <a:gd name="T12" fmla="*/ 6 w 144"/>
                  <a:gd name="T13" fmla="*/ 148 h 162"/>
                  <a:gd name="T14" fmla="*/ 8 w 144"/>
                  <a:gd name="T15" fmla="*/ 150 h 162"/>
                  <a:gd name="T16" fmla="*/ 10 w 144"/>
                  <a:gd name="T17" fmla="*/ 152 h 162"/>
                  <a:gd name="T18" fmla="*/ 10 w 144"/>
                  <a:gd name="T19" fmla="*/ 154 h 162"/>
                  <a:gd name="T20" fmla="*/ 22 w 144"/>
                  <a:gd name="T21" fmla="*/ 162 h 162"/>
                  <a:gd name="T22" fmla="*/ 106 w 144"/>
                  <a:gd name="T23" fmla="*/ 64 h 162"/>
                  <a:gd name="T24" fmla="*/ 144 w 144"/>
                  <a:gd name="T25" fmla="*/ 12 h 1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
                  <a:gd name="T40" fmla="*/ 0 h 162"/>
                  <a:gd name="T41" fmla="*/ 144 w 144"/>
                  <a:gd name="T42" fmla="*/ 162 h 1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 h="162">
                    <a:moveTo>
                      <a:pt x="144" y="12"/>
                    </a:moveTo>
                    <a:lnTo>
                      <a:pt x="124" y="0"/>
                    </a:lnTo>
                    <a:lnTo>
                      <a:pt x="42" y="98"/>
                    </a:lnTo>
                    <a:lnTo>
                      <a:pt x="0" y="146"/>
                    </a:lnTo>
                    <a:lnTo>
                      <a:pt x="6" y="146"/>
                    </a:lnTo>
                    <a:lnTo>
                      <a:pt x="6" y="146"/>
                    </a:lnTo>
                    <a:lnTo>
                      <a:pt x="6" y="148"/>
                    </a:lnTo>
                    <a:lnTo>
                      <a:pt x="8" y="150"/>
                    </a:lnTo>
                    <a:lnTo>
                      <a:pt x="10" y="152"/>
                    </a:lnTo>
                    <a:lnTo>
                      <a:pt x="10" y="154"/>
                    </a:lnTo>
                    <a:lnTo>
                      <a:pt x="22" y="162"/>
                    </a:lnTo>
                    <a:lnTo>
                      <a:pt x="106" y="64"/>
                    </a:lnTo>
                    <a:lnTo>
                      <a:pt x="144" y="12"/>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102" name="Freeform 739"/>
              <p:cNvSpPr>
                <a:spLocks noChangeArrowheads="1"/>
              </p:cNvSpPr>
              <p:nvPr/>
            </p:nvSpPr>
            <p:spPr bwMode="auto">
              <a:xfrm>
                <a:off x="6136074" y="2917865"/>
                <a:ext cx="435458" cy="197525"/>
              </a:xfrm>
              <a:custGeom>
                <a:avLst/>
                <a:gdLst>
                  <a:gd name="T0" fmla="*/ 22 w 344"/>
                  <a:gd name="T1" fmla="*/ 6 h 158"/>
                  <a:gd name="T2" fmla="*/ 22 w 344"/>
                  <a:gd name="T3" fmla="*/ 6 h 158"/>
                  <a:gd name="T4" fmla="*/ 28 w 344"/>
                  <a:gd name="T5" fmla="*/ 4 h 158"/>
                  <a:gd name="T6" fmla="*/ 32 w 344"/>
                  <a:gd name="T7" fmla="*/ 2 h 158"/>
                  <a:gd name="T8" fmla="*/ 38 w 344"/>
                  <a:gd name="T9" fmla="*/ 0 h 158"/>
                  <a:gd name="T10" fmla="*/ 44 w 344"/>
                  <a:gd name="T11" fmla="*/ 0 h 158"/>
                  <a:gd name="T12" fmla="*/ 296 w 344"/>
                  <a:gd name="T13" fmla="*/ 0 h 158"/>
                  <a:gd name="T14" fmla="*/ 296 w 344"/>
                  <a:gd name="T15" fmla="*/ 0 h 158"/>
                  <a:gd name="T16" fmla="*/ 306 w 344"/>
                  <a:gd name="T17" fmla="*/ 0 h 158"/>
                  <a:gd name="T18" fmla="*/ 316 w 344"/>
                  <a:gd name="T19" fmla="*/ 4 h 158"/>
                  <a:gd name="T20" fmla="*/ 324 w 344"/>
                  <a:gd name="T21" fmla="*/ 8 h 158"/>
                  <a:gd name="T22" fmla="*/ 330 w 344"/>
                  <a:gd name="T23" fmla="*/ 14 h 158"/>
                  <a:gd name="T24" fmla="*/ 336 w 344"/>
                  <a:gd name="T25" fmla="*/ 22 h 158"/>
                  <a:gd name="T26" fmla="*/ 340 w 344"/>
                  <a:gd name="T27" fmla="*/ 30 h 158"/>
                  <a:gd name="T28" fmla="*/ 342 w 344"/>
                  <a:gd name="T29" fmla="*/ 38 h 158"/>
                  <a:gd name="T30" fmla="*/ 344 w 344"/>
                  <a:gd name="T31" fmla="*/ 46 h 158"/>
                  <a:gd name="T32" fmla="*/ 344 w 344"/>
                  <a:gd name="T33" fmla="*/ 46 h 158"/>
                  <a:gd name="T34" fmla="*/ 342 w 344"/>
                  <a:gd name="T35" fmla="*/ 58 h 158"/>
                  <a:gd name="T36" fmla="*/ 340 w 344"/>
                  <a:gd name="T37" fmla="*/ 68 h 158"/>
                  <a:gd name="T38" fmla="*/ 336 w 344"/>
                  <a:gd name="T39" fmla="*/ 76 h 158"/>
                  <a:gd name="T40" fmla="*/ 330 w 344"/>
                  <a:gd name="T41" fmla="*/ 82 h 158"/>
                  <a:gd name="T42" fmla="*/ 324 w 344"/>
                  <a:gd name="T43" fmla="*/ 88 h 158"/>
                  <a:gd name="T44" fmla="*/ 316 w 344"/>
                  <a:gd name="T45" fmla="*/ 92 h 158"/>
                  <a:gd name="T46" fmla="*/ 306 w 344"/>
                  <a:gd name="T47" fmla="*/ 96 h 158"/>
                  <a:gd name="T48" fmla="*/ 296 w 344"/>
                  <a:gd name="T49" fmla="*/ 96 h 158"/>
                  <a:gd name="T50" fmla="*/ 120 w 344"/>
                  <a:gd name="T51" fmla="*/ 158 h 158"/>
                  <a:gd name="T52" fmla="*/ 0 w 344"/>
                  <a:gd name="T53" fmla="*/ 18 h 158"/>
                  <a:gd name="T54" fmla="*/ 0 w 344"/>
                  <a:gd name="T55" fmla="*/ 18 h 158"/>
                  <a:gd name="T56" fmla="*/ 8 w 344"/>
                  <a:gd name="T57" fmla="*/ 16 h 158"/>
                  <a:gd name="T58" fmla="*/ 12 w 344"/>
                  <a:gd name="T59" fmla="*/ 12 h 158"/>
                  <a:gd name="T60" fmla="*/ 22 w 344"/>
                  <a:gd name="T61" fmla="*/ 6 h 158"/>
                  <a:gd name="T62" fmla="*/ 22 w 344"/>
                  <a:gd name="T63" fmla="*/ 6 h 1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4"/>
                  <a:gd name="T97" fmla="*/ 0 h 158"/>
                  <a:gd name="T98" fmla="*/ 344 w 344"/>
                  <a:gd name="T99" fmla="*/ 158 h 1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4" h="158">
                    <a:moveTo>
                      <a:pt x="22" y="6"/>
                    </a:moveTo>
                    <a:lnTo>
                      <a:pt x="22" y="6"/>
                    </a:lnTo>
                    <a:lnTo>
                      <a:pt x="28" y="4"/>
                    </a:lnTo>
                    <a:lnTo>
                      <a:pt x="32" y="2"/>
                    </a:lnTo>
                    <a:lnTo>
                      <a:pt x="38" y="0"/>
                    </a:lnTo>
                    <a:lnTo>
                      <a:pt x="44" y="0"/>
                    </a:lnTo>
                    <a:lnTo>
                      <a:pt x="296" y="0"/>
                    </a:lnTo>
                    <a:lnTo>
                      <a:pt x="296" y="0"/>
                    </a:lnTo>
                    <a:lnTo>
                      <a:pt x="306" y="0"/>
                    </a:lnTo>
                    <a:lnTo>
                      <a:pt x="316" y="4"/>
                    </a:lnTo>
                    <a:lnTo>
                      <a:pt x="324" y="8"/>
                    </a:lnTo>
                    <a:lnTo>
                      <a:pt x="330" y="14"/>
                    </a:lnTo>
                    <a:lnTo>
                      <a:pt x="336" y="22"/>
                    </a:lnTo>
                    <a:lnTo>
                      <a:pt x="340" y="30"/>
                    </a:lnTo>
                    <a:lnTo>
                      <a:pt x="342" y="38"/>
                    </a:lnTo>
                    <a:lnTo>
                      <a:pt x="344" y="46"/>
                    </a:lnTo>
                    <a:lnTo>
                      <a:pt x="344" y="46"/>
                    </a:lnTo>
                    <a:lnTo>
                      <a:pt x="342" y="58"/>
                    </a:lnTo>
                    <a:lnTo>
                      <a:pt x="340" y="68"/>
                    </a:lnTo>
                    <a:lnTo>
                      <a:pt x="336" y="76"/>
                    </a:lnTo>
                    <a:lnTo>
                      <a:pt x="330" y="82"/>
                    </a:lnTo>
                    <a:lnTo>
                      <a:pt x="324" y="88"/>
                    </a:lnTo>
                    <a:lnTo>
                      <a:pt x="316" y="92"/>
                    </a:lnTo>
                    <a:lnTo>
                      <a:pt x="306" y="96"/>
                    </a:lnTo>
                    <a:lnTo>
                      <a:pt x="296" y="96"/>
                    </a:lnTo>
                    <a:lnTo>
                      <a:pt x="120" y="158"/>
                    </a:lnTo>
                    <a:lnTo>
                      <a:pt x="0" y="18"/>
                    </a:lnTo>
                    <a:lnTo>
                      <a:pt x="0" y="18"/>
                    </a:lnTo>
                    <a:lnTo>
                      <a:pt x="8" y="16"/>
                    </a:lnTo>
                    <a:lnTo>
                      <a:pt x="12" y="12"/>
                    </a:lnTo>
                    <a:lnTo>
                      <a:pt x="22" y="6"/>
                    </a:lnTo>
                    <a:lnTo>
                      <a:pt x="22" y="6"/>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sp>
            <p:nvSpPr>
              <p:cNvPr id="103" name="Freeform 740"/>
              <p:cNvSpPr>
                <a:spLocks noChangeArrowheads="1"/>
              </p:cNvSpPr>
              <p:nvPr/>
            </p:nvSpPr>
            <p:spPr bwMode="auto">
              <a:xfrm>
                <a:off x="6093035" y="2945368"/>
                <a:ext cx="179753" cy="202525"/>
              </a:xfrm>
              <a:custGeom>
                <a:avLst/>
                <a:gdLst>
                  <a:gd name="T0" fmla="*/ 0 w 142"/>
                  <a:gd name="T1" fmla="*/ 12 h 162"/>
                  <a:gd name="T2" fmla="*/ 20 w 142"/>
                  <a:gd name="T3" fmla="*/ 0 h 162"/>
                  <a:gd name="T4" fmla="*/ 20 w 142"/>
                  <a:gd name="T5" fmla="*/ 0 h 162"/>
                  <a:gd name="T6" fmla="*/ 22 w 142"/>
                  <a:gd name="T7" fmla="*/ 0 h 162"/>
                  <a:gd name="T8" fmla="*/ 104 w 142"/>
                  <a:gd name="T9" fmla="*/ 98 h 162"/>
                  <a:gd name="T10" fmla="*/ 142 w 142"/>
                  <a:gd name="T11" fmla="*/ 146 h 162"/>
                  <a:gd name="T12" fmla="*/ 142 w 142"/>
                  <a:gd name="T13" fmla="*/ 146 h 162"/>
                  <a:gd name="T14" fmla="*/ 132 w 142"/>
                  <a:gd name="T15" fmla="*/ 154 h 162"/>
                  <a:gd name="T16" fmla="*/ 124 w 142"/>
                  <a:gd name="T17" fmla="*/ 162 h 162"/>
                  <a:gd name="T18" fmla="*/ 46 w 142"/>
                  <a:gd name="T19" fmla="*/ 64 h 162"/>
                  <a:gd name="T20" fmla="*/ 0 w 142"/>
                  <a:gd name="T21" fmla="*/ 12 h 1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2"/>
                  <a:gd name="T34" fmla="*/ 0 h 162"/>
                  <a:gd name="T35" fmla="*/ 142 w 142"/>
                  <a:gd name="T36" fmla="*/ 162 h 1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2" h="162">
                    <a:moveTo>
                      <a:pt x="0" y="12"/>
                    </a:moveTo>
                    <a:lnTo>
                      <a:pt x="20" y="0"/>
                    </a:lnTo>
                    <a:lnTo>
                      <a:pt x="20" y="0"/>
                    </a:lnTo>
                    <a:lnTo>
                      <a:pt x="22" y="0"/>
                    </a:lnTo>
                    <a:lnTo>
                      <a:pt x="104" y="98"/>
                    </a:lnTo>
                    <a:lnTo>
                      <a:pt x="142" y="146"/>
                    </a:lnTo>
                    <a:lnTo>
                      <a:pt x="142" y="146"/>
                    </a:lnTo>
                    <a:lnTo>
                      <a:pt x="132" y="154"/>
                    </a:lnTo>
                    <a:lnTo>
                      <a:pt x="124" y="162"/>
                    </a:lnTo>
                    <a:lnTo>
                      <a:pt x="46" y="64"/>
                    </a:lnTo>
                    <a:lnTo>
                      <a:pt x="0" y="12"/>
                    </a:lnTo>
                    <a:close/>
                  </a:path>
                </a:pathLst>
              </a:custGeom>
              <a:solidFill>
                <a:srgbClr val="3434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latin typeface="Impact" pitchFamily="34" charset="0"/>
                  <a:ea typeface="微软雅黑" pitchFamily="34" charset="-122"/>
                  <a:sym typeface="Impact" pitchFamily="34" charset="0"/>
                </a:endParaRPr>
              </a:p>
            </p:txBody>
          </p:sp>
        </p:grpSp>
      </p:grpSp>
      <p:sp>
        <p:nvSpPr>
          <p:cNvPr id="104" name="圆角矩形 740"/>
          <p:cNvSpPr>
            <a:spLocks noChangeArrowheads="1"/>
          </p:cNvSpPr>
          <p:nvPr/>
        </p:nvSpPr>
        <p:spPr bwMode="auto">
          <a:xfrm>
            <a:off x="1420299" y="1262658"/>
            <a:ext cx="2557475" cy="1655207"/>
          </a:xfrm>
          <a:prstGeom prst="roundRect">
            <a:avLst>
              <a:gd name="adj" fmla="val 9523"/>
            </a:avLst>
          </a:prstGeom>
          <a:solidFill>
            <a:srgbClr val="4BB0D0"/>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endParaRPr lang="zh-CN" altLang="zh-CN">
              <a:solidFill>
                <a:srgbClr val="FFFFFF"/>
              </a:solidFill>
            </a:endParaRPr>
          </a:p>
        </p:txBody>
      </p:sp>
      <p:sp>
        <p:nvSpPr>
          <p:cNvPr id="105" name="圆角矩形 741"/>
          <p:cNvSpPr>
            <a:spLocks noChangeArrowheads="1"/>
          </p:cNvSpPr>
          <p:nvPr/>
        </p:nvSpPr>
        <p:spPr bwMode="auto">
          <a:xfrm>
            <a:off x="5963916" y="1265158"/>
            <a:ext cx="2513167" cy="1655207"/>
          </a:xfrm>
          <a:prstGeom prst="roundRect">
            <a:avLst>
              <a:gd name="adj" fmla="val 8875"/>
            </a:avLst>
          </a:prstGeom>
          <a:solidFill>
            <a:srgbClr val="EE9065"/>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endParaRPr lang="zh-CN" altLang="zh-CN">
              <a:solidFill>
                <a:srgbClr val="FFFFFF"/>
              </a:solidFill>
            </a:endParaRPr>
          </a:p>
        </p:txBody>
      </p:sp>
      <p:sp>
        <p:nvSpPr>
          <p:cNvPr id="106" name="文本框 743"/>
          <p:cNvSpPr>
            <a:spLocks noChangeArrowheads="1"/>
          </p:cNvSpPr>
          <p:nvPr/>
        </p:nvSpPr>
        <p:spPr bwMode="auto">
          <a:xfrm>
            <a:off x="2469491" y="1442680"/>
            <a:ext cx="739266" cy="60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sz="3500" dirty="0">
                <a:solidFill>
                  <a:schemeClr val="bg1"/>
                </a:solidFill>
                <a:ea typeface="MS Gothic" pitchFamily="49" charset="-128"/>
              </a:rPr>
              <a:t>01</a:t>
            </a:r>
            <a:endParaRPr lang="zh-CN" altLang="en-US" sz="3500" dirty="0">
              <a:solidFill>
                <a:schemeClr val="bg1"/>
              </a:solidFill>
              <a:ea typeface="MS Gothic" pitchFamily="49" charset="-128"/>
            </a:endParaRPr>
          </a:p>
        </p:txBody>
      </p:sp>
      <p:pic>
        <p:nvPicPr>
          <p:cNvPr id="107" name="图片 7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77111" y="1583948"/>
            <a:ext cx="437990" cy="3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 name="文本框 746"/>
          <p:cNvSpPr>
            <a:spLocks noChangeArrowheads="1"/>
          </p:cNvSpPr>
          <p:nvPr/>
        </p:nvSpPr>
        <p:spPr bwMode="auto">
          <a:xfrm>
            <a:off x="6199366" y="1436430"/>
            <a:ext cx="739266" cy="60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sz="3500" dirty="0">
                <a:solidFill>
                  <a:schemeClr val="bg1"/>
                </a:solidFill>
                <a:ea typeface="MS Gothic" pitchFamily="49" charset="-128"/>
              </a:rPr>
              <a:t>02</a:t>
            </a:r>
            <a:endParaRPr lang="zh-CN" altLang="en-US" sz="3500" dirty="0">
              <a:solidFill>
                <a:schemeClr val="bg1"/>
              </a:solidFill>
              <a:ea typeface="MS Gothic" pitchFamily="49" charset="-128"/>
            </a:endParaRPr>
          </a:p>
        </p:txBody>
      </p:sp>
      <p:pic>
        <p:nvPicPr>
          <p:cNvPr id="110" name="图片 74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46228" y="1550194"/>
            <a:ext cx="362038" cy="35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 name="文本框 748"/>
          <p:cNvSpPr>
            <a:spLocks noChangeArrowheads="1"/>
          </p:cNvSpPr>
          <p:nvPr/>
        </p:nvSpPr>
        <p:spPr bwMode="auto">
          <a:xfrm>
            <a:off x="6136074" y="2051574"/>
            <a:ext cx="2240878" cy="58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ts val="1985"/>
              </a:lnSpc>
            </a:pPr>
            <a:r>
              <a:rPr lang="zh-CN" altLang="en-US" dirty="0">
                <a:solidFill>
                  <a:schemeClr val="bg1"/>
                </a:solidFill>
                <a:latin typeface="Impact" pitchFamily="34" charset="0"/>
                <a:ea typeface="微软雅黑" pitchFamily="34" charset="-122"/>
                <a:sym typeface="Impact" pitchFamily="34" charset="0"/>
              </a:rPr>
              <a:t>内容说明内容说明</a:t>
            </a:r>
            <a:endParaRPr lang="en-US" dirty="0">
              <a:solidFill>
                <a:schemeClr val="bg1"/>
              </a:solidFill>
              <a:latin typeface="Impact" pitchFamily="34" charset="0"/>
              <a:ea typeface="微软雅黑" pitchFamily="34" charset="-122"/>
              <a:sym typeface="Impact" pitchFamily="34" charset="0"/>
            </a:endParaRPr>
          </a:p>
          <a:p>
            <a:pPr algn="ctr">
              <a:lnSpc>
                <a:spcPts val="1985"/>
              </a:lnSpc>
            </a:pPr>
            <a:r>
              <a:rPr lang="zh-CN" altLang="en-US" dirty="0">
                <a:solidFill>
                  <a:schemeClr val="bg1"/>
                </a:solidFill>
                <a:latin typeface="Impact" pitchFamily="34" charset="0"/>
                <a:ea typeface="微软雅黑" pitchFamily="34" charset="-122"/>
                <a:sym typeface="Impact" pitchFamily="34" charset="0"/>
              </a:rPr>
              <a:t>内容说明内容说明</a:t>
            </a:r>
            <a:endParaRPr lang="zh-CN" altLang="en-US" dirty="0"/>
          </a:p>
        </p:txBody>
      </p:sp>
      <p:sp>
        <p:nvSpPr>
          <p:cNvPr id="112" name="文本框 748"/>
          <p:cNvSpPr>
            <a:spLocks noChangeArrowheads="1"/>
          </p:cNvSpPr>
          <p:nvPr/>
        </p:nvSpPr>
        <p:spPr bwMode="auto">
          <a:xfrm>
            <a:off x="1552356" y="2035789"/>
            <a:ext cx="2240878" cy="586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ts val="1985"/>
              </a:lnSpc>
            </a:pPr>
            <a:r>
              <a:rPr lang="zh-CN" altLang="en-US" dirty="0">
                <a:solidFill>
                  <a:schemeClr val="bg1"/>
                </a:solidFill>
                <a:latin typeface="Impact" pitchFamily="34" charset="0"/>
                <a:ea typeface="微软雅黑" pitchFamily="34" charset="-122"/>
                <a:sym typeface="Impact" pitchFamily="34" charset="0"/>
              </a:rPr>
              <a:t>内容说明内容说明</a:t>
            </a:r>
            <a:endParaRPr lang="en-US" dirty="0">
              <a:solidFill>
                <a:schemeClr val="bg1"/>
              </a:solidFill>
              <a:latin typeface="Impact" pitchFamily="34" charset="0"/>
              <a:ea typeface="微软雅黑" pitchFamily="34" charset="-122"/>
              <a:sym typeface="Impact" pitchFamily="34" charset="0"/>
            </a:endParaRPr>
          </a:p>
          <a:p>
            <a:pPr algn="ctr">
              <a:lnSpc>
                <a:spcPts val="1985"/>
              </a:lnSpc>
            </a:pPr>
            <a:r>
              <a:rPr lang="zh-CN" altLang="en-US" dirty="0">
                <a:solidFill>
                  <a:schemeClr val="bg1"/>
                </a:solidFill>
                <a:latin typeface="Impact" pitchFamily="34" charset="0"/>
                <a:ea typeface="微软雅黑" pitchFamily="34" charset="-122"/>
                <a:sym typeface="Impact" pitchFamily="34" charset="0"/>
              </a:rPr>
              <a:t>内容说明内容说明</a:t>
            </a:r>
            <a:endParaRPr lang="zh-CN" altLang="en-US" dirty="0"/>
          </a:p>
        </p:txBody>
      </p:sp>
      <p:sp>
        <p:nvSpPr>
          <p:cNvPr id="45"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6" name="矩形 45"/>
          <p:cNvSpPr/>
          <p:nvPr/>
        </p:nvSpPr>
        <p:spPr>
          <a:xfrm>
            <a:off x="0" y="207231"/>
            <a:ext cx="4078950" cy="44875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7" name="直角三角形 46"/>
          <p:cNvSpPr/>
          <p:nvPr/>
        </p:nvSpPr>
        <p:spPr>
          <a:xfrm flipV="1">
            <a:off x="3396106" y="651509"/>
            <a:ext cx="682844" cy="137160"/>
          </a:xfrm>
          <a:prstGeom prst="rtTriangl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8"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grpSp>
        <p:nvGrpSpPr>
          <p:cNvPr id="49" name="组合 48"/>
          <p:cNvGrpSpPr/>
          <p:nvPr/>
        </p:nvGrpSpPr>
        <p:grpSpPr>
          <a:xfrm flipH="1">
            <a:off x="8587951" y="212165"/>
            <a:ext cx="990052" cy="766369"/>
            <a:chOff x="0" y="0"/>
            <a:chExt cx="1865117" cy="1555038"/>
          </a:xfrm>
        </p:grpSpPr>
        <p:sp>
          <p:nvSpPr>
            <p:cNvPr id="50" name="矩形 49"/>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1" name="矩形 50"/>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2" name="矩形 51"/>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3" name="矩形 52"/>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5" name="矩形 54"/>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6" name="矩形 55"/>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Tree>
    <p:extLst>
      <p:ext uri="{BB962C8B-B14F-4D97-AF65-F5344CB8AC3E}">
        <p14:creationId xmlns:p14="http://schemas.microsoft.com/office/powerpoint/2010/main" val="4258153218"/>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0-#ppt_w/2"/>
                                          </p:val>
                                        </p:tav>
                                        <p:tav tm="100000">
                                          <p:val>
                                            <p:strVal val="#ppt_x"/>
                                          </p:val>
                                        </p:tav>
                                      </p:tavLst>
                                    </p:anim>
                                    <p:anim calcmode="lin" valueType="num">
                                      <p:cBhvr additive="base">
                                        <p:cTn id="8" dur="500" fill="hold"/>
                                        <p:tgtEl>
                                          <p:spTgt spid="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right)">
                                      <p:cBhvr>
                                        <p:cTn id="12" dur="500"/>
                                        <p:tgtEl>
                                          <p:spTgt spid="47"/>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48"/>
                                        </p:tgtEl>
                                        <p:attrNameLst>
                                          <p:attrName>style.visibility</p:attrName>
                                        </p:attrNameLst>
                                      </p:cBhvr>
                                      <p:to>
                                        <p:strVal val="visible"/>
                                      </p:to>
                                    </p:set>
                                    <p:anim calcmode="lin" valueType="num">
                                      <p:cBhvr>
                                        <p:cTn id="19" dur="500" fill="hold"/>
                                        <p:tgtEl>
                                          <p:spTgt spid="4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48"/>
                                        </p:tgtEl>
                                        <p:attrNameLst>
                                          <p:attrName>ppt_y</p:attrName>
                                        </p:attrNameLst>
                                      </p:cBhvr>
                                      <p:tavLst>
                                        <p:tav tm="0">
                                          <p:val>
                                            <p:strVal val="#ppt_y"/>
                                          </p:val>
                                        </p:tav>
                                        <p:tav tm="100000">
                                          <p:val>
                                            <p:strVal val="#ppt_y"/>
                                          </p:val>
                                        </p:tav>
                                      </p:tavLst>
                                    </p:anim>
                                    <p:anim calcmode="lin" valueType="num">
                                      <p:cBhvr>
                                        <p:cTn id="21" dur="500" fill="hold"/>
                                        <p:tgtEl>
                                          <p:spTgt spid="4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48"/>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48"/>
                                        </p:tgtEl>
                                      </p:cBhvr>
                                    </p:animEffect>
                                  </p:childTnLst>
                                </p:cTn>
                              </p:par>
                              <p:par>
                                <p:cTn id="24" presetID="53" presetClass="entr" presetSubtype="16" fill="hold" nodeType="with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animEffect transition="in" filter="fade">
                                      <p:cBhvr>
                                        <p:cTn id="28" dur="500"/>
                                        <p:tgtEl>
                                          <p:spTgt spid="49"/>
                                        </p:tgtEl>
                                      </p:cBhvr>
                                    </p:animEffect>
                                  </p:childTnLst>
                                </p:cTn>
                              </p:par>
                            </p:childTnLst>
                          </p:cTn>
                        </p:par>
                        <p:par>
                          <p:cTn id="29" fill="hold">
                            <p:stCondLst>
                              <p:cond delay="2000"/>
                            </p:stCondLst>
                            <p:childTnLst>
                              <p:par>
                                <p:cTn id="30" presetID="16" presetClass="entr" presetSubtype="37"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outVertical)">
                                      <p:cBhvr>
                                        <p:cTn id="32" dur="500"/>
                                        <p:tgtEl>
                                          <p:spTgt spid="3"/>
                                        </p:tgtEl>
                                      </p:cBhvr>
                                    </p:animEffect>
                                  </p:childTnLst>
                                </p:cTn>
                              </p:par>
                            </p:childTnLst>
                          </p:cTn>
                        </p:par>
                        <p:par>
                          <p:cTn id="33" fill="hold">
                            <p:stCondLst>
                              <p:cond delay="250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31" presetClass="entr" presetSubtype="0" fill="hold" grpId="0" nodeType="afterEffect">
                                  <p:stCondLst>
                                    <p:cond delay="0"/>
                                  </p:stCondLst>
                                  <p:childTnLst>
                                    <p:set>
                                      <p:cBhvr>
                                        <p:cTn id="41" dur="1" fill="hold">
                                          <p:stCondLst>
                                            <p:cond delay="0"/>
                                          </p:stCondLst>
                                        </p:cTn>
                                        <p:tgtEl>
                                          <p:spTgt spid="104"/>
                                        </p:tgtEl>
                                        <p:attrNameLst>
                                          <p:attrName>style.visibility</p:attrName>
                                        </p:attrNameLst>
                                      </p:cBhvr>
                                      <p:to>
                                        <p:strVal val="visible"/>
                                      </p:to>
                                    </p:set>
                                    <p:anim calcmode="lin" valueType="num">
                                      <p:cBhvr>
                                        <p:cTn id="42" dur="1000" fill="hold"/>
                                        <p:tgtEl>
                                          <p:spTgt spid="104"/>
                                        </p:tgtEl>
                                        <p:attrNameLst>
                                          <p:attrName>ppt_w</p:attrName>
                                        </p:attrNameLst>
                                      </p:cBhvr>
                                      <p:tavLst>
                                        <p:tav tm="0">
                                          <p:val>
                                            <p:fltVal val="0"/>
                                          </p:val>
                                        </p:tav>
                                        <p:tav tm="100000">
                                          <p:val>
                                            <p:strVal val="#ppt_w"/>
                                          </p:val>
                                        </p:tav>
                                      </p:tavLst>
                                    </p:anim>
                                    <p:anim calcmode="lin" valueType="num">
                                      <p:cBhvr>
                                        <p:cTn id="43" dur="1000" fill="hold"/>
                                        <p:tgtEl>
                                          <p:spTgt spid="104"/>
                                        </p:tgtEl>
                                        <p:attrNameLst>
                                          <p:attrName>ppt_h</p:attrName>
                                        </p:attrNameLst>
                                      </p:cBhvr>
                                      <p:tavLst>
                                        <p:tav tm="0">
                                          <p:val>
                                            <p:fltVal val="0"/>
                                          </p:val>
                                        </p:tav>
                                        <p:tav tm="100000">
                                          <p:val>
                                            <p:strVal val="#ppt_h"/>
                                          </p:val>
                                        </p:tav>
                                      </p:tavLst>
                                    </p:anim>
                                    <p:anim calcmode="lin" valueType="num">
                                      <p:cBhvr>
                                        <p:cTn id="44" dur="1000" fill="hold"/>
                                        <p:tgtEl>
                                          <p:spTgt spid="104"/>
                                        </p:tgtEl>
                                        <p:attrNameLst>
                                          <p:attrName>style.rotation</p:attrName>
                                        </p:attrNameLst>
                                      </p:cBhvr>
                                      <p:tavLst>
                                        <p:tav tm="0">
                                          <p:val>
                                            <p:fltVal val="90"/>
                                          </p:val>
                                        </p:tav>
                                        <p:tav tm="100000">
                                          <p:val>
                                            <p:fltVal val="0"/>
                                          </p:val>
                                        </p:tav>
                                      </p:tavLst>
                                    </p:anim>
                                    <p:animEffect transition="in" filter="fade">
                                      <p:cBhvr>
                                        <p:cTn id="45" dur="1000"/>
                                        <p:tgtEl>
                                          <p:spTgt spid="104"/>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105"/>
                                        </p:tgtEl>
                                        <p:attrNameLst>
                                          <p:attrName>style.visibility</p:attrName>
                                        </p:attrNameLst>
                                      </p:cBhvr>
                                      <p:to>
                                        <p:strVal val="visible"/>
                                      </p:to>
                                    </p:set>
                                    <p:anim calcmode="lin" valueType="num">
                                      <p:cBhvr>
                                        <p:cTn id="48" dur="1000" fill="hold"/>
                                        <p:tgtEl>
                                          <p:spTgt spid="105"/>
                                        </p:tgtEl>
                                        <p:attrNameLst>
                                          <p:attrName>ppt_w</p:attrName>
                                        </p:attrNameLst>
                                      </p:cBhvr>
                                      <p:tavLst>
                                        <p:tav tm="0">
                                          <p:val>
                                            <p:fltVal val="0"/>
                                          </p:val>
                                        </p:tav>
                                        <p:tav tm="100000">
                                          <p:val>
                                            <p:strVal val="#ppt_w"/>
                                          </p:val>
                                        </p:tav>
                                      </p:tavLst>
                                    </p:anim>
                                    <p:anim calcmode="lin" valueType="num">
                                      <p:cBhvr>
                                        <p:cTn id="49" dur="1000" fill="hold"/>
                                        <p:tgtEl>
                                          <p:spTgt spid="105"/>
                                        </p:tgtEl>
                                        <p:attrNameLst>
                                          <p:attrName>ppt_h</p:attrName>
                                        </p:attrNameLst>
                                      </p:cBhvr>
                                      <p:tavLst>
                                        <p:tav tm="0">
                                          <p:val>
                                            <p:fltVal val="0"/>
                                          </p:val>
                                        </p:tav>
                                        <p:tav tm="100000">
                                          <p:val>
                                            <p:strVal val="#ppt_h"/>
                                          </p:val>
                                        </p:tav>
                                      </p:tavLst>
                                    </p:anim>
                                    <p:anim calcmode="lin" valueType="num">
                                      <p:cBhvr>
                                        <p:cTn id="50" dur="1000" fill="hold"/>
                                        <p:tgtEl>
                                          <p:spTgt spid="105"/>
                                        </p:tgtEl>
                                        <p:attrNameLst>
                                          <p:attrName>style.rotation</p:attrName>
                                        </p:attrNameLst>
                                      </p:cBhvr>
                                      <p:tavLst>
                                        <p:tav tm="0">
                                          <p:val>
                                            <p:fltVal val="90"/>
                                          </p:val>
                                        </p:tav>
                                        <p:tav tm="100000">
                                          <p:val>
                                            <p:fltVal val="0"/>
                                          </p:val>
                                        </p:tav>
                                      </p:tavLst>
                                    </p:anim>
                                    <p:animEffect transition="in" filter="fade">
                                      <p:cBhvr>
                                        <p:cTn id="51" dur="1000"/>
                                        <p:tgtEl>
                                          <p:spTgt spid="105"/>
                                        </p:tgtEl>
                                      </p:cBhvr>
                                    </p:animEffect>
                                  </p:childTnLst>
                                </p:cTn>
                              </p:par>
                            </p:childTnLst>
                          </p:cTn>
                        </p:par>
                        <p:par>
                          <p:cTn id="52" fill="hold">
                            <p:stCondLst>
                              <p:cond delay="4500"/>
                            </p:stCondLst>
                            <p:childTnLst>
                              <p:par>
                                <p:cTn id="53" presetID="14" presetClass="entr" presetSubtype="10" fill="hold" nodeType="after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randombar(horizontal)">
                                      <p:cBhvr>
                                        <p:cTn id="55" dur="500"/>
                                        <p:tgtEl>
                                          <p:spTgt spid="107"/>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112"/>
                                        </p:tgtEl>
                                        <p:attrNameLst>
                                          <p:attrName>style.visibility</p:attrName>
                                        </p:attrNameLst>
                                      </p:cBhvr>
                                      <p:to>
                                        <p:strVal val="visible"/>
                                      </p:to>
                                    </p:set>
                                    <p:animEffect transition="in" filter="randombar(horizontal)">
                                      <p:cBhvr>
                                        <p:cTn id="58" dur="500"/>
                                        <p:tgtEl>
                                          <p:spTgt spid="112"/>
                                        </p:tgtEl>
                                      </p:cBhvr>
                                    </p:animEffect>
                                  </p:childTnLst>
                                </p:cTn>
                              </p:par>
                              <p:par>
                                <p:cTn id="59" presetID="14" presetClass="entr" presetSubtype="10" fill="hold" grpId="0" nodeType="withEffect">
                                  <p:stCondLst>
                                    <p:cond delay="0"/>
                                  </p:stCondLst>
                                  <p:childTnLst>
                                    <p:set>
                                      <p:cBhvr>
                                        <p:cTn id="60" dur="1" fill="hold">
                                          <p:stCondLst>
                                            <p:cond delay="0"/>
                                          </p:stCondLst>
                                        </p:cTn>
                                        <p:tgtEl>
                                          <p:spTgt spid="106"/>
                                        </p:tgtEl>
                                        <p:attrNameLst>
                                          <p:attrName>style.visibility</p:attrName>
                                        </p:attrNameLst>
                                      </p:cBhvr>
                                      <p:to>
                                        <p:strVal val="visible"/>
                                      </p:to>
                                    </p:set>
                                    <p:animEffect transition="in" filter="randombar(horizontal)">
                                      <p:cBhvr>
                                        <p:cTn id="61" dur="500"/>
                                        <p:tgtEl>
                                          <p:spTgt spid="106"/>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109"/>
                                        </p:tgtEl>
                                        <p:attrNameLst>
                                          <p:attrName>style.visibility</p:attrName>
                                        </p:attrNameLst>
                                      </p:cBhvr>
                                      <p:to>
                                        <p:strVal val="visible"/>
                                      </p:to>
                                    </p:set>
                                    <p:animEffect transition="in" filter="randombar(horizontal)">
                                      <p:cBhvr>
                                        <p:cTn id="64" dur="500"/>
                                        <p:tgtEl>
                                          <p:spTgt spid="109"/>
                                        </p:tgtEl>
                                      </p:cBhvr>
                                    </p:animEffect>
                                  </p:childTnLst>
                                </p:cTn>
                              </p:par>
                              <p:par>
                                <p:cTn id="65" presetID="14" presetClass="entr" presetSubtype="10" fill="hold" nodeType="withEffect">
                                  <p:stCondLst>
                                    <p:cond delay="0"/>
                                  </p:stCondLst>
                                  <p:childTnLst>
                                    <p:set>
                                      <p:cBhvr>
                                        <p:cTn id="66" dur="1" fill="hold">
                                          <p:stCondLst>
                                            <p:cond delay="0"/>
                                          </p:stCondLst>
                                        </p:cTn>
                                        <p:tgtEl>
                                          <p:spTgt spid="110"/>
                                        </p:tgtEl>
                                        <p:attrNameLst>
                                          <p:attrName>style.visibility</p:attrName>
                                        </p:attrNameLst>
                                      </p:cBhvr>
                                      <p:to>
                                        <p:strVal val="visible"/>
                                      </p:to>
                                    </p:set>
                                    <p:animEffect transition="in" filter="randombar(horizontal)">
                                      <p:cBhvr>
                                        <p:cTn id="67" dur="500"/>
                                        <p:tgtEl>
                                          <p:spTgt spid="110"/>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111"/>
                                        </p:tgtEl>
                                        <p:attrNameLst>
                                          <p:attrName>style.visibility</p:attrName>
                                        </p:attrNameLst>
                                      </p:cBhvr>
                                      <p:to>
                                        <p:strVal val="visible"/>
                                      </p:to>
                                    </p:set>
                                    <p:animEffect transition="in" filter="randombar(horizontal)">
                                      <p:cBhvr>
                                        <p:cTn id="70"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p:bldP spid="109" grpId="0"/>
      <p:bldP spid="111" grpId="0"/>
      <p:bldP spid="112" grpId="0"/>
      <p:bldP spid="45" grpId="0" animBg="1"/>
      <p:bldP spid="46" grpId="0" animBg="1"/>
      <p:bldP spid="47" grpId="0" animBg="1"/>
      <p:bldP spid="48"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任意多边形 13"/>
          <p:cNvSpPr>
            <a:spLocks noChangeArrowheads="1"/>
          </p:cNvSpPr>
          <p:nvPr/>
        </p:nvSpPr>
        <p:spPr bwMode="auto">
          <a:xfrm>
            <a:off x="2595298" y="1673562"/>
            <a:ext cx="1716592" cy="222045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12013"/>
              <a:gd name="T40" fmla="*/ 0 h 4375052"/>
              <a:gd name="T41" fmla="*/ 2912013 w 2912013"/>
              <a:gd name="T42" fmla="*/ 4375052 h 43750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EE906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sp>
        <p:nvSpPr>
          <p:cNvPr id="34" name="任意多边形 14"/>
          <p:cNvSpPr>
            <a:spLocks noChangeArrowheads="1"/>
          </p:cNvSpPr>
          <p:nvPr/>
        </p:nvSpPr>
        <p:spPr bwMode="auto">
          <a:xfrm flipH="1">
            <a:off x="5542973" y="1673562"/>
            <a:ext cx="1715657" cy="222045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12013"/>
              <a:gd name="T40" fmla="*/ 0 h 4375052"/>
              <a:gd name="T41" fmla="*/ 2912013 w 2912013"/>
              <a:gd name="T42" fmla="*/ 4375052 h 43750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43415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sp>
        <p:nvSpPr>
          <p:cNvPr id="54" name="任意多边形 15"/>
          <p:cNvSpPr>
            <a:spLocks noChangeArrowheads="1"/>
          </p:cNvSpPr>
          <p:nvPr/>
        </p:nvSpPr>
        <p:spPr bwMode="auto">
          <a:xfrm flipV="1">
            <a:off x="2595298" y="2105515"/>
            <a:ext cx="1716592" cy="222045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12013"/>
              <a:gd name="T40" fmla="*/ 0 h 4375052"/>
              <a:gd name="T41" fmla="*/ 2912013 w 2912013"/>
              <a:gd name="T42" fmla="*/ 4375052 h 43750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sp>
        <p:nvSpPr>
          <p:cNvPr id="57" name="任意多边形 16"/>
          <p:cNvSpPr>
            <a:spLocks noChangeArrowheads="1"/>
          </p:cNvSpPr>
          <p:nvPr/>
        </p:nvSpPr>
        <p:spPr bwMode="auto">
          <a:xfrm flipH="1" flipV="1">
            <a:off x="5542973" y="2105515"/>
            <a:ext cx="1715657" cy="222045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12013"/>
              <a:gd name="T40" fmla="*/ 0 h 4375052"/>
              <a:gd name="T41" fmla="*/ 2912013 w 2912013"/>
              <a:gd name="T42" fmla="*/ 4375052 h 43750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4BB0D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nchor="ctr"/>
          <a:lstStyle/>
          <a:p>
            <a:pPr algn="ctr"/>
            <a:endParaRPr lang="zh-CN" altLang="zh-CN">
              <a:solidFill>
                <a:srgbClr val="FFFFFF"/>
              </a:solidFill>
            </a:endParaRPr>
          </a:p>
        </p:txBody>
      </p:sp>
      <p:sp>
        <p:nvSpPr>
          <p:cNvPr id="65" name="椭圆 23"/>
          <p:cNvSpPr>
            <a:spLocks noChangeArrowheads="1"/>
          </p:cNvSpPr>
          <p:nvPr/>
        </p:nvSpPr>
        <p:spPr bwMode="auto">
          <a:xfrm>
            <a:off x="4092371" y="2645001"/>
            <a:ext cx="718443" cy="709527"/>
          </a:xfrm>
          <a:prstGeom prst="ellipse">
            <a:avLst/>
          </a:prstGeom>
          <a:solidFill>
            <a:srgbClr val="434154"/>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endParaRPr lang="zh-CN" altLang="zh-CN">
              <a:solidFill>
                <a:srgbClr val="FFFFFF"/>
              </a:solidFill>
            </a:endParaRPr>
          </a:p>
        </p:txBody>
      </p:sp>
      <p:sp>
        <p:nvSpPr>
          <p:cNvPr id="66" name="椭圆 26"/>
          <p:cNvSpPr>
            <a:spLocks noChangeArrowheads="1"/>
          </p:cNvSpPr>
          <p:nvPr/>
        </p:nvSpPr>
        <p:spPr bwMode="auto">
          <a:xfrm>
            <a:off x="3234542" y="2645001"/>
            <a:ext cx="718443" cy="709527"/>
          </a:xfrm>
          <a:prstGeom prst="ellipse">
            <a:avLst/>
          </a:prstGeom>
          <a:solidFill>
            <a:srgbClr val="EE9065"/>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endParaRPr lang="zh-CN" altLang="zh-CN">
              <a:solidFill>
                <a:srgbClr val="FFFFFF"/>
              </a:solidFill>
            </a:endParaRPr>
          </a:p>
        </p:txBody>
      </p:sp>
      <p:sp>
        <p:nvSpPr>
          <p:cNvPr id="67" name="椭圆 29"/>
          <p:cNvSpPr>
            <a:spLocks noChangeArrowheads="1"/>
          </p:cNvSpPr>
          <p:nvPr/>
        </p:nvSpPr>
        <p:spPr bwMode="auto">
          <a:xfrm>
            <a:off x="5808962" y="2645001"/>
            <a:ext cx="718443" cy="709527"/>
          </a:xfrm>
          <a:prstGeom prst="ellipse">
            <a:avLst/>
          </a:prstGeom>
          <a:solidFill>
            <a:srgbClr val="A6BABA"/>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endParaRPr lang="zh-CN" altLang="zh-CN">
              <a:solidFill>
                <a:srgbClr val="FFFFFF"/>
              </a:solidFill>
            </a:endParaRPr>
          </a:p>
        </p:txBody>
      </p:sp>
      <p:sp>
        <p:nvSpPr>
          <p:cNvPr id="68" name="椭圆 32"/>
          <p:cNvSpPr>
            <a:spLocks noChangeArrowheads="1"/>
          </p:cNvSpPr>
          <p:nvPr/>
        </p:nvSpPr>
        <p:spPr bwMode="auto">
          <a:xfrm>
            <a:off x="4950199" y="2645001"/>
            <a:ext cx="718443" cy="709527"/>
          </a:xfrm>
          <a:prstGeom prst="ellipse">
            <a:avLst/>
          </a:prstGeom>
          <a:solidFill>
            <a:srgbClr val="4BB0D0"/>
          </a:solidFill>
          <a:ln>
            <a:noFill/>
          </a:ln>
          <a:extLst>
            <a:ext uri="{91240B29-F687-4F45-9708-019B960494DF}">
              <a14:hiddenLine xmlns:a14="http://schemas.microsoft.com/office/drawing/2010/main" w="9525">
                <a:solidFill>
                  <a:srgbClr val="000000"/>
                </a:solidFill>
                <a:round/>
                <a:headEnd/>
                <a:tailEnd/>
              </a14:hiddenLine>
            </a:ext>
          </a:extLst>
        </p:spPr>
        <p:txBody>
          <a:bodyPr lIns="72585" tIns="36293" rIns="72585" bIns="36293" anchor="ctr"/>
          <a:lstStyle/>
          <a:p>
            <a:pPr algn="ctr"/>
            <a:endParaRPr lang="zh-CN" altLang="zh-CN">
              <a:solidFill>
                <a:srgbClr val="FFFFFF"/>
              </a:solidFill>
            </a:endParaRPr>
          </a:p>
        </p:txBody>
      </p:sp>
      <p:sp>
        <p:nvSpPr>
          <p:cNvPr id="69" name="Freeform 27"/>
          <p:cNvSpPr>
            <a:spLocks noEditPoints="1" noChangeArrowheads="1"/>
          </p:cNvSpPr>
          <p:nvPr/>
        </p:nvSpPr>
        <p:spPr bwMode="auto">
          <a:xfrm>
            <a:off x="3375799" y="2738313"/>
            <a:ext cx="434994" cy="522907"/>
          </a:xfrm>
          <a:custGeom>
            <a:avLst/>
            <a:gdLst>
              <a:gd name="T0" fmla="*/ 380 w 540"/>
              <a:gd name="T1" fmla="*/ 584 h 656"/>
              <a:gd name="T2" fmla="*/ 302 w 540"/>
              <a:gd name="T3" fmla="*/ 458 h 656"/>
              <a:gd name="T4" fmla="*/ 188 w 540"/>
              <a:gd name="T5" fmla="*/ 364 h 656"/>
              <a:gd name="T6" fmla="*/ 168 w 540"/>
              <a:gd name="T7" fmla="*/ 216 h 656"/>
              <a:gd name="T8" fmla="*/ 104 w 540"/>
              <a:gd name="T9" fmla="*/ 84 h 656"/>
              <a:gd name="T10" fmla="*/ 44 w 540"/>
              <a:gd name="T11" fmla="*/ 60 h 656"/>
              <a:gd name="T12" fmla="*/ 6 w 540"/>
              <a:gd name="T13" fmla="*/ 106 h 656"/>
              <a:gd name="T14" fmla="*/ 2 w 540"/>
              <a:gd name="T15" fmla="*/ 150 h 656"/>
              <a:gd name="T16" fmla="*/ 8 w 540"/>
              <a:gd name="T17" fmla="*/ 178 h 656"/>
              <a:gd name="T18" fmla="*/ 48 w 540"/>
              <a:gd name="T19" fmla="*/ 298 h 656"/>
              <a:gd name="T20" fmla="*/ 168 w 540"/>
              <a:gd name="T21" fmla="*/ 512 h 656"/>
              <a:gd name="T22" fmla="*/ 248 w 540"/>
              <a:gd name="T23" fmla="*/ 614 h 656"/>
              <a:gd name="T24" fmla="*/ 282 w 540"/>
              <a:gd name="T25" fmla="*/ 644 h 656"/>
              <a:gd name="T26" fmla="*/ 334 w 540"/>
              <a:gd name="T27" fmla="*/ 656 h 656"/>
              <a:gd name="T28" fmla="*/ 384 w 540"/>
              <a:gd name="T29" fmla="*/ 638 h 656"/>
              <a:gd name="T30" fmla="*/ 450 w 540"/>
              <a:gd name="T31" fmla="*/ 0 h 656"/>
              <a:gd name="T32" fmla="*/ 422 w 540"/>
              <a:gd name="T33" fmla="*/ 16 h 656"/>
              <a:gd name="T34" fmla="*/ 428 w 540"/>
              <a:gd name="T35" fmla="*/ 46 h 656"/>
              <a:gd name="T36" fmla="*/ 470 w 540"/>
              <a:gd name="T37" fmla="*/ 120 h 656"/>
              <a:gd name="T38" fmla="*/ 482 w 540"/>
              <a:gd name="T39" fmla="*/ 208 h 656"/>
              <a:gd name="T40" fmla="*/ 474 w 540"/>
              <a:gd name="T41" fmla="*/ 276 h 656"/>
              <a:gd name="T42" fmla="*/ 438 w 540"/>
              <a:gd name="T43" fmla="*/ 354 h 656"/>
              <a:gd name="T44" fmla="*/ 418 w 540"/>
              <a:gd name="T45" fmla="*/ 390 h 656"/>
              <a:gd name="T46" fmla="*/ 436 w 540"/>
              <a:gd name="T47" fmla="*/ 416 h 656"/>
              <a:gd name="T48" fmla="*/ 466 w 540"/>
              <a:gd name="T49" fmla="*/ 410 h 656"/>
              <a:gd name="T50" fmla="*/ 520 w 540"/>
              <a:gd name="T51" fmla="*/ 320 h 656"/>
              <a:gd name="T52" fmla="*/ 540 w 540"/>
              <a:gd name="T53" fmla="*/ 208 h 656"/>
              <a:gd name="T54" fmla="*/ 530 w 540"/>
              <a:gd name="T55" fmla="*/ 128 h 656"/>
              <a:gd name="T56" fmla="*/ 486 w 540"/>
              <a:gd name="T57" fmla="*/ 30 h 656"/>
              <a:gd name="T58" fmla="*/ 400 w 540"/>
              <a:gd name="T59" fmla="*/ 120 h 656"/>
              <a:gd name="T60" fmla="*/ 422 w 540"/>
              <a:gd name="T61" fmla="*/ 216 h 656"/>
              <a:gd name="T62" fmla="*/ 404 w 540"/>
              <a:gd name="T63" fmla="*/ 288 h 656"/>
              <a:gd name="T64" fmla="*/ 376 w 540"/>
              <a:gd name="T65" fmla="*/ 322 h 656"/>
              <a:gd name="T66" fmla="*/ 346 w 540"/>
              <a:gd name="T67" fmla="*/ 310 h 656"/>
              <a:gd name="T68" fmla="*/ 344 w 540"/>
              <a:gd name="T69" fmla="*/ 280 h 656"/>
              <a:gd name="T70" fmla="*/ 366 w 540"/>
              <a:gd name="T71" fmla="*/ 214 h 656"/>
              <a:gd name="T72" fmla="*/ 358 w 540"/>
              <a:gd name="T73" fmla="*/ 162 h 656"/>
              <a:gd name="T74" fmla="*/ 348 w 540"/>
              <a:gd name="T75" fmla="*/ 124 h 656"/>
              <a:gd name="T76" fmla="*/ 372 w 540"/>
              <a:gd name="T77" fmla="*/ 104 h 656"/>
              <a:gd name="T78" fmla="*/ 400 w 540"/>
              <a:gd name="T79" fmla="*/ 120 h 656"/>
              <a:gd name="T80" fmla="*/ 374 w 540"/>
              <a:gd name="T81" fmla="*/ 528 h 656"/>
              <a:gd name="T82" fmla="*/ 354 w 540"/>
              <a:gd name="T83" fmla="*/ 428 h 656"/>
              <a:gd name="T84" fmla="*/ 390 w 540"/>
              <a:gd name="T85" fmla="*/ 462 h 656"/>
              <a:gd name="T86" fmla="*/ 454 w 540"/>
              <a:gd name="T87" fmla="*/ 566 h 656"/>
              <a:gd name="T88" fmla="*/ 190 w 540"/>
              <a:gd name="T89" fmla="*/ 204 h 656"/>
              <a:gd name="T90" fmla="*/ 148 w 540"/>
              <a:gd name="T91" fmla="*/ 120 h 656"/>
              <a:gd name="T92" fmla="*/ 136 w 540"/>
              <a:gd name="T93" fmla="*/ 8 h 656"/>
              <a:gd name="T94" fmla="*/ 178 w 540"/>
              <a:gd name="T95" fmla="*/ 70 h 656"/>
              <a:gd name="T96" fmla="*/ 216 w 540"/>
              <a:gd name="T97" fmla="*/ 174 h 6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40"/>
              <a:gd name="T148" fmla="*/ 0 h 656"/>
              <a:gd name="T149" fmla="*/ 540 w 540"/>
              <a:gd name="T150" fmla="*/ 656 h 6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40" h="656">
                <a:moveTo>
                  <a:pt x="384" y="638"/>
                </a:moveTo>
                <a:lnTo>
                  <a:pt x="412" y="624"/>
                </a:lnTo>
                <a:lnTo>
                  <a:pt x="412" y="624"/>
                </a:lnTo>
                <a:lnTo>
                  <a:pt x="380" y="584"/>
                </a:lnTo>
                <a:lnTo>
                  <a:pt x="352" y="542"/>
                </a:lnTo>
                <a:lnTo>
                  <a:pt x="352" y="542"/>
                </a:lnTo>
                <a:lnTo>
                  <a:pt x="326" y="500"/>
                </a:lnTo>
                <a:lnTo>
                  <a:pt x="302" y="458"/>
                </a:lnTo>
                <a:lnTo>
                  <a:pt x="262" y="480"/>
                </a:lnTo>
                <a:lnTo>
                  <a:pt x="262" y="480"/>
                </a:lnTo>
                <a:lnTo>
                  <a:pt x="222" y="424"/>
                </a:lnTo>
                <a:lnTo>
                  <a:pt x="188" y="364"/>
                </a:lnTo>
                <a:lnTo>
                  <a:pt x="156" y="302"/>
                </a:lnTo>
                <a:lnTo>
                  <a:pt x="128" y="238"/>
                </a:lnTo>
                <a:lnTo>
                  <a:pt x="168" y="216"/>
                </a:lnTo>
                <a:lnTo>
                  <a:pt x="168" y="216"/>
                </a:lnTo>
                <a:lnTo>
                  <a:pt x="146" y="174"/>
                </a:lnTo>
                <a:lnTo>
                  <a:pt x="124" y="130"/>
                </a:lnTo>
                <a:lnTo>
                  <a:pt x="124" y="130"/>
                </a:lnTo>
                <a:lnTo>
                  <a:pt x="104" y="84"/>
                </a:lnTo>
                <a:lnTo>
                  <a:pt x="88" y="34"/>
                </a:lnTo>
                <a:lnTo>
                  <a:pt x="60" y="50"/>
                </a:lnTo>
                <a:lnTo>
                  <a:pt x="60" y="50"/>
                </a:lnTo>
                <a:lnTo>
                  <a:pt x="44" y="60"/>
                </a:lnTo>
                <a:lnTo>
                  <a:pt x="30" y="70"/>
                </a:lnTo>
                <a:lnTo>
                  <a:pt x="20" y="82"/>
                </a:lnTo>
                <a:lnTo>
                  <a:pt x="12" y="94"/>
                </a:lnTo>
                <a:lnTo>
                  <a:pt x="6" y="106"/>
                </a:lnTo>
                <a:lnTo>
                  <a:pt x="2" y="120"/>
                </a:lnTo>
                <a:lnTo>
                  <a:pt x="0" y="134"/>
                </a:lnTo>
                <a:lnTo>
                  <a:pt x="2" y="148"/>
                </a:lnTo>
                <a:lnTo>
                  <a:pt x="2" y="150"/>
                </a:lnTo>
                <a:lnTo>
                  <a:pt x="2" y="150"/>
                </a:lnTo>
                <a:lnTo>
                  <a:pt x="2" y="150"/>
                </a:lnTo>
                <a:lnTo>
                  <a:pt x="8" y="178"/>
                </a:lnTo>
                <a:lnTo>
                  <a:pt x="8" y="178"/>
                </a:lnTo>
                <a:lnTo>
                  <a:pt x="8" y="178"/>
                </a:lnTo>
                <a:lnTo>
                  <a:pt x="8" y="178"/>
                </a:lnTo>
                <a:lnTo>
                  <a:pt x="26" y="240"/>
                </a:lnTo>
                <a:lnTo>
                  <a:pt x="48" y="298"/>
                </a:lnTo>
                <a:lnTo>
                  <a:pt x="74" y="354"/>
                </a:lnTo>
                <a:lnTo>
                  <a:pt x="102" y="408"/>
                </a:lnTo>
                <a:lnTo>
                  <a:pt x="134" y="462"/>
                </a:lnTo>
                <a:lnTo>
                  <a:pt x="168" y="512"/>
                </a:lnTo>
                <a:lnTo>
                  <a:pt x="206" y="562"/>
                </a:lnTo>
                <a:lnTo>
                  <a:pt x="246" y="610"/>
                </a:lnTo>
                <a:lnTo>
                  <a:pt x="246" y="610"/>
                </a:lnTo>
                <a:lnTo>
                  <a:pt x="248" y="614"/>
                </a:lnTo>
                <a:lnTo>
                  <a:pt x="248" y="614"/>
                </a:lnTo>
                <a:lnTo>
                  <a:pt x="270" y="636"/>
                </a:lnTo>
                <a:lnTo>
                  <a:pt x="270" y="636"/>
                </a:lnTo>
                <a:lnTo>
                  <a:pt x="282" y="644"/>
                </a:lnTo>
                <a:lnTo>
                  <a:pt x="294" y="650"/>
                </a:lnTo>
                <a:lnTo>
                  <a:pt x="306" y="654"/>
                </a:lnTo>
                <a:lnTo>
                  <a:pt x="320" y="656"/>
                </a:lnTo>
                <a:lnTo>
                  <a:pt x="334" y="656"/>
                </a:lnTo>
                <a:lnTo>
                  <a:pt x="350" y="652"/>
                </a:lnTo>
                <a:lnTo>
                  <a:pt x="366" y="646"/>
                </a:lnTo>
                <a:lnTo>
                  <a:pt x="384" y="638"/>
                </a:lnTo>
                <a:lnTo>
                  <a:pt x="384" y="638"/>
                </a:lnTo>
                <a:close/>
                <a:moveTo>
                  <a:pt x="470" y="8"/>
                </a:moveTo>
                <a:lnTo>
                  <a:pt x="470" y="8"/>
                </a:lnTo>
                <a:lnTo>
                  <a:pt x="460" y="2"/>
                </a:lnTo>
                <a:lnTo>
                  <a:pt x="450" y="0"/>
                </a:lnTo>
                <a:lnTo>
                  <a:pt x="438" y="0"/>
                </a:lnTo>
                <a:lnTo>
                  <a:pt x="430" y="6"/>
                </a:lnTo>
                <a:lnTo>
                  <a:pt x="430" y="6"/>
                </a:lnTo>
                <a:lnTo>
                  <a:pt x="422" y="16"/>
                </a:lnTo>
                <a:lnTo>
                  <a:pt x="420" y="26"/>
                </a:lnTo>
                <a:lnTo>
                  <a:pt x="422" y="38"/>
                </a:lnTo>
                <a:lnTo>
                  <a:pt x="428" y="46"/>
                </a:lnTo>
                <a:lnTo>
                  <a:pt x="428" y="46"/>
                </a:lnTo>
                <a:lnTo>
                  <a:pt x="440" y="64"/>
                </a:lnTo>
                <a:lnTo>
                  <a:pt x="452" y="82"/>
                </a:lnTo>
                <a:lnTo>
                  <a:pt x="462" y="100"/>
                </a:lnTo>
                <a:lnTo>
                  <a:pt x="470" y="120"/>
                </a:lnTo>
                <a:lnTo>
                  <a:pt x="476" y="142"/>
                </a:lnTo>
                <a:lnTo>
                  <a:pt x="480" y="164"/>
                </a:lnTo>
                <a:lnTo>
                  <a:pt x="482" y="186"/>
                </a:lnTo>
                <a:lnTo>
                  <a:pt x="482" y="208"/>
                </a:lnTo>
                <a:lnTo>
                  <a:pt x="482" y="208"/>
                </a:lnTo>
                <a:lnTo>
                  <a:pt x="482" y="230"/>
                </a:lnTo>
                <a:lnTo>
                  <a:pt x="478" y="254"/>
                </a:lnTo>
                <a:lnTo>
                  <a:pt x="474" y="276"/>
                </a:lnTo>
                <a:lnTo>
                  <a:pt x="468" y="298"/>
                </a:lnTo>
                <a:lnTo>
                  <a:pt x="460" y="318"/>
                </a:lnTo>
                <a:lnTo>
                  <a:pt x="450" y="338"/>
                </a:lnTo>
                <a:lnTo>
                  <a:pt x="438" y="354"/>
                </a:lnTo>
                <a:lnTo>
                  <a:pt x="426" y="370"/>
                </a:lnTo>
                <a:lnTo>
                  <a:pt x="426" y="370"/>
                </a:lnTo>
                <a:lnTo>
                  <a:pt x="420" y="380"/>
                </a:lnTo>
                <a:lnTo>
                  <a:pt x="418" y="390"/>
                </a:lnTo>
                <a:lnTo>
                  <a:pt x="420" y="400"/>
                </a:lnTo>
                <a:lnTo>
                  <a:pt x="426" y="410"/>
                </a:lnTo>
                <a:lnTo>
                  <a:pt x="426" y="410"/>
                </a:lnTo>
                <a:lnTo>
                  <a:pt x="436" y="416"/>
                </a:lnTo>
                <a:lnTo>
                  <a:pt x="446" y="418"/>
                </a:lnTo>
                <a:lnTo>
                  <a:pt x="456" y="416"/>
                </a:lnTo>
                <a:lnTo>
                  <a:pt x="466" y="410"/>
                </a:lnTo>
                <a:lnTo>
                  <a:pt x="466" y="410"/>
                </a:lnTo>
                <a:lnTo>
                  <a:pt x="482" y="390"/>
                </a:lnTo>
                <a:lnTo>
                  <a:pt x="496" y="368"/>
                </a:lnTo>
                <a:lnTo>
                  <a:pt x="510" y="344"/>
                </a:lnTo>
                <a:lnTo>
                  <a:pt x="520" y="320"/>
                </a:lnTo>
                <a:lnTo>
                  <a:pt x="528" y="292"/>
                </a:lnTo>
                <a:lnTo>
                  <a:pt x="534" y="264"/>
                </a:lnTo>
                <a:lnTo>
                  <a:pt x="538" y="236"/>
                </a:lnTo>
                <a:lnTo>
                  <a:pt x="540" y="208"/>
                </a:lnTo>
                <a:lnTo>
                  <a:pt x="540" y="208"/>
                </a:lnTo>
                <a:lnTo>
                  <a:pt x="538" y="180"/>
                </a:lnTo>
                <a:lnTo>
                  <a:pt x="536" y="154"/>
                </a:lnTo>
                <a:lnTo>
                  <a:pt x="530" y="128"/>
                </a:lnTo>
                <a:lnTo>
                  <a:pt x="522" y="102"/>
                </a:lnTo>
                <a:lnTo>
                  <a:pt x="514" y="76"/>
                </a:lnTo>
                <a:lnTo>
                  <a:pt x="500" y="52"/>
                </a:lnTo>
                <a:lnTo>
                  <a:pt x="486" y="30"/>
                </a:lnTo>
                <a:lnTo>
                  <a:pt x="470" y="8"/>
                </a:lnTo>
                <a:lnTo>
                  <a:pt x="470" y="8"/>
                </a:lnTo>
                <a:close/>
                <a:moveTo>
                  <a:pt x="400" y="120"/>
                </a:moveTo>
                <a:lnTo>
                  <a:pt x="400" y="120"/>
                </a:lnTo>
                <a:lnTo>
                  <a:pt x="410" y="144"/>
                </a:lnTo>
                <a:lnTo>
                  <a:pt x="418" y="168"/>
                </a:lnTo>
                <a:lnTo>
                  <a:pt x="422" y="192"/>
                </a:lnTo>
                <a:lnTo>
                  <a:pt x="422" y="216"/>
                </a:lnTo>
                <a:lnTo>
                  <a:pt x="422" y="216"/>
                </a:lnTo>
                <a:lnTo>
                  <a:pt x="420" y="240"/>
                </a:lnTo>
                <a:lnTo>
                  <a:pt x="414" y="264"/>
                </a:lnTo>
                <a:lnTo>
                  <a:pt x="404" y="288"/>
                </a:lnTo>
                <a:lnTo>
                  <a:pt x="392" y="310"/>
                </a:lnTo>
                <a:lnTo>
                  <a:pt x="392" y="310"/>
                </a:lnTo>
                <a:lnTo>
                  <a:pt x="384" y="318"/>
                </a:lnTo>
                <a:lnTo>
                  <a:pt x="376" y="322"/>
                </a:lnTo>
                <a:lnTo>
                  <a:pt x="364" y="322"/>
                </a:lnTo>
                <a:lnTo>
                  <a:pt x="354" y="318"/>
                </a:lnTo>
                <a:lnTo>
                  <a:pt x="354" y="318"/>
                </a:lnTo>
                <a:lnTo>
                  <a:pt x="346" y="310"/>
                </a:lnTo>
                <a:lnTo>
                  <a:pt x="342" y="302"/>
                </a:lnTo>
                <a:lnTo>
                  <a:pt x="340" y="290"/>
                </a:lnTo>
                <a:lnTo>
                  <a:pt x="344" y="280"/>
                </a:lnTo>
                <a:lnTo>
                  <a:pt x="344" y="280"/>
                </a:lnTo>
                <a:lnTo>
                  <a:pt x="354" y="264"/>
                </a:lnTo>
                <a:lnTo>
                  <a:pt x="360" y="248"/>
                </a:lnTo>
                <a:lnTo>
                  <a:pt x="364" y="230"/>
                </a:lnTo>
                <a:lnTo>
                  <a:pt x="366" y="214"/>
                </a:lnTo>
                <a:lnTo>
                  <a:pt x="366" y="214"/>
                </a:lnTo>
                <a:lnTo>
                  <a:pt x="366" y="198"/>
                </a:lnTo>
                <a:lnTo>
                  <a:pt x="362" y="180"/>
                </a:lnTo>
                <a:lnTo>
                  <a:pt x="358" y="162"/>
                </a:lnTo>
                <a:lnTo>
                  <a:pt x="350" y="144"/>
                </a:lnTo>
                <a:lnTo>
                  <a:pt x="350" y="144"/>
                </a:lnTo>
                <a:lnTo>
                  <a:pt x="346" y="134"/>
                </a:lnTo>
                <a:lnTo>
                  <a:pt x="348" y="124"/>
                </a:lnTo>
                <a:lnTo>
                  <a:pt x="352" y="114"/>
                </a:lnTo>
                <a:lnTo>
                  <a:pt x="362" y="106"/>
                </a:lnTo>
                <a:lnTo>
                  <a:pt x="362" y="106"/>
                </a:lnTo>
                <a:lnTo>
                  <a:pt x="372" y="104"/>
                </a:lnTo>
                <a:lnTo>
                  <a:pt x="384" y="106"/>
                </a:lnTo>
                <a:lnTo>
                  <a:pt x="392" y="110"/>
                </a:lnTo>
                <a:lnTo>
                  <a:pt x="400" y="120"/>
                </a:lnTo>
                <a:lnTo>
                  <a:pt x="400" y="120"/>
                </a:lnTo>
                <a:close/>
                <a:moveTo>
                  <a:pt x="434" y="610"/>
                </a:moveTo>
                <a:lnTo>
                  <a:pt x="434" y="610"/>
                </a:lnTo>
                <a:lnTo>
                  <a:pt x="402" y="570"/>
                </a:lnTo>
                <a:lnTo>
                  <a:pt x="374" y="528"/>
                </a:lnTo>
                <a:lnTo>
                  <a:pt x="374" y="528"/>
                </a:lnTo>
                <a:lnTo>
                  <a:pt x="348" y="488"/>
                </a:lnTo>
                <a:lnTo>
                  <a:pt x="324" y="446"/>
                </a:lnTo>
                <a:lnTo>
                  <a:pt x="354" y="428"/>
                </a:lnTo>
                <a:lnTo>
                  <a:pt x="354" y="428"/>
                </a:lnTo>
                <a:lnTo>
                  <a:pt x="362" y="434"/>
                </a:lnTo>
                <a:lnTo>
                  <a:pt x="376" y="446"/>
                </a:lnTo>
                <a:lnTo>
                  <a:pt x="390" y="462"/>
                </a:lnTo>
                <a:lnTo>
                  <a:pt x="408" y="484"/>
                </a:lnTo>
                <a:lnTo>
                  <a:pt x="424" y="510"/>
                </a:lnTo>
                <a:lnTo>
                  <a:pt x="440" y="538"/>
                </a:lnTo>
                <a:lnTo>
                  <a:pt x="454" y="566"/>
                </a:lnTo>
                <a:lnTo>
                  <a:pt x="464" y="594"/>
                </a:lnTo>
                <a:lnTo>
                  <a:pt x="434" y="610"/>
                </a:lnTo>
                <a:lnTo>
                  <a:pt x="434" y="610"/>
                </a:lnTo>
                <a:close/>
                <a:moveTo>
                  <a:pt x="190" y="204"/>
                </a:moveTo>
                <a:lnTo>
                  <a:pt x="190" y="204"/>
                </a:lnTo>
                <a:lnTo>
                  <a:pt x="168" y="162"/>
                </a:lnTo>
                <a:lnTo>
                  <a:pt x="148" y="120"/>
                </a:lnTo>
                <a:lnTo>
                  <a:pt x="148" y="120"/>
                </a:lnTo>
                <a:lnTo>
                  <a:pt x="128" y="72"/>
                </a:lnTo>
                <a:lnTo>
                  <a:pt x="110" y="22"/>
                </a:lnTo>
                <a:lnTo>
                  <a:pt x="136" y="8"/>
                </a:lnTo>
                <a:lnTo>
                  <a:pt x="136" y="8"/>
                </a:lnTo>
                <a:lnTo>
                  <a:pt x="144" y="14"/>
                </a:lnTo>
                <a:lnTo>
                  <a:pt x="150" y="22"/>
                </a:lnTo>
                <a:lnTo>
                  <a:pt x="164" y="44"/>
                </a:lnTo>
                <a:lnTo>
                  <a:pt x="178" y="70"/>
                </a:lnTo>
                <a:lnTo>
                  <a:pt x="192" y="98"/>
                </a:lnTo>
                <a:lnTo>
                  <a:pt x="204" y="128"/>
                </a:lnTo>
                <a:lnTo>
                  <a:pt x="212" y="154"/>
                </a:lnTo>
                <a:lnTo>
                  <a:pt x="216" y="174"/>
                </a:lnTo>
                <a:lnTo>
                  <a:pt x="218" y="190"/>
                </a:lnTo>
                <a:lnTo>
                  <a:pt x="190" y="204"/>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70" name="Freeform 24"/>
          <p:cNvSpPr>
            <a:spLocks noChangeArrowheads="1"/>
          </p:cNvSpPr>
          <p:nvPr/>
        </p:nvSpPr>
        <p:spPr bwMode="auto">
          <a:xfrm>
            <a:off x="4209305" y="2745703"/>
            <a:ext cx="484576" cy="508125"/>
          </a:xfrm>
          <a:custGeom>
            <a:avLst/>
            <a:gdLst>
              <a:gd name="T0" fmla="*/ 486 w 726"/>
              <a:gd name="T1" fmla="*/ 446 h 770"/>
              <a:gd name="T2" fmla="*/ 442 w 726"/>
              <a:gd name="T3" fmla="*/ 526 h 770"/>
              <a:gd name="T4" fmla="*/ 382 w 726"/>
              <a:gd name="T5" fmla="*/ 556 h 770"/>
              <a:gd name="T6" fmla="*/ 428 w 726"/>
              <a:gd name="T7" fmla="*/ 580 h 770"/>
              <a:gd name="T8" fmla="*/ 492 w 726"/>
              <a:gd name="T9" fmla="*/ 584 h 770"/>
              <a:gd name="T10" fmla="*/ 552 w 726"/>
              <a:gd name="T11" fmla="*/ 568 h 770"/>
              <a:gd name="T12" fmla="*/ 610 w 726"/>
              <a:gd name="T13" fmla="*/ 524 h 770"/>
              <a:gd name="T14" fmla="*/ 658 w 726"/>
              <a:gd name="T15" fmla="*/ 430 h 770"/>
              <a:gd name="T16" fmla="*/ 666 w 726"/>
              <a:gd name="T17" fmla="*/ 362 h 770"/>
              <a:gd name="T18" fmla="*/ 656 w 726"/>
              <a:gd name="T19" fmla="*/ 290 h 770"/>
              <a:gd name="T20" fmla="*/ 626 w 726"/>
              <a:gd name="T21" fmla="*/ 216 h 770"/>
              <a:gd name="T22" fmla="*/ 572 w 726"/>
              <a:gd name="T23" fmla="*/ 142 h 770"/>
              <a:gd name="T24" fmla="*/ 490 w 726"/>
              <a:gd name="T25" fmla="*/ 86 h 770"/>
              <a:gd name="T26" fmla="*/ 392 w 726"/>
              <a:gd name="T27" fmla="*/ 62 h 770"/>
              <a:gd name="T28" fmla="*/ 298 w 726"/>
              <a:gd name="T29" fmla="*/ 68 h 770"/>
              <a:gd name="T30" fmla="*/ 206 w 726"/>
              <a:gd name="T31" fmla="*/ 106 h 770"/>
              <a:gd name="T32" fmla="*/ 150 w 726"/>
              <a:gd name="T33" fmla="*/ 150 h 770"/>
              <a:gd name="T34" fmla="*/ 94 w 726"/>
              <a:gd name="T35" fmla="*/ 234 h 770"/>
              <a:gd name="T36" fmla="*/ 64 w 726"/>
              <a:gd name="T37" fmla="*/ 334 h 770"/>
              <a:gd name="T38" fmla="*/ 62 w 726"/>
              <a:gd name="T39" fmla="*/ 410 h 770"/>
              <a:gd name="T40" fmla="*/ 86 w 726"/>
              <a:gd name="T41" fmla="*/ 518 h 770"/>
              <a:gd name="T42" fmla="*/ 144 w 726"/>
              <a:gd name="T43" fmla="*/ 608 h 770"/>
              <a:gd name="T44" fmla="*/ 204 w 726"/>
              <a:gd name="T45" fmla="*/ 660 h 770"/>
              <a:gd name="T46" fmla="*/ 308 w 726"/>
              <a:gd name="T47" fmla="*/ 702 h 770"/>
              <a:gd name="T48" fmla="*/ 416 w 726"/>
              <a:gd name="T49" fmla="*/ 710 h 770"/>
              <a:gd name="T50" fmla="*/ 330 w 726"/>
              <a:gd name="T51" fmla="*/ 768 h 770"/>
              <a:gd name="T52" fmla="*/ 230 w 726"/>
              <a:gd name="T53" fmla="*/ 740 h 770"/>
              <a:gd name="T54" fmla="*/ 120 w 726"/>
              <a:gd name="T55" fmla="*/ 672 h 770"/>
              <a:gd name="T56" fmla="*/ 60 w 726"/>
              <a:gd name="T57" fmla="*/ 600 h 770"/>
              <a:gd name="T58" fmla="*/ 10 w 726"/>
              <a:gd name="T59" fmla="*/ 480 h 770"/>
              <a:gd name="T60" fmla="*/ 0 w 726"/>
              <a:gd name="T61" fmla="*/ 370 h 770"/>
              <a:gd name="T62" fmla="*/ 18 w 726"/>
              <a:gd name="T63" fmla="*/ 264 h 770"/>
              <a:gd name="T64" fmla="*/ 68 w 726"/>
              <a:gd name="T65" fmla="*/ 154 h 770"/>
              <a:gd name="T66" fmla="*/ 126 w 726"/>
              <a:gd name="T67" fmla="*/ 88 h 770"/>
              <a:gd name="T68" fmla="*/ 226 w 726"/>
              <a:gd name="T69" fmla="*/ 28 h 770"/>
              <a:gd name="T70" fmla="*/ 316 w 726"/>
              <a:gd name="T71" fmla="*/ 4 h 770"/>
              <a:gd name="T72" fmla="*/ 478 w 726"/>
              <a:gd name="T73" fmla="*/ 16 h 770"/>
              <a:gd name="T74" fmla="*/ 566 w 726"/>
              <a:gd name="T75" fmla="*/ 60 h 770"/>
              <a:gd name="T76" fmla="*/ 614 w 726"/>
              <a:gd name="T77" fmla="*/ 98 h 770"/>
              <a:gd name="T78" fmla="*/ 680 w 726"/>
              <a:gd name="T79" fmla="*/ 186 h 770"/>
              <a:gd name="T80" fmla="*/ 714 w 726"/>
              <a:gd name="T81" fmla="*/ 276 h 770"/>
              <a:gd name="T82" fmla="*/ 726 w 726"/>
              <a:gd name="T83" fmla="*/ 360 h 770"/>
              <a:gd name="T84" fmla="*/ 718 w 726"/>
              <a:gd name="T85" fmla="*/ 444 h 770"/>
              <a:gd name="T86" fmla="*/ 668 w 726"/>
              <a:gd name="T87" fmla="*/ 552 h 770"/>
              <a:gd name="T88" fmla="*/ 606 w 726"/>
              <a:gd name="T89" fmla="*/ 608 h 770"/>
              <a:gd name="T90" fmla="*/ 544 w 726"/>
              <a:gd name="T91" fmla="*/ 636 h 770"/>
              <a:gd name="T92" fmla="*/ 470 w 726"/>
              <a:gd name="T93" fmla="*/ 646 h 770"/>
              <a:gd name="T94" fmla="*/ 386 w 726"/>
              <a:gd name="T95" fmla="*/ 630 h 770"/>
              <a:gd name="T96" fmla="*/ 338 w 726"/>
              <a:gd name="T97" fmla="*/ 600 h 770"/>
              <a:gd name="T98" fmla="*/ 308 w 726"/>
              <a:gd name="T99" fmla="*/ 554 h 770"/>
              <a:gd name="T100" fmla="*/ 252 w 726"/>
              <a:gd name="T101" fmla="*/ 520 h 770"/>
              <a:gd name="T102" fmla="*/ 214 w 726"/>
              <a:gd name="T103" fmla="*/ 444 h 770"/>
              <a:gd name="T104" fmla="*/ 260 w 726"/>
              <a:gd name="T105" fmla="*/ 166 h 770"/>
              <a:gd name="T106" fmla="*/ 274 w 726"/>
              <a:gd name="T107" fmla="*/ 142 h 770"/>
              <a:gd name="T108" fmla="*/ 294 w 726"/>
              <a:gd name="T109" fmla="*/ 142 h 770"/>
              <a:gd name="T110" fmla="*/ 310 w 726"/>
              <a:gd name="T111" fmla="*/ 310 h 770"/>
              <a:gd name="T112" fmla="*/ 386 w 726"/>
              <a:gd name="T113" fmla="*/ 156 h 770"/>
              <a:gd name="T114" fmla="*/ 410 w 726"/>
              <a:gd name="T115" fmla="*/ 140 h 770"/>
              <a:gd name="T116" fmla="*/ 434 w 726"/>
              <a:gd name="T117" fmla="*/ 156 h 77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26"/>
              <a:gd name="T178" fmla="*/ 0 h 770"/>
              <a:gd name="T179" fmla="*/ 726 w 726"/>
              <a:gd name="T180" fmla="*/ 770 h 77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26" h="770">
                <a:moveTo>
                  <a:pt x="488" y="310"/>
                </a:moveTo>
                <a:lnTo>
                  <a:pt x="488" y="422"/>
                </a:lnTo>
                <a:lnTo>
                  <a:pt x="488" y="422"/>
                </a:lnTo>
                <a:lnTo>
                  <a:pt x="486" y="446"/>
                </a:lnTo>
                <a:lnTo>
                  <a:pt x="480" y="468"/>
                </a:lnTo>
                <a:lnTo>
                  <a:pt x="470" y="490"/>
                </a:lnTo>
                <a:lnTo>
                  <a:pt x="458" y="508"/>
                </a:lnTo>
                <a:lnTo>
                  <a:pt x="442" y="526"/>
                </a:lnTo>
                <a:lnTo>
                  <a:pt x="424" y="540"/>
                </a:lnTo>
                <a:lnTo>
                  <a:pt x="404" y="550"/>
                </a:lnTo>
                <a:lnTo>
                  <a:pt x="382" y="556"/>
                </a:lnTo>
                <a:lnTo>
                  <a:pt x="382" y="556"/>
                </a:lnTo>
                <a:lnTo>
                  <a:pt x="394" y="566"/>
                </a:lnTo>
                <a:lnTo>
                  <a:pt x="408" y="574"/>
                </a:lnTo>
                <a:lnTo>
                  <a:pt x="408" y="574"/>
                </a:lnTo>
                <a:lnTo>
                  <a:pt x="428" y="580"/>
                </a:lnTo>
                <a:lnTo>
                  <a:pt x="448" y="584"/>
                </a:lnTo>
                <a:lnTo>
                  <a:pt x="470" y="584"/>
                </a:lnTo>
                <a:lnTo>
                  <a:pt x="492" y="584"/>
                </a:lnTo>
                <a:lnTo>
                  <a:pt x="492" y="584"/>
                </a:lnTo>
                <a:lnTo>
                  <a:pt x="510" y="580"/>
                </a:lnTo>
                <a:lnTo>
                  <a:pt x="526" y="576"/>
                </a:lnTo>
                <a:lnTo>
                  <a:pt x="526" y="576"/>
                </a:lnTo>
                <a:lnTo>
                  <a:pt x="552" y="568"/>
                </a:lnTo>
                <a:lnTo>
                  <a:pt x="574" y="556"/>
                </a:lnTo>
                <a:lnTo>
                  <a:pt x="594" y="542"/>
                </a:lnTo>
                <a:lnTo>
                  <a:pt x="610" y="524"/>
                </a:lnTo>
                <a:lnTo>
                  <a:pt x="610" y="524"/>
                </a:lnTo>
                <a:lnTo>
                  <a:pt x="626" y="504"/>
                </a:lnTo>
                <a:lnTo>
                  <a:pt x="640" y="482"/>
                </a:lnTo>
                <a:lnTo>
                  <a:pt x="650" y="456"/>
                </a:lnTo>
                <a:lnTo>
                  <a:pt x="658" y="430"/>
                </a:lnTo>
                <a:lnTo>
                  <a:pt x="658" y="430"/>
                </a:lnTo>
                <a:lnTo>
                  <a:pt x="662" y="408"/>
                </a:lnTo>
                <a:lnTo>
                  <a:pt x="664" y="384"/>
                </a:lnTo>
                <a:lnTo>
                  <a:pt x="666" y="362"/>
                </a:lnTo>
                <a:lnTo>
                  <a:pt x="664" y="338"/>
                </a:lnTo>
                <a:lnTo>
                  <a:pt x="664" y="338"/>
                </a:lnTo>
                <a:lnTo>
                  <a:pt x="660" y="314"/>
                </a:lnTo>
                <a:lnTo>
                  <a:pt x="656" y="290"/>
                </a:lnTo>
                <a:lnTo>
                  <a:pt x="650" y="268"/>
                </a:lnTo>
                <a:lnTo>
                  <a:pt x="640" y="246"/>
                </a:lnTo>
                <a:lnTo>
                  <a:pt x="640" y="246"/>
                </a:lnTo>
                <a:lnTo>
                  <a:pt x="626" y="216"/>
                </a:lnTo>
                <a:lnTo>
                  <a:pt x="610" y="188"/>
                </a:lnTo>
                <a:lnTo>
                  <a:pt x="610" y="188"/>
                </a:lnTo>
                <a:lnTo>
                  <a:pt x="592" y="164"/>
                </a:lnTo>
                <a:lnTo>
                  <a:pt x="572" y="142"/>
                </a:lnTo>
                <a:lnTo>
                  <a:pt x="572" y="142"/>
                </a:lnTo>
                <a:lnTo>
                  <a:pt x="546" y="120"/>
                </a:lnTo>
                <a:lnTo>
                  <a:pt x="518" y="102"/>
                </a:lnTo>
                <a:lnTo>
                  <a:pt x="490" y="86"/>
                </a:lnTo>
                <a:lnTo>
                  <a:pt x="460" y="76"/>
                </a:lnTo>
                <a:lnTo>
                  <a:pt x="460" y="76"/>
                </a:lnTo>
                <a:lnTo>
                  <a:pt x="426" y="66"/>
                </a:lnTo>
                <a:lnTo>
                  <a:pt x="392" y="62"/>
                </a:lnTo>
                <a:lnTo>
                  <a:pt x="358" y="62"/>
                </a:lnTo>
                <a:lnTo>
                  <a:pt x="324" y="64"/>
                </a:lnTo>
                <a:lnTo>
                  <a:pt x="324" y="64"/>
                </a:lnTo>
                <a:lnTo>
                  <a:pt x="298" y="68"/>
                </a:lnTo>
                <a:lnTo>
                  <a:pt x="272" y="76"/>
                </a:lnTo>
                <a:lnTo>
                  <a:pt x="250" y="84"/>
                </a:lnTo>
                <a:lnTo>
                  <a:pt x="226" y="94"/>
                </a:lnTo>
                <a:lnTo>
                  <a:pt x="206" y="106"/>
                </a:lnTo>
                <a:lnTo>
                  <a:pt x="186" y="118"/>
                </a:lnTo>
                <a:lnTo>
                  <a:pt x="168" y="134"/>
                </a:lnTo>
                <a:lnTo>
                  <a:pt x="150" y="150"/>
                </a:lnTo>
                <a:lnTo>
                  <a:pt x="150" y="150"/>
                </a:lnTo>
                <a:lnTo>
                  <a:pt x="134" y="168"/>
                </a:lnTo>
                <a:lnTo>
                  <a:pt x="118" y="188"/>
                </a:lnTo>
                <a:lnTo>
                  <a:pt x="106" y="210"/>
                </a:lnTo>
                <a:lnTo>
                  <a:pt x="94" y="234"/>
                </a:lnTo>
                <a:lnTo>
                  <a:pt x="84" y="258"/>
                </a:lnTo>
                <a:lnTo>
                  <a:pt x="76" y="282"/>
                </a:lnTo>
                <a:lnTo>
                  <a:pt x="70" y="308"/>
                </a:lnTo>
                <a:lnTo>
                  <a:pt x="64" y="334"/>
                </a:lnTo>
                <a:lnTo>
                  <a:pt x="64" y="334"/>
                </a:lnTo>
                <a:lnTo>
                  <a:pt x="62" y="372"/>
                </a:lnTo>
                <a:lnTo>
                  <a:pt x="62" y="410"/>
                </a:lnTo>
                <a:lnTo>
                  <a:pt x="62" y="410"/>
                </a:lnTo>
                <a:lnTo>
                  <a:pt x="64" y="438"/>
                </a:lnTo>
                <a:lnTo>
                  <a:pt x="70" y="466"/>
                </a:lnTo>
                <a:lnTo>
                  <a:pt x="76" y="492"/>
                </a:lnTo>
                <a:lnTo>
                  <a:pt x="86" y="518"/>
                </a:lnTo>
                <a:lnTo>
                  <a:pt x="98" y="542"/>
                </a:lnTo>
                <a:lnTo>
                  <a:pt x="110" y="566"/>
                </a:lnTo>
                <a:lnTo>
                  <a:pt x="126" y="588"/>
                </a:lnTo>
                <a:lnTo>
                  <a:pt x="144" y="608"/>
                </a:lnTo>
                <a:lnTo>
                  <a:pt x="144" y="608"/>
                </a:lnTo>
                <a:lnTo>
                  <a:pt x="162" y="626"/>
                </a:lnTo>
                <a:lnTo>
                  <a:pt x="182" y="644"/>
                </a:lnTo>
                <a:lnTo>
                  <a:pt x="204" y="660"/>
                </a:lnTo>
                <a:lnTo>
                  <a:pt x="228" y="672"/>
                </a:lnTo>
                <a:lnTo>
                  <a:pt x="254" y="684"/>
                </a:lnTo>
                <a:lnTo>
                  <a:pt x="280" y="694"/>
                </a:lnTo>
                <a:lnTo>
                  <a:pt x="308" y="702"/>
                </a:lnTo>
                <a:lnTo>
                  <a:pt x="338" y="706"/>
                </a:lnTo>
                <a:lnTo>
                  <a:pt x="338" y="706"/>
                </a:lnTo>
                <a:lnTo>
                  <a:pt x="376" y="710"/>
                </a:lnTo>
                <a:lnTo>
                  <a:pt x="416" y="710"/>
                </a:lnTo>
                <a:lnTo>
                  <a:pt x="418" y="770"/>
                </a:lnTo>
                <a:lnTo>
                  <a:pt x="418" y="770"/>
                </a:lnTo>
                <a:lnTo>
                  <a:pt x="374" y="770"/>
                </a:lnTo>
                <a:lnTo>
                  <a:pt x="330" y="768"/>
                </a:lnTo>
                <a:lnTo>
                  <a:pt x="330" y="768"/>
                </a:lnTo>
                <a:lnTo>
                  <a:pt x="294" y="762"/>
                </a:lnTo>
                <a:lnTo>
                  <a:pt x="262" y="752"/>
                </a:lnTo>
                <a:lnTo>
                  <a:pt x="230" y="740"/>
                </a:lnTo>
                <a:lnTo>
                  <a:pt x="200" y="726"/>
                </a:lnTo>
                <a:lnTo>
                  <a:pt x="172" y="710"/>
                </a:lnTo>
                <a:lnTo>
                  <a:pt x="146" y="692"/>
                </a:lnTo>
                <a:lnTo>
                  <a:pt x="120" y="672"/>
                </a:lnTo>
                <a:lnTo>
                  <a:pt x="98" y="650"/>
                </a:lnTo>
                <a:lnTo>
                  <a:pt x="98" y="650"/>
                </a:lnTo>
                <a:lnTo>
                  <a:pt x="78" y="626"/>
                </a:lnTo>
                <a:lnTo>
                  <a:pt x="60" y="600"/>
                </a:lnTo>
                <a:lnTo>
                  <a:pt x="44" y="572"/>
                </a:lnTo>
                <a:lnTo>
                  <a:pt x="30" y="542"/>
                </a:lnTo>
                <a:lnTo>
                  <a:pt x="18" y="512"/>
                </a:lnTo>
                <a:lnTo>
                  <a:pt x="10" y="480"/>
                </a:lnTo>
                <a:lnTo>
                  <a:pt x="4" y="446"/>
                </a:lnTo>
                <a:lnTo>
                  <a:pt x="0" y="412"/>
                </a:lnTo>
                <a:lnTo>
                  <a:pt x="0" y="412"/>
                </a:lnTo>
                <a:lnTo>
                  <a:pt x="0" y="370"/>
                </a:lnTo>
                <a:lnTo>
                  <a:pt x="4" y="326"/>
                </a:lnTo>
                <a:lnTo>
                  <a:pt x="4" y="326"/>
                </a:lnTo>
                <a:lnTo>
                  <a:pt x="10" y="296"/>
                </a:lnTo>
                <a:lnTo>
                  <a:pt x="18" y="264"/>
                </a:lnTo>
                <a:lnTo>
                  <a:pt x="28" y="236"/>
                </a:lnTo>
                <a:lnTo>
                  <a:pt x="38" y="206"/>
                </a:lnTo>
                <a:lnTo>
                  <a:pt x="52" y="180"/>
                </a:lnTo>
                <a:lnTo>
                  <a:pt x="68" y="154"/>
                </a:lnTo>
                <a:lnTo>
                  <a:pt x="86" y="130"/>
                </a:lnTo>
                <a:lnTo>
                  <a:pt x="106" y="108"/>
                </a:lnTo>
                <a:lnTo>
                  <a:pt x="106" y="108"/>
                </a:lnTo>
                <a:lnTo>
                  <a:pt x="126" y="88"/>
                </a:lnTo>
                <a:lnTo>
                  <a:pt x="150" y="70"/>
                </a:lnTo>
                <a:lnTo>
                  <a:pt x="174" y="54"/>
                </a:lnTo>
                <a:lnTo>
                  <a:pt x="198" y="40"/>
                </a:lnTo>
                <a:lnTo>
                  <a:pt x="226" y="28"/>
                </a:lnTo>
                <a:lnTo>
                  <a:pt x="254" y="16"/>
                </a:lnTo>
                <a:lnTo>
                  <a:pt x="284" y="10"/>
                </a:lnTo>
                <a:lnTo>
                  <a:pt x="316" y="4"/>
                </a:lnTo>
                <a:lnTo>
                  <a:pt x="316" y="4"/>
                </a:lnTo>
                <a:lnTo>
                  <a:pt x="356" y="0"/>
                </a:lnTo>
                <a:lnTo>
                  <a:pt x="398" y="2"/>
                </a:lnTo>
                <a:lnTo>
                  <a:pt x="438" y="6"/>
                </a:lnTo>
                <a:lnTo>
                  <a:pt x="478" y="16"/>
                </a:lnTo>
                <a:lnTo>
                  <a:pt x="478" y="16"/>
                </a:lnTo>
                <a:lnTo>
                  <a:pt x="514" y="30"/>
                </a:lnTo>
                <a:lnTo>
                  <a:pt x="550" y="48"/>
                </a:lnTo>
                <a:lnTo>
                  <a:pt x="566" y="60"/>
                </a:lnTo>
                <a:lnTo>
                  <a:pt x="582" y="72"/>
                </a:lnTo>
                <a:lnTo>
                  <a:pt x="598" y="84"/>
                </a:lnTo>
                <a:lnTo>
                  <a:pt x="614" y="98"/>
                </a:lnTo>
                <a:lnTo>
                  <a:pt x="614" y="98"/>
                </a:lnTo>
                <a:lnTo>
                  <a:pt x="638" y="124"/>
                </a:lnTo>
                <a:lnTo>
                  <a:pt x="660" y="154"/>
                </a:lnTo>
                <a:lnTo>
                  <a:pt x="660" y="154"/>
                </a:lnTo>
                <a:lnTo>
                  <a:pt x="680" y="186"/>
                </a:lnTo>
                <a:lnTo>
                  <a:pt x="696" y="222"/>
                </a:lnTo>
                <a:lnTo>
                  <a:pt x="696" y="222"/>
                </a:lnTo>
                <a:lnTo>
                  <a:pt x="706" y="248"/>
                </a:lnTo>
                <a:lnTo>
                  <a:pt x="714" y="276"/>
                </a:lnTo>
                <a:lnTo>
                  <a:pt x="720" y="304"/>
                </a:lnTo>
                <a:lnTo>
                  <a:pt x="724" y="332"/>
                </a:lnTo>
                <a:lnTo>
                  <a:pt x="724" y="332"/>
                </a:lnTo>
                <a:lnTo>
                  <a:pt x="726" y="360"/>
                </a:lnTo>
                <a:lnTo>
                  <a:pt x="726" y="388"/>
                </a:lnTo>
                <a:lnTo>
                  <a:pt x="722" y="416"/>
                </a:lnTo>
                <a:lnTo>
                  <a:pt x="718" y="444"/>
                </a:lnTo>
                <a:lnTo>
                  <a:pt x="718" y="444"/>
                </a:lnTo>
                <a:lnTo>
                  <a:pt x="708" y="478"/>
                </a:lnTo>
                <a:lnTo>
                  <a:pt x="694" y="508"/>
                </a:lnTo>
                <a:lnTo>
                  <a:pt x="678" y="538"/>
                </a:lnTo>
                <a:lnTo>
                  <a:pt x="668" y="552"/>
                </a:lnTo>
                <a:lnTo>
                  <a:pt x="656" y="566"/>
                </a:lnTo>
                <a:lnTo>
                  <a:pt x="656" y="566"/>
                </a:lnTo>
                <a:lnTo>
                  <a:pt x="632" y="588"/>
                </a:lnTo>
                <a:lnTo>
                  <a:pt x="606" y="608"/>
                </a:lnTo>
                <a:lnTo>
                  <a:pt x="576" y="624"/>
                </a:lnTo>
                <a:lnTo>
                  <a:pt x="560" y="630"/>
                </a:lnTo>
                <a:lnTo>
                  <a:pt x="544" y="636"/>
                </a:lnTo>
                <a:lnTo>
                  <a:pt x="544" y="636"/>
                </a:lnTo>
                <a:lnTo>
                  <a:pt x="522" y="640"/>
                </a:lnTo>
                <a:lnTo>
                  <a:pt x="500" y="644"/>
                </a:lnTo>
                <a:lnTo>
                  <a:pt x="500" y="644"/>
                </a:lnTo>
                <a:lnTo>
                  <a:pt x="470" y="646"/>
                </a:lnTo>
                <a:lnTo>
                  <a:pt x="442" y="644"/>
                </a:lnTo>
                <a:lnTo>
                  <a:pt x="412" y="640"/>
                </a:lnTo>
                <a:lnTo>
                  <a:pt x="386" y="630"/>
                </a:lnTo>
                <a:lnTo>
                  <a:pt x="386" y="630"/>
                </a:lnTo>
                <a:lnTo>
                  <a:pt x="372" y="624"/>
                </a:lnTo>
                <a:lnTo>
                  <a:pt x="360" y="618"/>
                </a:lnTo>
                <a:lnTo>
                  <a:pt x="350" y="610"/>
                </a:lnTo>
                <a:lnTo>
                  <a:pt x="338" y="600"/>
                </a:lnTo>
                <a:lnTo>
                  <a:pt x="330" y="590"/>
                </a:lnTo>
                <a:lnTo>
                  <a:pt x="320" y="580"/>
                </a:lnTo>
                <a:lnTo>
                  <a:pt x="314" y="568"/>
                </a:lnTo>
                <a:lnTo>
                  <a:pt x="308" y="554"/>
                </a:lnTo>
                <a:lnTo>
                  <a:pt x="308" y="554"/>
                </a:lnTo>
                <a:lnTo>
                  <a:pt x="288" y="546"/>
                </a:lnTo>
                <a:lnTo>
                  <a:pt x="270" y="534"/>
                </a:lnTo>
                <a:lnTo>
                  <a:pt x="252" y="520"/>
                </a:lnTo>
                <a:lnTo>
                  <a:pt x="238" y="504"/>
                </a:lnTo>
                <a:lnTo>
                  <a:pt x="228" y="486"/>
                </a:lnTo>
                <a:lnTo>
                  <a:pt x="218" y="466"/>
                </a:lnTo>
                <a:lnTo>
                  <a:pt x="214" y="444"/>
                </a:lnTo>
                <a:lnTo>
                  <a:pt x="212" y="422"/>
                </a:lnTo>
                <a:lnTo>
                  <a:pt x="212" y="310"/>
                </a:lnTo>
                <a:lnTo>
                  <a:pt x="260" y="310"/>
                </a:lnTo>
                <a:lnTo>
                  <a:pt x="260" y="166"/>
                </a:lnTo>
                <a:lnTo>
                  <a:pt x="260" y="166"/>
                </a:lnTo>
                <a:lnTo>
                  <a:pt x="262" y="156"/>
                </a:lnTo>
                <a:lnTo>
                  <a:pt x="266" y="148"/>
                </a:lnTo>
                <a:lnTo>
                  <a:pt x="274" y="142"/>
                </a:lnTo>
                <a:lnTo>
                  <a:pt x="284" y="140"/>
                </a:lnTo>
                <a:lnTo>
                  <a:pt x="284" y="140"/>
                </a:lnTo>
                <a:lnTo>
                  <a:pt x="284" y="140"/>
                </a:lnTo>
                <a:lnTo>
                  <a:pt x="294" y="142"/>
                </a:lnTo>
                <a:lnTo>
                  <a:pt x="302" y="148"/>
                </a:lnTo>
                <a:lnTo>
                  <a:pt x="308" y="156"/>
                </a:lnTo>
                <a:lnTo>
                  <a:pt x="310" y="166"/>
                </a:lnTo>
                <a:lnTo>
                  <a:pt x="310" y="310"/>
                </a:lnTo>
                <a:lnTo>
                  <a:pt x="384" y="310"/>
                </a:lnTo>
                <a:lnTo>
                  <a:pt x="384" y="166"/>
                </a:lnTo>
                <a:lnTo>
                  <a:pt x="384" y="166"/>
                </a:lnTo>
                <a:lnTo>
                  <a:pt x="386" y="156"/>
                </a:lnTo>
                <a:lnTo>
                  <a:pt x="392" y="148"/>
                </a:lnTo>
                <a:lnTo>
                  <a:pt x="400" y="142"/>
                </a:lnTo>
                <a:lnTo>
                  <a:pt x="410" y="140"/>
                </a:lnTo>
                <a:lnTo>
                  <a:pt x="410" y="140"/>
                </a:lnTo>
                <a:lnTo>
                  <a:pt x="410" y="140"/>
                </a:lnTo>
                <a:lnTo>
                  <a:pt x="420" y="142"/>
                </a:lnTo>
                <a:lnTo>
                  <a:pt x="428" y="148"/>
                </a:lnTo>
                <a:lnTo>
                  <a:pt x="434" y="156"/>
                </a:lnTo>
                <a:lnTo>
                  <a:pt x="436" y="166"/>
                </a:lnTo>
                <a:lnTo>
                  <a:pt x="436" y="310"/>
                </a:lnTo>
                <a:lnTo>
                  <a:pt x="488" y="31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71" name="Freeform 30"/>
          <p:cNvSpPr>
            <a:spLocks noEditPoints="1" noChangeArrowheads="1"/>
          </p:cNvSpPr>
          <p:nvPr/>
        </p:nvSpPr>
        <p:spPr bwMode="auto">
          <a:xfrm>
            <a:off x="5032520" y="2725378"/>
            <a:ext cx="553800" cy="548775"/>
          </a:xfrm>
          <a:custGeom>
            <a:avLst/>
            <a:gdLst>
              <a:gd name="T0" fmla="*/ 396 w 658"/>
              <a:gd name="T1" fmla="*/ 6 h 660"/>
              <a:gd name="T2" fmla="*/ 514 w 658"/>
              <a:gd name="T3" fmla="*/ 56 h 660"/>
              <a:gd name="T4" fmla="*/ 602 w 658"/>
              <a:gd name="T5" fmla="*/ 146 h 660"/>
              <a:gd name="T6" fmla="*/ 652 w 658"/>
              <a:gd name="T7" fmla="*/ 264 h 660"/>
              <a:gd name="T8" fmla="*/ 658 w 658"/>
              <a:gd name="T9" fmla="*/ 364 h 660"/>
              <a:gd name="T10" fmla="*/ 620 w 658"/>
              <a:gd name="T11" fmla="*/ 488 h 660"/>
              <a:gd name="T12" fmla="*/ 538 w 658"/>
              <a:gd name="T13" fmla="*/ 584 h 660"/>
              <a:gd name="T14" fmla="*/ 428 w 658"/>
              <a:gd name="T15" fmla="*/ 644 h 660"/>
              <a:gd name="T16" fmla="*/ 330 w 658"/>
              <a:gd name="T17" fmla="*/ 660 h 660"/>
              <a:gd name="T18" fmla="*/ 200 w 658"/>
              <a:gd name="T19" fmla="*/ 634 h 660"/>
              <a:gd name="T20" fmla="*/ 96 w 658"/>
              <a:gd name="T21" fmla="*/ 564 h 660"/>
              <a:gd name="T22" fmla="*/ 26 w 658"/>
              <a:gd name="T23" fmla="*/ 458 h 660"/>
              <a:gd name="T24" fmla="*/ 0 w 658"/>
              <a:gd name="T25" fmla="*/ 330 h 660"/>
              <a:gd name="T26" fmla="*/ 14 w 658"/>
              <a:gd name="T27" fmla="*/ 232 h 660"/>
              <a:gd name="T28" fmla="*/ 74 w 658"/>
              <a:gd name="T29" fmla="*/ 120 h 660"/>
              <a:gd name="T30" fmla="*/ 172 w 658"/>
              <a:gd name="T31" fmla="*/ 40 h 660"/>
              <a:gd name="T32" fmla="*/ 296 w 658"/>
              <a:gd name="T33" fmla="*/ 2 h 660"/>
              <a:gd name="T34" fmla="*/ 412 w 658"/>
              <a:gd name="T35" fmla="*/ 202 h 660"/>
              <a:gd name="T36" fmla="*/ 438 w 658"/>
              <a:gd name="T37" fmla="*/ 222 h 660"/>
              <a:gd name="T38" fmla="*/ 470 w 658"/>
              <a:gd name="T39" fmla="*/ 270 h 660"/>
              <a:gd name="T40" fmla="*/ 482 w 658"/>
              <a:gd name="T41" fmla="*/ 330 h 660"/>
              <a:gd name="T42" fmla="*/ 476 w 658"/>
              <a:gd name="T43" fmla="*/ 374 h 660"/>
              <a:gd name="T44" fmla="*/ 448 w 658"/>
              <a:gd name="T45" fmla="*/ 426 h 660"/>
              <a:gd name="T46" fmla="*/ 416 w 658"/>
              <a:gd name="T47" fmla="*/ 454 h 660"/>
              <a:gd name="T48" fmla="*/ 360 w 658"/>
              <a:gd name="T49" fmla="*/ 478 h 660"/>
              <a:gd name="T50" fmla="*/ 316 w 658"/>
              <a:gd name="T51" fmla="*/ 480 h 660"/>
              <a:gd name="T52" fmla="*/ 258 w 658"/>
              <a:gd name="T53" fmla="*/ 462 h 660"/>
              <a:gd name="T54" fmla="*/ 224 w 658"/>
              <a:gd name="T55" fmla="*/ 436 h 660"/>
              <a:gd name="T56" fmla="*/ 192 w 658"/>
              <a:gd name="T57" fmla="*/ 388 h 660"/>
              <a:gd name="T58" fmla="*/ 180 w 658"/>
              <a:gd name="T59" fmla="*/ 330 h 660"/>
              <a:gd name="T60" fmla="*/ 186 w 658"/>
              <a:gd name="T61" fmla="*/ 284 h 660"/>
              <a:gd name="T62" fmla="*/ 214 w 658"/>
              <a:gd name="T63" fmla="*/ 232 h 660"/>
              <a:gd name="T64" fmla="*/ 218 w 658"/>
              <a:gd name="T65" fmla="*/ 160 h 660"/>
              <a:gd name="T66" fmla="*/ 186 w 658"/>
              <a:gd name="T67" fmla="*/ 186 h 660"/>
              <a:gd name="T68" fmla="*/ 144 w 658"/>
              <a:gd name="T69" fmla="*/ 250 h 660"/>
              <a:gd name="T70" fmla="*/ 128 w 658"/>
              <a:gd name="T71" fmla="*/ 330 h 660"/>
              <a:gd name="T72" fmla="*/ 136 w 658"/>
              <a:gd name="T73" fmla="*/ 390 h 660"/>
              <a:gd name="T74" fmla="*/ 174 w 658"/>
              <a:gd name="T75" fmla="*/ 458 h 660"/>
              <a:gd name="T76" fmla="*/ 216 w 658"/>
              <a:gd name="T77" fmla="*/ 498 h 660"/>
              <a:gd name="T78" fmla="*/ 290 w 658"/>
              <a:gd name="T79" fmla="*/ 528 h 660"/>
              <a:gd name="T80" fmla="*/ 352 w 658"/>
              <a:gd name="T81" fmla="*/ 532 h 660"/>
              <a:gd name="T82" fmla="*/ 428 w 658"/>
              <a:gd name="T83" fmla="*/ 508 h 660"/>
              <a:gd name="T84" fmla="*/ 474 w 658"/>
              <a:gd name="T85" fmla="*/ 472 h 660"/>
              <a:gd name="T86" fmla="*/ 518 w 658"/>
              <a:gd name="T87" fmla="*/ 408 h 660"/>
              <a:gd name="T88" fmla="*/ 534 w 658"/>
              <a:gd name="T89" fmla="*/ 330 h 660"/>
              <a:gd name="T90" fmla="*/ 524 w 658"/>
              <a:gd name="T91" fmla="*/ 268 h 660"/>
              <a:gd name="T92" fmla="*/ 488 w 658"/>
              <a:gd name="T93" fmla="*/ 200 h 660"/>
              <a:gd name="T94" fmla="*/ 438 w 658"/>
              <a:gd name="T95" fmla="*/ 156 h 660"/>
              <a:gd name="T96" fmla="*/ 356 w 658"/>
              <a:gd name="T97" fmla="*/ 296 h 6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8"/>
              <a:gd name="T148" fmla="*/ 0 h 660"/>
              <a:gd name="T149" fmla="*/ 658 w 658"/>
              <a:gd name="T150" fmla="*/ 660 h 6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8" h="660">
                <a:moveTo>
                  <a:pt x="330" y="0"/>
                </a:moveTo>
                <a:lnTo>
                  <a:pt x="330" y="0"/>
                </a:lnTo>
                <a:lnTo>
                  <a:pt x="362" y="2"/>
                </a:lnTo>
                <a:lnTo>
                  <a:pt x="396" y="6"/>
                </a:lnTo>
                <a:lnTo>
                  <a:pt x="428" y="16"/>
                </a:lnTo>
                <a:lnTo>
                  <a:pt x="458" y="26"/>
                </a:lnTo>
                <a:lnTo>
                  <a:pt x="486" y="40"/>
                </a:lnTo>
                <a:lnTo>
                  <a:pt x="514" y="56"/>
                </a:lnTo>
                <a:lnTo>
                  <a:pt x="538" y="76"/>
                </a:lnTo>
                <a:lnTo>
                  <a:pt x="562" y="96"/>
                </a:lnTo>
                <a:lnTo>
                  <a:pt x="584" y="120"/>
                </a:lnTo>
                <a:lnTo>
                  <a:pt x="602" y="146"/>
                </a:lnTo>
                <a:lnTo>
                  <a:pt x="620" y="172"/>
                </a:lnTo>
                <a:lnTo>
                  <a:pt x="634" y="202"/>
                </a:lnTo>
                <a:lnTo>
                  <a:pt x="644" y="232"/>
                </a:lnTo>
                <a:lnTo>
                  <a:pt x="652" y="264"/>
                </a:lnTo>
                <a:lnTo>
                  <a:pt x="658" y="296"/>
                </a:lnTo>
                <a:lnTo>
                  <a:pt x="658" y="330"/>
                </a:lnTo>
                <a:lnTo>
                  <a:pt x="658" y="330"/>
                </a:lnTo>
                <a:lnTo>
                  <a:pt x="658" y="364"/>
                </a:lnTo>
                <a:lnTo>
                  <a:pt x="652" y="396"/>
                </a:lnTo>
                <a:lnTo>
                  <a:pt x="644" y="428"/>
                </a:lnTo>
                <a:lnTo>
                  <a:pt x="634" y="458"/>
                </a:lnTo>
                <a:lnTo>
                  <a:pt x="620" y="488"/>
                </a:lnTo>
                <a:lnTo>
                  <a:pt x="602" y="514"/>
                </a:lnTo>
                <a:lnTo>
                  <a:pt x="584" y="540"/>
                </a:lnTo>
                <a:lnTo>
                  <a:pt x="562" y="564"/>
                </a:lnTo>
                <a:lnTo>
                  <a:pt x="538" y="584"/>
                </a:lnTo>
                <a:lnTo>
                  <a:pt x="514" y="604"/>
                </a:lnTo>
                <a:lnTo>
                  <a:pt x="486" y="620"/>
                </a:lnTo>
                <a:lnTo>
                  <a:pt x="458" y="634"/>
                </a:lnTo>
                <a:lnTo>
                  <a:pt x="428" y="644"/>
                </a:lnTo>
                <a:lnTo>
                  <a:pt x="396" y="652"/>
                </a:lnTo>
                <a:lnTo>
                  <a:pt x="362" y="658"/>
                </a:lnTo>
                <a:lnTo>
                  <a:pt x="330" y="660"/>
                </a:lnTo>
                <a:lnTo>
                  <a:pt x="330" y="660"/>
                </a:lnTo>
                <a:lnTo>
                  <a:pt x="296" y="658"/>
                </a:lnTo>
                <a:lnTo>
                  <a:pt x="262" y="652"/>
                </a:lnTo>
                <a:lnTo>
                  <a:pt x="232" y="644"/>
                </a:lnTo>
                <a:lnTo>
                  <a:pt x="200" y="634"/>
                </a:lnTo>
                <a:lnTo>
                  <a:pt x="172" y="620"/>
                </a:lnTo>
                <a:lnTo>
                  <a:pt x="144" y="604"/>
                </a:lnTo>
                <a:lnTo>
                  <a:pt x="120" y="584"/>
                </a:lnTo>
                <a:lnTo>
                  <a:pt x="96" y="564"/>
                </a:lnTo>
                <a:lnTo>
                  <a:pt x="74" y="540"/>
                </a:lnTo>
                <a:lnTo>
                  <a:pt x="56" y="514"/>
                </a:lnTo>
                <a:lnTo>
                  <a:pt x="40" y="488"/>
                </a:lnTo>
                <a:lnTo>
                  <a:pt x="26" y="458"/>
                </a:lnTo>
                <a:lnTo>
                  <a:pt x="14" y="428"/>
                </a:lnTo>
                <a:lnTo>
                  <a:pt x="6" y="396"/>
                </a:lnTo>
                <a:lnTo>
                  <a:pt x="2" y="364"/>
                </a:lnTo>
                <a:lnTo>
                  <a:pt x="0" y="330"/>
                </a:lnTo>
                <a:lnTo>
                  <a:pt x="0" y="330"/>
                </a:lnTo>
                <a:lnTo>
                  <a:pt x="2" y="296"/>
                </a:lnTo>
                <a:lnTo>
                  <a:pt x="6" y="264"/>
                </a:lnTo>
                <a:lnTo>
                  <a:pt x="14" y="232"/>
                </a:lnTo>
                <a:lnTo>
                  <a:pt x="26" y="202"/>
                </a:lnTo>
                <a:lnTo>
                  <a:pt x="40" y="172"/>
                </a:lnTo>
                <a:lnTo>
                  <a:pt x="56" y="146"/>
                </a:lnTo>
                <a:lnTo>
                  <a:pt x="74" y="120"/>
                </a:lnTo>
                <a:lnTo>
                  <a:pt x="96" y="96"/>
                </a:lnTo>
                <a:lnTo>
                  <a:pt x="120" y="76"/>
                </a:lnTo>
                <a:lnTo>
                  <a:pt x="144" y="56"/>
                </a:lnTo>
                <a:lnTo>
                  <a:pt x="172" y="40"/>
                </a:lnTo>
                <a:lnTo>
                  <a:pt x="200" y="26"/>
                </a:lnTo>
                <a:lnTo>
                  <a:pt x="232" y="16"/>
                </a:lnTo>
                <a:lnTo>
                  <a:pt x="262" y="6"/>
                </a:lnTo>
                <a:lnTo>
                  <a:pt x="296" y="2"/>
                </a:lnTo>
                <a:lnTo>
                  <a:pt x="330" y="0"/>
                </a:lnTo>
                <a:lnTo>
                  <a:pt x="330" y="0"/>
                </a:lnTo>
                <a:close/>
                <a:moveTo>
                  <a:pt x="438" y="156"/>
                </a:moveTo>
                <a:lnTo>
                  <a:pt x="412" y="202"/>
                </a:lnTo>
                <a:lnTo>
                  <a:pt x="412" y="202"/>
                </a:lnTo>
                <a:lnTo>
                  <a:pt x="426" y="212"/>
                </a:lnTo>
                <a:lnTo>
                  <a:pt x="438" y="222"/>
                </a:lnTo>
                <a:lnTo>
                  <a:pt x="438" y="222"/>
                </a:lnTo>
                <a:lnTo>
                  <a:pt x="448" y="232"/>
                </a:lnTo>
                <a:lnTo>
                  <a:pt x="456" y="244"/>
                </a:lnTo>
                <a:lnTo>
                  <a:pt x="464" y="256"/>
                </a:lnTo>
                <a:lnTo>
                  <a:pt x="470" y="270"/>
                </a:lnTo>
                <a:lnTo>
                  <a:pt x="476" y="284"/>
                </a:lnTo>
                <a:lnTo>
                  <a:pt x="478" y="298"/>
                </a:lnTo>
                <a:lnTo>
                  <a:pt x="482" y="314"/>
                </a:lnTo>
                <a:lnTo>
                  <a:pt x="482" y="330"/>
                </a:lnTo>
                <a:lnTo>
                  <a:pt x="482" y="330"/>
                </a:lnTo>
                <a:lnTo>
                  <a:pt x="482" y="344"/>
                </a:lnTo>
                <a:lnTo>
                  <a:pt x="478" y="360"/>
                </a:lnTo>
                <a:lnTo>
                  <a:pt x="476" y="374"/>
                </a:lnTo>
                <a:lnTo>
                  <a:pt x="470" y="388"/>
                </a:lnTo>
                <a:lnTo>
                  <a:pt x="464" y="402"/>
                </a:lnTo>
                <a:lnTo>
                  <a:pt x="456" y="414"/>
                </a:lnTo>
                <a:lnTo>
                  <a:pt x="448" y="426"/>
                </a:lnTo>
                <a:lnTo>
                  <a:pt x="438" y="436"/>
                </a:lnTo>
                <a:lnTo>
                  <a:pt x="438" y="436"/>
                </a:lnTo>
                <a:lnTo>
                  <a:pt x="426" y="446"/>
                </a:lnTo>
                <a:lnTo>
                  <a:pt x="416" y="454"/>
                </a:lnTo>
                <a:lnTo>
                  <a:pt x="402" y="462"/>
                </a:lnTo>
                <a:lnTo>
                  <a:pt x="390" y="468"/>
                </a:lnTo>
                <a:lnTo>
                  <a:pt x="376" y="474"/>
                </a:lnTo>
                <a:lnTo>
                  <a:pt x="360" y="478"/>
                </a:lnTo>
                <a:lnTo>
                  <a:pt x="346" y="480"/>
                </a:lnTo>
                <a:lnTo>
                  <a:pt x="330" y="480"/>
                </a:lnTo>
                <a:lnTo>
                  <a:pt x="330" y="480"/>
                </a:lnTo>
                <a:lnTo>
                  <a:pt x="316" y="480"/>
                </a:lnTo>
                <a:lnTo>
                  <a:pt x="300" y="478"/>
                </a:lnTo>
                <a:lnTo>
                  <a:pt x="286" y="474"/>
                </a:lnTo>
                <a:lnTo>
                  <a:pt x="272" y="468"/>
                </a:lnTo>
                <a:lnTo>
                  <a:pt x="258" y="462"/>
                </a:lnTo>
                <a:lnTo>
                  <a:pt x="246" y="454"/>
                </a:lnTo>
                <a:lnTo>
                  <a:pt x="234" y="446"/>
                </a:lnTo>
                <a:lnTo>
                  <a:pt x="224" y="436"/>
                </a:lnTo>
                <a:lnTo>
                  <a:pt x="224" y="436"/>
                </a:lnTo>
                <a:lnTo>
                  <a:pt x="214" y="426"/>
                </a:lnTo>
                <a:lnTo>
                  <a:pt x="204" y="414"/>
                </a:lnTo>
                <a:lnTo>
                  <a:pt x="198" y="402"/>
                </a:lnTo>
                <a:lnTo>
                  <a:pt x="192" y="388"/>
                </a:lnTo>
                <a:lnTo>
                  <a:pt x="186" y="374"/>
                </a:lnTo>
                <a:lnTo>
                  <a:pt x="182" y="360"/>
                </a:lnTo>
                <a:lnTo>
                  <a:pt x="180" y="344"/>
                </a:lnTo>
                <a:lnTo>
                  <a:pt x="180" y="330"/>
                </a:lnTo>
                <a:lnTo>
                  <a:pt x="180" y="330"/>
                </a:lnTo>
                <a:lnTo>
                  <a:pt x="180" y="314"/>
                </a:lnTo>
                <a:lnTo>
                  <a:pt x="182" y="298"/>
                </a:lnTo>
                <a:lnTo>
                  <a:pt x="186" y="284"/>
                </a:lnTo>
                <a:lnTo>
                  <a:pt x="192" y="270"/>
                </a:lnTo>
                <a:lnTo>
                  <a:pt x="198" y="256"/>
                </a:lnTo>
                <a:lnTo>
                  <a:pt x="204" y="244"/>
                </a:lnTo>
                <a:lnTo>
                  <a:pt x="214" y="232"/>
                </a:lnTo>
                <a:lnTo>
                  <a:pt x="224" y="222"/>
                </a:lnTo>
                <a:lnTo>
                  <a:pt x="224" y="222"/>
                </a:lnTo>
                <a:lnTo>
                  <a:pt x="244" y="206"/>
                </a:lnTo>
                <a:lnTo>
                  <a:pt x="218" y="160"/>
                </a:lnTo>
                <a:lnTo>
                  <a:pt x="218" y="160"/>
                </a:lnTo>
                <a:lnTo>
                  <a:pt x="202" y="172"/>
                </a:lnTo>
                <a:lnTo>
                  <a:pt x="186" y="186"/>
                </a:lnTo>
                <a:lnTo>
                  <a:pt x="186" y="186"/>
                </a:lnTo>
                <a:lnTo>
                  <a:pt x="174" y="200"/>
                </a:lnTo>
                <a:lnTo>
                  <a:pt x="162" y="216"/>
                </a:lnTo>
                <a:lnTo>
                  <a:pt x="152" y="232"/>
                </a:lnTo>
                <a:lnTo>
                  <a:pt x="144" y="250"/>
                </a:lnTo>
                <a:lnTo>
                  <a:pt x="136" y="268"/>
                </a:lnTo>
                <a:lnTo>
                  <a:pt x="132" y="288"/>
                </a:lnTo>
                <a:lnTo>
                  <a:pt x="128" y="308"/>
                </a:lnTo>
                <a:lnTo>
                  <a:pt x="128" y="330"/>
                </a:lnTo>
                <a:lnTo>
                  <a:pt x="128" y="330"/>
                </a:lnTo>
                <a:lnTo>
                  <a:pt x="128" y="350"/>
                </a:lnTo>
                <a:lnTo>
                  <a:pt x="132" y="370"/>
                </a:lnTo>
                <a:lnTo>
                  <a:pt x="136" y="390"/>
                </a:lnTo>
                <a:lnTo>
                  <a:pt x="144" y="408"/>
                </a:lnTo>
                <a:lnTo>
                  <a:pt x="152" y="426"/>
                </a:lnTo>
                <a:lnTo>
                  <a:pt x="162" y="442"/>
                </a:lnTo>
                <a:lnTo>
                  <a:pt x="174" y="458"/>
                </a:lnTo>
                <a:lnTo>
                  <a:pt x="186" y="472"/>
                </a:lnTo>
                <a:lnTo>
                  <a:pt x="186" y="472"/>
                </a:lnTo>
                <a:lnTo>
                  <a:pt x="202" y="486"/>
                </a:lnTo>
                <a:lnTo>
                  <a:pt x="216" y="498"/>
                </a:lnTo>
                <a:lnTo>
                  <a:pt x="234" y="508"/>
                </a:lnTo>
                <a:lnTo>
                  <a:pt x="252" y="516"/>
                </a:lnTo>
                <a:lnTo>
                  <a:pt x="270" y="524"/>
                </a:lnTo>
                <a:lnTo>
                  <a:pt x="290" y="528"/>
                </a:lnTo>
                <a:lnTo>
                  <a:pt x="310" y="532"/>
                </a:lnTo>
                <a:lnTo>
                  <a:pt x="330" y="532"/>
                </a:lnTo>
                <a:lnTo>
                  <a:pt x="330" y="532"/>
                </a:lnTo>
                <a:lnTo>
                  <a:pt x="352" y="532"/>
                </a:lnTo>
                <a:lnTo>
                  <a:pt x="372" y="528"/>
                </a:lnTo>
                <a:lnTo>
                  <a:pt x="390" y="524"/>
                </a:lnTo>
                <a:lnTo>
                  <a:pt x="410" y="516"/>
                </a:lnTo>
                <a:lnTo>
                  <a:pt x="428" y="508"/>
                </a:lnTo>
                <a:lnTo>
                  <a:pt x="444" y="498"/>
                </a:lnTo>
                <a:lnTo>
                  <a:pt x="460" y="486"/>
                </a:lnTo>
                <a:lnTo>
                  <a:pt x="474" y="472"/>
                </a:lnTo>
                <a:lnTo>
                  <a:pt x="474" y="472"/>
                </a:lnTo>
                <a:lnTo>
                  <a:pt x="488" y="458"/>
                </a:lnTo>
                <a:lnTo>
                  <a:pt x="498" y="442"/>
                </a:lnTo>
                <a:lnTo>
                  <a:pt x="510" y="426"/>
                </a:lnTo>
                <a:lnTo>
                  <a:pt x="518" y="408"/>
                </a:lnTo>
                <a:lnTo>
                  <a:pt x="524" y="390"/>
                </a:lnTo>
                <a:lnTo>
                  <a:pt x="530" y="370"/>
                </a:lnTo>
                <a:lnTo>
                  <a:pt x="532" y="350"/>
                </a:lnTo>
                <a:lnTo>
                  <a:pt x="534" y="330"/>
                </a:lnTo>
                <a:lnTo>
                  <a:pt x="534" y="330"/>
                </a:lnTo>
                <a:lnTo>
                  <a:pt x="532" y="308"/>
                </a:lnTo>
                <a:lnTo>
                  <a:pt x="530" y="288"/>
                </a:lnTo>
                <a:lnTo>
                  <a:pt x="524" y="268"/>
                </a:lnTo>
                <a:lnTo>
                  <a:pt x="518" y="250"/>
                </a:lnTo>
                <a:lnTo>
                  <a:pt x="510" y="232"/>
                </a:lnTo>
                <a:lnTo>
                  <a:pt x="498" y="216"/>
                </a:lnTo>
                <a:lnTo>
                  <a:pt x="488" y="200"/>
                </a:lnTo>
                <a:lnTo>
                  <a:pt x="474" y="186"/>
                </a:lnTo>
                <a:lnTo>
                  <a:pt x="474" y="186"/>
                </a:lnTo>
                <a:lnTo>
                  <a:pt x="458" y="170"/>
                </a:lnTo>
                <a:lnTo>
                  <a:pt x="438" y="156"/>
                </a:lnTo>
                <a:lnTo>
                  <a:pt x="438" y="156"/>
                </a:lnTo>
                <a:close/>
                <a:moveTo>
                  <a:pt x="300" y="48"/>
                </a:moveTo>
                <a:lnTo>
                  <a:pt x="300" y="296"/>
                </a:lnTo>
                <a:lnTo>
                  <a:pt x="356" y="296"/>
                </a:lnTo>
                <a:lnTo>
                  <a:pt x="356" y="48"/>
                </a:lnTo>
                <a:lnTo>
                  <a:pt x="300" y="48"/>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72" name="Freeform 22"/>
          <p:cNvSpPr>
            <a:spLocks noEditPoints="1" noChangeArrowheads="1"/>
          </p:cNvSpPr>
          <p:nvPr/>
        </p:nvSpPr>
        <p:spPr bwMode="auto">
          <a:xfrm>
            <a:off x="5931511" y="2827926"/>
            <a:ext cx="473349" cy="343677"/>
          </a:xfrm>
          <a:custGeom>
            <a:avLst/>
            <a:gdLst>
              <a:gd name="T0" fmla="*/ 54 w 648"/>
              <a:gd name="T1" fmla="*/ 18 h 476"/>
              <a:gd name="T2" fmla="*/ 72 w 648"/>
              <a:gd name="T3" fmla="*/ 0 h 476"/>
              <a:gd name="T4" fmla="*/ 170 w 648"/>
              <a:gd name="T5" fmla="*/ 6 h 476"/>
              <a:gd name="T6" fmla="*/ 600 w 648"/>
              <a:gd name="T7" fmla="*/ 66 h 476"/>
              <a:gd name="T8" fmla="*/ 626 w 648"/>
              <a:gd name="T9" fmla="*/ 74 h 476"/>
              <a:gd name="T10" fmla="*/ 648 w 648"/>
              <a:gd name="T11" fmla="*/ 106 h 476"/>
              <a:gd name="T12" fmla="*/ 648 w 648"/>
              <a:gd name="T13" fmla="*/ 438 h 476"/>
              <a:gd name="T14" fmla="*/ 626 w 648"/>
              <a:gd name="T15" fmla="*/ 468 h 476"/>
              <a:gd name="T16" fmla="*/ 48 w 648"/>
              <a:gd name="T17" fmla="*/ 476 h 476"/>
              <a:gd name="T18" fmla="*/ 22 w 648"/>
              <a:gd name="T19" fmla="*/ 468 h 476"/>
              <a:gd name="T20" fmla="*/ 0 w 648"/>
              <a:gd name="T21" fmla="*/ 438 h 476"/>
              <a:gd name="T22" fmla="*/ 0 w 648"/>
              <a:gd name="T23" fmla="*/ 106 h 476"/>
              <a:gd name="T24" fmla="*/ 22 w 648"/>
              <a:gd name="T25" fmla="*/ 74 h 476"/>
              <a:gd name="T26" fmla="*/ 48 w 648"/>
              <a:gd name="T27" fmla="*/ 66 h 476"/>
              <a:gd name="T28" fmla="*/ 74 w 648"/>
              <a:gd name="T29" fmla="*/ 428 h 476"/>
              <a:gd name="T30" fmla="*/ 68 w 648"/>
              <a:gd name="T31" fmla="*/ 108 h 476"/>
              <a:gd name="T32" fmla="*/ 54 w 648"/>
              <a:gd name="T33" fmla="*/ 100 h 476"/>
              <a:gd name="T34" fmla="*/ 32 w 648"/>
              <a:gd name="T35" fmla="*/ 122 h 476"/>
              <a:gd name="T36" fmla="*/ 28 w 648"/>
              <a:gd name="T37" fmla="*/ 404 h 476"/>
              <a:gd name="T38" fmla="*/ 40 w 648"/>
              <a:gd name="T39" fmla="*/ 434 h 476"/>
              <a:gd name="T40" fmla="*/ 70 w 648"/>
              <a:gd name="T41" fmla="*/ 446 h 476"/>
              <a:gd name="T42" fmla="*/ 116 w 648"/>
              <a:gd name="T43" fmla="*/ 214 h 476"/>
              <a:gd name="T44" fmla="*/ 116 w 648"/>
              <a:gd name="T45" fmla="*/ 128 h 476"/>
              <a:gd name="T46" fmla="*/ 394 w 648"/>
              <a:gd name="T47" fmla="*/ 128 h 476"/>
              <a:gd name="T48" fmla="*/ 342 w 648"/>
              <a:gd name="T49" fmla="*/ 150 h 476"/>
              <a:gd name="T50" fmla="*/ 302 w 648"/>
              <a:gd name="T51" fmla="*/ 190 h 476"/>
              <a:gd name="T52" fmla="*/ 280 w 648"/>
              <a:gd name="T53" fmla="*/ 242 h 476"/>
              <a:gd name="T54" fmla="*/ 278 w 648"/>
              <a:gd name="T55" fmla="*/ 288 h 476"/>
              <a:gd name="T56" fmla="*/ 294 w 648"/>
              <a:gd name="T57" fmla="*/ 342 h 476"/>
              <a:gd name="T58" fmla="*/ 330 w 648"/>
              <a:gd name="T59" fmla="*/ 386 h 476"/>
              <a:gd name="T60" fmla="*/ 380 w 648"/>
              <a:gd name="T61" fmla="*/ 412 h 476"/>
              <a:gd name="T62" fmla="*/ 424 w 648"/>
              <a:gd name="T63" fmla="*/ 418 h 476"/>
              <a:gd name="T64" fmla="*/ 480 w 648"/>
              <a:gd name="T65" fmla="*/ 408 h 476"/>
              <a:gd name="T66" fmla="*/ 526 w 648"/>
              <a:gd name="T67" fmla="*/ 376 h 476"/>
              <a:gd name="T68" fmla="*/ 558 w 648"/>
              <a:gd name="T69" fmla="*/ 330 h 476"/>
              <a:gd name="T70" fmla="*/ 570 w 648"/>
              <a:gd name="T71" fmla="*/ 272 h 476"/>
              <a:gd name="T72" fmla="*/ 564 w 648"/>
              <a:gd name="T73" fmla="*/ 228 h 476"/>
              <a:gd name="T74" fmla="*/ 536 w 648"/>
              <a:gd name="T75" fmla="*/ 178 h 476"/>
              <a:gd name="T76" fmla="*/ 494 w 648"/>
              <a:gd name="T77" fmla="*/ 142 h 476"/>
              <a:gd name="T78" fmla="*/ 438 w 648"/>
              <a:gd name="T79" fmla="*/ 126 h 476"/>
              <a:gd name="T80" fmla="*/ 426 w 648"/>
              <a:gd name="T81" fmla="*/ 176 h 476"/>
              <a:gd name="T82" fmla="*/ 358 w 648"/>
              <a:gd name="T83" fmla="*/ 204 h 476"/>
              <a:gd name="T84" fmla="*/ 330 w 648"/>
              <a:gd name="T85" fmla="*/ 272 h 476"/>
              <a:gd name="T86" fmla="*/ 336 w 648"/>
              <a:gd name="T87" fmla="*/ 308 h 476"/>
              <a:gd name="T88" fmla="*/ 340 w 648"/>
              <a:gd name="T89" fmla="*/ 314 h 476"/>
              <a:gd name="T90" fmla="*/ 372 w 648"/>
              <a:gd name="T91" fmla="*/ 246 h 476"/>
              <a:gd name="T92" fmla="*/ 450 w 648"/>
              <a:gd name="T93" fmla="*/ 218 h 476"/>
              <a:gd name="T94" fmla="*/ 502 w 648"/>
              <a:gd name="T95" fmla="*/ 230 h 476"/>
              <a:gd name="T96" fmla="*/ 502 w 648"/>
              <a:gd name="T97" fmla="*/ 214 h 476"/>
              <a:gd name="T98" fmla="*/ 456 w 648"/>
              <a:gd name="T99" fmla="*/ 180 h 476"/>
              <a:gd name="T100" fmla="*/ 424 w 648"/>
              <a:gd name="T101" fmla="*/ 158 h 476"/>
              <a:gd name="T102" fmla="*/ 360 w 648"/>
              <a:gd name="T103" fmla="*/ 178 h 476"/>
              <a:gd name="T104" fmla="*/ 312 w 648"/>
              <a:gd name="T105" fmla="*/ 250 h 476"/>
              <a:gd name="T106" fmla="*/ 318 w 648"/>
              <a:gd name="T107" fmla="*/ 316 h 476"/>
              <a:gd name="T108" fmla="*/ 380 w 648"/>
              <a:gd name="T109" fmla="*/ 376 h 476"/>
              <a:gd name="T110" fmla="*/ 446 w 648"/>
              <a:gd name="T111" fmla="*/ 384 h 476"/>
              <a:gd name="T112" fmla="*/ 518 w 648"/>
              <a:gd name="T113" fmla="*/ 336 h 476"/>
              <a:gd name="T114" fmla="*/ 536 w 648"/>
              <a:gd name="T115" fmla="*/ 272 h 476"/>
              <a:gd name="T116" fmla="*/ 504 w 648"/>
              <a:gd name="T117" fmla="*/ 192 h 476"/>
              <a:gd name="T118" fmla="*/ 424 w 648"/>
              <a:gd name="T119" fmla="*/ 158 h 47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48"/>
              <a:gd name="T181" fmla="*/ 0 h 476"/>
              <a:gd name="T182" fmla="*/ 648 w 648"/>
              <a:gd name="T183" fmla="*/ 476 h 47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48" h="476">
                <a:moveTo>
                  <a:pt x="48" y="66"/>
                </a:moveTo>
                <a:lnTo>
                  <a:pt x="54" y="66"/>
                </a:lnTo>
                <a:lnTo>
                  <a:pt x="54" y="18"/>
                </a:lnTo>
                <a:lnTo>
                  <a:pt x="54" y="18"/>
                </a:lnTo>
                <a:lnTo>
                  <a:pt x="56" y="12"/>
                </a:lnTo>
                <a:lnTo>
                  <a:pt x="60" y="6"/>
                </a:lnTo>
                <a:lnTo>
                  <a:pt x="66" y="2"/>
                </a:lnTo>
                <a:lnTo>
                  <a:pt x="72" y="0"/>
                </a:lnTo>
                <a:lnTo>
                  <a:pt x="158" y="0"/>
                </a:lnTo>
                <a:lnTo>
                  <a:pt x="158" y="0"/>
                </a:lnTo>
                <a:lnTo>
                  <a:pt x="164" y="2"/>
                </a:lnTo>
                <a:lnTo>
                  <a:pt x="170" y="6"/>
                </a:lnTo>
                <a:lnTo>
                  <a:pt x="174" y="12"/>
                </a:lnTo>
                <a:lnTo>
                  <a:pt x="176" y="18"/>
                </a:lnTo>
                <a:lnTo>
                  <a:pt x="176" y="66"/>
                </a:lnTo>
                <a:lnTo>
                  <a:pt x="600" y="66"/>
                </a:lnTo>
                <a:lnTo>
                  <a:pt x="600" y="66"/>
                </a:lnTo>
                <a:lnTo>
                  <a:pt x="610" y="68"/>
                </a:lnTo>
                <a:lnTo>
                  <a:pt x="618" y="70"/>
                </a:lnTo>
                <a:lnTo>
                  <a:pt x="626" y="74"/>
                </a:lnTo>
                <a:lnTo>
                  <a:pt x="634" y="80"/>
                </a:lnTo>
                <a:lnTo>
                  <a:pt x="640" y="88"/>
                </a:lnTo>
                <a:lnTo>
                  <a:pt x="644" y="96"/>
                </a:lnTo>
                <a:lnTo>
                  <a:pt x="648" y="106"/>
                </a:lnTo>
                <a:lnTo>
                  <a:pt x="648" y="114"/>
                </a:lnTo>
                <a:lnTo>
                  <a:pt x="648" y="428"/>
                </a:lnTo>
                <a:lnTo>
                  <a:pt x="648" y="428"/>
                </a:lnTo>
                <a:lnTo>
                  <a:pt x="648" y="438"/>
                </a:lnTo>
                <a:lnTo>
                  <a:pt x="644" y="446"/>
                </a:lnTo>
                <a:lnTo>
                  <a:pt x="640" y="454"/>
                </a:lnTo>
                <a:lnTo>
                  <a:pt x="634" y="462"/>
                </a:lnTo>
                <a:lnTo>
                  <a:pt x="626" y="468"/>
                </a:lnTo>
                <a:lnTo>
                  <a:pt x="618" y="472"/>
                </a:lnTo>
                <a:lnTo>
                  <a:pt x="610" y="476"/>
                </a:lnTo>
                <a:lnTo>
                  <a:pt x="600" y="476"/>
                </a:lnTo>
                <a:lnTo>
                  <a:pt x="48" y="476"/>
                </a:lnTo>
                <a:lnTo>
                  <a:pt x="48" y="476"/>
                </a:lnTo>
                <a:lnTo>
                  <a:pt x="38" y="476"/>
                </a:lnTo>
                <a:lnTo>
                  <a:pt x="30" y="472"/>
                </a:lnTo>
                <a:lnTo>
                  <a:pt x="22" y="468"/>
                </a:lnTo>
                <a:lnTo>
                  <a:pt x="14" y="462"/>
                </a:lnTo>
                <a:lnTo>
                  <a:pt x="8" y="454"/>
                </a:lnTo>
                <a:lnTo>
                  <a:pt x="4" y="446"/>
                </a:lnTo>
                <a:lnTo>
                  <a:pt x="0" y="438"/>
                </a:lnTo>
                <a:lnTo>
                  <a:pt x="0" y="428"/>
                </a:lnTo>
                <a:lnTo>
                  <a:pt x="0" y="114"/>
                </a:lnTo>
                <a:lnTo>
                  <a:pt x="0" y="114"/>
                </a:lnTo>
                <a:lnTo>
                  <a:pt x="0" y="106"/>
                </a:lnTo>
                <a:lnTo>
                  <a:pt x="4" y="96"/>
                </a:lnTo>
                <a:lnTo>
                  <a:pt x="8" y="88"/>
                </a:lnTo>
                <a:lnTo>
                  <a:pt x="14" y="80"/>
                </a:lnTo>
                <a:lnTo>
                  <a:pt x="22" y="74"/>
                </a:lnTo>
                <a:lnTo>
                  <a:pt x="30" y="70"/>
                </a:lnTo>
                <a:lnTo>
                  <a:pt x="38" y="68"/>
                </a:lnTo>
                <a:lnTo>
                  <a:pt x="48" y="66"/>
                </a:lnTo>
                <a:lnTo>
                  <a:pt x="48" y="66"/>
                </a:lnTo>
                <a:close/>
                <a:moveTo>
                  <a:pt x="90" y="446"/>
                </a:moveTo>
                <a:lnTo>
                  <a:pt x="90" y="446"/>
                </a:lnTo>
                <a:lnTo>
                  <a:pt x="80" y="438"/>
                </a:lnTo>
                <a:lnTo>
                  <a:pt x="74" y="428"/>
                </a:lnTo>
                <a:lnTo>
                  <a:pt x="70" y="418"/>
                </a:lnTo>
                <a:lnTo>
                  <a:pt x="68" y="406"/>
                </a:lnTo>
                <a:lnTo>
                  <a:pt x="68" y="108"/>
                </a:lnTo>
                <a:lnTo>
                  <a:pt x="68" y="108"/>
                </a:lnTo>
                <a:lnTo>
                  <a:pt x="68" y="98"/>
                </a:lnTo>
                <a:lnTo>
                  <a:pt x="68" y="98"/>
                </a:lnTo>
                <a:lnTo>
                  <a:pt x="60" y="98"/>
                </a:lnTo>
                <a:lnTo>
                  <a:pt x="54" y="100"/>
                </a:lnTo>
                <a:lnTo>
                  <a:pt x="46" y="104"/>
                </a:lnTo>
                <a:lnTo>
                  <a:pt x="40" y="110"/>
                </a:lnTo>
                <a:lnTo>
                  <a:pt x="36" y="116"/>
                </a:lnTo>
                <a:lnTo>
                  <a:pt x="32" y="122"/>
                </a:lnTo>
                <a:lnTo>
                  <a:pt x="30" y="130"/>
                </a:lnTo>
                <a:lnTo>
                  <a:pt x="28" y="138"/>
                </a:lnTo>
                <a:lnTo>
                  <a:pt x="28" y="404"/>
                </a:lnTo>
                <a:lnTo>
                  <a:pt x="28" y="404"/>
                </a:lnTo>
                <a:lnTo>
                  <a:pt x="30" y="412"/>
                </a:lnTo>
                <a:lnTo>
                  <a:pt x="32" y="420"/>
                </a:lnTo>
                <a:lnTo>
                  <a:pt x="36" y="426"/>
                </a:lnTo>
                <a:lnTo>
                  <a:pt x="40" y="434"/>
                </a:lnTo>
                <a:lnTo>
                  <a:pt x="46" y="438"/>
                </a:lnTo>
                <a:lnTo>
                  <a:pt x="54" y="442"/>
                </a:lnTo>
                <a:lnTo>
                  <a:pt x="62" y="444"/>
                </a:lnTo>
                <a:lnTo>
                  <a:pt x="70" y="446"/>
                </a:lnTo>
                <a:lnTo>
                  <a:pt x="90" y="446"/>
                </a:lnTo>
                <a:lnTo>
                  <a:pt x="90" y="446"/>
                </a:lnTo>
                <a:close/>
                <a:moveTo>
                  <a:pt x="116" y="128"/>
                </a:moveTo>
                <a:lnTo>
                  <a:pt x="116" y="214"/>
                </a:lnTo>
                <a:lnTo>
                  <a:pt x="256" y="214"/>
                </a:lnTo>
                <a:lnTo>
                  <a:pt x="256" y="128"/>
                </a:lnTo>
                <a:lnTo>
                  <a:pt x="116" y="128"/>
                </a:lnTo>
                <a:lnTo>
                  <a:pt x="116" y="128"/>
                </a:lnTo>
                <a:close/>
                <a:moveTo>
                  <a:pt x="424" y="126"/>
                </a:moveTo>
                <a:lnTo>
                  <a:pt x="424" y="126"/>
                </a:lnTo>
                <a:lnTo>
                  <a:pt x="408" y="126"/>
                </a:lnTo>
                <a:lnTo>
                  <a:pt x="394" y="128"/>
                </a:lnTo>
                <a:lnTo>
                  <a:pt x="380" y="132"/>
                </a:lnTo>
                <a:lnTo>
                  <a:pt x="366" y="136"/>
                </a:lnTo>
                <a:lnTo>
                  <a:pt x="354" y="142"/>
                </a:lnTo>
                <a:lnTo>
                  <a:pt x="342" y="150"/>
                </a:lnTo>
                <a:lnTo>
                  <a:pt x="330" y="158"/>
                </a:lnTo>
                <a:lnTo>
                  <a:pt x="320" y="168"/>
                </a:lnTo>
                <a:lnTo>
                  <a:pt x="310" y="178"/>
                </a:lnTo>
                <a:lnTo>
                  <a:pt x="302" y="190"/>
                </a:lnTo>
                <a:lnTo>
                  <a:pt x="294" y="202"/>
                </a:lnTo>
                <a:lnTo>
                  <a:pt x="288" y="214"/>
                </a:lnTo>
                <a:lnTo>
                  <a:pt x="282" y="228"/>
                </a:lnTo>
                <a:lnTo>
                  <a:pt x="280" y="242"/>
                </a:lnTo>
                <a:lnTo>
                  <a:pt x="278" y="258"/>
                </a:lnTo>
                <a:lnTo>
                  <a:pt x="276" y="272"/>
                </a:lnTo>
                <a:lnTo>
                  <a:pt x="276" y="272"/>
                </a:lnTo>
                <a:lnTo>
                  <a:pt x="278" y="288"/>
                </a:lnTo>
                <a:lnTo>
                  <a:pt x="280" y="302"/>
                </a:lnTo>
                <a:lnTo>
                  <a:pt x="282" y="316"/>
                </a:lnTo>
                <a:lnTo>
                  <a:pt x="288" y="330"/>
                </a:lnTo>
                <a:lnTo>
                  <a:pt x="294" y="342"/>
                </a:lnTo>
                <a:lnTo>
                  <a:pt x="302" y="354"/>
                </a:lnTo>
                <a:lnTo>
                  <a:pt x="310" y="366"/>
                </a:lnTo>
                <a:lnTo>
                  <a:pt x="320" y="376"/>
                </a:lnTo>
                <a:lnTo>
                  <a:pt x="330" y="386"/>
                </a:lnTo>
                <a:lnTo>
                  <a:pt x="342" y="394"/>
                </a:lnTo>
                <a:lnTo>
                  <a:pt x="354" y="402"/>
                </a:lnTo>
                <a:lnTo>
                  <a:pt x="366" y="408"/>
                </a:lnTo>
                <a:lnTo>
                  <a:pt x="380" y="412"/>
                </a:lnTo>
                <a:lnTo>
                  <a:pt x="394" y="416"/>
                </a:lnTo>
                <a:lnTo>
                  <a:pt x="408" y="418"/>
                </a:lnTo>
                <a:lnTo>
                  <a:pt x="424" y="418"/>
                </a:lnTo>
                <a:lnTo>
                  <a:pt x="424" y="418"/>
                </a:lnTo>
                <a:lnTo>
                  <a:pt x="438" y="418"/>
                </a:lnTo>
                <a:lnTo>
                  <a:pt x="452" y="416"/>
                </a:lnTo>
                <a:lnTo>
                  <a:pt x="466" y="412"/>
                </a:lnTo>
                <a:lnTo>
                  <a:pt x="480" y="408"/>
                </a:lnTo>
                <a:lnTo>
                  <a:pt x="494" y="402"/>
                </a:lnTo>
                <a:lnTo>
                  <a:pt x="506" y="394"/>
                </a:lnTo>
                <a:lnTo>
                  <a:pt x="516" y="386"/>
                </a:lnTo>
                <a:lnTo>
                  <a:pt x="526" y="376"/>
                </a:lnTo>
                <a:lnTo>
                  <a:pt x="536" y="366"/>
                </a:lnTo>
                <a:lnTo>
                  <a:pt x="544" y="354"/>
                </a:lnTo>
                <a:lnTo>
                  <a:pt x="552" y="342"/>
                </a:lnTo>
                <a:lnTo>
                  <a:pt x="558" y="330"/>
                </a:lnTo>
                <a:lnTo>
                  <a:pt x="564" y="316"/>
                </a:lnTo>
                <a:lnTo>
                  <a:pt x="566" y="302"/>
                </a:lnTo>
                <a:lnTo>
                  <a:pt x="570" y="288"/>
                </a:lnTo>
                <a:lnTo>
                  <a:pt x="570" y="272"/>
                </a:lnTo>
                <a:lnTo>
                  <a:pt x="570" y="272"/>
                </a:lnTo>
                <a:lnTo>
                  <a:pt x="570" y="258"/>
                </a:lnTo>
                <a:lnTo>
                  <a:pt x="566" y="242"/>
                </a:lnTo>
                <a:lnTo>
                  <a:pt x="564" y="228"/>
                </a:lnTo>
                <a:lnTo>
                  <a:pt x="558" y="214"/>
                </a:lnTo>
                <a:lnTo>
                  <a:pt x="552" y="202"/>
                </a:lnTo>
                <a:lnTo>
                  <a:pt x="544" y="190"/>
                </a:lnTo>
                <a:lnTo>
                  <a:pt x="536" y="178"/>
                </a:lnTo>
                <a:lnTo>
                  <a:pt x="526" y="168"/>
                </a:lnTo>
                <a:lnTo>
                  <a:pt x="516" y="158"/>
                </a:lnTo>
                <a:lnTo>
                  <a:pt x="506" y="150"/>
                </a:lnTo>
                <a:lnTo>
                  <a:pt x="494" y="142"/>
                </a:lnTo>
                <a:lnTo>
                  <a:pt x="480" y="136"/>
                </a:lnTo>
                <a:lnTo>
                  <a:pt x="466" y="132"/>
                </a:lnTo>
                <a:lnTo>
                  <a:pt x="452" y="128"/>
                </a:lnTo>
                <a:lnTo>
                  <a:pt x="438" y="126"/>
                </a:lnTo>
                <a:lnTo>
                  <a:pt x="424" y="126"/>
                </a:lnTo>
                <a:lnTo>
                  <a:pt x="424" y="126"/>
                </a:lnTo>
                <a:close/>
                <a:moveTo>
                  <a:pt x="426" y="176"/>
                </a:moveTo>
                <a:lnTo>
                  <a:pt x="426" y="176"/>
                </a:lnTo>
                <a:lnTo>
                  <a:pt x="406" y="178"/>
                </a:lnTo>
                <a:lnTo>
                  <a:pt x="388" y="184"/>
                </a:lnTo>
                <a:lnTo>
                  <a:pt x="372" y="192"/>
                </a:lnTo>
                <a:lnTo>
                  <a:pt x="358" y="204"/>
                </a:lnTo>
                <a:lnTo>
                  <a:pt x="346" y="218"/>
                </a:lnTo>
                <a:lnTo>
                  <a:pt x="336" y="234"/>
                </a:lnTo>
                <a:lnTo>
                  <a:pt x="332" y="254"/>
                </a:lnTo>
                <a:lnTo>
                  <a:pt x="330" y="272"/>
                </a:lnTo>
                <a:lnTo>
                  <a:pt x="330" y="272"/>
                </a:lnTo>
                <a:lnTo>
                  <a:pt x="330" y="284"/>
                </a:lnTo>
                <a:lnTo>
                  <a:pt x="332" y="296"/>
                </a:lnTo>
                <a:lnTo>
                  <a:pt x="336" y="308"/>
                </a:lnTo>
                <a:lnTo>
                  <a:pt x="340" y="318"/>
                </a:lnTo>
                <a:lnTo>
                  <a:pt x="340" y="318"/>
                </a:lnTo>
                <a:lnTo>
                  <a:pt x="340" y="314"/>
                </a:lnTo>
                <a:lnTo>
                  <a:pt x="340" y="314"/>
                </a:lnTo>
                <a:lnTo>
                  <a:pt x="342" y="294"/>
                </a:lnTo>
                <a:lnTo>
                  <a:pt x="348" y="276"/>
                </a:lnTo>
                <a:lnTo>
                  <a:pt x="358" y="260"/>
                </a:lnTo>
                <a:lnTo>
                  <a:pt x="372" y="246"/>
                </a:lnTo>
                <a:lnTo>
                  <a:pt x="388" y="234"/>
                </a:lnTo>
                <a:lnTo>
                  <a:pt x="406" y="226"/>
                </a:lnTo>
                <a:lnTo>
                  <a:pt x="428" y="220"/>
                </a:lnTo>
                <a:lnTo>
                  <a:pt x="450" y="218"/>
                </a:lnTo>
                <a:lnTo>
                  <a:pt x="450" y="218"/>
                </a:lnTo>
                <a:lnTo>
                  <a:pt x="468" y="220"/>
                </a:lnTo>
                <a:lnTo>
                  <a:pt x="486" y="224"/>
                </a:lnTo>
                <a:lnTo>
                  <a:pt x="502" y="230"/>
                </a:lnTo>
                <a:lnTo>
                  <a:pt x="516" y="238"/>
                </a:lnTo>
                <a:lnTo>
                  <a:pt x="516" y="238"/>
                </a:lnTo>
                <a:lnTo>
                  <a:pt x="510" y="226"/>
                </a:lnTo>
                <a:lnTo>
                  <a:pt x="502" y="214"/>
                </a:lnTo>
                <a:lnTo>
                  <a:pt x="492" y="202"/>
                </a:lnTo>
                <a:lnTo>
                  <a:pt x="482" y="194"/>
                </a:lnTo>
                <a:lnTo>
                  <a:pt x="468" y="186"/>
                </a:lnTo>
                <a:lnTo>
                  <a:pt x="456" y="180"/>
                </a:lnTo>
                <a:lnTo>
                  <a:pt x="440" y="178"/>
                </a:lnTo>
                <a:lnTo>
                  <a:pt x="426" y="176"/>
                </a:lnTo>
                <a:lnTo>
                  <a:pt x="426" y="176"/>
                </a:lnTo>
                <a:close/>
                <a:moveTo>
                  <a:pt x="424" y="158"/>
                </a:moveTo>
                <a:lnTo>
                  <a:pt x="424" y="158"/>
                </a:lnTo>
                <a:lnTo>
                  <a:pt x="400" y="162"/>
                </a:lnTo>
                <a:lnTo>
                  <a:pt x="380" y="168"/>
                </a:lnTo>
                <a:lnTo>
                  <a:pt x="360" y="178"/>
                </a:lnTo>
                <a:lnTo>
                  <a:pt x="342" y="192"/>
                </a:lnTo>
                <a:lnTo>
                  <a:pt x="330" y="208"/>
                </a:lnTo>
                <a:lnTo>
                  <a:pt x="318" y="228"/>
                </a:lnTo>
                <a:lnTo>
                  <a:pt x="312" y="250"/>
                </a:lnTo>
                <a:lnTo>
                  <a:pt x="310" y="272"/>
                </a:lnTo>
                <a:lnTo>
                  <a:pt x="310" y="272"/>
                </a:lnTo>
                <a:lnTo>
                  <a:pt x="312" y="294"/>
                </a:lnTo>
                <a:lnTo>
                  <a:pt x="318" y="316"/>
                </a:lnTo>
                <a:lnTo>
                  <a:pt x="330" y="336"/>
                </a:lnTo>
                <a:lnTo>
                  <a:pt x="342" y="352"/>
                </a:lnTo>
                <a:lnTo>
                  <a:pt x="360" y="366"/>
                </a:lnTo>
                <a:lnTo>
                  <a:pt x="380" y="376"/>
                </a:lnTo>
                <a:lnTo>
                  <a:pt x="400" y="384"/>
                </a:lnTo>
                <a:lnTo>
                  <a:pt x="424" y="386"/>
                </a:lnTo>
                <a:lnTo>
                  <a:pt x="424" y="386"/>
                </a:lnTo>
                <a:lnTo>
                  <a:pt x="446" y="384"/>
                </a:lnTo>
                <a:lnTo>
                  <a:pt x="468" y="376"/>
                </a:lnTo>
                <a:lnTo>
                  <a:pt x="486" y="366"/>
                </a:lnTo>
                <a:lnTo>
                  <a:pt x="504" y="352"/>
                </a:lnTo>
                <a:lnTo>
                  <a:pt x="518" y="336"/>
                </a:lnTo>
                <a:lnTo>
                  <a:pt x="528" y="316"/>
                </a:lnTo>
                <a:lnTo>
                  <a:pt x="534" y="294"/>
                </a:lnTo>
                <a:lnTo>
                  <a:pt x="536" y="272"/>
                </a:lnTo>
                <a:lnTo>
                  <a:pt x="536" y="272"/>
                </a:lnTo>
                <a:lnTo>
                  <a:pt x="534" y="250"/>
                </a:lnTo>
                <a:lnTo>
                  <a:pt x="528" y="228"/>
                </a:lnTo>
                <a:lnTo>
                  <a:pt x="518" y="208"/>
                </a:lnTo>
                <a:lnTo>
                  <a:pt x="504" y="192"/>
                </a:lnTo>
                <a:lnTo>
                  <a:pt x="486" y="178"/>
                </a:lnTo>
                <a:lnTo>
                  <a:pt x="468" y="168"/>
                </a:lnTo>
                <a:lnTo>
                  <a:pt x="446" y="162"/>
                </a:lnTo>
                <a:lnTo>
                  <a:pt x="424" y="158"/>
                </a:lnTo>
                <a:lnTo>
                  <a:pt x="424" y="158"/>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74" name="矩形 40"/>
          <p:cNvSpPr>
            <a:spLocks noChangeArrowheads="1"/>
          </p:cNvSpPr>
          <p:nvPr/>
        </p:nvSpPr>
        <p:spPr bwMode="auto">
          <a:xfrm>
            <a:off x="4253242" y="1548209"/>
            <a:ext cx="1310370"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EE9065"/>
                </a:solidFill>
                <a:latin typeface="Impact" pitchFamily="34" charset="0"/>
                <a:ea typeface="微软雅黑" pitchFamily="34" charset="-122"/>
                <a:sym typeface="Impact" pitchFamily="34" charset="0"/>
              </a:rPr>
              <a:t>内容说明</a:t>
            </a:r>
            <a:endParaRPr lang="en-US" sz="2200" b="1" dirty="0">
              <a:solidFill>
                <a:srgbClr val="EE9065"/>
              </a:solidFill>
              <a:latin typeface="Impact" pitchFamily="34" charset="0"/>
              <a:ea typeface="微软雅黑" pitchFamily="34" charset="-122"/>
              <a:sym typeface="Impact" pitchFamily="34" charset="0"/>
            </a:endParaRPr>
          </a:p>
        </p:txBody>
      </p:sp>
      <p:sp>
        <p:nvSpPr>
          <p:cNvPr id="77" name="矩形 43"/>
          <p:cNvSpPr>
            <a:spLocks noChangeArrowheads="1"/>
          </p:cNvSpPr>
          <p:nvPr/>
        </p:nvSpPr>
        <p:spPr bwMode="auto">
          <a:xfrm>
            <a:off x="4146023" y="3847551"/>
            <a:ext cx="1537270"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4BB0D0"/>
                </a:solidFill>
                <a:latin typeface="Impact" pitchFamily="34" charset="0"/>
                <a:ea typeface="微软雅黑" pitchFamily="34" charset="-122"/>
                <a:sym typeface="Impact" pitchFamily="34" charset="0"/>
              </a:rPr>
              <a:t>内容说明</a:t>
            </a:r>
            <a:endParaRPr lang="en-US" sz="2200" b="1" dirty="0">
              <a:solidFill>
                <a:srgbClr val="4BB0D0"/>
              </a:solidFill>
              <a:latin typeface="Impact" pitchFamily="34" charset="0"/>
              <a:ea typeface="微软雅黑" pitchFamily="34" charset="-122"/>
              <a:sym typeface="Impact" pitchFamily="34" charset="0"/>
            </a:endParaRPr>
          </a:p>
        </p:txBody>
      </p:sp>
      <p:sp>
        <p:nvSpPr>
          <p:cNvPr id="80" name="矩形 46"/>
          <p:cNvSpPr>
            <a:spLocks noChangeArrowheads="1"/>
          </p:cNvSpPr>
          <p:nvPr/>
        </p:nvSpPr>
        <p:spPr bwMode="auto">
          <a:xfrm>
            <a:off x="6845904" y="2700021"/>
            <a:ext cx="1085620" cy="495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lnSpc>
                <a:spcPct val="150000"/>
              </a:lnSpc>
            </a:pPr>
            <a:r>
              <a:rPr lang="zh-CN" altLang="en-US" sz="2000" b="1" dirty="0">
                <a:solidFill>
                  <a:srgbClr val="434154"/>
                </a:solidFill>
                <a:latin typeface="Impact" pitchFamily="34" charset="0"/>
                <a:ea typeface="微软雅黑" pitchFamily="34" charset="-122"/>
                <a:sym typeface="Impact" pitchFamily="34" charset="0"/>
              </a:rPr>
              <a:t>内容说明</a:t>
            </a:r>
            <a:endParaRPr lang="en-US" sz="2000" b="1" dirty="0">
              <a:solidFill>
                <a:srgbClr val="434154"/>
              </a:solidFill>
              <a:latin typeface="Impact" pitchFamily="34" charset="0"/>
              <a:ea typeface="微软雅黑" pitchFamily="34" charset="-122"/>
              <a:sym typeface="Impact" pitchFamily="34" charset="0"/>
            </a:endParaRPr>
          </a:p>
        </p:txBody>
      </p:sp>
      <p:sp>
        <p:nvSpPr>
          <p:cNvPr id="83" name="矩形 49"/>
          <p:cNvSpPr>
            <a:spLocks noChangeArrowheads="1"/>
          </p:cNvSpPr>
          <p:nvPr/>
        </p:nvSpPr>
        <p:spPr bwMode="auto">
          <a:xfrm>
            <a:off x="1656219" y="2700021"/>
            <a:ext cx="1493474"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A6BABA"/>
                </a:solidFill>
                <a:latin typeface="Impact" pitchFamily="34" charset="0"/>
                <a:ea typeface="微软雅黑" pitchFamily="34" charset="-122"/>
                <a:sym typeface="Impact" pitchFamily="34" charset="0"/>
              </a:rPr>
              <a:t>内容说明</a:t>
            </a:r>
            <a:endParaRPr lang="en-US" sz="2200" b="1" dirty="0">
              <a:solidFill>
                <a:srgbClr val="A6BABA"/>
              </a:solidFill>
              <a:latin typeface="Impact" pitchFamily="34" charset="0"/>
              <a:ea typeface="微软雅黑" pitchFamily="34" charset="-122"/>
              <a:sym typeface="Impact" pitchFamily="34" charset="0"/>
            </a:endParaRPr>
          </a:p>
        </p:txBody>
      </p:sp>
      <p:sp>
        <p:nvSpPr>
          <p:cNvPr id="85" name="矩形 25"/>
          <p:cNvSpPr>
            <a:spLocks noChangeArrowheads="1"/>
          </p:cNvSpPr>
          <p:nvPr/>
        </p:nvSpPr>
        <p:spPr bwMode="auto">
          <a:xfrm>
            <a:off x="3521496" y="1018927"/>
            <a:ext cx="2757695" cy="627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87" name="矩形 25"/>
          <p:cNvSpPr>
            <a:spLocks noChangeArrowheads="1"/>
          </p:cNvSpPr>
          <p:nvPr/>
        </p:nvSpPr>
        <p:spPr bwMode="auto">
          <a:xfrm>
            <a:off x="3521496" y="4348128"/>
            <a:ext cx="2757695" cy="627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88" name="矩形 25"/>
          <p:cNvSpPr>
            <a:spLocks noChangeArrowheads="1"/>
          </p:cNvSpPr>
          <p:nvPr/>
        </p:nvSpPr>
        <p:spPr bwMode="auto">
          <a:xfrm>
            <a:off x="7931524" y="2269331"/>
            <a:ext cx="1218636" cy="145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89" name="矩形 25"/>
          <p:cNvSpPr>
            <a:spLocks noChangeArrowheads="1"/>
          </p:cNvSpPr>
          <p:nvPr/>
        </p:nvSpPr>
        <p:spPr bwMode="auto">
          <a:xfrm>
            <a:off x="581208" y="2269331"/>
            <a:ext cx="1218636" cy="145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23"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4" name="矩形 23"/>
          <p:cNvSpPr/>
          <p:nvPr/>
        </p:nvSpPr>
        <p:spPr>
          <a:xfrm>
            <a:off x="0" y="207231"/>
            <a:ext cx="4078950" cy="44875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5" name="直角三角形 24"/>
          <p:cNvSpPr/>
          <p:nvPr/>
        </p:nvSpPr>
        <p:spPr>
          <a:xfrm flipV="1">
            <a:off x="3396106" y="651509"/>
            <a:ext cx="682844" cy="137160"/>
          </a:xfrm>
          <a:prstGeom prst="rtTriangl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6"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grpSp>
        <p:nvGrpSpPr>
          <p:cNvPr id="27" name="组合 26"/>
          <p:cNvGrpSpPr/>
          <p:nvPr/>
        </p:nvGrpSpPr>
        <p:grpSpPr>
          <a:xfrm flipH="1">
            <a:off x="8587951" y="212165"/>
            <a:ext cx="990052" cy="766369"/>
            <a:chOff x="0" y="0"/>
            <a:chExt cx="1865117" cy="1555038"/>
          </a:xfrm>
        </p:grpSpPr>
        <p:sp>
          <p:nvSpPr>
            <p:cNvPr id="28" name="矩形 2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29" name="矩形 2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0" name="矩形 2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1" name="矩形 3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2" name="矩形 3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5" name="矩形 34"/>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Tree>
    <p:extLst>
      <p:ext uri="{BB962C8B-B14F-4D97-AF65-F5344CB8AC3E}">
        <p14:creationId xmlns:p14="http://schemas.microsoft.com/office/powerpoint/2010/main" val="1499753220"/>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right)">
                                      <p:cBhvr>
                                        <p:cTn id="12" dur="500"/>
                                        <p:tgtEl>
                                          <p:spTgt spid="2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500"/>
                                        <p:tgtEl>
                                          <p:spTgt spid="23"/>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26"/>
                                        </p:tgtEl>
                                        <p:attrNameLst>
                                          <p:attrName>style.visibility</p:attrName>
                                        </p:attrNameLst>
                                      </p:cBhvr>
                                      <p:to>
                                        <p:strVal val="visible"/>
                                      </p:to>
                                    </p:set>
                                    <p:anim calcmode="lin" valueType="num">
                                      <p:cBhvr>
                                        <p:cTn id="19"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6"/>
                                        </p:tgtEl>
                                        <p:attrNameLst>
                                          <p:attrName>ppt_y</p:attrName>
                                        </p:attrNameLst>
                                      </p:cBhvr>
                                      <p:tavLst>
                                        <p:tav tm="0">
                                          <p:val>
                                            <p:strVal val="#ppt_y"/>
                                          </p:val>
                                        </p:tav>
                                        <p:tav tm="100000">
                                          <p:val>
                                            <p:strVal val="#ppt_y"/>
                                          </p:val>
                                        </p:tav>
                                      </p:tavLst>
                                    </p:anim>
                                    <p:anim calcmode="lin" valueType="num">
                                      <p:cBhvr>
                                        <p:cTn id="21"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6"/>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26"/>
                                        </p:tgtEl>
                                      </p:cBhvr>
                                    </p:animEffect>
                                  </p:childTnLst>
                                </p:cTn>
                              </p:par>
                              <p:par>
                                <p:cTn id="24" presetID="53" presetClass="entr" presetSubtype="16"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p:cTn id="26" dur="500" fill="hold"/>
                                        <p:tgtEl>
                                          <p:spTgt spid="27"/>
                                        </p:tgtEl>
                                        <p:attrNameLst>
                                          <p:attrName>ppt_w</p:attrName>
                                        </p:attrNameLst>
                                      </p:cBhvr>
                                      <p:tavLst>
                                        <p:tav tm="0">
                                          <p:val>
                                            <p:fltVal val="0"/>
                                          </p:val>
                                        </p:tav>
                                        <p:tav tm="100000">
                                          <p:val>
                                            <p:strVal val="#ppt_w"/>
                                          </p:val>
                                        </p:tav>
                                      </p:tavLst>
                                    </p:anim>
                                    <p:anim calcmode="lin" valueType="num">
                                      <p:cBhvr>
                                        <p:cTn id="27" dur="500" fill="hold"/>
                                        <p:tgtEl>
                                          <p:spTgt spid="27"/>
                                        </p:tgtEl>
                                        <p:attrNameLst>
                                          <p:attrName>ppt_h</p:attrName>
                                        </p:attrNameLst>
                                      </p:cBhvr>
                                      <p:tavLst>
                                        <p:tav tm="0">
                                          <p:val>
                                            <p:fltVal val="0"/>
                                          </p:val>
                                        </p:tav>
                                        <p:tav tm="100000">
                                          <p:val>
                                            <p:strVal val="#ppt_h"/>
                                          </p:val>
                                        </p:tav>
                                      </p:tavLst>
                                    </p:anim>
                                    <p:animEffect transition="in" filter="fade">
                                      <p:cBhvr>
                                        <p:cTn id="28" dur="500"/>
                                        <p:tgtEl>
                                          <p:spTgt spid="27"/>
                                        </p:tgtEl>
                                      </p:cBhvr>
                                    </p:animEffect>
                                  </p:childTnLst>
                                </p:cTn>
                              </p:par>
                            </p:childTnLst>
                          </p:cTn>
                        </p:par>
                        <p:par>
                          <p:cTn id="29" fill="hold">
                            <p:stCondLst>
                              <p:cond delay="2000"/>
                            </p:stCondLst>
                            <p:childTnLst>
                              <p:par>
                                <p:cTn id="30" presetID="2" presetClass="entr" presetSubtype="3"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additive="base">
                                        <p:cTn id="32" dur="500" fill="hold"/>
                                        <p:tgtEl>
                                          <p:spTgt spid="34"/>
                                        </p:tgtEl>
                                        <p:attrNameLst>
                                          <p:attrName>ppt_x</p:attrName>
                                        </p:attrNameLst>
                                      </p:cBhvr>
                                      <p:tavLst>
                                        <p:tav tm="0">
                                          <p:val>
                                            <p:strVal val="1+#ppt_w/2"/>
                                          </p:val>
                                        </p:tav>
                                        <p:tav tm="100000">
                                          <p:val>
                                            <p:strVal val="#ppt_x"/>
                                          </p:val>
                                        </p:tav>
                                      </p:tavLst>
                                    </p:anim>
                                    <p:anim calcmode="lin" valueType="num">
                                      <p:cBhvr additive="base">
                                        <p:cTn id="33" dur="500" fill="hold"/>
                                        <p:tgtEl>
                                          <p:spTgt spid="34"/>
                                        </p:tgtEl>
                                        <p:attrNameLst>
                                          <p:attrName>ppt_y</p:attrName>
                                        </p:attrNameLst>
                                      </p:cBhvr>
                                      <p:tavLst>
                                        <p:tav tm="0">
                                          <p:val>
                                            <p:strVal val="0-#ppt_h/2"/>
                                          </p:val>
                                        </p:tav>
                                        <p:tav tm="100000">
                                          <p:val>
                                            <p:strVal val="#ppt_y"/>
                                          </p:val>
                                        </p:tav>
                                      </p:tavLst>
                                    </p:anim>
                                  </p:childTnLst>
                                </p:cTn>
                              </p:par>
                              <p:par>
                                <p:cTn id="34" presetID="2" presetClass="entr" presetSubtype="9"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 calcmode="lin" valueType="num">
                                      <p:cBhvr additive="base">
                                        <p:cTn id="36" dur="500" fill="hold"/>
                                        <p:tgtEl>
                                          <p:spTgt spid="33"/>
                                        </p:tgtEl>
                                        <p:attrNameLst>
                                          <p:attrName>ppt_x</p:attrName>
                                        </p:attrNameLst>
                                      </p:cBhvr>
                                      <p:tavLst>
                                        <p:tav tm="0">
                                          <p:val>
                                            <p:strVal val="0-#ppt_w/2"/>
                                          </p:val>
                                        </p:tav>
                                        <p:tav tm="100000">
                                          <p:val>
                                            <p:strVal val="#ppt_x"/>
                                          </p:val>
                                        </p:tav>
                                      </p:tavLst>
                                    </p:anim>
                                    <p:anim calcmode="lin" valueType="num">
                                      <p:cBhvr additive="base">
                                        <p:cTn id="37" dur="500" fill="hold"/>
                                        <p:tgtEl>
                                          <p:spTgt spid="33"/>
                                        </p:tgtEl>
                                        <p:attrNameLst>
                                          <p:attrName>ppt_y</p:attrName>
                                        </p:attrNameLst>
                                      </p:cBhvr>
                                      <p:tavLst>
                                        <p:tav tm="0">
                                          <p:val>
                                            <p:strVal val="0-#ppt_h/2"/>
                                          </p:val>
                                        </p:tav>
                                        <p:tav tm="100000">
                                          <p:val>
                                            <p:strVal val="#ppt_y"/>
                                          </p:val>
                                        </p:tav>
                                      </p:tavLst>
                                    </p:anim>
                                  </p:childTnLst>
                                </p:cTn>
                              </p:par>
                              <p:par>
                                <p:cTn id="38" presetID="2" presetClass="entr" presetSubtype="6" fill="hold" grpId="0" nodeType="withEffect">
                                  <p:stCondLst>
                                    <p:cond delay="0"/>
                                  </p:stCondLst>
                                  <p:childTnLst>
                                    <p:set>
                                      <p:cBhvr>
                                        <p:cTn id="39" dur="1" fill="hold">
                                          <p:stCondLst>
                                            <p:cond delay="0"/>
                                          </p:stCondLst>
                                        </p:cTn>
                                        <p:tgtEl>
                                          <p:spTgt spid="57"/>
                                        </p:tgtEl>
                                        <p:attrNameLst>
                                          <p:attrName>style.visibility</p:attrName>
                                        </p:attrNameLst>
                                      </p:cBhvr>
                                      <p:to>
                                        <p:strVal val="visible"/>
                                      </p:to>
                                    </p:set>
                                    <p:anim calcmode="lin" valueType="num">
                                      <p:cBhvr additive="base">
                                        <p:cTn id="40" dur="500" fill="hold"/>
                                        <p:tgtEl>
                                          <p:spTgt spid="57"/>
                                        </p:tgtEl>
                                        <p:attrNameLst>
                                          <p:attrName>ppt_x</p:attrName>
                                        </p:attrNameLst>
                                      </p:cBhvr>
                                      <p:tavLst>
                                        <p:tav tm="0">
                                          <p:val>
                                            <p:strVal val="1+#ppt_w/2"/>
                                          </p:val>
                                        </p:tav>
                                        <p:tav tm="100000">
                                          <p:val>
                                            <p:strVal val="#ppt_x"/>
                                          </p:val>
                                        </p:tav>
                                      </p:tavLst>
                                    </p:anim>
                                    <p:anim calcmode="lin" valueType="num">
                                      <p:cBhvr additive="base">
                                        <p:cTn id="41" dur="500" fill="hold"/>
                                        <p:tgtEl>
                                          <p:spTgt spid="57"/>
                                        </p:tgtEl>
                                        <p:attrNameLst>
                                          <p:attrName>ppt_y</p:attrName>
                                        </p:attrNameLst>
                                      </p:cBhvr>
                                      <p:tavLst>
                                        <p:tav tm="0">
                                          <p:val>
                                            <p:strVal val="1+#ppt_h/2"/>
                                          </p:val>
                                        </p:tav>
                                        <p:tav tm="100000">
                                          <p:val>
                                            <p:strVal val="#ppt_y"/>
                                          </p:val>
                                        </p:tav>
                                      </p:tavLst>
                                    </p:anim>
                                  </p:childTnLst>
                                </p:cTn>
                              </p:par>
                              <p:par>
                                <p:cTn id="42" presetID="2" presetClass="entr" presetSubtype="12"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1+#ppt_h/2"/>
                                          </p:val>
                                        </p:tav>
                                        <p:tav tm="100000">
                                          <p:val>
                                            <p:strVal val="#ppt_y"/>
                                          </p:val>
                                        </p:tav>
                                      </p:tavLst>
                                    </p:anim>
                                  </p:childTnLst>
                                </p:cTn>
                              </p:par>
                            </p:childTnLst>
                          </p:cTn>
                        </p:par>
                        <p:par>
                          <p:cTn id="46" fill="hold">
                            <p:stCondLst>
                              <p:cond delay="2500"/>
                            </p:stCondLst>
                            <p:childTnLst>
                              <p:par>
                                <p:cTn id="47" presetID="53" presetClass="entr" presetSubtype="16" fill="hold" grpId="0" nodeType="afterEffect">
                                  <p:stCondLst>
                                    <p:cond delay="0"/>
                                  </p:stCondLst>
                                  <p:childTnLst>
                                    <p:set>
                                      <p:cBhvr>
                                        <p:cTn id="48" dur="1" fill="hold">
                                          <p:stCondLst>
                                            <p:cond delay="0"/>
                                          </p:stCondLst>
                                        </p:cTn>
                                        <p:tgtEl>
                                          <p:spTgt spid="65"/>
                                        </p:tgtEl>
                                        <p:attrNameLst>
                                          <p:attrName>style.visibility</p:attrName>
                                        </p:attrNameLst>
                                      </p:cBhvr>
                                      <p:to>
                                        <p:strVal val="visible"/>
                                      </p:to>
                                    </p:set>
                                    <p:anim calcmode="lin" valueType="num">
                                      <p:cBhvr>
                                        <p:cTn id="49" dur="500" fill="hold"/>
                                        <p:tgtEl>
                                          <p:spTgt spid="65"/>
                                        </p:tgtEl>
                                        <p:attrNameLst>
                                          <p:attrName>ppt_w</p:attrName>
                                        </p:attrNameLst>
                                      </p:cBhvr>
                                      <p:tavLst>
                                        <p:tav tm="0">
                                          <p:val>
                                            <p:fltVal val="0"/>
                                          </p:val>
                                        </p:tav>
                                        <p:tav tm="100000">
                                          <p:val>
                                            <p:strVal val="#ppt_w"/>
                                          </p:val>
                                        </p:tav>
                                      </p:tavLst>
                                    </p:anim>
                                    <p:anim calcmode="lin" valueType="num">
                                      <p:cBhvr>
                                        <p:cTn id="50" dur="500" fill="hold"/>
                                        <p:tgtEl>
                                          <p:spTgt spid="65"/>
                                        </p:tgtEl>
                                        <p:attrNameLst>
                                          <p:attrName>ppt_h</p:attrName>
                                        </p:attrNameLst>
                                      </p:cBhvr>
                                      <p:tavLst>
                                        <p:tav tm="0">
                                          <p:val>
                                            <p:fltVal val="0"/>
                                          </p:val>
                                        </p:tav>
                                        <p:tav tm="100000">
                                          <p:val>
                                            <p:strVal val="#ppt_h"/>
                                          </p:val>
                                        </p:tav>
                                      </p:tavLst>
                                    </p:anim>
                                    <p:animEffect transition="in" filter="fade">
                                      <p:cBhvr>
                                        <p:cTn id="51" dur="500"/>
                                        <p:tgtEl>
                                          <p:spTgt spid="65"/>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66"/>
                                        </p:tgtEl>
                                        <p:attrNameLst>
                                          <p:attrName>style.visibility</p:attrName>
                                        </p:attrNameLst>
                                      </p:cBhvr>
                                      <p:to>
                                        <p:strVal val="visible"/>
                                      </p:to>
                                    </p:set>
                                    <p:anim calcmode="lin" valueType="num">
                                      <p:cBhvr>
                                        <p:cTn id="54" dur="500" fill="hold"/>
                                        <p:tgtEl>
                                          <p:spTgt spid="66"/>
                                        </p:tgtEl>
                                        <p:attrNameLst>
                                          <p:attrName>ppt_w</p:attrName>
                                        </p:attrNameLst>
                                      </p:cBhvr>
                                      <p:tavLst>
                                        <p:tav tm="0">
                                          <p:val>
                                            <p:fltVal val="0"/>
                                          </p:val>
                                        </p:tav>
                                        <p:tav tm="100000">
                                          <p:val>
                                            <p:strVal val="#ppt_w"/>
                                          </p:val>
                                        </p:tav>
                                      </p:tavLst>
                                    </p:anim>
                                    <p:anim calcmode="lin" valueType="num">
                                      <p:cBhvr>
                                        <p:cTn id="55" dur="500" fill="hold"/>
                                        <p:tgtEl>
                                          <p:spTgt spid="66"/>
                                        </p:tgtEl>
                                        <p:attrNameLst>
                                          <p:attrName>ppt_h</p:attrName>
                                        </p:attrNameLst>
                                      </p:cBhvr>
                                      <p:tavLst>
                                        <p:tav tm="0">
                                          <p:val>
                                            <p:fltVal val="0"/>
                                          </p:val>
                                        </p:tav>
                                        <p:tav tm="100000">
                                          <p:val>
                                            <p:strVal val="#ppt_h"/>
                                          </p:val>
                                        </p:tav>
                                      </p:tavLst>
                                    </p:anim>
                                    <p:animEffect transition="in" filter="fade">
                                      <p:cBhvr>
                                        <p:cTn id="56" dur="500"/>
                                        <p:tgtEl>
                                          <p:spTgt spid="66"/>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67"/>
                                        </p:tgtEl>
                                        <p:attrNameLst>
                                          <p:attrName>style.visibility</p:attrName>
                                        </p:attrNameLst>
                                      </p:cBhvr>
                                      <p:to>
                                        <p:strVal val="visible"/>
                                      </p:to>
                                    </p:set>
                                    <p:anim calcmode="lin" valueType="num">
                                      <p:cBhvr>
                                        <p:cTn id="59" dur="500" fill="hold"/>
                                        <p:tgtEl>
                                          <p:spTgt spid="67"/>
                                        </p:tgtEl>
                                        <p:attrNameLst>
                                          <p:attrName>ppt_w</p:attrName>
                                        </p:attrNameLst>
                                      </p:cBhvr>
                                      <p:tavLst>
                                        <p:tav tm="0">
                                          <p:val>
                                            <p:fltVal val="0"/>
                                          </p:val>
                                        </p:tav>
                                        <p:tav tm="100000">
                                          <p:val>
                                            <p:strVal val="#ppt_w"/>
                                          </p:val>
                                        </p:tav>
                                      </p:tavLst>
                                    </p:anim>
                                    <p:anim calcmode="lin" valueType="num">
                                      <p:cBhvr>
                                        <p:cTn id="60" dur="500" fill="hold"/>
                                        <p:tgtEl>
                                          <p:spTgt spid="67"/>
                                        </p:tgtEl>
                                        <p:attrNameLst>
                                          <p:attrName>ppt_h</p:attrName>
                                        </p:attrNameLst>
                                      </p:cBhvr>
                                      <p:tavLst>
                                        <p:tav tm="0">
                                          <p:val>
                                            <p:fltVal val="0"/>
                                          </p:val>
                                        </p:tav>
                                        <p:tav tm="100000">
                                          <p:val>
                                            <p:strVal val="#ppt_h"/>
                                          </p:val>
                                        </p:tav>
                                      </p:tavLst>
                                    </p:anim>
                                    <p:animEffect transition="in" filter="fade">
                                      <p:cBhvr>
                                        <p:cTn id="61" dur="500"/>
                                        <p:tgtEl>
                                          <p:spTgt spid="6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68"/>
                                        </p:tgtEl>
                                        <p:attrNameLst>
                                          <p:attrName>style.visibility</p:attrName>
                                        </p:attrNameLst>
                                      </p:cBhvr>
                                      <p:to>
                                        <p:strVal val="visible"/>
                                      </p:to>
                                    </p:set>
                                    <p:anim calcmode="lin" valueType="num">
                                      <p:cBhvr>
                                        <p:cTn id="64" dur="500" fill="hold"/>
                                        <p:tgtEl>
                                          <p:spTgt spid="68"/>
                                        </p:tgtEl>
                                        <p:attrNameLst>
                                          <p:attrName>ppt_w</p:attrName>
                                        </p:attrNameLst>
                                      </p:cBhvr>
                                      <p:tavLst>
                                        <p:tav tm="0">
                                          <p:val>
                                            <p:fltVal val="0"/>
                                          </p:val>
                                        </p:tav>
                                        <p:tav tm="100000">
                                          <p:val>
                                            <p:strVal val="#ppt_w"/>
                                          </p:val>
                                        </p:tav>
                                      </p:tavLst>
                                    </p:anim>
                                    <p:anim calcmode="lin" valueType="num">
                                      <p:cBhvr>
                                        <p:cTn id="65" dur="500" fill="hold"/>
                                        <p:tgtEl>
                                          <p:spTgt spid="68"/>
                                        </p:tgtEl>
                                        <p:attrNameLst>
                                          <p:attrName>ppt_h</p:attrName>
                                        </p:attrNameLst>
                                      </p:cBhvr>
                                      <p:tavLst>
                                        <p:tav tm="0">
                                          <p:val>
                                            <p:fltVal val="0"/>
                                          </p:val>
                                        </p:tav>
                                        <p:tav tm="100000">
                                          <p:val>
                                            <p:strVal val="#ppt_h"/>
                                          </p:val>
                                        </p:tav>
                                      </p:tavLst>
                                    </p:anim>
                                    <p:animEffect transition="in" filter="fade">
                                      <p:cBhvr>
                                        <p:cTn id="66" dur="500"/>
                                        <p:tgtEl>
                                          <p:spTgt spid="6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p:cTn id="69" dur="500" fill="hold"/>
                                        <p:tgtEl>
                                          <p:spTgt spid="69"/>
                                        </p:tgtEl>
                                        <p:attrNameLst>
                                          <p:attrName>ppt_w</p:attrName>
                                        </p:attrNameLst>
                                      </p:cBhvr>
                                      <p:tavLst>
                                        <p:tav tm="0">
                                          <p:val>
                                            <p:fltVal val="0"/>
                                          </p:val>
                                        </p:tav>
                                        <p:tav tm="100000">
                                          <p:val>
                                            <p:strVal val="#ppt_w"/>
                                          </p:val>
                                        </p:tav>
                                      </p:tavLst>
                                    </p:anim>
                                    <p:anim calcmode="lin" valueType="num">
                                      <p:cBhvr>
                                        <p:cTn id="70" dur="500" fill="hold"/>
                                        <p:tgtEl>
                                          <p:spTgt spid="69"/>
                                        </p:tgtEl>
                                        <p:attrNameLst>
                                          <p:attrName>ppt_h</p:attrName>
                                        </p:attrNameLst>
                                      </p:cBhvr>
                                      <p:tavLst>
                                        <p:tav tm="0">
                                          <p:val>
                                            <p:fltVal val="0"/>
                                          </p:val>
                                        </p:tav>
                                        <p:tav tm="100000">
                                          <p:val>
                                            <p:strVal val="#ppt_h"/>
                                          </p:val>
                                        </p:tav>
                                      </p:tavLst>
                                    </p:anim>
                                    <p:animEffect transition="in" filter="fade">
                                      <p:cBhvr>
                                        <p:cTn id="71" dur="500"/>
                                        <p:tgtEl>
                                          <p:spTgt spid="69"/>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p:cTn id="74" dur="500" fill="hold"/>
                                        <p:tgtEl>
                                          <p:spTgt spid="70"/>
                                        </p:tgtEl>
                                        <p:attrNameLst>
                                          <p:attrName>ppt_w</p:attrName>
                                        </p:attrNameLst>
                                      </p:cBhvr>
                                      <p:tavLst>
                                        <p:tav tm="0">
                                          <p:val>
                                            <p:fltVal val="0"/>
                                          </p:val>
                                        </p:tav>
                                        <p:tav tm="100000">
                                          <p:val>
                                            <p:strVal val="#ppt_w"/>
                                          </p:val>
                                        </p:tav>
                                      </p:tavLst>
                                    </p:anim>
                                    <p:anim calcmode="lin" valueType="num">
                                      <p:cBhvr>
                                        <p:cTn id="75" dur="500" fill="hold"/>
                                        <p:tgtEl>
                                          <p:spTgt spid="70"/>
                                        </p:tgtEl>
                                        <p:attrNameLst>
                                          <p:attrName>ppt_h</p:attrName>
                                        </p:attrNameLst>
                                      </p:cBhvr>
                                      <p:tavLst>
                                        <p:tav tm="0">
                                          <p:val>
                                            <p:fltVal val="0"/>
                                          </p:val>
                                        </p:tav>
                                        <p:tav tm="100000">
                                          <p:val>
                                            <p:strVal val="#ppt_h"/>
                                          </p:val>
                                        </p:tav>
                                      </p:tavLst>
                                    </p:anim>
                                    <p:animEffect transition="in" filter="fade">
                                      <p:cBhvr>
                                        <p:cTn id="76" dur="500"/>
                                        <p:tgtEl>
                                          <p:spTgt spid="70"/>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71"/>
                                        </p:tgtEl>
                                        <p:attrNameLst>
                                          <p:attrName>style.visibility</p:attrName>
                                        </p:attrNameLst>
                                      </p:cBhvr>
                                      <p:to>
                                        <p:strVal val="visible"/>
                                      </p:to>
                                    </p:set>
                                    <p:anim calcmode="lin" valueType="num">
                                      <p:cBhvr>
                                        <p:cTn id="79" dur="500" fill="hold"/>
                                        <p:tgtEl>
                                          <p:spTgt spid="71"/>
                                        </p:tgtEl>
                                        <p:attrNameLst>
                                          <p:attrName>ppt_w</p:attrName>
                                        </p:attrNameLst>
                                      </p:cBhvr>
                                      <p:tavLst>
                                        <p:tav tm="0">
                                          <p:val>
                                            <p:fltVal val="0"/>
                                          </p:val>
                                        </p:tav>
                                        <p:tav tm="100000">
                                          <p:val>
                                            <p:strVal val="#ppt_w"/>
                                          </p:val>
                                        </p:tav>
                                      </p:tavLst>
                                    </p:anim>
                                    <p:anim calcmode="lin" valueType="num">
                                      <p:cBhvr>
                                        <p:cTn id="80" dur="500" fill="hold"/>
                                        <p:tgtEl>
                                          <p:spTgt spid="71"/>
                                        </p:tgtEl>
                                        <p:attrNameLst>
                                          <p:attrName>ppt_h</p:attrName>
                                        </p:attrNameLst>
                                      </p:cBhvr>
                                      <p:tavLst>
                                        <p:tav tm="0">
                                          <p:val>
                                            <p:fltVal val="0"/>
                                          </p:val>
                                        </p:tav>
                                        <p:tav tm="100000">
                                          <p:val>
                                            <p:strVal val="#ppt_h"/>
                                          </p:val>
                                        </p:tav>
                                      </p:tavLst>
                                    </p:anim>
                                    <p:animEffect transition="in" filter="fade">
                                      <p:cBhvr>
                                        <p:cTn id="81" dur="500"/>
                                        <p:tgtEl>
                                          <p:spTgt spid="71"/>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72"/>
                                        </p:tgtEl>
                                        <p:attrNameLst>
                                          <p:attrName>style.visibility</p:attrName>
                                        </p:attrNameLst>
                                      </p:cBhvr>
                                      <p:to>
                                        <p:strVal val="visible"/>
                                      </p:to>
                                    </p:set>
                                    <p:anim calcmode="lin" valueType="num">
                                      <p:cBhvr>
                                        <p:cTn id="84" dur="500" fill="hold"/>
                                        <p:tgtEl>
                                          <p:spTgt spid="72"/>
                                        </p:tgtEl>
                                        <p:attrNameLst>
                                          <p:attrName>ppt_w</p:attrName>
                                        </p:attrNameLst>
                                      </p:cBhvr>
                                      <p:tavLst>
                                        <p:tav tm="0">
                                          <p:val>
                                            <p:fltVal val="0"/>
                                          </p:val>
                                        </p:tav>
                                        <p:tav tm="100000">
                                          <p:val>
                                            <p:strVal val="#ppt_w"/>
                                          </p:val>
                                        </p:tav>
                                      </p:tavLst>
                                    </p:anim>
                                    <p:anim calcmode="lin" valueType="num">
                                      <p:cBhvr>
                                        <p:cTn id="85" dur="500" fill="hold"/>
                                        <p:tgtEl>
                                          <p:spTgt spid="72"/>
                                        </p:tgtEl>
                                        <p:attrNameLst>
                                          <p:attrName>ppt_h</p:attrName>
                                        </p:attrNameLst>
                                      </p:cBhvr>
                                      <p:tavLst>
                                        <p:tav tm="0">
                                          <p:val>
                                            <p:fltVal val="0"/>
                                          </p:val>
                                        </p:tav>
                                        <p:tav tm="100000">
                                          <p:val>
                                            <p:strVal val="#ppt_h"/>
                                          </p:val>
                                        </p:tav>
                                      </p:tavLst>
                                    </p:anim>
                                    <p:animEffect transition="in" filter="fade">
                                      <p:cBhvr>
                                        <p:cTn id="86" dur="500"/>
                                        <p:tgtEl>
                                          <p:spTgt spid="72"/>
                                        </p:tgtEl>
                                      </p:cBhvr>
                                    </p:animEffect>
                                  </p:childTnLst>
                                </p:cTn>
                              </p:par>
                            </p:childTnLst>
                          </p:cTn>
                        </p:par>
                        <p:par>
                          <p:cTn id="87" fill="hold">
                            <p:stCondLst>
                              <p:cond delay="3000"/>
                            </p:stCondLst>
                            <p:childTnLst>
                              <p:par>
                                <p:cTn id="88" presetID="22" presetClass="entr" presetSubtype="8" fill="hold" grpId="0" nodeType="afterEffect">
                                  <p:stCondLst>
                                    <p:cond delay="0"/>
                                  </p:stCondLst>
                                  <p:childTnLst>
                                    <p:set>
                                      <p:cBhvr>
                                        <p:cTn id="89" dur="1" fill="hold">
                                          <p:stCondLst>
                                            <p:cond delay="0"/>
                                          </p:stCondLst>
                                        </p:cTn>
                                        <p:tgtEl>
                                          <p:spTgt spid="74"/>
                                        </p:tgtEl>
                                        <p:attrNameLst>
                                          <p:attrName>style.visibility</p:attrName>
                                        </p:attrNameLst>
                                      </p:cBhvr>
                                      <p:to>
                                        <p:strVal val="visible"/>
                                      </p:to>
                                    </p:set>
                                    <p:animEffect transition="in" filter="wipe(left)">
                                      <p:cBhvr>
                                        <p:cTn id="90" dur="500"/>
                                        <p:tgtEl>
                                          <p:spTgt spid="74"/>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80"/>
                                        </p:tgtEl>
                                        <p:attrNameLst>
                                          <p:attrName>style.visibility</p:attrName>
                                        </p:attrNameLst>
                                      </p:cBhvr>
                                      <p:to>
                                        <p:strVal val="visible"/>
                                      </p:to>
                                    </p:set>
                                    <p:animEffect transition="in" filter="wipe(left)">
                                      <p:cBhvr>
                                        <p:cTn id="93" dur="500"/>
                                        <p:tgtEl>
                                          <p:spTgt spid="80"/>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wipe(left)">
                                      <p:cBhvr>
                                        <p:cTn id="96" dur="500"/>
                                        <p:tgtEl>
                                          <p:spTgt spid="83"/>
                                        </p:tgtEl>
                                      </p:cBhvr>
                                    </p:animEffect>
                                  </p:childTnLst>
                                </p:cTn>
                              </p:par>
                              <p:par>
                                <p:cTn id="97" presetID="22" presetClass="entr" presetSubtype="8" fill="hold" grpId="0" nodeType="with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wipe(left)">
                                      <p:cBhvr>
                                        <p:cTn id="99" dur="500"/>
                                        <p:tgtEl>
                                          <p:spTgt spid="77"/>
                                        </p:tgtEl>
                                      </p:cBhvr>
                                    </p:animEffect>
                                  </p:childTnLst>
                                </p:cTn>
                              </p:par>
                            </p:childTnLst>
                          </p:cTn>
                        </p:par>
                        <p:par>
                          <p:cTn id="100" fill="hold">
                            <p:stCondLst>
                              <p:cond delay="3500"/>
                            </p:stCondLst>
                            <p:childTnLst>
                              <p:par>
                                <p:cTn id="101" presetID="14" presetClass="entr" presetSubtype="10" fill="hold" grpId="0" nodeType="afterEffect">
                                  <p:stCondLst>
                                    <p:cond delay="0"/>
                                  </p:stCondLst>
                                  <p:childTnLst>
                                    <p:set>
                                      <p:cBhvr>
                                        <p:cTn id="102" dur="1" fill="hold">
                                          <p:stCondLst>
                                            <p:cond delay="0"/>
                                          </p:stCondLst>
                                        </p:cTn>
                                        <p:tgtEl>
                                          <p:spTgt spid="85"/>
                                        </p:tgtEl>
                                        <p:attrNameLst>
                                          <p:attrName>style.visibility</p:attrName>
                                        </p:attrNameLst>
                                      </p:cBhvr>
                                      <p:to>
                                        <p:strVal val="visible"/>
                                      </p:to>
                                    </p:set>
                                    <p:animEffect transition="in" filter="randombar(horizontal)">
                                      <p:cBhvr>
                                        <p:cTn id="103" dur="500"/>
                                        <p:tgtEl>
                                          <p:spTgt spid="85"/>
                                        </p:tgtEl>
                                      </p:cBhvr>
                                    </p:animEffect>
                                  </p:childTnLst>
                                </p:cTn>
                              </p:par>
                              <p:par>
                                <p:cTn id="104" presetID="14" presetClass="entr" presetSubtype="10" fill="hold" grpId="0" nodeType="withEffect">
                                  <p:stCondLst>
                                    <p:cond delay="0"/>
                                  </p:stCondLst>
                                  <p:childTnLst>
                                    <p:set>
                                      <p:cBhvr>
                                        <p:cTn id="105" dur="1" fill="hold">
                                          <p:stCondLst>
                                            <p:cond delay="0"/>
                                          </p:stCondLst>
                                        </p:cTn>
                                        <p:tgtEl>
                                          <p:spTgt spid="89"/>
                                        </p:tgtEl>
                                        <p:attrNameLst>
                                          <p:attrName>style.visibility</p:attrName>
                                        </p:attrNameLst>
                                      </p:cBhvr>
                                      <p:to>
                                        <p:strVal val="visible"/>
                                      </p:to>
                                    </p:set>
                                    <p:animEffect transition="in" filter="randombar(horizontal)">
                                      <p:cBhvr>
                                        <p:cTn id="106" dur="500"/>
                                        <p:tgtEl>
                                          <p:spTgt spid="89"/>
                                        </p:tgtEl>
                                      </p:cBhvr>
                                    </p:animEffect>
                                  </p:childTnLst>
                                </p:cTn>
                              </p:par>
                              <p:par>
                                <p:cTn id="107" presetID="14" presetClass="entr" presetSubtype="10" fill="hold" grpId="0" nodeType="withEffect">
                                  <p:stCondLst>
                                    <p:cond delay="0"/>
                                  </p:stCondLst>
                                  <p:childTnLst>
                                    <p:set>
                                      <p:cBhvr>
                                        <p:cTn id="108" dur="1" fill="hold">
                                          <p:stCondLst>
                                            <p:cond delay="0"/>
                                          </p:stCondLst>
                                        </p:cTn>
                                        <p:tgtEl>
                                          <p:spTgt spid="87"/>
                                        </p:tgtEl>
                                        <p:attrNameLst>
                                          <p:attrName>style.visibility</p:attrName>
                                        </p:attrNameLst>
                                      </p:cBhvr>
                                      <p:to>
                                        <p:strVal val="visible"/>
                                      </p:to>
                                    </p:set>
                                    <p:animEffect transition="in" filter="randombar(horizontal)">
                                      <p:cBhvr>
                                        <p:cTn id="109" dur="500"/>
                                        <p:tgtEl>
                                          <p:spTgt spid="87"/>
                                        </p:tgtEl>
                                      </p:cBhvr>
                                    </p:animEffect>
                                  </p:childTnLst>
                                </p:cTn>
                              </p:par>
                              <p:par>
                                <p:cTn id="110" presetID="14" presetClass="entr" presetSubtype="10" fill="hold" grpId="0" nodeType="withEffect">
                                  <p:stCondLst>
                                    <p:cond delay="0"/>
                                  </p:stCondLst>
                                  <p:childTnLst>
                                    <p:set>
                                      <p:cBhvr>
                                        <p:cTn id="111" dur="1" fill="hold">
                                          <p:stCondLst>
                                            <p:cond delay="0"/>
                                          </p:stCondLst>
                                        </p:cTn>
                                        <p:tgtEl>
                                          <p:spTgt spid="88"/>
                                        </p:tgtEl>
                                        <p:attrNameLst>
                                          <p:attrName>style.visibility</p:attrName>
                                        </p:attrNameLst>
                                      </p:cBhvr>
                                      <p:to>
                                        <p:strVal val="visible"/>
                                      </p:to>
                                    </p:set>
                                    <p:animEffect transition="in" filter="randombar(horizontal)">
                                      <p:cBhvr>
                                        <p:cTn id="112"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54" grpId="0" animBg="1"/>
      <p:bldP spid="57" grpId="0" animBg="1"/>
      <p:bldP spid="65" grpId="0" animBg="1"/>
      <p:bldP spid="66" grpId="0" animBg="1"/>
      <p:bldP spid="67" grpId="0" animBg="1"/>
      <p:bldP spid="68" grpId="0" animBg="1"/>
      <p:bldP spid="69" grpId="0" animBg="1"/>
      <p:bldP spid="70" grpId="0" animBg="1"/>
      <p:bldP spid="71" grpId="0" animBg="1"/>
      <p:bldP spid="72" grpId="0" animBg="1"/>
      <p:bldP spid="74" grpId="0"/>
      <p:bldP spid="77" grpId="0"/>
      <p:bldP spid="80" grpId="0"/>
      <p:bldP spid="83" grpId="0"/>
      <p:bldP spid="85" grpId="0"/>
      <p:bldP spid="87" grpId="0"/>
      <p:bldP spid="88" grpId="0"/>
      <p:bldP spid="89" grpId="0"/>
      <p:bldP spid="23" grpId="0" animBg="1"/>
      <p:bldP spid="24" grpId="0" animBg="1"/>
      <p:bldP spid="25" grpId="0" animBg="1"/>
      <p:bldP spid="26"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矩形 40"/>
          <p:cNvSpPr>
            <a:spLocks noChangeArrowheads="1"/>
          </p:cNvSpPr>
          <p:nvPr/>
        </p:nvSpPr>
        <p:spPr bwMode="auto">
          <a:xfrm>
            <a:off x="7148736" y="1846859"/>
            <a:ext cx="1310370"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EE9065"/>
                </a:solidFill>
                <a:latin typeface="Impact" pitchFamily="34" charset="0"/>
                <a:ea typeface="微软雅黑" pitchFamily="34" charset="-122"/>
                <a:sym typeface="Impact" pitchFamily="34" charset="0"/>
              </a:rPr>
              <a:t>内容说明</a:t>
            </a:r>
            <a:endParaRPr lang="en-US" sz="2200" b="1" dirty="0">
              <a:solidFill>
                <a:srgbClr val="EE9065"/>
              </a:solidFill>
              <a:latin typeface="Impact" pitchFamily="34" charset="0"/>
              <a:ea typeface="微软雅黑" pitchFamily="34" charset="-122"/>
              <a:sym typeface="Impact" pitchFamily="34" charset="0"/>
            </a:endParaRPr>
          </a:p>
        </p:txBody>
      </p:sp>
      <p:sp>
        <p:nvSpPr>
          <p:cNvPr id="77" name="矩形 43"/>
          <p:cNvSpPr>
            <a:spLocks noChangeArrowheads="1"/>
          </p:cNvSpPr>
          <p:nvPr/>
        </p:nvSpPr>
        <p:spPr bwMode="auto">
          <a:xfrm>
            <a:off x="921495" y="1849338"/>
            <a:ext cx="1537270"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4BB0D0"/>
                </a:solidFill>
                <a:latin typeface="Impact" pitchFamily="34" charset="0"/>
                <a:ea typeface="微软雅黑" pitchFamily="34" charset="-122"/>
                <a:sym typeface="Impact" pitchFamily="34" charset="0"/>
              </a:rPr>
              <a:t>内容说明</a:t>
            </a:r>
            <a:endParaRPr lang="en-US" sz="2200" b="1" dirty="0">
              <a:solidFill>
                <a:srgbClr val="4BB0D0"/>
              </a:solidFill>
              <a:latin typeface="Impact" pitchFamily="34" charset="0"/>
              <a:ea typeface="微软雅黑" pitchFamily="34" charset="-122"/>
              <a:sym typeface="Impact" pitchFamily="34" charset="0"/>
            </a:endParaRPr>
          </a:p>
        </p:txBody>
      </p:sp>
      <p:grpSp>
        <p:nvGrpSpPr>
          <p:cNvPr id="2" name="组合 1"/>
          <p:cNvGrpSpPr/>
          <p:nvPr/>
        </p:nvGrpSpPr>
        <p:grpSpPr>
          <a:xfrm>
            <a:off x="2956242" y="1141413"/>
            <a:ext cx="3717925" cy="3716337"/>
            <a:chOff x="2956242" y="1141413"/>
            <a:chExt cx="3717925" cy="3716337"/>
          </a:xfrm>
        </p:grpSpPr>
        <p:sp>
          <p:nvSpPr>
            <p:cNvPr id="24" name="Oval 5"/>
            <p:cNvSpPr>
              <a:spLocks noChangeArrowheads="1"/>
            </p:cNvSpPr>
            <p:nvPr/>
          </p:nvSpPr>
          <p:spPr bwMode="auto">
            <a:xfrm>
              <a:off x="3502342" y="1687514"/>
              <a:ext cx="2625726" cy="2625724"/>
            </a:xfrm>
            <a:prstGeom prst="ellipse">
              <a:avLst/>
            </a:pr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25" name="Oval 6"/>
            <p:cNvSpPr>
              <a:spLocks noChangeArrowheads="1"/>
            </p:cNvSpPr>
            <p:nvPr/>
          </p:nvSpPr>
          <p:spPr bwMode="auto">
            <a:xfrm>
              <a:off x="3567429" y="1752601"/>
              <a:ext cx="2497138" cy="2497137"/>
            </a:xfrm>
            <a:prstGeom prst="ellipse">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26" name="Freeform 7"/>
            <p:cNvSpPr>
              <a:spLocks noChangeArrowheads="1"/>
            </p:cNvSpPr>
            <p:nvPr/>
          </p:nvSpPr>
          <p:spPr bwMode="auto">
            <a:xfrm>
              <a:off x="4351654" y="2287589"/>
              <a:ext cx="928687" cy="1427163"/>
            </a:xfrm>
            <a:custGeom>
              <a:avLst/>
              <a:gdLst>
                <a:gd name="T0" fmla="*/ 928687 w 524"/>
                <a:gd name="T1" fmla="*/ 1379355 h 806"/>
                <a:gd name="T2" fmla="*/ 928687 w 524"/>
                <a:gd name="T3" fmla="*/ 47808 h 806"/>
                <a:gd name="T4" fmla="*/ 880835 w 524"/>
                <a:gd name="T5" fmla="*/ 0 h 806"/>
                <a:gd name="T6" fmla="*/ 47852 w 524"/>
                <a:gd name="T7" fmla="*/ 0 h 806"/>
                <a:gd name="T8" fmla="*/ 0 w 524"/>
                <a:gd name="T9" fmla="*/ 47808 h 806"/>
                <a:gd name="T10" fmla="*/ 0 w 524"/>
                <a:gd name="T11" fmla="*/ 1379355 h 806"/>
                <a:gd name="T12" fmla="*/ 47852 w 524"/>
                <a:gd name="T13" fmla="*/ 1427163 h 806"/>
                <a:gd name="T14" fmla="*/ 880835 w 524"/>
                <a:gd name="T15" fmla="*/ 1427163 h 806"/>
                <a:gd name="T16" fmla="*/ 928687 w 524"/>
                <a:gd name="T17" fmla="*/ 1379355 h 806"/>
                <a:gd name="T18" fmla="*/ 928687 w 524"/>
                <a:gd name="T19" fmla="*/ 1379355 h 8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4"/>
                <a:gd name="T31" fmla="*/ 0 h 806"/>
                <a:gd name="T32" fmla="*/ 524 w 524"/>
                <a:gd name="T33" fmla="*/ 806 h 8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4" h="806">
                  <a:moveTo>
                    <a:pt x="524" y="779"/>
                  </a:moveTo>
                  <a:cubicBezTo>
                    <a:pt x="524" y="27"/>
                    <a:pt x="524" y="27"/>
                    <a:pt x="524" y="27"/>
                  </a:cubicBezTo>
                  <a:cubicBezTo>
                    <a:pt x="524" y="12"/>
                    <a:pt x="512" y="0"/>
                    <a:pt x="497" y="0"/>
                  </a:cubicBezTo>
                  <a:cubicBezTo>
                    <a:pt x="27" y="0"/>
                    <a:pt x="27" y="0"/>
                    <a:pt x="27" y="0"/>
                  </a:cubicBezTo>
                  <a:cubicBezTo>
                    <a:pt x="12" y="0"/>
                    <a:pt x="0" y="12"/>
                    <a:pt x="0" y="27"/>
                  </a:cubicBezTo>
                  <a:cubicBezTo>
                    <a:pt x="0" y="779"/>
                    <a:pt x="0" y="779"/>
                    <a:pt x="0" y="779"/>
                  </a:cubicBezTo>
                  <a:cubicBezTo>
                    <a:pt x="0" y="794"/>
                    <a:pt x="12" y="806"/>
                    <a:pt x="27" y="806"/>
                  </a:cubicBezTo>
                  <a:cubicBezTo>
                    <a:pt x="497" y="806"/>
                    <a:pt x="497" y="806"/>
                    <a:pt x="497" y="806"/>
                  </a:cubicBezTo>
                  <a:cubicBezTo>
                    <a:pt x="512" y="806"/>
                    <a:pt x="524" y="794"/>
                    <a:pt x="524" y="779"/>
                  </a:cubicBezTo>
                  <a:cubicBezTo>
                    <a:pt x="524" y="779"/>
                    <a:pt x="524" y="779"/>
                    <a:pt x="524" y="779"/>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27" name="Freeform 8"/>
            <p:cNvSpPr>
              <a:spLocks noChangeArrowheads="1"/>
            </p:cNvSpPr>
            <p:nvPr/>
          </p:nvSpPr>
          <p:spPr bwMode="auto">
            <a:xfrm>
              <a:off x="4443729" y="2379664"/>
              <a:ext cx="744537" cy="1243013"/>
            </a:xfrm>
            <a:custGeom>
              <a:avLst/>
              <a:gdLst>
                <a:gd name="T0" fmla="*/ 744537 w 469"/>
                <a:gd name="T1" fmla="*/ 1243013 h 783"/>
                <a:gd name="T2" fmla="*/ 744537 w 469"/>
                <a:gd name="T3" fmla="*/ 0 h 783"/>
                <a:gd name="T4" fmla="*/ 0 w 469"/>
                <a:gd name="T5" fmla="*/ 0 h 783"/>
                <a:gd name="T6" fmla="*/ 0 w 469"/>
                <a:gd name="T7" fmla="*/ 1243013 h 783"/>
                <a:gd name="T8" fmla="*/ 744537 w 469"/>
                <a:gd name="T9" fmla="*/ 1243013 h 783"/>
                <a:gd name="T10" fmla="*/ 744537 w 469"/>
                <a:gd name="T11" fmla="*/ 1243013 h 783"/>
                <a:gd name="T12" fmla="*/ 0 60000 65536"/>
                <a:gd name="T13" fmla="*/ 0 60000 65536"/>
                <a:gd name="T14" fmla="*/ 0 60000 65536"/>
                <a:gd name="T15" fmla="*/ 0 60000 65536"/>
                <a:gd name="T16" fmla="*/ 0 60000 65536"/>
                <a:gd name="T17" fmla="*/ 0 60000 65536"/>
                <a:gd name="T18" fmla="*/ 0 w 469"/>
                <a:gd name="T19" fmla="*/ 0 h 783"/>
                <a:gd name="T20" fmla="*/ 469 w 469"/>
                <a:gd name="T21" fmla="*/ 783 h 783"/>
              </a:gdLst>
              <a:ahLst/>
              <a:cxnLst>
                <a:cxn ang="T12">
                  <a:pos x="T0" y="T1"/>
                </a:cxn>
                <a:cxn ang="T13">
                  <a:pos x="T2" y="T3"/>
                </a:cxn>
                <a:cxn ang="T14">
                  <a:pos x="T4" y="T5"/>
                </a:cxn>
                <a:cxn ang="T15">
                  <a:pos x="T6" y="T7"/>
                </a:cxn>
                <a:cxn ang="T16">
                  <a:pos x="T8" y="T9"/>
                </a:cxn>
                <a:cxn ang="T17">
                  <a:pos x="T10" y="T11"/>
                </a:cxn>
              </a:cxnLst>
              <a:rect l="T18" t="T19" r="T20" b="T21"/>
              <a:pathLst>
                <a:path w="469" h="783">
                  <a:moveTo>
                    <a:pt x="469" y="783"/>
                  </a:moveTo>
                  <a:lnTo>
                    <a:pt x="469" y="0"/>
                  </a:lnTo>
                  <a:lnTo>
                    <a:pt x="0" y="0"/>
                  </a:lnTo>
                  <a:lnTo>
                    <a:pt x="0" y="783"/>
                  </a:lnTo>
                  <a:lnTo>
                    <a:pt x="469" y="783"/>
                  </a:lnTo>
                  <a:close/>
                </a:path>
              </a:pathLst>
            </a:custGeom>
            <a:solidFill>
              <a:srgbClr val="87CDD2"/>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28" name="Oval 9"/>
            <p:cNvSpPr>
              <a:spLocks noChangeArrowheads="1"/>
            </p:cNvSpPr>
            <p:nvPr/>
          </p:nvSpPr>
          <p:spPr bwMode="auto">
            <a:xfrm>
              <a:off x="4681854" y="2865439"/>
              <a:ext cx="268287" cy="269875"/>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29" name="Oval 10"/>
            <p:cNvSpPr>
              <a:spLocks noChangeArrowheads="1"/>
            </p:cNvSpPr>
            <p:nvPr/>
          </p:nvSpPr>
          <p:spPr bwMode="auto">
            <a:xfrm>
              <a:off x="4789804" y="2446339"/>
              <a:ext cx="52387" cy="52388"/>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30" name="Oval 11"/>
            <p:cNvSpPr>
              <a:spLocks noChangeArrowheads="1"/>
            </p:cNvSpPr>
            <p:nvPr/>
          </p:nvSpPr>
          <p:spPr bwMode="auto">
            <a:xfrm>
              <a:off x="4789804" y="2524126"/>
              <a:ext cx="52387" cy="53975"/>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31" name="Oval 12"/>
            <p:cNvSpPr>
              <a:spLocks noChangeArrowheads="1"/>
            </p:cNvSpPr>
            <p:nvPr/>
          </p:nvSpPr>
          <p:spPr bwMode="auto">
            <a:xfrm>
              <a:off x="4789804" y="2601914"/>
              <a:ext cx="52387" cy="53975"/>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32" name="Oval 13"/>
            <p:cNvSpPr>
              <a:spLocks noChangeArrowheads="1"/>
            </p:cNvSpPr>
            <p:nvPr/>
          </p:nvSpPr>
          <p:spPr bwMode="auto">
            <a:xfrm>
              <a:off x="4789804" y="2679701"/>
              <a:ext cx="52387" cy="53975"/>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35" name="Oval 14"/>
            <p:cNvSpPr>
              <a:spLocks noChangeArrowheads="1"/>
            </p:cNvSpPr>
            <p:nvPr/>
          </p:nvSpPr>
          <p:spPr bwMode="auto">
            <a:xfrm>
              <a:off x="4789804" y="2757489"/>
              <a:ext cx="52387" cy="53975"/>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36" name="Freeform 15"/>
            <p:cNvSpPr>
              <a:spLocks noChangeArrowheads="1"/>
            </p:cNvSpPr>
            <p:nvPr/>
          </p:nvSpPr>
          <p:spPr bwMode="auto">
            <a:xfrm>
              <a:off x="4732654" y="2498726"/>
              <a:ext cx="57150" cy="57150"/>
            </a:xfrm>
            <a:custGeom>
              <a:avLst/>
              <a:gdLst>
                <a:gd name="T0" fmla="*/ 46434 w 32"/>
                <a:gd name="T1" fmla="*/ 10716 h 32"/>
                <a:gd name="T2" fmla="*/ 46434 w 32"/>
                <a:gd name="T3" fmla="*/ 48220 h 32"/>
                <a:gd name="T4" fmla="*/ 8930 w 32"/>
                <a:gd name="T5" fmla="*/ 48220 h 32"/>
                <a:gd name="T6" fmla="*/ 8930 w 32"/>
                <a:gd name="T7" fmla="*/ 10716 h 32"/>
                <a:gd name="T8" fmla="*/ 46434 w 32"/>
                <a:gd name="T9" fmla="*/ 10716 h 32"/>
                <a:gd name="T10" fmla="*/ 0 60000 65536"/>
                <a:gd name="T11" fmla="*/ 0 60000 65536"/>
                <a:gd name="T12" fmla="*/ 0 60000 65536"/>
                <a:gd name="T13" fmla="*/ 0 60000 65536"/>
                <a:gd name="T14" fmla="*/ 0 60000 65536"/>
                <a:gd name="T15" fmla="*/ 0 w 32"/>
                <a:gd name="T16" fmla="*/ 0 h 32"/>
                <a:gd name="T17" fmla="*/ 32 w 32"/>
                <a:gd name="T18" fmla="*/ 32 h 32"/>
              </a:gdLst>
              <a:ahLst/>
              <a:cxnLst>
                <a:cxn ang="T10">
                  <a:pos x="T0" y="T1"/>
                </a:cxn>
                <a:cxn ang="T11">
                  <a:pos x="T2" y="T3"/>
                </a:cxn>
                <a:cxn ang="T12">
                  <a:pos x="T4" y="T5"/>
                </a:cxn>
                <a:cxn ang="T13">
                  <a:pos x="T6" y="T7"/>
                </a:cxn>
                <a:cxn ang="T14">
                  <a:pos x="T8" y="T9"/>
                </a:cxn>
              </a:cxnLst>
              <a:rect l="T15" t="T16" r="T17" b="T18"/>
              <a:pathLst>
                <a:path w="32" h="32">
                  <a:moveTo>
                    <a:pt x="26" y="6"/>
                  </a:moveTo>
                  <a:cubicBezTo>
                    <a:pt x="32" y="11"/>
                    <a:pt x="32" y="21"/>
                    <a:pt x="26" y="27"/>
                  </a:cubicBezTo>
                  <a:cubicBezTo>
                    <a:pt x="21" y="32"/>
                    <a:pt x="11" y="32"/>
                    <a:pt x="5" y="27"/>
                  </a:cubicBezTo>
                  <a:cubicBezTo>
                    <a:pt x="0" y="21"/>
                    <a:pt x="0" y="11"/>
                    <a:pt x="5" y="6"/>
                  </a:cubicBezTo>
                  <a:cubicBezTo>
                    <a:pt x="11" y="0"/>
                    <a:pt x="21" y="0"/>
                    <a:pt x="26" y="6"/>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37" name="Freeform 16"/>
            <p:cNvSpPr>
              <a:spLocks noChangeArrowheads="1"/>
            </p:cNvSpPr>
            <p:nvPr/>
          </p:nvSpPr>
          <p:spPr bwMode="auto">
            <a:xfrm>
              <a:off x="4675504" y="2554289"/>
              <a:ext cx="58737" cy="57150"/>
            </a:xfrm>
            <a:custGeom>
              <a:avLst/>
              <a:gdLst>
                <a:gd name="T0" fmla="*/ 48058 w 33"/>
                <a:gd name="T1" fmla="*/ 10716 h 32"/>
                <a:gd name="T2" fmla="*/ 48058 w 33"/>
                <a:gd name="T3" fmla="*/ 48220 h 32"/>
                <a:gd name="T4" fmla="*/ 10679 w 33"/>
                <a:gd name="T5" fmla="*/ 48220 h 32"/>
                <a:gd name="T6" fmla="*/ 10679 w 33"/>
                <a:gd name="T7" fmla="*/ 10716 h 32"/>
                <a:gd name="T8" fmla="*/ 48058 w 33"/>
                <a:gd name="T9" fmla="*/ 10716 h 32"/>
                <a:gd name="T10" fmla="*/ 0 60000 65536"/>
                <a:gd name="T11" fmla="*/ 0 60000 65536"/>
                <a:gd name="T12" fmla="*/ 0 60000 65536"/>
                <a:gd name="T13" fmla="*/ 0 60000 65536"/>
                <a:gd name="T14" fmla="*/ 0 60000 65536"/>
                <a:gd name="T15" fmla="*/ 0 w 33"/>
                <a:gd name="T16" fmla="*/ 0 h 32"/>
                <a:gd name="T17" fmla="*/ 33 w 33"/>
                <a:gd name="T18" fmla="*/ 32 h 32"/>
              </a:gdLst>
              <a:ahLst/>
              <a:cxnLst>
                <a:cxn ang="T10">
                  <a:pos x="T0" y="T1"/>
                </a:cxn>
                <a:cxn ang="T11">
                  <a:pos x="T2" y="T3"/>
                </a:cxn>
                <a:cxn ang="T12">
                  <a:pos x="T4" y="T5"/>
                </a:cxn>
                <a:cxn ang="T13">
                  <a:pos x="T6" y="T7"/>
                </a:cxn>
                <a:cxn ang="T14">
                  <a:pos x="T8" y="T9"/>
                </a:cxn>
              </a:cxnLst>
              <a:rect l="T15" t="T16" r="T17" b="T18"/>
              <a:pathLst>
                <a:path w="33" h="32">
                  <a:moveTo>
                    <a:pt x="27" y="6"/>
                  </a:moveTo>
                  <a:cubicBezTo>
                    <a:pt x="33" y="11"/>
                    <a:pt x="33" y="21"/>
                    <a:pt x="27" y="27"/>
                  </a:cubicBezTo>
                  <a:cubicBezTo>
                    <a:pt x="22" y="32"/>
                    <a:pt x="12" y="32"/>
                    <a:pt x="6" y="27"/>
                  </a:cubicBezTo>
                  <a:cubicBezTo>
                    <a:pt x="0" y="21"/>
                    <a:pt x="0" y="11"/>
                    <a:pt x="6" y="6"/>
                  </a:cubicBezTo>
                  <a:cubicBezTo>
                    <a:pt x="12" y="0"/>
                    <a:pt x="22" y="0"/>
                    <a:pt x="27" y="6"/>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38" name="Freeform 17"/>
            <p:cNvSpPr>
              <a:spLocks noChangeArrowheads="1"/>
            </p:cNvSpPr>
            <p:nvPr/>
          </p:nvSpPr>
          <p:spPr bwMode="auto">
            <a:xfrm>
              <a:off x="4842193" y="2498726"/>
              <a:ext cx="57150" cy="57150"/>
            </a:xfrm>
            <a:custGeom>
              <a:avLst/>
              <a:gdLst>
                <a:gd name="T0" fmla="*/ 8930 w 32"/>
                <a:gd name="T1" fmla="*/ 10716 h 32"/>
                <a:gd name="T2" fmla="*/ 8930 w 32"/>
                <a:gd name="T3" fmla="*/ 48220 h 32"/>
                <a:gd name="T4" fmla="*/ 46434 w 32"/>
                <a:gd name="T5" fmla="*/ 48220 h 32"/>
                <a:gd name="T6" fmla="*/ 46434 w 32"/>
                <a:gd name="T7" fmla="*/ 10716 h 32"/>
                <a:gd name="T8" fmla="*/ 8930 w 32"/>
                <a:gd name="T9" fmla="*/ 10716 h 32"/>
                <a:gd name="T10" fmla="*/ 0 60000 65536"/>
                <a:gd name="T11" fmla="*/ 0 60000 65536"/>
                <a:gd name="T12" fmla="*/ 0 60000 65536"/>
                <a:gd name="T13" fmla="*/ 0 60000 65536"/>
                <a:gd name="T14" fmla="*/ 0 60000 65536"/>
                <a:gd name="T15" fmla="*/ 0 w 32"/>
                <a:gd name="T16" fmla="*/ 0 h 32"/>
                <a:gd name="T17" fmla="*/ 32 w 32"/>
                <a:gd name="T18" fmla="*/ 32 h 32"/>
              </a:gdLst>
              <a:ahLst/>
              <a:cxnLst>
                <a:cxn ang="T10">
                  <a:pos x="T0" y="T1"/>
                </a:cxn>
                <a:cxn ang="T11">
                  <a:pos x="T2" y="T3"/>
                </a:cxn>
                <a:cxn ang="T12">
                  <a:pos x="T4" y="T5"/>
                </a:cxn>
                <a:cxn ang="T13">
                  <a:pos x="T6" y="T7"/>
                </a:cxn>
                <a:cxn ang="T14">
                  <a:pos x="T8" y="T9"/>
                </a:cxn>
              </a:cxnLst>
              <a:rect l="T15" t="T16" r="T17" b="T18"/>
              <a:pathLst>
                <a:path w="32" h="32">
                  <a:moveTo>
                    <a:pt x="5" y="6"/>
                  </a:moveTo>
                  <a:cubicBezTo>
                    <a:pt x="0" y="11"/>
                    <a:pt x="0" y="21"/>
                    <a:pt x="5" y="27"/>
                  </a:cubicBezTo>
                  <a:cubicBezTo>
                    <a:pt x="11" y="32"/>
                    <a:pt x="21" y="32"/>
                    <a:pt x="26" y="27"/>
                  </a:cubicBezTo>
                  <a:cubicBezTo>
                    <a:pt x="32" y="21"/>
                    <a:pt x="32" y="11"/>
                    <a:pt x="26" y="6"/>
                  </a:cubicBezTo>
                  <a:cubicBezTo>
                    <a:pt x="21" y="0"/>
                    <a:pt x="11" y="0"/>
                    <a:pt x="5" y="6"/>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39" name="Freeform 18"/>
            <p:cNvSpPr>
              <a:spLocks noChangeArrowheads="1"/>
            </p:cNvSpPr>
            <p:nvPr/>
          </p:nvSpPr>
          <p:spPr bwMode="auto">
            <a:xfrm>
              <a:off x="4897755" y="2554289"/>
              <a:ext cx="57150" cy="57150"/>
            </a:xfrm>
            <a:custGeom>
              <a:avLst/>
              <a:gdLst>
                <a:gd name="T0" fmla="*/ 8930 w 32"/>
                <a:gd name="T1" fmla="*/ 10716 h 32"/>
                <a:gd name="T2" fmla="*/ 8930 w 32"/>
                <a:gd name="T3" fmla="*/ 48220 h 32"/>
                <a:gd name="T4" fmla="*/ 46434 w 32"/>
                <a:gd name="T5" fmla="*/ 48220 h 32"/>
                <a:gd name="T6" fmla="*/ 46434 w 32"/>
                <a:gd name="T7" fmla="*/ 10716 h 32"/>
                <a:gd name="T8" fmla="*/ 8930 w 32"/>
                <a:gd name="T9" fmla="*/ 10716 h 32"/>
                <a:gd name="T10" fmla="*/ 0 60000 65536"/>
                <a:gd name="T11" fmla="*/ 0 60000 65536"/>
                <a:gd name="T12" fmla="*/ 0 60000 65536"/>
                <a:gd name="T13" fmla="*/ 0 60000 65536"/>
                <a:gd name="T14" fmla="*/ 0 60000 65536"/>
                <a:gd name="T15" fmla="*/ 0 w 32"/>
                <a:gd name="T16" fmla="*/ 0 h 32"/>
                <a:gd name="T17" fmla="*/ 32 w 32"/>
                <a:gd name="T18" fmla="*/ 32 h 32"/>
              </a:gdLst>
              <a:ahLst/>
              <a:cxnLst>
                <a:cxn ang="T10">
                  <a:pos x="T0" y="T1"/>
                </a:cxn>
                <a:cxn ang="T11">
                  <a:pos x="T2" y="T3"/>
                </a:cxn>
                <a:cxn ang="T12">
                  <a:pos x="T4" y="T5"/>
                </a:cxn>
                <a:cxn ang="T13">
                  <a:pos x="T6" y="T7"/>
                </a:cxn>
                <a:cxn ang="T14">
                  <a:pos x="T8" y="T9"/>
                </a:cxn>
              </a:cxnLst>
              <a:rect l="T15" t="T16" r="T17" b="T18"/>
              <a:pathLst>
                <a:path w="32" h="32">
                  <a:moveTo>
                    <a:pt x="5" y="6"/>
                  </a:moveTo>
                  <a:cubicBezTo>
                    <a:pt x="0" y="11"/>
                    <a:pt x="0" y="21"/>
                    <a:pt x="5" y="27"/>
                  </a:cubicBezTo>
                  <a:cubicBezTo>
                    <a:pt x="11" y="32"/>
                    <a:pt x="21" y="32"/>
                    <a:pt x="26" y="27"/>
                  </a:cubicBezTo>
                  <a:cubicBezTo>
                    <a:pt x="32" y="21"/>
                    <a:pt x="32" y="11"/>
                    <a:pt x="26" y="6"/>
                  </a:cubicBezTo>
                  <a:cubicBezTo>
                    <a:pt x="21" y="0"/>
                    <a:pt x="11" y="0"/>
                    <a:pt x="5" y="6"/>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40" name="Oval 19"/>
            <p:cNvSpPr>
              <a:spLocks noChangeArrowheads="1"/>
            </p:cNvSpPr>
            <p:nvPr/>
          </p:nvSpPr>
          <p:spPr bwMode="auto">
            <a:xfrm>
              <a:off x="4789804" y="3502025"/>
              <a:ext cx="52387" cy="52388"/>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41" name="Oval 20"/>
            <p:cNvSpPr>
              <a:spLocks noChangeArrowheads="1"/>
            </p:cNvSpPr>
            <p:nvPr/>
          </p:nvSpPr>
          <p:spPr bwMode="auto">
            <a:xfrm>
              <a:off x="4789804" y="3424238"/>
              <a:ext cx="52387" cy="52388"/>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42" name="Oval 21"/>
            <p:cNvSpPr>
              <a:spLocks noChangeArrowheads="1"/>
            </p:cNvSpPr>
            <p:nvPr/>
          </p:nvSpPr>
          <p:spPr bwMode="auto">
            <a:xfrm>
              <a:off x="4789804" y="3346450"/>
              <a:ext cx="52387" cy="52388"/>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43" name="Oval 22"/>
            <p:cNvSpPr>
              <a:spLocks noChangeArrowheads="1"/>
            </p:cNvSpPr>
            <p:nvPr/>
          </p:nvSpPr>
          <p:spPr bwMode="auto">
            <a:xfrm>
              <a:off x="4789804" y="3268663"/>
              <a:ext cx="52387" cy="52388"/>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44" name="Oval 23"/>
            <p:cNvSpPr>
              <a:spLocks noChangeArrowheads="1"/>
            </p:cNvSpPr>
            <p:nvPr/>
          </p:nvSpPr>
          <p:spPr bwMode="auto">
            <a:xfrm>
              <a:off x="4789804" y="3190875"/>
              <a:ext cx="52387" cy="52388"/>
            </a:xfrm>
            <a:prstGeom prst="ellipse">
              <a:avLst/>
            </a:pr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45" name="Freeform 24"/>
            <p:cNvSpPr>
              <a:spLocks noChangeArrowheads="1"/>
            </p:cNvSpPr>
            <p:nvPr/>
          </p:nvSpPr>
          <p:spPr bwMode="auto">
            <a:xfrm>
              <a:off x="4732654" y="3443288"/>
              <a:ext cx="57150" cy="58738"/>
            </a:xfrm>
            <a:custGeom>
              <a:avLst/>
              <a:gdLst>
                <a:gd name="T0" fmla="*/ 46434 w 32"/>
                <a:gd name="T1" fmla="*/ 48058 h 33"/>
                <a:gd name="T2" fmla="*/ 46434 w 32"/>
                <a:gd name="T3" fmla="*/ 10680 h 33"/>
                <a:gd name="T4" fmla="*/ 8930 w 32"/>
                <a:gd name="T5" fmla="*/ 10680 h 33"/>
                <a:gd name="T6" fmla="*/ 8930 w 32"/>
                <a:gd name="T7" fmla="*/ 48058 h 33"/>
                <a:gd name="T8" fmla="*/ 46434 w 32"/>
                <a:gd name="T9" fmla="*/ 48058 h 33"/>
                <a:gd name="T10" fmla="*/ 0 60000 65536"/>
                <a:gd name="T11" fmla="*/ 0 60000 65536"/>
                <a:gd name="T12" fmla="*/ 0 60000 65536"/>
                <a:gd name="T13" fmla="*/ 0 60000 65536"/>
                <a:gd name="T14" fmla="*/ 0 60000 65536"/>
                <a:gd name="T15" fmla="*/ 0 w 32"/>
                <a:gd name="T16" fmla="*/ 0 h 33"/>
                <a:gd name="T17" fmla="*/ 32 w 32"/>
                <a:gd name="T18" fmla="*/ 33 h 33"/>
              </a:gdLst>
              <a:ahLst/>
              <a:cxnLst>
                <a:cxn ang="T10">
                  <a:pos x="T0" y="T1"/>
                </a:cxn>
                <a:cxn ang="T11">
                  <a:pos x="T2" y="T3"/>
                </a:cxn>
                <a:cxn ang="T12">
                  <a:pos x="T4" y="T5"/>
                </a:cxn>
                <a:cxn ang="T13">
                  <a:pos x="T6" y="T7"/>
                </a:cxn>
                <a:cxn ang="T14">
                  <a:pos x="T8" y="T9"/>
                </a:cxn>
              </a:cxnLst>
              <a:rect l="T15" t="T16" r="T17" b="T18"/>
              <a:pathLst>
                <a:path w="32" h="33">
                  <a:moveTo>
                    <a:pt x="26" y="27"/>
                  </a:moveTo>
                  <a:cubicBezTo>
                    <a:pt x="32" y="21"/>
                    <a:pt x="32" y="12"/>
                    <a:pt x="26" y="6"/>
                  </a:cubicBezTo>
                  <a:cubicBezTo>
                    <a:pt x="21" y="0"/>
                    <a:pt x="11" y="0"/>
                    <a:pt x="5" y="6"/>
                  </a:cubicBezTo>
                  <a:cubicBezTo>
                    <a:pt x="0" y="12"/>
                    <a:pt x="0" y="21"/>
                    <a:pt x="5" y="27"/>
                  </a:cubicBezTo>
                  <a:cubicBezTo>
                    <a:pt x="11" y="33"/>
                    <a:pt x="21" y="33"/>
                    <a:pt x="26" y="27"/>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46" name="Freeform 25"/>
            <p:cNvSpPr>
              <a:spLocks noChangeArrowheads="1"/>
            </p:cNvSpPr>
            <p:nvPr/>
          </p:nvSpPr>
          <p:spPr bwMode="auto">
            <a:xfrm>
              <a:off x="4675504" y="3387725"/>
              <a:ext cx="58737" cy="58738"/>
            </a:xfrm>
            <a:custGeom>
              <a:avLst/>
              <a:gdLst>
                <a:gd name="T0" fmla="*/ 48058 w 33"/>
                <a:gd name="T1" fmla="*/ 48058 h 33"/>
                <a:gd name="T2" fmla="*/ 48058 w 33"/>
                <a:gd name="T3" fmla="*/ 10680 h 33"/>
                <a:gd name="T4" fmla="*/ 10679 w 33"/>
                <a:gd name="T5" fmla="*/ 10680 h 33"/>
                <a:gd name="T6" fmla="*/ 10679 w 33"/>
                <a:gd name="T7" fmla="*/ 48058 h 33"/>
                <a:gd name="T8" fmla="*/ 48058 w 33"/>
                <a:gd name="T9" fmla="*/ 48058 h 33"/>
                <a:gd name="T10" fmla="*/ 0 60000 65536"/>
                <a:gd name="T11" fmla="*/ 0 60000 65536"/>
                <a:gd name="T12" fmla="*/ 0 60000 65536"/>
                <a:gd name="T13" fmla="*/ 0 60000 65536"/>
                <a:gd name="T14" fmla="*/ 0 60000 65536"/>
                <a:gd name="T15" fmla="*/ 0 w 33"/>
                <a:gd name="T16" fmla="*/ 0 h 33"/>
                <a:gd name="T17" fmla="*/ 33 w 33"/>
                <a:gd name="T18" fmla="*/ 33 h 33"/>
              </a:gdLst>
              <a:ahLst/>
              <a:cxnLst>
                <a:cxn ang="T10">
                  <a:pos x="T0" y="T1"/>
                </a:cxn>
                <a:cxn ang="T11">
                  <a:pos x="T2" y="T3"/>
                </a:cxn>
                <a:cxn ang="T12">
                  <a:pos x="T4" y="T5"/>
                </a:cxn>
                <a:cxn ang="T13">
                  <a:pos x="T6" y="T7"/>
                </a:cxn>
                <a:cxn ang="T14">
                  <a:pos x="T8" y="T9"/>
                </a:cxn>
              </a:cxnLst>
              <a:rect l="T15" t="T16" r="T17" b="T18"/>
              <a:pathLst>
                <a:path w="33" h="33">
                  <a:moveTo>
                    <a:pt x="27" y="27"/>
                  </a:moveTo>
                  <a:cubicBezTo>
                    <a:pt x="33" y="21"/>
                    <a:pt x="33" y="12"/>
                    <a:pt x="27" y="6"/>
                  </a:cubicBezTo>
                  <a:cubicBezTo>
                    <a:pt x="22" y="0"/>
                    <a:pt x="12" y="0"/>
                    <a:pt x="6" y="6"/>
                  </a:cubicBezTo>
                  <a:cubicBezTo>
                    <a:pt x="0" y="12"/>
                    <a:pt x="0" y="21"/>
                    <a:pt x="6" y="27"/>
                  </a:cubicBezTo>
                  <a:cubicBezTo>
                    <a:pt x="12" y="33"/>
                    <a:pt x="22" y="33"/>
                    <a:pt x="27" y="27"/>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47" name="Freeform 26"/>
            <p:cNvSpPr>
              <a:spLocks noChangeArrowheads="1"/>
            </p:cNvSpPr>
            <p:nvPr/>
          </p:nvSpPr>
          <p:spPr bwMode="auto">
            <a:xfrm>
              <a:off x="4842193" y="3443288"/>
              <a:ext cx="57150" cy="58738"/>
            </a:xfrm>
            <a:custGeom>
              <a:avLst/>
              <a:gdLst>
                <a:gd name="T0" fmla="*/ 8930 w 32"/>
                <a:gd name="T1" fmla="*/ 48058 h 33"/>
                <a:gd name="T2" fmla="*/ 8930 w 32"/>
                <a:gd name="T3" fmla="*/ 10680 h 33"/>
                <a:gd name="T4" fmla="*/ 46434 w 32"/>
                <a:gd name="T5" fmla="*/ 10680 h 33"/>
                <a:gd name="T6" fmla="*/ 46434 w 32"/>
                <a:gd name="T7" fmla="*/ 48058 h 33"/>
                <a:gd name="T8" fmla="*/ 8930 w 32"/>
                <a:gd name="T9" fmla="*/ 48058 h 33"/>
                <a:gd name="T10" fmla="*/ 0 60000 65536"/>
                <a:gd name="T11" fmla="*/ 0 60000 65536"/>
                <a:gd name="T12" fmla="*/ 0 60000 65536"/>
                <a:gd name="T13" fmla="*/ 0 60000 65536"/>
                <a:gd name="T14" fmla="*/ 0 60000 65536"/>
                <a:gd name="T15" fmla="*/ 0 w 32"/>
                <a:gd name="T16" fmla="*/ 0 h 33"/>
                <a:gd name="T17" fmla="*/ 32 w 32"/>
                <a:gd name="T18" fmla="*/ 33 h 33"/>
              </a:gdLst>
              <a:ahLst/>
              <a:cxnLst>
                <a:cxn ang="T10">
                  <a:pos x="T0" y="T1"/>
                </a:cxn>
                <a:cxn ang="T11">
                  <a:pos x="T2" y="T3"/>
                </a:cxn>
                <a:cxn ang="T12">
                  <a:pos x="T4" y="T5"/>
                </a:cxn>
                <a:cxn ang="T13">
                  <a:pos x="T6" y="T7"/>
                </a:cxn>
                <a:cxn ang="T14">
                  <a:pos x="T8" y="T9"/>
                </a:cxn>
              </a:cxnLst>
              <a:rect l="T15" t="T16" r="T17" b="T18"/>
              <a:pathLst>
                <a:path w="32" h="33">
                  <a:moveTo>
                    <a:pt x="5" y="27"/>
                  </a:moveTo>
                  <a:cubicBezTo>
                    <a:pt x="0" y="21"/>
                    <a:pt x="0" y="12"/>
                    <a:pt x="5" y="6"/>
                  </a:cubicBezTo>
                  <a:cubicBezTo>
                    <a:pt x="11" y="0"/>
                    <a:pt x="21" y="0"/>
                    <a:pt x="26" y="6"/>
                  </a:cubicBezTo>
                  <a:cubicBezTo>
                    <a:pt x="32" y="12"/>
                    <a:pt x="32" y="21"/>
                    <a:pt x="26" y="27"/>
                  </a:cubicBezTo>
                  <a:cubicBezTo>
                    <a:pt x="21" y="33"/>
                    <a:pt x="11" y="33"/>
                    <a:pt x="5" y="27"/>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48" name="Freeform 27"/>
            <p:cNvSpPr>
              <a:spLocks noChangeArrowheads="1"/>
            </p:cNvSpPr>
            <p:nvPr/>
          </p:nvSpPr>
          <p:spPr bwMode="auto">
            <a:xfrm>
              <a:off x="4897755" y="3387725"/>
              <a:ext cx="57150" cy="58738"/>
            </a:xfrm>
            <a:custGeom>
              <a:avLst/>
              <a:gdLst>
                <a:gd name="T0" fmla="*/ 8930 w 32"/>
                <a:gd name="T1" fmla="*/ 48058 h 33"/>
                <a:gd name="T2" fmla="*/ 8930 w 32"/>
                <a:gd name="T3" fmla="*/ 10680 h 33"/>
                <a:gd name="T4" fmla="*/ 46434 w 32"/>
                <a:gd name="T5" fmla="*/ 10680 h 33"/>
                <a:gd name="T6" fmla="*/ 46434 w 32"/>
                <a:gd name="T7" fmla="*/ 48058 h 33"/>
                <a:gd name="T8" fmla="*/ 8930 w 32"/>
                <a:gd name="T9" fmla="*/ 48058 h 33"/>
                <a:gd name="T10" fmla="*/ 0 60000 65536"/>
                <a:gd name="T11" fmla="*/ 0 60000 65536"/>
                <a:gd name="T12" fmla="*/ 0 60000 65536"/>
                <a:gd name="T13" fmla="*/ 0 60000 65536"/>
                <a:gd name="T14" fmla="*/ 0 60000 65536"/>
                <a:gd name="T15" fmla="*/ 0 w 32"/>
                <a:gd name="T16" fmla="*/ 0 h 33"/>
                <a:gd name="T17" fmla="*/ 32 w 32"/>
                <a:gd name="T18" fmla="*/ 33 h 33"/>
              </a:gdLst>
              <a:ahLst/>
              <a:cxnLst>
                <a:cxn ang="T10">
                  <a:pos x="T0" y="T1"/>
                </a:cxn>
                <a:cxn ang="T11">
                  <a:pos x="T2" y="T3"/>
                </a:cxn>
                <a:cxn ang="T12">
                  <a:pos x="T4" y="T5"/>
                </a:cxn>
                <a:cxn ang="T13">
                  <a:pos x="T6" y="T7"/>
                </a:cxn>
                <a:cxn ang="T14">
                  <a:pos x="T8" y="T9"/>
                </a:cxn>
              </a:cxnLst>
              <a:rect l="T15" t="T16" r="T17" b="T18"/>
              <a:pathLst>
                <a:path w="32" h="33">
                  <a:moveTo>
                    <a:pt x="5" y="27"/>
                  </a:moveTo>
                  <a:cubicBezTo>
                    <a:pt x="0" y="21"/>
                    <a:pt x="0" y="12"/>
                    <a:pt x="5" y="6"/>
                  </a:cubicBezTo>
                  <a:cubicBezTo>
                    <a:pt x="11" y="0"/>
                    <a:pt x="21" y="0"/>
                    <a:pt x="26" y="6"/>
                  </a:cubicBezTo>
                  <a:cubicBezTo>
                    <a:pt x="32" y="12"/>
                    <a:pt x="32" y="21"/>
                    <a:pt x="26" y="27"/>
                  </a:cubicBezTo>
                  <a:cubicBezTo>
                    <a:pt x="21" y="33"/>
                    <a:pt x="11" y="33"/>
                    <a:pt x="5" y="27"/>
                  </a:cubicBezTo>
                  <a:close/>
                </a:path>
              </a:pathLst>
            </a:custGeom>
            <a:solidFill>
              <a:srgbClr val="3999A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49" name="Freeform 28"/>
            <p:cNvSpPr>
              <a:spLocks noChangeArrowheads="1"/>
            </p:cNvSpPr>
            <p:nvPr/>
          </p:nvSpPr>
          <p:spPr bwMode="auto">
            <a:xfrm>
              <a:off x="3813492" y="2759076"/>
              <a:ext cx="839787" cy="1011238"/>
            </a:xfrm>
            <a:custGeom>
              <a:avLst/>
              <a:gdLst>
                <a:gd name="T0" fmla="*/ 538598 w 474"/>
                <a:gd name="T1" fmla="*/ 196580 h 571"/>
                <a:gd name="T2" fmla="*/ 538598 w 474"/>
                <a:gd name="T3" fmla="*/ 8855 h 571"/>
                <a:gd name="T4" fmla="*/ 333080 w 474"/>
                <a:gd name="T5" fmla="*/ 145222 h 571"/>
                <a:gd name="T6" fmla="*/ 304733 w 474"/>
                <a:gd name="T7" fmla="*/ 184183 h 571"/>
                <a:gd name="T8" fmla="*/ 242723 w 474"/>
                <a:gd name="T9" fmla="*/ 504734 h 571"/>
                <a:gd name="T10" fmla="*/ 0 w 474"/>
                <a:gd name="T11" fmla="*/ 818200 h 571"/>
                <a:gd name="T12" fmla="*/ 226778 w 474"/>
                <a:gd name="T13" fmla="*/ 1011238 h 571"/>
                <a:gd name="T14" fmla="*/ 414578 w 474"/>
                <a:gd name="T15" fmla="*/ 704856 h 571"/>
                <a:gd name="T16" fmla="*/ 572260 w 474"/>
                <a:gd name="T17" fmla="*/ 531298 h 571"/>
                <a:gd name="T18" fmla="*/ 607694 w 474"/>
                <a:gd name="T19" fmla="*/ 359512 h 571"/>
                <a:gd name="T20" fmla="*/ 807896 w 474"/>
                <a:gd name="T21" fmla="*/ 125741 h 571"/>
                <a:gd name="T22" fmla="*/ 807896 w 474"/>
                <a:gd name="T23" fmla="*/ 23023 h 571"/>
                <a:gd name="T24" fmla="*/ 712224 w 474"/>
                <a:gd name="T25" fmla="*/ 33649 h 571"/>
                <a:gd name="T26" fmla="*/ 538598 w 474"/>
                <a:gd name="T27" fmla="*/ 196580 h 57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4"/>
                <a:gd name="T43" fmla="*/ 0 h 571"/>
                <a:gd name="T44" fmla="*/ 474 w 474"/>
                <a:gd name="T45" fmla="*/ 571 h 57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4" h="571">
                  <a:moveTo>
                    <a:pt x="304" y="111"/>
                  </a:moveTo>
                  <a:cubicBezTo>
                    <a:pt x="304" y="5"/>
                    <a:pt x="304" y="5"/>
                    <a:pt x="304" y="5"/>
                  </a:cubicBezTo>
                  <a:cubicBezTo>
                    <a:pt x="188" y="82"/>
                    <a:pt x="188" y="82"/>
                    <a:pt x="188" y="82"/>
                  </a:cubicBezTo>
                  <a:cubicBezTo>
                    <a:pt x="181" y="87"/>
                    <a:pt x="174" y="94"/>
                    <a:pt x="172" y="104"/>
                  </a:cubicBezTo>
                  <a:cubicBezTo>
                    <a:pt x="137" y="285"/>
                    <a:pt x="137" y="285"/>
                    <a:pt x="137" y="285"/>
                  </a:cubicBezTo>
                  <a:cubicBezTo>
                    <a:pt x="0" y="462"/>
                    <a:pt x="0" y="462"/>
                    <a:pt x="0" y="462"/>
                  </a:cubicBezTo>
                  <a:cubicBezTo>
                    <a:pt x="128" y="571"/>
                    <a:pt x="128" y="571"/>
                    <a:pt x="128" y="571"/>
                  </a:cubicBezTo>
                  <a:cubicBezTo>
                    <a:pt x="234" y="398"/>
                    <a:pt x="234" y="398"/>
                    <a:pt x="234" y="398"/>
                  </a:cubicBezTo>
                  <a:cubicBezTo>
                    <a:pt x="275" y="383"/>
                    <a:pt x="304" y="349"/>
                    <a:pt x="323" y="300"/>
                  </a:cubicBezTo>
                  <a:cubicBezTo>
                    <a:pt x="337" y="274"/>
                    <a:pt x="345" y="242"/>
                    <a:pt x="343" y="203"/>
                  </a:cubicBezTo>
                  <a:cubicBezTo>
                    <a:pt x="456" y="71"/>
                    <a:pt x="456" y="71"/>
                    <a:pt x="456" y="71"/>
                  </a:cubicBezTo>
                  <a:cubicBezTo>
                    <a:pt x="474" y="49"/>
                    <a:pt x="469" y="25"/>
                    <a:pt x="456" y="13"/>
                  </a:cubicBezTo>
                  <a:cubicBezTo>
                    <a:pt x="443" y="1"/>
                    <a:pt x="423" y="0"/>
                    <a:pt x="402" y="19"/>
                  </a:cubicBezTo>
                  <a:cubicBezTo>
                    <a:pt x="304" y="111"/>
                    <a:pt x="304" y="111"/>
                    <a:pt x="304" y="111"/>
                  </a:cubicBezTo>
                  <a:close/>
                </a:path>
              </a:pathLst>
            </a:custGeom>
            <a:solidFill>
              <a:srgbClr val="F6E0B7"/>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0" name="Freeform 29"/>
            <p:cNvSpPr>
              <a:spLocks noChangeArrowheads="1"/>
            </p:cNvSpPr>
            <p:nvPr/>
          </p:nvSpPr>
          <p:spPr bwMode="auto">
            <a:xfrm>
              <a:off x="4253229" y="2813051"/>
              <a:ext cx="98425" cy="236538"/>
            </a:xfrm>
            <a:custGeom>
              <a:avLst/>
              <a:gdLst>
                <a:gd name="T0" fmla="*/ 98425 w 62"/>
                <a:gd name="T1" fmla="*/ 142875 h 149"/>
                <a:gd name="T2" fmla="*/ 98425 w 62"/>
                <a:gd name="T3" fmla="*/ 0 h 149"/>
                <a:gd name="T4" fmla="*/ 0 w 62"/>
                <a:gd name="T5" fmla="*/ 236538 h 149"/>
                <a:gd name="T6" fmla="*/ 98425 w 62"/>
                <a:gd name="T7" fmla="*/ 142875 h 149"/>
                <a:gd name="T8" fmla="*/ 98425 w 62"/>
                <a:gd name="T9" fmla="*/ 142875 h 149"/>
                <a:gd name="T10" fmla="*/ 0 60000 65536"/>
                <a:gd name="T11" fmla="*/ 0 60000 65536"/>
                <a:gd name="T12" fmla="*/ 0 60000 65536"/>
                <a:gd name="T13" fmla="*/ 0 60000 65536"/>
                <a:gd name="T14" fmla="*/ 0 60000 65536"/>
                <a:gd name="T15" fmla="*/ 0 w 62"/>
                <a:gd name="T16" fmla="*/ 0 h 149"/>
                <a:gd name="T17" fmla="*/ 62 w 62"/>
                <a:gd name="T18" fmla="*/ 149 h 149"/>
              </a:gdLst>
              <a:ahLst/>
              <a:cxnLst>
                <a:cxn ang="T10">
                  <a:pos x="T0" y="T1"/>
                </a:cxn>
                <a:cxn ang="T11">
                  <a:pos x="T2" y="T3"/>
                </a:cxn>
                <a:cxn ang="T12">
                  <a:pos x="T4" y="T5"/>
                </a:cxn>
                <a:cxn ang="T13">
                  <a:pos x="T6" y="T7"/>
                </a:cxn>
                <a:cxn ang="T14">
                  <a:pos x="T8" y="T9"/>
                </a:cxn>
              </a:cxnLst>
              <a:rect l="T15" t="T16" r="T17" b="T18"/>
              <a:pathLst>
                <a:path w="62" h="149">
                  <a:moveTo>
                    <a:pt x="62" y="90"/>
                  </a:moveTo>
                  <a:lnTo>
                    <a:pt x="62" y="0"/>
                  </a:lnTo>
                  <a:lnTo>
                    <a:pt x="0" y="149"/>
                  </a:lnTo>
                  <a:lnTo>
                    <a:pt x="62" y="90"/>
                  </a:lnTo>
                  <a:close/>
                </a:path>
              </a:pathLst>
            </a:custGeom>
            <a:solidFill>
              <a:srgbClr val="ECC37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1" name="Freeform 30"/>
            <p:cNvSpPr>
              <a:spLocks noEditPoints="1" noChangeArrowheads="1"/>
            </p:cNvSpPr>
            <p:nvPr/>
          </p:nvSpPr>
          <p:spPr bwMode="auto">
            <a:xfrm>
              <a:off x="4429442" y="2889251"/>
              <a:ext cx="73025" cy="76200"/>
            </a:xfrm>
            <a:custGeom>
              <a:avLst/>
              <a:gdLst>
                <a:gd name="T0" fmla="*/ 24935 w 41"/>
                <a:gd name="T1" fmla="*/ 49619 h 43"/>
                <a:gd name="T2" fmla="*/ 8905 w 41"/>
                <a:gd name="T3" fmla="*/ 26581 h 43"/>
                <a:gd name="T4" fmla="*/ 3562 w 41"/>
                <a:gd name="T5" fmla="*/ 23037 h 43"/>
                <a:gd name="T6" fmla="*/ 1781 w 41"/>
                <a:gd name="T7" fmla="*/ 28353 h 43"/>
                <a:gd name="T8" fmla="*/ 19592 w 41"/>
                <a:gd name="T9" fmla="*/ 54935 h 43"/>
                <a:gd name="T10" fmla="*/ 42746 w 41"/>
                <a:gd name="T11" fmla="*/ 74428 h 43"/>
                <a:gd name="T12" fmla="*/ 49871 w 41"/>
                <a:gd name="T13" fmla="*/ 72656 h 43"/>
                <a:gd name="T14" fmla="*/ 46309 w 41"/>
                <a:gd name="T15" fmla="*/ 67340 h 43"/>
                <a:gd name="T16" fmla="*/ 24935 w 41"/>
                <a:gd name="T17" fmla="*/ 49619 h 43"/>
                <a:gd name="T18" fmla="*/ 24935 w 41"/>
                <a:gd name="T19" fmla="*/ 49619 h 43"/>
                <a:gd name="T20" fmla="*/ 49871 w 41"/>
                <a:gd name="T21" fmla="*/ 26581 h 43"/>
                <a:gd name="T22" fmla="*/ 26716 w 41"/>
                <a:gd name="T23" fmla="*/ 8860 h 43"/>
                <a:gd name="T24" fmla="*/ 23154 w 41"/>
                <a:gd name="T25" fmla="*/ 3544 h 43"/>
                <a:gd name="T26" fmla="*/ 30279 w 41"/>
                <a:gd name="T27" fmla="*/ 1772 h 43"/>
                <a:gd name="T28" fmla="*/ 55214 w 41"/>
                <a:gd name="T29" fmla="*/ 21265 h 43"/>
                <a:gd name="T30" fmla="*/ 73025 w 41"/>
                <a:gd name="T31" fmla="*/ 47847 h 43"/>
                <a:gd name="T32" fmla="*/ 71244 w 41"/>
                <a:gd name="T33" fmla="*/ 53163 h 43"/>
                <a:gd name="T34" fmla="*/ 65901 w 41"/>
                <a:gd name="T35" fmla="*/ 49619 h 43"/>
                <a:gd name="T36" fmla="*/ 49871 w 41"/>
                <a:gd name="T37" fmla="*/ 26581 h 43"/>
                <a:gd name="T38" fmla="*/ 49871 w 41"/>
                <a:gd name="T39" fmla="*/ 26581 h 43"/>
                <a:gd name="T40" fmla="*/ 23154 w 41"/>
                <a:gd name="T41" fmla="*/ 28353 h 43"/>
                <a:gd name="T42" fmla="*/ 44527 w 41"/>
                <a:gd name="T43" fmla="*/ 51391 h 43"/>
                <a:gd name="T44" fmla="*/ 49871 w 41"/>
                <a:gd name="T45" fmla="*/ 51391 h 43"/>
                <a:gd name="T46" fmla="*/ 49871 w 41"/>
                <a:gd name="T47" fmla="*/ 51391 h 43"/>
                <a:gd name="T48" fmla="*/ 49871 w 41"/>
                <a:gd name="T49" fmla="*/ 47847 h 43"/>
                <a:gd name="T50" fmla="*/ 28498 w 41"/>
                <a:gd name="T51" fmla="*/ 24809 h 43"/>
                <a:gd name="T52" fmla="*/ 23154 w 41"/>
                <a:gd name="T53" fmla="*/ 23037 h 43"/>
                <a:gd name="T54" fmla="*/ 23154 w 41"/>
                <a:gd name="T55" fmla="*/ 23037 h 43"/>
                <a:gd name="T56" fmla="*/ 23154 w 41"/>
                <a:gd name="T57" fmla="*/ 28353 h 43"/>
                <a:gd name="T58" fmla="*/ 23154 w 41"/>
                <a:gd name="T59" fmla="*/ 28353 h 4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1"/>
                <a:gd name="T91" fmla="*/ 0 h 43"/>
                <a:gd name="T92" fmla="*/ 41 w 41"/>
                <a:gd name="T93" fmla="*/ 43 h 4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1" h="43">
                  <a:moveTo>
                    <a:pt x="14" y="28"/>
                  </a:moveTo>
                  <a:cubicBezTo>
                    <a:pt x="10" y="24"/>
                    <a:pt x="7" y="19"/>
                    <a:pt x="5" y="15"/>
                  </a:cubicBezTo>
                  <a:cubicBezTo>
                    <a:pt x="4" y="13"/>
                    <a:pt x="3" y="12"/>
                    <a:pt x="2" y="13"/>
                  </a:cubicBezTo>
                  <a:cubicBezTo>
                    <a:pt x="1" y="13"/>
                    <a:pt x="0" y="14"/>
                    <a:pt x="1" y="16"/>
                  </a:cubicBezTo>
                  <a:cubicBezTo>
                    <a:pt x="3" y="21"/>
                    <a:pt x="6" y="26"/>
                    <a:pt x="11" y="31"/>
                  </a:cubicBezTo>
                  <a:cubicBezTo>
                    <a:pt x="15" y="36"/>
                    <a:pt x="20" y="39"/>
                    <a:pt x="24" y="42"/>
                  </a:cubicBezTo>
                  <a:cubicBezTo>
                    <a:pt x="26" y="43"/>
                    <a:pt x="28" y="42"/>
                    <a:pt x="28" y="41"/>
                  </a:cubicBezTo>
                  <a:cubicBezTo>
                    <a:pt x="28" y="40"/>
                    <a:pt x="28" y="39"/>
                    <a:pt x="26" y="38"/>
                  </a:cubicBezTo>
                  <a:cubicBezTo>
                    <a:pt x="22" y="36"/>
                    <a:pt x="18" y="32"/>
                    <a:pt x="14" y="28"/>
                  </a:cubicBezTo>
                  <a:cubicBezTo>
                    <a:pt x="14" y="28"/>
                    <a:pt x="14" y="28"/>
                    <a:pt x="14" y="28"/>
                  </a:cubicBezTo>
                  <a:close/>
                  <a:moveTo>
                    <a:pt x="28" y="15"/>
                  </a:moveTo>
                  <a:cubicBezTo>
                    <a:pt x="24" y="11"/>
                    <a:pt x="20" y="7"/>
                    <a:pt x="15" y="5"/>
                  </a:cubicBezTo>
                  <a:cubicBezTo>
                    <a:pt x="14" y="4"/>
                    <a:pt x="13" y="3"/>
                    <a:pt x="13" y="2"/>
                  </a:cubicBezTo>
                  <a:cubicBezTo>
                    <a:pt x="14" y="1"/>
                    <a:pt x="15" y="0"/>
                    <a:pt x="17" y="1"/>
                  </a:cubicBezTo>
                  <a:cubicBezTo>
                    <a:pt x="22" y="4"/>
                    <a:pt x="26" y="8"/>
                    <a:pt x="31" y="12"/>
                  </a:cubicBezTo>
                  <a:cubicBezTo>
                    <a:pt x="35" y="17"/>
                    <a:pt x="38" y="22"/>
                    <a:pt x="41" y="27"/>
                  </a:cubicBezTo>
                  <a:cubicBezTo>
                    <a:pt x="41" y="29"/>
                    <a:pt x="41" y="30"/>
                    <a:pt x="40" y="30"/>
                  </a:cubicBezTo>
                  <a:cubicBezTo>
                    <a:pt x="39" y="31"/>
                    <a:pt x="38" y="30"/>
                    <a:pt x="37" y="28"/>
                  </a:cubicBezTo>
                  <a:cubicBezTo>
                    <a:pt x="35" y="24"/>
                    <a:pt x="32" y="19"/>
                    <a:pt x="28" y="15"/>
                  </a:cubicBezTo>
                  <a:cubicBezTo>
                    <a:pt x="28" y="15"/>
                    <a:pt x="28" y="15"/>
                    <a:pt x="28" y="15"/>
                  </a:cubicBezTo>
                  <a:close/>
                  <a:moveTo>
                    <a:pt x="13" y="16"/>
                  </a:moveTo>
                  <a:cubicBezTo>
                    <a:pt x="25" y="29"/>
                    <a:pt x="25" y="29"/>
                    <a:pt x="25" y="29"/>
                  </a:cubicBezTo>
                  <a:cubicBezTo>
                    <a:pt x="26" y="30"/>
                    <a:pt x="27" y="30"/>
                    <a:pt x="28" y="29"/>
                  </a:cubicBezTo>
                  <a:cubicBezTo>
                    <a:pt x="28" y="29"/>
                    <a:pt x="28" y="29"/>
                    <a:pt x="28" y="29"/>
                  </a:cubicBezTo>
                  <a:cubicBezTo>
                    <a:pt x="29" y="29"/>
                    <a:pt x="29" y="28"/>
                    <a:pt x="28" y="27"/>
                  </a:cubicBezTo>
                  <a:cubicBezTo>
                    <a:pt x="16" y="14"/>
                    <a:pt x="16" y="14"/>
                    <a:pt x="16" y="14"/>
                  </a:cubicBezTo>
                  <a:cubicBezTo>
                    <a:pt x="15" y="13"/>
                    <a:pt x="14" y="13"/>
                    <a:pt x="13" y="13"/>
                  </a:cubicBezTo>
                  <a:cubicBezTo>
                    <a:pt x="13" y="13"/>
                    <a:pt x="13" y="13"/>
                    <a:pt x="13" y="13"/>
                  </a:cubicBezTo>
                  <a:cubicBezTo>
                    <a:pt x="13" y="14"/>
                    <a:pt x="12" y="15"/>
                    <a:pt x="13" y="16"/>
                  </a:cubicBezTo>
                  <a:cubicBezTo>
                    <a:pt x="13" y="16"/>
                    <a:pt x="13" y="16"/>
                    <a:pt x="13" y="16"/>
                  </a:cubicBezTo>
                  <a:close/>
                </a:path>
              </a:pathLst>
            </a:custGeom>
            <a:solidFill>
              <a:srgbClr val="ECC37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2" name="Freeform 31"/>
            <p:cNvSpPr>
              <a:spLocks noChangeArrowheads="1"/>
            </p:cNvSpPr>
            <p:nvPr/>
          </p:nvSpPr>
          <p:spPr bwMode="auto">
            <a:xfrm>
              <a:off x="4062729" y="3290888"/>
              <a:ext cx="322262" cy="357188"/>
            </a:xfrm>
            <a:custGeom>
              <a:avLst/>
              <a:gdLst>
                <a:gd name="T0" fmla="*/ 51349 w 182"/>
                <a:gd name="T1" fmla="*/ 357188 h 202"/>
                <a:gd name="T2" fmla="*/ 164672 w 182"/>
                <a:gd name="T3" fmla="*/ 173289 h 202"/>
                <a:gd name="T4" fmla="*/ 322262 w 182"/>
                <a:gd name="T5" fmla="*/ 0 h 202"/>
                <a:gd name="T6" fmla="*/ 146966 w 182"/>
                <a:gd name="T7" fmla="*/ 111400 h 202"/>
                <a:gd name="T8" fmla="*/ 0 w 182"/>
                <a:gd name="T9" fmla="*/ 334201 h 202"/>
                <a:gd name="T10" fmla="*/ 51349 w 182"/>
                <a:gd name="T11" fmla="*/ 357188 h 202"/>
                <a:gd name="T12" fmla="*/ 0 60000 65536"/>
                <a:gd name="T13" fmla="*/ 0 60000 65536"/>
                <a:gd name="T14" fmla="*/ 0 60000 65536"/>
                <a:gd name="T15" fmla="*/ 0 60000 65536"/>
                <a:gd name="T16" fmla="*/ 0 60000 65536"/>
                <a:gd name="T17" fmla="*/ 0 60000 65536"/>
                <a:gd name="T18" fmla="*/ 0 w 182"/>
                <a:gd name="T19" fmla="*/ 0 h 202"/>
                <a:gd name="T20" fmla="*/ 182 w 182"/>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182" h="202">
                  <a:moveTo>
                    <a:pt x="29" y="202"/>
                  </a:moveTo>
                  <a:cubicBezTo>
                    <a:pt x="93" y="98"/>
                    <a:pt x="93" y="98"/>
                    <a:pt x="93" y="98"/>
                  </a:cubicBezTo>
                  <a:cubicBezTo>
                    <a:pt x="134" y="83"/>
                    <a:pt x="163" y="49"/>
                    <a:pt x="182" y="0"/>
                  </a:cubicBezTo>
                  <a:cubicBezTo>
                    <a:pt x="151" y="35"/>
                    <a:pt x="119" y="62"/>
                    <a:pt x="83" y="63"/>
                  </a:cubicBezTo>
                  <a:cubicBezTo>
                    <a:pt x="0" y="189"/>
                    <a:pt x="0" y="189"/>
                    <a:pt x="0" y="189"/>
                  </a:cubicBezTo>
                  <a:cubicBezTo>
                    <a:pt x="29" y="202"/>
                    <a:pt x="29" y="202"/>
                    <a:pt x="29" y="202"/>
                  </a:cubicBezTo>
                  <a:close/>
                </a:path>
              </a:pathLst>
            </a:custGeom>
            <a:solidFill>
              <a:srgbClr val="ECC37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3" name="Freeform 32"/>
            <p:cNvSpPr>
              <a:spLocks noChangeArrowheads="1"/>
            </p:cNvSpPr>
            <p:nvPr/>
          </p:nvSpPr>
          <p:spPr bwMode="auto">
            <a:xfrm>
              <a:off x="3802379" y="3333750"/>
              <a:ext cx="454025" cy="455613"/>
            </a:xfrm>
            <a:custGeom>
              <a:avLst/>
              <a:gdLst>
                <a:gd name="T0" fmla="*/ 292100 w 286"/>
                <a:gd name="T1" fmla="*/ 455613 h 287"/>
                <a:gd name="T2" fmla="*/ 454025 w 286"/>
                <a:gd name="T3" fmla="*/ 236538 h 287"/>
                <a:gd name="T4" fmla="*/ 133350 w 286"/>
                <a:gd name="T5" fmla="*/ 0 h 287"/>
                <a:gd name="T6" fmla="*/ 0 w 286"/>
                <a:gd name="T7" fmla="*/ 176213 h 287"/>
                <a:gd name="T8" fmla="*/ 0 w 286"/>
                <a:gd name="T9" fmla="*/ 225425 h 287"/>
                <a:gd name="T10" fmla="*/ 292100 w 286"/>
                <a:gd name="T11" fmla="*/ 455613 h 287"/>
                <a:gd name="T12" fmla="*/ 292100 w 286"/>
                <a:gd name="T13" fmla="*/ 455613 h 287"/>
                <a:gd name="T14" fmla="*/ 0 60000 65536"/>
                <a:gd name="T15" fmla="*/ 0 60000 65536"/>
                <a:gd name="T16" fmla="*/ 0 60000 65536"/>
                <a:gd name="T17" fmla="*/ 0 60000 65536"/>
                <a:gd name="T18" fmla="*/ 0 60000 65536"/>
                <a:gd name="T19" fmla="*/ 0 60000 65536"/>
                <a:gd name="T20" fmla="*/ 0 60000 65536"/>
                <a:gd name="T21" fmla="*/ 0 w 286"/>
                <a:gd name="T22" fmla="*/ 0 h 287"/>
                <a:gd name="T23" fmla="*/ 286 w 286"/>
                <a:gd name="T24" fmla="*/ 287 h 2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 h="287">
                  <a:moveTo>
                    <a:pt x="184" y="287"/>
                  </a:moveTo>
                  <a:lnTo>
                    <a:pt x="286" y="149"/>
                  </a:lnTo>
                  <a:lnTo>
                    <a:pt x="84" y="0"/>
                  </a:lnTo>
                  <a:lnTo>
                    <a:pt x="0" y="111"/>
                  </a:lnTo>
                  <a:lnTo>
                    <a:pt x="0" y="142"/>
                  </a:lnTo>
                  <a:lnTo>
                    <a:pt x="184" y="287"/>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5" name="Freeform 33"/>
            <p:cNvSpPr>
              <a:spLocks noChangeArrowheads="1"/>
            </p:cNvSpPr>
            <p:nvPr/>
          </p:nvSpPr>
          <p:spPr bwMode="auto">
            <a:xfrm>
              <a:off x="3707129" y="3433763"/>
              <a:ext cx="488950" cy="528638"/>
            </a:xfrm>
            <a:custGeom>
              <a:avLst/>
              <a:gdLst>
                <a:gd name="T0" fmla="*/ 313566 w 276"/>
                <a:gd name="T1" fmla="*/ 528638 h 298"/>
                <a:gd name="T2" fmla="*/ 488950 w 276"/>
                <a:gd name="T3" fmla="*/ 289154 h 298"/>
                <a:gd name="T4" fmla="*/ 99207 w 276"/>
                <a:gd name="T5" fmla="*/ 0 h 298"/>
                <a:gd name="T6" fmla="*/ 0 w 276"/>
                <a:gd name="T7" fmla="*/ 138368 h 298"/>
                <a:gd name="T8" fmla="*/ 313566 w 276"/>
                <a:gd name="T9" fmla="*/ 528638 h 298"/>
                <a:gd name="T10" fmla="*/ 0 60000 65536"/>
                <a:gd name="T11" fmla="*/ 0 60000 65536"/>
                <a:gd name="T12" fmla="*/ 0 60000 65536"/>
                <a:gd name="T13" fmla="*/ 0 60000 65536"/>
                <a:gd name="T14" fmla="*/ 0 60000 65536"/>
                <a:gd name="T15" fmla="*/ 0 w 276"/>
                <a:gd name="T16" fmla="*/ 0 h 298"/>
                <a:gd name="T17" fmla="*/ 276 w 276"/>
                <a:gd name="T18" fmla="*/ 298 h 298"/>
              </a:gdLst>
              <a:ahLst/>
              <a:cxnLst>
                <a:cxn ang="T10">
                  <a:pos x="T0" y="T1"/>
                </a:cxn>
                <a:cxn ang="T11">
                  <a:pos x="T2" y="T3"/>
                </a:cxn>
                <a:cxn ang="T12">
                  <a:pos x="T4" y="T5"/>
                </a:cxn>
                <a:cxn ang="T13">
                  <a:pos x="T6" y="T7"/>
                </a:cxn>
                <a:cxn ang="T14">
                  <a:pos x="T8" y="T9"/>
                </a:cxn>
              </a:cxnLst>
              <a:rect l="T15" t="T16" r="T17" b="T18"/>
              <a:pathLst>
                <a:path w="276" h="298">
                  <a:moveTo>
                    <a:pt x="177" y="298"/>
                  </a:moveTo>
                  <a:cubicBezTo>
                    <a:pt x="276" y="163"/>
                    <a:pt x="276" y="163"/>
                    <a:pt x="276" y="163"/>
                  </a:cubicBezTo>
                  <a:cubicBezTo>
                    <a:pt x="56" y="0"/>
                    <a:pt x="56" y="0"/>
                    <a:pt x="56" y="0"/>
                  </a:cubicBezTo>
                  <a:cubicBezTo>
                    <a:pt x="0" y="78"/>
                    <a:pt x="0" y="78"/>
                    <a:pt x="0" y="78"/>
                  </a:cubicBezTo>
                  <a:cubicBezTo>
                    <a:pt x="44" y="163"/>
                    <a:pt x="104" y="237"/>
                    <a:pt x="177" y="298"/>
                  </a:cubicBezTo>
                  <a:close/>
                </a:path>
              </a:pathLst>
            </a:custGeom>
            <a:solidFill>
              <a:srgbClr val="3C8DA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6" name="Freeform 34"/>
            <p:cNvSpPr>
              <a:spLocks noChangeArrowheads="1"/>
            </p:cNvSpPr>
            <p:nvPr/>
          </p:nvSpPr>
          <p:spPr bwMode="auto">
            <a:xfrm>
              <a:off x="4124642" y="3567113"/>
              <a:ext cx="71437" cy="71438"/>
            </a:xfrm>
            <a:custGeom>
              <a:avLst/>
              <a:gdLst>
                <a:gd name="T0" fmla="*/ 53578 w 40"/>
                <a:gd name="T1" fmla="*/ 10716 h 40"/>
                <a:gd name="T2" fmla="*/ 60721 w 40"/>
                <a:gd name="T3" fmla="*/ 55364 h 40"/>
                <a:gd name="T4" fmla="*/ 16073 w 40"/>
                <a:gd name="T5" fmla="*/ 60722 h 40"/>
                <a:gd name="T6" fmla="*/ 10716 w 40"/>
                <a:gd name="T7" fmla="*/ 17860 h 40"/>
                <a:gd name="T8" fmla="*/ 53578 w 40"/>
                <a:gd name="T9" fmla="*/ 10716 h 40"/>
                <a:gd name="T10" fmla="*/ 53578 w 40"/>
                <a:gd name="T11" fmla="*/ 10716 h 40"/>
                <a:gd name="T12" fmla="*/ 0 60000 65536"/>
                <a:gd name="T13" fmla="*/ 0 60000 65536"/>
                <a:gd name="T14" fmla="*/ 0 60000 65536"/>
                <a:gd name="T15" fmla="*/ 0 60000 65536"/>
                <a:gd name="T16" fmla="*/ 0 60000 65536"/>
                <a:gd name="T17" fmla="*/ 0 60000 65536"/>
                <a:gd name="T18" fmla="*/ 0 w 40"/>
                <a:gd name="T19" fmla="*/ 0 h 40"/>
                <a:gd name="T20" fmla="*/ 40 w 40"/>
                <a:gd name="T21" fmla="*/ 40 h 40"/>
              </a:gdLst>
              <a:ahLst/>
              <a:cxnLst>
                <a:cxn ang="T12">
                  <a:pos x="T0" y="T1"/>
                </a:cxn>
                <a:cxn ang="T13">
                  <a:pos x="T2" y="T3"/>
                </a:cxn>
                <a:cxn ang="T14">
                  <a:pos x="T4" y="T5"/>
                </a:cxn>
                <a:cxn ang="T15">
                  <a:pos x="T6" y="T7"/>
                </a:cxn>
                <a:cxn ang="T16">
                  <a:pos x="T8" y="T9"/>
                </a:cxn>
                <a:cxn ang="T17">
                  <a:pos x="T10" y="T11"/>
                </a:cxn>
              </a:cxnLst>
              <a:rect l="T18" t="T19" r="T20" b="T21"/>
              <a:pathLst>
                <a:path w="40" h="40">
                  <a:moveTo>
                    <a:pt x="30" y="6"/>
                  </a:moveTo>
                  <a:cubicBezTo>
                    <a:pt x="38" y="12"/>
                    <a:pt x="40" y="23"/>
                    <a:pt x="34" y="31"/>
                  </a:cubicBezTo>
                  <a:cubicBezTo>
                    <a:pt x="28" y="38"/>
                    <a:pt x="17" y="40"/>
                    <a:pt x="9" y="34"/>
                  </a:cubicBezTo>
                  <a:cubicBezTo>
                    <a:pt x="2" y="28"/>
                    <a:pt x="0" y="17"/>
                    <a:pt x="6" y="10"/>
                  </a:cubicBezTo>
                  <a:cubicBezTo>
                    <a:pt x="12" y="2"/>
                    <a:pt x="22" y="0"/>
                    <a:pt x="30" y="6"/>
                  </a:cubicBezTo>
                  <a:cubicBezTo>
                    <a:pt x="30" y="6"/>
                    <a:pt x="30" y="6"/>
                    <a:pt x="30" y="6"/>
                  </a:cubicBezTo>
                  <a:close/>
                </a:path>
              </a:pathLst>
            </a:custGeom>
            <a:solidFill>
              <a:srgbClr val="FAD12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8" name="Freeform 35"/>
            <p:cNvSpPr>
              <a:spLocks noChangeArrowheads="1"/>
            </p:cNvSpPr>
            <p:nvPr/>
          </p:nvSpPr>
          <p:spPr bwMode="auto">
            <a:xfrm>
              <a:off x="4502467" y="2759076"/>
              <a:ext cx="141287" cy="128588"/>
            </a:xfrm>
            <a:custGeom>
              <a:avLst/>
              <a:gdLst>
                <a:gd name="T0" fmla="*/ 118328 w 80"/>
                <a:gd name="T1" fmla="*/ 23217 h 72"/>
                <a:gd name="T2" fmla="*/ 22959 w 80"/>
                <a:gd name="T3" fmla="*/ 33933 h 72"/>
                <a:gd name="T4" fmla="*/ 15895 w 80"/>
                <a:gd name="T5" fmla="*/ 41077 h 72"/>
                <a:gd name="T6" fmla="*/ 17661 w 80"/>
                <a:gd name="T7" fmla="*/ 103585 h 72"/>
                <a:gd name="T8" fmla="*/ 88304 w 80"/>
                <a:gd name="T9" fmla="*/ 110729 h 72"/>
                <a:gd name="T10" fmla="*/ 118328 w 80"/>
                <a:gd name="T11" fmla="*/ 23217 h 72"/>
                <a:gd name="T12" fmla="*/ 118328 w 80"/>
                <a:gd name="T13" fmla="*/ 23217 h 72"/>
                <a:gd name="T14" fmla="*/ 0 60000 65536"/>
                <a:gd name="T15" fmla="*/ 0 60000 65536"/>
                <a:gd name="T16" fmla="*/ 0 60000 65536"/>
                <a:gd name="T17" fmla="*/ 0 60000 65536"/>
                <a:gd name="T18" fmla="*/ 0 60000 65536"/>
                <a:gd name="T19" fmla="*/ 0 60000 65536"/>
                <a:gd name="T20" fmla="*/ 0 60000 65536"/>
                <a:gd name="T21" fmla="*/ 0 w 80"/>
                <a:gd name="T22" fmla="*/ 0 h 72"/>
                <a:gd name="T23" fmla="*/ 80 w 80"/>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72">
                  <a:moveTo>
                    <a:pt x="67" y="13"/>
                  </a:moveTo>
                  <a:cubicBezTo>
                    <a:pt x="54" y="1"/>
                    <a:pt x="34" y="0"/>
                    <a:pt x="13" y="19"/>
                  </a:cubicBezTo>
                  <a:cubicBezTo>
                    <a:pt x="9" y="23"/>
                    <a:pt x="9" y="23"/>
                    <a:pt x="9" y="23"/>
                  </a:cubicBezTo>
                  <a:cubicBezTo>
                    <a:pt x="2" y="33"/>
                    <a:pt x="0" y="46"/>
                    <a:pt x="10" y="58"/>
                  </a:cubicBezTo>
                  <a:cubicBezTo>
                    <a:pt x="18" y="68"/>
                    <a:pt x="33" y="72"/>
                    <a:pt x="50" y="62"/>
                  </a:cubicBezTo>
                  <a:cubicBezTo>
                    <a:pt x="68" y="52"/>
                    <a:pt x="80" y="27"/>
                    <a:pt x="67" y="13"/>
                  </a:cubicBezTo>
                  <a:cubicBezTo>
                    <a:pt x="67" y="13"/>
                    <a:pt x="67" y="13"/>
                    <a:pt x="67" y="13"/>
                  </a:cubicBezTo>
                  <a:close/>
                </a:path>
              </a:pathLst>
            </a:custGeom>
            <a:solidFill>
              <a:srgbClr val="F7EBD2"/>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59" name="Freeform 36"/>
            <p:cNvSpPr>
              <a:spLocks noChangeArrowheads="1"/>
            </p:cNvSpPr>
            <p:nvPr/>
          </p:nvSpPr>
          <p:spPr bwMode="auto">
            <a:xfrm>
              <a:off x="3340417" y="3570288"/>
              <a:ext cx="904875" cy="904875"/>
            </a:xfrm>
            <a:custGeom>
              <a:avLst/>
              <a:gdLst>
                <a:gd name="T0" fmla="*/ 161142 w 511"/>
                <a:gd name="T1" fmla="*/ 743733 h 511"/>
                <a:gd name="T2" fmla="*/ 161142 w 511"/>
                <a:gd name="T3" fmla="*/ 161142 h 511"/>
                <a:gd name="T4" fmla="*/ 743733 w 511"/>
                <a:gd name="T5" fmla="*/ 161142 h 511"/>
                <a:gd name="T6" fmla="*/ 743733 w 511"/>
                <a:gd name="T7" fmla="*/ 743733 h 511"/>
                <a:gd name="T8" fmla="*/ 161142 w 511"/>
                <a:gd name="T9" fmla="*/ 743733 h 511"/>
                <a:gd name="T10" fmla="*/ 0 60000 65536"/>
                <a:gd name="T11" fmla="*/ 0 60000 65536"/>
                <a:gd name="T12" fmla="*/ 0 60000 65536"/>
                <a:gd name="T13" fmla="*/ 0 60000 65536"/>
                <a:gd name="T14" fmla="*/ 0 60000 65536"/>
                <a:gd name="T15" fmla="*/ 0 w 511"/>
                <a:gd name="T16" fmla="*/ 0 h 511"/>
                <a:gd name="T17" fmla="*/ 511 w 511"/>
                <a:gd name="T18" fmla="*/ 511 h 511"/>
              </a:gdLst>
              <a:ahLst/>
              <a:cxnLst>
                <a:cxn ang="T10">
                  <a:pos x="T0" y="T1"/>
                </a:cxn>
                <a:cxn ang="T11">
                  <a:pos x="T2" y="T3"/>
                </a:cxn>
                <a:cxn ang="T12">
                  <a:pos x="T4" y="T5"/>
                </a:cxn>
                <a:cxn ang="T13">
                  <a:pos x="T6" y="T7"/>
                </a:cxn>
                <a:cxn ang="T14">
                  <a:pos x="T8" y="T9"/>
                </a:cxn>
              </a:cxnLst>
              <a:rect l="T15" t="T16" r="T17" b="T18"/>
              <a:pathLst>
                <a:path w="511" h="511">
                  <a:moveTo>
                    <a:pt x="91" y="420"/>
                  </a:moveTo>
                  <a:cubicBezTo>
                    <a:pt x="0" y="329"/>
                    <a:pt x="0" y="181"/>
                    <a:pt x="91" y="91"/>
                  </a:cubicBezTo>
                  <a:cubicBezTo>
                    <a:pt x="181" y="0"/>
                    <a:pt x="329" y="0"/>
                    <a:pt x="420" y="91"/>
                  </a:cubicBezTo>
                  <a:cubicBezTo>
                    <a:pt x="511" y="181"/>
                    <a:pt x="511" y="329"/>
                    <a:pt x="420" y="420"/>
                  </a:cubicBezTo>
                  <a:cubicBezTo>
                    <a:pt x="329" y="511"/>
                    <a:pt x="181" y="511"/>
                    <a:pt x="91" y="42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60" name="Freeform 37"/>
            <p:cNvSpPr>
              <a:spLocks noChangeArrowheads="1"/>
            </p:cNvSpPr>
            <p:nvPr/>
          </p:nvSpPr>
          <p:spPr bwMode="auto">
            <a:xfrm>
              <a:off x="3411854" y="3641725"/>
              <a:ext cx="763587" cy="763588"/>
            </a:xfrm>
            <a:custGeom>
              <a:avLst/>
              <a:gdLst>
                <a:gd name="T0" fmla="*/ 134646 w 431"/>
                <a:gd name="T1" fmla="*/ 627170 h 431"/>
                <a:gd name="T2" fmla="*/ 134646 w 431"/>
                <a:gd name="T3" fmla="*/ 134647 h 431"/>
                <a:gd name="T4" fmla="*/ 627169 w 431"/>
                <a:gd name="T5" fmla="*/ 134647 h 431"/>
                <a:gd name="T6" fmla="*/ 627169 w 431"/>
                <a:gd name="T7" fmla="*/ 627170 h 431"/>
                <a:gd name="T8" fmla="*/ 134646 w 431"/>
                <a:gd name="T9" fmla="*/ 627170 h 431"/>
                <a:gd name="T10" fmla="*/ 0 60000 65536"/>
                <a:gd name="T11" fmla="*/ 0 60000 65536"/>
                <a:gd name="T12" fmla="*/ 0 60000 65536"/>
                <a:gd name="T13" fmla="*/ 0 60000 65536"/>
                <a:gd name="T14" fmla="*/ 0 60000 65536"/>
                <a:gd name="T15" fmla="*/ 0 w 431"/>
                <a:gd name="T16" fmla="*/ 0 h 431"/>
                <a:gd name="T17" fmla="*/ 431 w 431"/>
                <a:gd name="T18" fmla="*/ 431 h 431"/>
              </a:gdLst>
              <a:ahLst/>
              <a:cxnLst>
                <a:cxn ang="T10">
                  <a:pos x="T0" y="T1"/>
                </a:cxn>
                <a:cxn ang="T11">
                  <a:pos x="T2" y="T3"/>
                </a:cxn>
                <a:cxn ang="T12">
                  <a:pos x="T4" y="T5"/>
                </a:cxn>
                <a:cxn ang="T13">
                  <a:pos x="T6" y="T7"/>
                </a:cxn>
                <a:cxn ang="T14">
                  <a:pos x="T8" y="T9"/>
                </a:cxn>
              </a:cxnLst>
              <a:rect l="T15" t="T16" r="T17" b="T18"/>
              <a:pathLst>
                <a:path w="431" h="431">
                  <a:moveTo>
                    <a:pt x="76" y="354"/>
                  </a:moveTo>
                  <a:cubicBezTo>
                    <a:pt x="0" y="278"/>
                    <a:pt x="0" y="153"/>
                    <a:pt x="76" y="76"/>
                  </a:cubicBezTo>
                  <a:cubicBezTo>
                    <a:pt x="153" y="0"/>
                    <a:pt x="278" y="0"/>
                    <a:pt x="354" y="76"/>
                  </a:cubicBezTo>
                  <a:cubicBezTo>
                    <a:pt x="431" y="153"/>
                    <a:pt x="431" y="278"/>
                    <a:pt x="354" y="354"/>
                  </a:cubicBezTo>
                  <a:cubicBezTo>
                    <a:pt x="278" y="431"/>
                    <a:pt x="153" y="431"/>
                    <a:pt x="76" y="354"/>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61" name="Freeform 38"/>
            <p:cNvSpPr>
              <a:spLocks noChangeArrowheads="1"/>
            </p:cNvSpPr>
            <p:nvPr/>
          </p:nvSpPr>
          <p:spPr bwMode="auto">
            <a:xfrm>
              <a:off x="5386705" y="1525589"/>
              <a:ext cx="904875" cy="904875"/>
            </a:xfrm>
            <a:custGeom>
              <a:avLst/>
              <a:gdLst>
                <a:gd name="T0" fmla="*/ 161142 w 511"/>
                <a:gd name="T1" fmla="*/ 743733 h 511"/>
                <a:gd name="T2" fmla="*/ 161142 w 511"/>
                <a:gd name="T3" fmla="*/ 161142 h 511"/>
                <a:gd name="T4" fmla="*/ 743733 w 511"/>
                <a:gd name="T5" fmla="*/ 161142 h 511"/>
                <a:gd name="T6" fmla="*/ 743733 w 511"/>
                <a:gd name="T7" fmla="*/ 743733 h 511"/>
                <a:gd name="T8" fmla="*/ 161142 w 511"/>
                <a:gd name="T9" fmla="*/ 743733 h 511"/>
                <a:gd name="T10" fmla="*/ 0 60000 65536"/>
                <a:gd name="T11" fmla="*/ 0 60000 65536"/>
                <a:gd name="T12" fmla="*/ 0 60000 65536"/>
                <a:gd name="T13" fmla="*/ 0 60000 65536"/>
                <a:gd name="T14" fmla="*/ 0 60000 65536"/>
                <a:gd name="T15" fmla="*/ 0 w 511"/>
                <a:gd name="T16" fmla="*/ 0 h 511"/>
                <a:gd name="T17" fmla="*/ 511 w 511"/>
                <a:gd name="T18" fmla="*/ 511 h 511"/>
              </a:gdLst>
              <a:ahLst/>
              <a:cxnLst>
                <a:cxn ang="T10">
                  <a:pos x="T0" y="T1"/>
                </a:cxn>
                <a:cxn ang="T11">
                  <a:pos x="T2" y="T3"/>
                </a:cxn>
                <a:cxn ang="T12">
                  <a:pos x="T4" y="T5"/>
                </a:cxn>
                <a:cxn ang="T13">
                  <a:pos x="T6" y="T7"/>
                </a:cxn>
                <a:cxn ang="T14">
                  <a:pos x="T8" y="T9"/>
                </a:cxn>
              </a:cxnLst>
              <a:rect l="T15" t="T16" r="T17" b="T18"/>
              <a:pathLst>
                <a:path w="511" h="511">
                  <a:moveTo>
                    <a:pt x="91" y="420"/>
                  </a:moveTo>
                  <a:cubicBezTo>
                    <a:pt x="0" y="329"/>
                    <a:pt x="0" y="181"/>
                    <a:pt x="91" y="91"/>
                  </a:cubicBezTo>
                  <a:cubicBezTo>
                    <a:pt x="181" y="0"/>
                    <a:pt x="329" y="0"/>
                    <a:pt x="420" y="91"/>
                  </a:cubicBezTo>
                  <a:cubicBezTo>
                    <a:pt x="511" y="181"/>
                    <a:pt x="511" y="329"/>
                    <a:pt x="420" y="420"/>
                  </a:cubicBezTo>
                  <a:cubicBezTo>
                    <a:pt x="329" y="511"/>
                    <a:pt x="181" y="511"/>
                    <a:pt x="91" y="420"/>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62" name="Freeform 39"/>
            <p:cNvSpPr>
              <a:spLocks noChangeArrowheads="1"/>
            </p:cNvSpPr>
            <p:nvPr/>
          </p:nvSpPr>
          <p:spPr bwMode="auto">
            <a:xfrm>
              <a:off x="5456555" y="1597026"/>
              <a:ext cx="763587" cy="762000"/>
            </a:xfrm>
            <a:custGeom>
              <a:avLst/>
              <a:gdLst>
                <a:gd name="T0" fmla="*/ 134646 w 431"/>
                <a:gd name="T1" fmla="*/ 625865 h 431"/>
                <a:gd name="T2" fmla="*/ 134646 w 431"/>
                <a:gd name="T3" fmla="*/ 134367 h 431"/>
                <a:gd name="T4" fmla="*/ 627169 w 431"/>
                <a:gd name="T5" fmla="*/ 134367 h 431"/>
                <a:gd name="T6" fmla="*/ 627169 w 431"/>
                <a:gd name="T7" fmla="*/ 625865 h 431"/>
                <a:gd name="T8" fmla="*/ 134646 w 431"/>
                <a:gd name="T9" fmla="*/ 625865 h 431"/>
                <a:gd name="T10" fmla="*/ 0 60000 65536"/>
                <a:gd name="T11" fmla="*/ 0 60000 65536"/>
                <a:gd name="T12" fmla="*/ 0 60000 65536"/>
                <a:gd name="T13" fmla="*/ 0 60000 65536"/>
                <a:gd name="T14" fmla="*/ 0 60000 65536"/>
                <a:gd name="T15" fmla="*/ 0 w 431"/>
                <a:gd name="T16" fmla="*/ 0 h 431"/>
                <a:gd name="T17" fmla="*/ 431 w 431"/>
                <a:gd name="T18" fmla="*/ 431 h 431"/>
              </a:gdLst>
              <a:ahLst/>
              <a:cxnLst>
                <a:cxn ang="T10">
                  <a:pos x="T0" y="T1"/>
                </a:cxn>
                <a:cxn ang="T11">
                  <a:pos x="T2" y="T3"/>
                </a:cxn>
                <a:cxn ang="T12">
                  <a:pos x="T4" y="T5"/>
                </a:cxn>
                <a:cxn ang="T13">
                  <a:pos x="T6" y="T7"/>
                </a:cxn>
                <a:cxn ang="T14">
                  <a:pos x="T8" y="T9"/>
                </a:cxn>
              </a:cxnLst>
              <a:rect l="T15" t="T16" r="T17" b="T18"/>
              <a:pathLst>
                <a:path w="431" h="431">
                  <a:moveTo>
                    <a:pt x="76" y="354"/>
                  </a:moveTo>
                  <a:cubicBezTo>
                    <a:pt x="0" y="278"/>
                    <a:pt x="0" y="153"/>
                    <a:pt x="76" y="76"/>
                  </a:cubicBezTo>
                  <a:cubicBezTo>
                    <a:pt x="153" y="0"/>
                    <a:pt x="278" y="0"/>
                    <a:pt x="354" y="76"/>
                  </a:cubicBezTo>
                  <a:cubicBezTo>
                    <a:pt x="431" y="153"/>
                    <a:pt x="431" y="278"/>
                    <a:pt x="354" y="354"/>
                  </a:cubicBezTo>
                  <a:cubicBezTo>
                    <a:pt x="278" y="431"/>
                    <a:pt x="153" y="431"/>
                    <a:pt x="76" y="354"/>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63" name="Oval 40"/>
            <p:cNvSpPr>
              <a:spLocks noChangeArrowheads="1"/>
            </p:cNvSpPr>
            <p:nvPr/>
          </p:nvSpPr>
          <p:spPr bwMode="auto">
            <a:xfrm>
              <a:off x="2956242" y="2587626"/>
              <a:ext cx="825500" cy="825500"/>
            </a:xfrm>
            <a:prstGeom prst="ellipse">
              <a:avLst/>
            </a:pr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64" name="Oval 41"/>
            <p:cNvSpPr>
              <a:spLocks noChangeArrowheads="1"/>
            </p:cNvSpPr>
            <p:nvPr/>
          </p:nvSpPr>
          <p:spPr bwMode="auto">
            <a:xfrm>
              <a:off x="3021329" y="2651126"/>
              <a:ext cx="696912" cy="696913"/>
            </a:xfrm>
            <a:prstGeom prst="ellipse">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73" name="Oval 42"/>
            <p:cNvSpPr>
              <a:spLocks noChangeArrowheads="1"/>
            </p:cNvSpPr>
            <p:nvPr/>
          </p:nvSpPr>
          <p:spPr bwMode="auto">
            <a:xfrm>
              <a:off x="4404042" y="1141413"/>
              <a:ext cx="823912" cy="825500"/>
            </a:xfrm>
            <a:prstGeom prst="ellipse">
              <a:avLst/>
            </a:pr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75" name="Oval 43"/>
            <p:cNvSpPr>
              <a:spLocks noChangeArrowheads="1"/>
            </p:cNvSpPr>
            <p:nvPr/>
          </p:nvSpPr>
          <p:spPr bwMode="auto">
            <a:xfrm>
              <a:off x="4467542" y="1206501"/>
              <a:ext cx="695325" cy="696913"/>
            </a:xfrm>
            <a:prstGeom prst="ellipse">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76" name="Oval 44"/>
            <p:cNvSpPr>
              <a:spLocks noChangeArrowheads="1"/>
            </p:cNvSpPr>
            <p:nvPr/>
          </p:nvSpPr>
          <p:spPr bwMode="auto">
            <a:xfrm>
              <a:off x="4404042" y="4035425"/>
              <a:ext cx="823912" cy="822325"/>
            </a:xfrm>
            <a:prstGeom prst="ellipse">
              <a:avLst/>
            </a:pr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78" name="Oval 45"/>
            <p:cNvSpPr>
              <a:spLocks noChangeArrowheads="1"/>
            </p:cNvSpPr>
            <p:nvPr/>
          </p:nvSpPr>
          <p:spPr bwMode="auto">
            <a:xfrm>
              <a:off x="4467542" y="4098925"/>
              <a:ext cx="695325" cy="695325"/>
            </a:xfrm>
            <a:prstGeom prst="ellipse">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79" name="Freeform 46"/>
            <p:cNvSpPr>
              <a:spLocks noChangeArrowheads="1"/>
            </p:cNvSpPr>
            <p:nvPr/>
          </p:nvSpPr>
          <p:spPr bwMode="auto">
            <a:xfrm>
              <a:off x="3340417" y="1525589"/>
              <a:ext cx="904875" cy="904875"/>
            </a:xfrm>
            <a:custGeom>
              <a:avLst/>
              <a:gdLst>
                <a:gd name="T0" fmla="*/ 161142 w 511"/>
                <a:gd name="T1" fmla="*/ 161142 h 511"/>
                <a:gd name="T2" fmla="*/ 743733 w 511"/>
                <a:gd name="T3" fmla="*/ 161142 h 511"/>
                <a:gd name="T4" fmla="*/ 743733 w 511"/>
                <a:gd name="T5" fmla="*/ 743733 h 511"/>
                <a:gd name="T6" fmla="*/ 161142 w 511"/>
                <a:gd name="T7" fmla="*/ 743733 h 511"/>
                <a:gd name="T8" fmla="*/ 161142 w 511"/>
                <a:gd name="T9" fmla="*/ 161142 h 511"/>
                <a:gd name="T10" fmla="*/ 0 60000 65536"/>
                <a:gd name="T11" fmla="*/ 0 60000 65536"/>
                <a:gd name="T12" fmla="*/ 0 60000 65536"/>
                <a:gd name="T13" fmla="*/ 0 60000 65536"/>
                <a:gd name="T14" fmla="*/ 0 60000 65536"/>
                <a:gd name="T15" fmla="*/ 0 w 511"/>
                <a:gd name="T16" fmla="*/ 0 h 511"/>
                <a:gd name="T17" fmla="*/ 511 w 511"/>
                <a:gd name="T18" fmla="*/ 511 h 511"/>
              </a:gdLst>
              <a:ahLst/>
              <a:cxnLst>
                <a:cxn ang="T10">
                  <a:pos x="T0" y="T1"/>
                </a:cxn>
                <a:cxn ang="T11">
                  <a:pos x="T2" y="T3"/>
                </a:cxn>
                <a:cxn ang="T12">
                  <a:pos x="T4" y="T5"/>
                </a:cxn>
                <a:cxn ang="T13">
                  <a:pos x="T6" y="T7"/>
                </a:cxn>
                <a:cxn ang="T14">
                  <a:pos x="T8" y="T9"/>
                </a:cxn>
              </a:cxnLst>
              <a:rect l="T15" t="T16" r="T17" b="T18"/>
              <a:pathLst>
                <a:path w="511" h="511">
                  <a:moveTo>
                    <a:pt x="91" y="91"/>
                  </a:moveTo>
                  <a:cubicBezTo>
                    <a:pt x="181" y="0"/>
                    <a:pt x="329" y="0"/>
                    <a:pt x="420" y="91"/>
                  </a:cubicBezTo>
                  <a:cubicBezTo>
                    <a:pt x="511" y="181"/>
                    <a:pt x="511" y="329"/>
                    <a:pt x="420" y="420"/>
                  </a:cubicBezTo>
                  <a:cubicBezTo>
                    <a:pt x="329" y="511"/>
                    <a:pt x="181" y="511"/>
                    <a:pt x="91" y="420"/>
                  </a:cubicBezTo>
                  <a:cubicBezTo>
                    <a:pt x="0" y="329"/>
                    <a:pt x="0" y="181"/>
                    <a:pt x="91" y="91"/>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81" name="Freeform 47"/>
            <p:cNvSpPr>
              <a:spLocks noChangeArrowheads="1"/>
            </p:cNvSpPr>
            <p:nvPr/>
          </p:nvSpPr>
          <p:spPr bwMode="auto">
            <a:xfrm>
              <a:off x="3411854" y="1597026"/>
              <a:ext cx="763587" cy="762000"/>
            </a:xfrm>
            <a:custGeom>
              <a:avLst/>
              <a:gdLst>
                <a:gd name="T0" fmla="*/ 134646 w 431"/>
                <a:gd name="T1" fmla="*/ 134367 h 431"/>
                <a:gd name="T2" fmla="*/ 627169 w 431"/>
                <a:gd name="T3" fmla="*/ 134367 h 431"/>
                <a:gd name="T4" fmla="*/ 627169 w 431"/>
                <a:gd name="T5" fmla="*/ 625865 h 431"/>
                <a:gd name="T6" fmla="*/ 134646 w 431"/>
                <a:gd name="T7" fmla="*/ 625865 h 431"/>
                <a:gd name="T8" fmla="*/ 134646 w 431"/>
                <a:gd name="T9" fmla="*/ 134367 h 431"/>
                <a:gd name="T10" fmla="*/ 0 60000 65536"/>
                <a:gd name="T11" fmla="*/ 0 60000 65536"/>
                <a:gd name="T12" fmla="*/ 0 60000 65536"/>
                <a:gd name="T13" fmla="*/ 0 60000 65536"/>
                <a:gd name="T14" fmla="*/ 0 60000 65536"/>
                <a:gd name="T15" fmla="*/ 0 w 431"/>
                <a:gd name="T16" fmla="*/ 0 h 431"/>
                <a:gd name="T17" fmla="*/ 431 w 431"/>
                <a:gd name="T18" fmla="*/ 431 h 431"/>
              </a:gdLst>
              <a:ahLst/>
              <a:cxnLst>
                <a:cxn ang="T10">
                  <a:pos x="T0" y="T1"/>
                </a:cxn>
                <a:cxn ang="T11">
                  <a:pos x="T2" y="T3"/>
                </a:cxn>
                <a:cxn ang="T12">
                  <a:pos x="T4" y="T5"/>
                </a:cxn>
                <a:cxn ang="T13">
                  <a:pos x="T6" y="T7"/>
                </a:cxn>
                <a:cxn ang="T14">
                  <a:pos x="T8" y="T9"/>
                </a:cxn>
              </a:cxnLst>
              <a:rect l="T15" t="T16" r="T17" b="T18"/>
              <a:pathLst>
                <a:path w="431" h="431">
                  <a:moveTo>
                    <a:pt x="76" y="76"/>
                  </a:moveTo>
                  <a:cubicBezTo>
                    <a:pt x="153" y="0"/>
                    <a:pt x="278" y="0"/>
                    <a:pt x="354" y="76"/>
                  </a:cubicBezTo>
                  <a:cubicBezTo>
                    <a:pt x="431" y="153"/>
                    <a:pt x="431" y="278"/>
                    <a:pt x="354" y="354"/>
                  </a:cubicBezTo>
                  <a:cubicBezTo>
                    <a:pt x="278" y="431"/>
                    <a:pt x="153" y="431"/>
                    <a:pt x="76" y="354"/>
                  </a:cubicBezTo>
                  <a:cubicBezTo>
                    <a:pt x="0" y="278"/>
                    <a:pt x="0" y="153"/>
                    <a:pt x="76" y="76"/>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82" name="Freeform 48"/>
            <p:cNvSpPr>
              <a:spLocks noChangeArrowheads="1"/>
            </p:cNvSpPr>
            <p:nvPr/>
          </p:nvSpPr>
          <p:spPr bwMode="auto">
            <a:xfrm>
              <a:off x="4743767" y="2825751"/>
              <a:ext cx="1189037" cy="781050"/>
            </a:xfrm>
            <a:custGeom>
              <a:avLst/>
              <a:gdLst>
                <a:gd name="T0" fmla="*/ 1189037 w 672"/>
                <a:gd name="T1" fmla="*/ 494134 h 441"/>
                <a:gd name="T2" fmla="*/ 951937 w 672"/>
                <a:gd name="T3" fmla="*/ 336507 h 441"/>
                <a:gd name="T4" fmla="*/ 854620 w 672"/>
                <a:gd name="T5" fmla="*/ 216073 h 441"/>
                <a:gd name="T6" fmla="*/ 821002 w 672"/>
                <a:gd name="T7" fmla="*/ 185964 h 441"/>
                <a:gd name="T8" fmla="*/ 693605 w 672"/>
                <a:gd name="T9" fmla="*/ 100952 h 441"/>
                <a:gd name="T10" fmla="*/ 590980 w 672"/>
                <a:gd name="T11" fmla="*/ 33651 h 441"/>
                <a:gd name="T12" fmla="*/ 560900 w 672"/>
                <a:gd name="T13" fmla="*/ 14169 h 441"/>
                <a:gd name="T14" fmla="*/ 500740 w 672"/>
                <a:gd name="T15" fmla="*/ 26566 h 441"/>
                <a:gd name="T16" fmla="*/ 490124 w 672"/>
                <a:gd name="T17" fmla="*/ 42506 h 441"/>
                <a:gd name="T18" fmla="*/ 502510 w 672"/>
                <a:gd name="T19" fmla="*/ 102723 h 441"/>
                <a:gd name="T20" fmla="*/ 483046 w 672"/>
                <a:gd name="T21" fmla="*/ 90326 h 441"/>
                <a:gd name="T22" fmla="*/ 417578 w 672"/>
                <a:gd name="T23" fmla="*/ 104494 h 441"/>
                <a:gd name="T24" fmla="*/ 405193 w 672"/>
                <a:gd name="T25" fmla="*/ 122205 h 441"/>
                <a:gd name="T26" fmla="*/ 417578 w 672"/>
                <a:gd name="T27" fmla="*/ 189506 h 441"/>
                <a:gd name="T28" fmla="*/ 375113 w 672"/>
                <a:gd name="T29" fmla="*/ 161169 h 441"/>
                <a:gd name="T30" fmla="*/ 307876 w 672"/>
                <a:gd name="T31" fmla="*/ 173567 h 441"/>
                <a:gd name="T32" fmla="*/ 295490 w 672"/>
                <a:gd name="T33" fmla="*/ 193049 h 441"/>
                <a:gd name="T34" fmla="*/ 309645 w 672"/>
                <a:gd name="T35" fmla="*/ 258579 h 441"/>
                <a:gd name="T36" fmla="*/ 93778 w 672"/>
                <a:gd name="T37" fmla="*/ 115121 h 441"/>
                <a:gd name="T38" fmla="*/ 26541 w 672"/>
                <a:gd name="T39" fmla="*/ 129289 h 441"/>
                <a:gd name="T40" fmla="*/ 14155 w 672"/>
                <a:gd name="T41" fmla="*/ 148771 h 441"/>
                <a:gd name="T42" fmla="*/ 28310 w 672"/>
                <a:gd name="T43" fmla="*/ 214302 h 441"/>
                <a:gd name="T44" fmla="*/ 352111 w 672"/>
                <a:gd name="T45" fmla="*/ 430374 h 441"/>
                <a:gd name="T46" fmla="*/ 403423 w 672"/>
                <a:gd name="T47" fmla="*/ 566748 h 441"/>
                <a:gd name="T48" fmla="*/ 435272 w 672"/>
                <a:gd name="T49" fmla="*/ 595086 h 441"/>
                <a:gd name="T50" fmla="*/ 590980 w 672"/>
                <a:gd name="T51" fmla="*/ 651761 h 441"/>
                <a:gd name="T52" fmla="*/ 636984 w 672"/>
                <a:gd name="T53" fmla="*/ 657074 h 441"/>
                <a:gd name="T54" fmla="*/ 782075 w 672"/>
                <a:gd name="T55" fmla="*/ 641134 h 441"/>
                <a:gd name="T56" fmla="*/ 990864 w 672"/>
                <a:gd name="T57" fmla="*/ 781050 h 441"/>
                <a:gd name="T58" fmla="*/ 1189037 w 672"/>
                <a:gd name="T59" fmla="*/ 494134 h 4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72"/>
                <a:gd name="T91" fmla="*/ 0 h 441"/>
                <a:gd name="T92" fmla="*/ 672 w 672"/>
                <a:gd name="T93" fmla="*/ 441 h 4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72" h="441">
                  <a:moveTo>
                    <a:pt x="672" y="279"/>
                  </a:moveTo>
                  <a:cubicBezTo>
                    <a:pt x="538" y="190"/>
                    <a:pt x="538" y="190"/>
                    <a:pt x="538" y="190"/>
                  </a:cubicBezTo>
                  <a:cubicBezTo>
                    <a:pt x="483" y="122"/>
                    <a:pt x="483" y="122"/>
                    <a:pt x="483" y="122"/>
                  </a:cubicBezTo>
                  <a:cubicBezTo>
                    <a:pt x="478" y="117"/>
                    <a:pt x="472" y="111"/>
                    <a:pt x="464" y="105"/>
                  </a:cubicBezTo>
                  <a:cubicBezTo>
                    <a:pt x="392" y="57"/>
                    <a:pt x="392" y="57"/>
                    <a:pt x="392" y="57"/>
                  </a:cubicBezTo>
                  <a:cubicBezTo>
                    <a:pt x="334" y="19"/>
                    <a:pt x="334" y="19"/>
                    <a:pt x="334" y="19"/>
                  </a:cubicBezTo>
                  <a:cubicBezTo>
                    <a:pt x="317" y="8"/>
                    <a:pt x="317" y="8"/>
                    <a:pt x="317" y="8"/>
                  </a:cubicBezTo>
                  <a:cubicBezTo>
                    <a:pt x="306" y="0"/>
                    <a:pt x="291" y="3"/>
                    <a:pt x="283" y="15"/>
                  </a:cubicBezTo>
                  <a:cubicBezTo>
                    <a:pt x="277" y="24"/>
                    <a:pt x="277" y="24"/>
                    <a:pt x="277" y="24"/>
                  </a:cubicBezTo>
                  <a:cubicBezTo>
                    <a:pt x="269" y="35"/>
                    <a:pt x="273" y="51"/>
                    <a:pt x="284" y="58"/>
                  </a:cubicBezTo>
                  <a:cubicBezTo>
                    <a:pt x="273" y="51"/>
                    <a:pt x="273" y="51"/>
                    <a:pt x="273" y="51"/>
                  </a:cubicBezTo>
                  <a:cubicBezTo>
                    <a:pt x="261" y="43"/>
                    <a:pt x="244" y="46"/>
                    <a:pt x="236" y="59"/>
                  </a:cubicBezTo>
                  <a:cubicBezTo>
                    <a:pt x="229" y="69"/>
                    <a:pt x="229" y="69"/>
                    <a:pt x="229" y="69"/>
                  </a:cubicBezTo>
                  <a:cubicBezTo>
                    <a:pt x="221" y="82"/>
                    <a:pt x="224" y="99"/>
                    <a:pt x="236" y="107"/>
                  </a:cubicBezTo>
                  <a:cubicBezTo>
                    <a:pt x="212" y="91"/>
                    <a:pt x="212" y="91"/>
                    <a:pt x="212" y="91"/>
                  </a:cubicBezTo>
                  <a:cubicBezTo>
                    <a:pt x="199" y="82"/>
                    <a:pt x="183" y="86"/>
                    <a:pt x="174" y="98"/>
                  </a:cubicBezTo>
                  <a:cubicBezTo>
                    <a:pt x="167" y="109"/>
                    <a:pt x="167" y="109"/>
                    <a:pt x="167" y="109"/>
                  </a:cubicBezTo>
                  <a:cubicBezTo>
                    <a:pt x="159" y="121"/>
                    <a:pt x="162" y="138"/>
                    <a:pt x="175" y="146"/>
                  </a:cubicBezTo>
                  <a:cubicBezTo>
                    <a:pt x="53" y="65"/>
                    <a:pt x="53" y="65"/>
                    <a:pt x="53" y="65"/>
                  </a:cubicBezTo>
                  <a:cubicBezTo>
                    <a:pt x="40" y="57"/>
                    <a:pt x="24" y="60"/>
                    <a:pt x="15" y="73"/>
                  </a:cubicBezTo>
                  <a:cubicBezTo>
                    <a:pt x="8" y="84"/>
                    <a:pt x="8" y="84"/>
                    <a:pt x="8" y="84"/>
                  </a:cubicBezTo>
                  <a:cubicBezTo>
                    <a:pt x="0" y="96"/>
                    <a:pt x="3" y="113"/>
                    <a:pt x="16" y="121"/>
                  </a:cubicBezTo>
                  <a:cubicBezTo>
                    <a:pt x="199" y="243"/>
                    <a:pt x="199" y="243"/>
                    <a:pt x="199" y="243"/>
                  </a:cubicBezTo>
                  <a:cubicBezTo>
                    <a:pt x="228" y="320"/>
                    <a:pt x="228" y="320"/>
                    <a:pt x="228" y="320"/>
                  </a:cubicBezTo>
                  <a:cubicBezTo>
                    <a:pt x="231" y="328"/>
                    <a:pt x="238" y="333"/>
                    <a:pt x="246" y="336"/>
                  </a:cubicBezTo>
                  <a:cubicBezTo>
                    <a:pt x="334" y="368"/>
                    <a:pt x="334" y="368"/>
                    <a:pt x="334" y="368"/>
                  </a:cubicBezTo>
                  <a:cubicBezTo>
                    <a:pt x="344" y="371"/>
                    <a:pt x="352" y="372"/>
                    <a:pt x="360" y="371"/>
                  </a:cubicBezTo>
                  <a:cubicBezTo>
                    <a:pt x="442" y="362"/>
                    <a:pt x="442" y="362"/>
                    <a:pt x="442" y="362"/>
                  </a:cubicBezTo>
                  <a:cubicBezTo>
                    <a:pt x="560" y="441"/>
                    <a:pt x="560" y="441"/>
                    <a:pt x="560" y="441"/>
                  </a:cubicBezTo>
                  <a:cubicBezTo>
                    <a:pt x="672" y="279"/>
                    <a:pt x="672" y="279"/>
                    <a:pt x="672" y="279"/>
                  </a:cubicBezTo>
                  <a:close/>
                </a:path>
              </a:pathLst>
            </a:custGeom>
            <a:solidFill>
              <a:srgbClr val="F6E0B7"/>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84" name="Freeform 49"/>
            <p:cNvSpPr>
              <a:spLocks noEditPoints="1" noChangeArrowheads="1"/>
            </p:cNvSpPr>
            <p:nvPr/>
          </p:nvSpPr>
          <p:spPr bwMode="auto">
            <a:xfrm>
              <a:off x="5024755" y="2843214"/>
              <a:ext cx="293687" cy="531813"/>
            </a:xfrm>
            <a:custGeom>
              <a:avLst/>
              <a:gdLst>
                <a:gd name="T0" fmla="*/ 70768 w 166"/>
                <a:gd name="T1" fmla="*/ 413041 h 300"/>
                <a:gd name="T2" fmla="*/ 95537 w 166"/>
                <a:gd name="T3" fmla="*/ 476859 h 300"/>
                <a:gd name="T4" fmla="*/ 251226 w 166"/>
                <a:gd name="T5" fmla="*/ 531813 h 300"/>
                <a:gd name="T6" fmla="*/ 70768 w 166"/>
                <a:gd name="T7" fmla="*/ 413041 h 300"/>
                <a:gd name="T8" fmla="*/ 26538 w 166"/>
                <a:gd name="T9" fmla="*/ 155998 h 300"/>
                <a:gd name="T10" fmla="*/ 14154 w 166"/>
                <a:gd name="T11" fmla="*/ 175498 h 300"/>
                <a:gd name="T12" fmla="*/ 28307 w 166"/>
                <a:gd name="T13" fmla="*/ 241089 h 300"/>
                <a:gd name="T14" fmla="*/ 162766 w 166"/>
                <a:gd name="T15" fmla="*/ 331497 h 300"/>
                <a:gd name="T16" fmla="*/ 42461 w 166"/>
                <a:gd name="T17" fmla="*/ 198544 h 300"/>
                <a:gd name="T18" fmla="*/ 31846 w 166"/>
                <a:gd name="T19" fmla="*/ 148908 h 300"/>
                <a:gd name="T20" fmla="*/ 26538 w 166"/>
                <a:gd name="T21" fmla="*/ 155998 h 300"/>
                <a:gd name="T22" fmla="*/ 123844 w 166"/>
                <a:gd name="T23" fmla="*/ 104590 h 300"/>
                <a:gd name="T24" fmla="*/ 136228 w 166"/>
                <a:gd name="T25" fmla="*/ 86863 h 300"/>
                <a:gd name="T26" fmla="*/ 141536 w 166"/>
                <a:gd name="T27" fmla="*/ 79772 h 300"/>
                <a:gd name="T28" fmla="*/ 148613 w 166"/>
                <a:gd name="T29" fmla="*/ 125862 h 300"/>
                <a:gd name="T30" fmla="*/ 228227 w 166"/>
                <a:gd name="T31" fmla="*/ 232225 h 300"/>
                <a:gd name="T32" fmla="*/ 136228 w 166"/>
                <a:gd name="T33" fmla="*/ 171953 h 300"/>
                <a:gd name="T34" fmla="*/ 123844 w 166"/>
                <a:gd name="T35" fmla="*/ 104590 h 300"/>
                <a:gd name="T36" fmla="*/ 219381 w 166"/>
                <a:gd name="T37" fmla="*/ 8864 h 300"/>
                <a:gd name="T38" fmla="*/ 208765 w 166"/>
                <a:gd name="T39" fmla="*/ 24818 h 300"/>
                <a:gd name="T40" fmla="*/ 221150 w 166"/>
                <a:gd name="T41" fmla="*/ 85090 h 300"/>
                <a:gd name="T42" fmla="*/ 293687 w 166"/>
                <a:gd name="T43" fmla="*/ 134726 h 300"/>
                <a:gd name="T44" fmla="*/ 231765 w 166"/>
                <a:gd name="T45" fmla="*/ 40772 h 300"/>
                <a:gd name="T46" fmla="*/ 226457 w 166"/>
                <a:gd name="T47" fmla="*/ 0 h 300"/>
                <a:gd name="T48" fmla="*/ 219381 w 166"/>
                <a:gd name="T49" fmla="*/ 8864 h 3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6"/>
                <a:gd name="T76" fmla="*/ 0 h 300"/>
                <a:gd name="T77" fmla="*/ 166 w 166"/>
                <a:gd name="T78" fmla="*/ 300 h 3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6" h="300">
                  <a:moveTo>
                    <a:pt x="40" y="233"/>
                  </a:moveTo>
                  <a:cubicBezTo>
                    <a:pt x="54" y="269"/>
                    <a:pt x="54" y="269"/>
                    <a:pt x="54" y="269"/>
                  </a:cubicBezTo>
                  <a:cubicBezTo>
                    <a:pt x="142" y="300"/>
                    <a:pt x="142" y="300"/>
                    <a:pt x="142" y="300"/>
                  </a:cubicBezTo>
                  <a:cubicBezTo>
                    <a:pt x="40" y="233"/>
                    <a:pt x="40" y="233"/>
                    <a:pt x="40" y="233"/>
                  </a:cubicBezTo>
                  <a:close/>
                  <a:moveTo>
                    <a:pt x="15" y="88"/>
                  </a:moveTo>
                  <a:cubicBezTo>
                    <a:pt x="8" y="99"/>
                    <a:pt x="8" y="99"/>
                    <a:pt x="8" y="99"/>
                  </a:cubicBezTo>
                  <a:cubicBezTo>
                    <a:pt x="0" y="111"/>
                    <a:pt x="3" y="128"/>
                    <a:pt x="16" y="136"/>
                  </a:cubicBezTo>
                  <a:cubicBezTo>
                    <a:pt x="92" y="187"/>
                    <a:pt x="92" y="187"/>
                    <a:pt x="92" y="187"/>
                  </a:cubicBezTo>
                  <a:cubicBezTo>
                    <a:pt x="24" y="112"/>
                    <a:pt x="24" y="112"/>
                    <a:pt x="24" y="112"/>
                  </a:cubicBezTo>
                  <a:cubicBezTo>
                    <a:pt x="16" y="104"/>
                    <a:pt x="13" y="97"/>
                    <a:pt x="18" y="84"/>
                  </a:cubicBezTo>
                  <a:cubicBezTo>
                    <a:pt x="17" y="86"/>
                    <a:pt x="16" y="87"/>
                    <a:pt x="15" y="88"/>
                  </a:cubicBezTo>
                  <a:close/>
                  <a:moveTo>
                    <a:pt x="70" y="59"/>
                  </a:moveTo>
                  <a:cubicBezTo>
                    <a:pt x="77" y="49"/>
                    <a:pt x="77" y="49"/>
                    <a:pt x="77" y="49"/>
                  </a:cubicBezTo>
                  <a:cubicBezTo>
                    <a:pt x="78" y="47"/>
                    <a:pt x="79" y="46"/>
                    <a:pt x="80" y="45"/>
                  </a:cubicBezTo>
                  <a:cubicBezTo>
                    <a:pt x="75" y="55"/>
                    <a:pt x="77" y="62"/>
                    <a:pt x="84" y="71"/>
                  </a:cubicBezTo>
                  <a:cubicBezTo>
                    <a:pt x="129" y="131"/>
                    <a:pt x="129" y="131"/>
                    <a:pt x="129" y="131"/>
                  </a:cubicBezTo>
                  <a:cubicBezTo>
                    <a:pt x="77" y="97"/>
                    <a:pt x="77" y="97"/>
                    <a:pt x="77" y="97"/>
                  </a:cubicBezTo>
                  <a:cubicBezTo>
                    <a:pt x="65" y="89"/>
                    <a:pt x="62" y="72"/>
                    <a:pt x="70" y="59"/>
                  </a:cubicBezTo>
                  <a:close/>
                  <a:moveTo>
                    <a:pt x="124" y="5"/>
                  </a:moveTo>
                  <a:cubicBezTo>
                    <a:pt x="118" y="14"/>
                    <a:pt x="118" y="14"/>
                    <a:pt x="118" y="14"/>
                  </a:cubicBezTo>
                  <a:cubicBezTo>
                    <a:pt x="110" y="25"/>
                    <a:pt x="114" y="41"/>
                    <a:pt x="125" y="48"/>
                  </a:cubicBezTo>
                  <a:cubicBezTo>
                    <a:pt x="166" y="76"/>
                    <a:pt x="166" y="76"/>
                    <a:pt x="166" y="76"/>
                  </a:cubicBezTo>
                  <a:cubicBezTo>
                    <a:pt x="131" y="23"/>
                    <a:pt x="131" y="23"/>
                    <a:pt x="131" y="23"/>
                  </a:cubicBezTo>
                  <a:cubicBezTo>
                    <a:pt x="126" y="16"/>
                    <a:pt x="124" y="9"/>
                    <a:pt x="128" y="0"/>
                  </a:cubicBezTo>
                  <a:cubicBezTo>
                    <a:pt x="126" y="2"/>
                    <a:pt x="125" y="3"/>
                    <a:pt x="124" y="5"/>
                  </a:cubicBezTo>
                  <a:close/>
                </a:path>
              </a:pathLst>
            </a:custGeom>
            <a:solidFill>
              <a:srgbClr val="ECC37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86" name="Freeform 50"/>
            <p:cNvSpPr>
              <a:spLocks noChangeArrowheads="1"/>
            </p:cNvSpPr>
            <p:nvPr/>
          </p:nvSpPr>
          <p:spPr bwMode="auto">
            <a:xfrm>
              <a:off x="4746942" y="2933701"/>
              <a:ext cx="139700" cy="125413"/>
            </a:xfrm>
            <a:custGeom>
              <a:avLst/>
              <a:gdLst>
                <a:gd name="T0" fmla="*/ 93723 w 79"/>
                <a:gd name="T1" fmla="*/ 21197 h 71"/>
                <a:gd name="T2" fmla="*/ 83113 w 79"/>
                <a:gd name="T3" fmla="*/ 14131 h 71"/>
                <a:gd name="T4" fmla="*/ 22989 w 79"/>
                <a:gd name="T5" fmla="*/ 22963 h 71"/>
                <a:gd name="T6" fmla="*/ 12378 w 79"/>
                <a:gd name="T7" fmla="*/ 38860 h 71"/>
                <a:gd name="T8" fmla="*/ 28294 w 79"/>
                <a:gd name="T9" fmla="*/ 97151 h 71"/>
                <a:gd name="T10" fmla="*/ 38904 w 79"/>
                <a:gd name="T11" fmla="*/ 104216 h 71"/>
                <a:gd name="T12" fmla="*/ 125553 w 79"/>
                <a:gd name="T13" fmla="*/ 102450 h 71"/>
                <a:gd name="T14" fmla="*/ 93723 w 79"/>
                <a:gd name="T15" fmla="*/ 21197 h 71"/>
                <a:gd name="T16" fmla="*/ 93723 w 79"/>
                <a:gd name="T17" fmla="*/ 21197 h 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9"/>
                <a:gd name="T28" fmla="*/ 0 h 71"/>
                <a:gd name="T29" fmla="*/ 79 w 79"/>
                <a:gd name="T30" fmla="*/ 71 h 7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9" h="71">
                  <a:moveTo>
                    <a:pt x="53" y="12"/>
                  </a:moveTo>
                  <a:cubicBezTo>
                    <a:pt x="47" y="8"/>
                    <a:pt x="47" y="8"/>
                    <a:pt x="47" y="8"/>
                  </a:cubicBezTo>
                  <a:cubicBezTo>
                    <a:pt x="35" y="0"/>
                    <a:pt x="20" y="2"/>
                    <a:pt x="13" y="13"/>
                  </a:cubicBezTo>
                  <a:cubicBezTo>
                    <a:pt x="7" y="22"/>
                    <a:pt x="7" y="22"/>
                    <a:pt x="7" y="22"/>
                  </a:cubicBezTo>
                  <a:cubicBezTo>
                    <a:pt x="0" y="32"/>
                    <a:pt x="4" y="47"/>
                    <a:pt x="16" y="55"/>
                  </a:cubicBezTo>
                  <a:cubicBezTo>
                    <a:pt x="22" y="59"/>
                    <a:pt x="22" y="59"/>
                    <a:pt x="22" y="59"/>
                  </a:cubicBezTo>
                  <a:cubicBezTo>
                    <a:pt x="40" y="71"/>
                    <a:pt x="62" y="71"/>
                    <a:pt x="71" y="58"/>
                  </a:cubicBezTo>
                  <a:cubicBezTo>
                    <a:pt x="79" y="45"/>
                    <a:pt x="71" y="24"/>
                    <a:pt x="53" y="12"/>
                  </a:cubicBezTo>
                  <a:cubicBezTo>
                    <a:pt x="53" y="12"/>
                    <a:pt x="53" y="12"/>
                    <a:pt x="53" y="12"/>
                  </a:cubicBezTo>
                  <a:close/>
                </a:path>
              </a:pathLst>
            </a:custGeom>
            <a:solidFill>
              <a:srgbClr val="F7EBD2"/>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90" name="Freeform 51"/>
            <p:cNvSpPr>
              <a:spLocks noEditPoints="1" noChangeArrowheads="1"/>
            </p:cNvSpPr>
            <p:nvPr/>
          </p:nvSpPr>
          <p:spPr bwMode="auto">
            <a:xfrm>
              <a:off x="4983480" y="2916239"/>
              <a:ext cx="406400" cy="349250"/>
            </a:xfrm>
            <a:custGeom>
              <a:avLst/>
              <a:gdLst>
                <a:gd name="T0" fmla="*/ 189890 w 229"/>
                <a:gd name="T1" fmla="*/ 319264 h 198"/>
                <a:gd name="T2" fmla="*/ 177467 w 229"/>
                <a:gd name="T3" fmla="*/ 345722 h 198"/>
                <a:gd name="T4" fmla="*/ 173918 w 229"/>
                <a:gd name="T5" fmla="*/ 349250 h 198"/>
                <a:gd name="T6" fmla="*/ 170369 w 229"/>
                <a:gd name="T7" fmla="*/ 343958 h 198"/>
                <a:gd name="T8" fmla="*/ 184566 w 229"/>
                <a:gd name="T9" fmla="*/ 315736 h 198"/>
                <a:gd name="T10" fmla="*/ 205862 w 229"/>
                <a:gd name="T11" fmla="*/ 292806 h 198"/>
                <a:gd name="T12" fmla="*/ 211186 w 229"/>
                <a:gd name="T13" fmla="*/ 292806 h 198"/>
                <a:gd name="T14" fmla="*/ 209411 w 229"/>
                <a:gd name="T15" fmla="*/ 298097 h 198"/>
                <a:gd name="T16" fmla="*/ 189890 w 229"/>
                <a:gd name="T17" fmla="*/ 319264 h 198"/>
                <a:gd name="T18" fmla="*/ 255553 w 229"/>
                <a:gd name="T19" fmla="*/ 220486 h 198"/>
                <a:gd name="T20" fmla="*/ 243130 w 229"/>
                <a:gd name="T21" fmla="*/ 246944 h 198"/>
                <a:gd name="T22" fmla="*/ 239581 w 229"/>
                <a:gd name="T23" fmla="*/ 250472 h 198"/>
                <a:gd name="T24" fmla="*/ 236031 w 229"/>
                <a:gd name="T25" fmla="*/ 245181 h 198"/>
                <a:gd name="T26" fmla="*/ 250229 w 229"/>
                <a:gd name="T27" fmla="*/ 216958 h 198"/>
                <a:gd name="T28" fmla="*/ 271525 w 229"/>
                <a:gd name="T29" fmla="*/ 194028 h 198"/>
                <a:gd name="T30" fmla="*/ 276849 w 229"/>
                <a:gd name="T31" fmla="*/ 194028 h 198"/>
                <a:gd name="T32" fmla="*/ 275074 w 229"/>
                <a:gd name="T33" fmla="*/ 199319 h 198"/>
                <a:gd name="T34" fmla="*/ 255553 w 229"/>
                <a:gd name="T35" fmla="*/ 220486 h 198"/>
                <a:gd name="T36" fmla="*/ 321216 w 229"/>
                <a:gd name="T37" fmla="*/ 121708 h 198"/>
                <a:gd name="T38" fmla="*/ 308793 w 229"/>
                <a:gd name="T39" fmla="*/ 148167 h 198"/>
                <a:gd name="T40" fmla="*/ 305244 w 229"/>
                <a:gd name="T41" fmla="*/ 153458 h 198"/>
                <a:gd name="T42" fmla="*/ 301694 w 229"/>
                <a:gd name="T43" fmla="*/ 146403 h 198"/>
                <a:gd name="T44" fmla="*/ 315892 w 229"/>
                <a:gd name="T45" fmla="*/ 118181 h 198"/>
                <a:gd name="T46" fmla="*/ 337188 w 229"/>
                <a:gd name="T47" fmla="*/ 95250 h 198"/>
                <a:gd name="T48" fmla="*/ 342512 w 229"/>
                <a:gd name="T49" fmla="*/ 95250 h 198"/>
                <a:gd name="T50" fmla="*/ 340737 w 229"/>
                <a:gd name="T51" fmla="*/ 100542 h 198"/>
                <a:gd name="T52" fmla="*/ 321216 w 229"/>
                <a:gd name="T53" fmla="*/ 121708 h 198"/>
                <a:gd name="T54" fmla="*/ 383329 w 229"/>
                <a:gd name="T55" fmla="*/ 28222 h 198"/>
                <a:gd name="T56" fmla="*/ 370907 w 229"/>
                <a:gd name="T57" fmla="*/ 54681 h 198"/>
                <a:gd name="T58" fmla="*/ 367357 w 229"/>
                <a:gd name="T59" fmla="*/ 59972 h 198"/>
                <a:gd name="T60" fmla="*/ 365583 w 229"/>
                <a:gd name="T61" fmla="*/ 52917 h 198"/>
                <a:gd name="T62" fmla="*/ 378005 w 229"/>
                <a:gd name="T63" fmla="*/ 24694 h 198"/>
                <a:gd name="T64" fmla="*/ 399301 w 229"/>
                <a:gd name="T65" fmla="*/ 1764 h 198"/>
                <a:gd name="T66" fmla="*/ 404625 w 229"/>
                <a:gd name="T67" fmla="*/ 1764 h 198"/>
                <a:gd name="T68" fmla="*/ 402851 w 229"/>
                <a:gd name="T69" fmla="*/ 7056 h 198"/>
                <a:gd name="T70" fmla="*/ 383329 w 229"/>
                <a:gd name="T71" fmla="*/ 28222 h 198"/>
                <a:gd name="T72" fmla="*/ 26620 w 229"/>
                <a:gd name="T73" fmla="*/ 231069 h 198"/>
                <a:gd name="T74" fmla="*/ 44367 w 229"/>
                <a:gd name="T75" fmla="*/ 204611 h 198"/>
                <a:gd name="T76" fmla="*/ 44367 w 229"/>
                <a:gd name="T77" fmla="*/ 199319 h 198"/>
                <a:gd name="T78" fmla="*/ 44367 w 229"/>
                <a:gd name="T79" fmla="*/ 199319 h 198"/>
                <a:gd name="T80" fmla="*/ 39043 w 229"/>
                <a:gd name="T81" fmla="*/ 201083 h 198"/>
                <a:gd name="T82" fmla="*/ 21296 w 229"/>
                <a:gd name="T83" fmla="*/ 227542 h 198"/>
                <a:gd name="T84" fmla="*/ 23071 w 229"/>
                <a:gd name="T85" fmla="*/ 231069 h 198"/>
                <a:gd name="T86" fmla="*/ 23071 w 229"/>
                <a:gd name="T87" fmla="*/ 231069 h 198"/>
                <a:gd name="T88" fmla="*/ 26620 w 229"/>
                <a:gd name="T89" fmla="*/ 231069 h 198"/>
                <a:gd name="T90" fmla="*/ 19521 w 229"/>
                <a:gd name="T91" fmla="*/ 206375 h 198"/>
                <a:gd name="T92" fmla="*/ 7099 w 229"/>
                <a:gd name="T93" fmla="*/ 232833 h 198"/>
                <a:gd name="T94" fmla="*/ 1775 w 229"/>
                <a:gd name="T95" fmla="*/ 236361 h 198"/>
                <a:gd name="T96" fmla="*/ 0 w 229"/>
                <a:gd name="T97" fmla="*/ 231069 h 198"/>
                <a:gd name="T98" fmla="*/ 12423 w 229"/>
                <a:gd name="T99" fmla="*/ 202847 h 198"/>
                <a:gd name="T100" fmla="*/ 33719 w 229"/>
                <a:gd name="T101" fmla="*/ 179917 h 198"/>
                <a:gd name="T102" fmla="*/ 40817 w 229"/>
                <a:gd name="T103" fmla="*/ 179917 h 198"/>
                <a:gd name="T104" fmla="*/ 39043 w 229"/>
                <a:gd name="T105" fmla="*/ 185208 h 198"/>
                <a:gd name="T106" fmla="*/ 19521 w 229"/>
                <a:gd name="T107" fmla="*/ 206375 h 198"/>
                <a:gd name="T108" fmla="*/ 47916 w 229"/>
                <a:gd name="T109" fmla="*/ 225778 h 198"/>
                <a:gd name="T110" fmla="*/ 28395 w 229"/>
                <a:gd name="T111" fmla="*/ 246944 h 198"/>
                <a:gd name="T112" fmla="*/ 26620 w 229"/>
                <a:gd name="T113" fmla="*/ 252236 h 198"/>
                <a:gd name="T114" fmla="*/ 31944 w 229"/>
                <a:gd name="T115" fmla="*/ 252236 h 198"/>
                <a:gd name="T116" fmla="*/ 53240 w 229"/>
                <a:gd name="T117" fmla="*/ 229306 h 198"/>
                <a:gd name="T118" fmla="*/ 67438 w 229"/>
                <a:gd name="T119" fmla="*/ 201083 h 198"/>
                <a:gd name="T120" fmla="*/ 63888 w 229"/>
                <a:gd name="T121" fmla="*/ 195792 h 198"/>
                <a:gd name="T122" fmla="*/ 60339 w 229"/>
                <a:gd name="T123" fmla="*/ 199319 h 198"/>
                <a:gd name="T124" fmla="*/ 47916 w 229"/>
                <a:gd name="T125" fmla="*/ 225778 h 1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29"/>
                <a:gd name="T190" fmla="*/ 0 h 198"/>
                <a:gd name="T191" fmla="*/ 229 w 229"/>
                <a:gd name="T192" fmla="*/ 198 h 19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29" h="198">
                  <a:moveTo>
                    <a:pt x="107" y="181"/>
                  </a:moveTo>
                  <a:cubicBezTo>
                    <a:pt x="104" y="186"/>
                    <a:pt x="101" y="191"/>
                    <a:pt x="100" y="196"/>
                  </a:cubicBezTo>
                  <a:cubicBezTo>
                    <a:pt x="100" y="197"/>
                    <a:pt x="98" y="198"/>
                    <a:pt x="98" y="198"/>
                  </a:cubicBezTo>
                  <a:cubicBezTo>
                    <a:pt x="97" y="198"/>
                    <a:pt x="96" y="197"/>
                    <a:pt x="96" y="195"/>
                  </a:cubicBezTo>
                  <a:cubicBezTo>
                    <a:pt x="98" y="190"/>
                    <a:pt x="100" y="184"/>
                    <a:pt x="104" y="179"/>
                  </a:cubicBezTo>
                  <a:cubicBezTo>
                    <a:pt x="107" y="173"/>
                    <a:pt x="111" y="169"/>
                    <a:pt x="116" y="166"/>
                  </a:cubicBezTo>
                  <a:cubicBezTo>
                    <a:pt x="117" y="164"/>
                    <a:pt x="119" y="165"/>
                    <a:pt x="119" y="166"/>
                  </a:cubicBezTo>
                  <a:cubicBezTo>
                    <a:pt x="120" y="166"/>
                    <a:pt x="119" y="168"/>
                    <a:pt x="118" y="169"/>
                  </a:cubicBezTo>
                  <a:cubicBezTo>
                    <a:pt x="114" y="172"/>
                    <a:pt x="110" y="176"/>
                    <a:pt x="107" y="181"/>
                  </a:cubicBezTo>
                  <a:close/>
                  <a:moveTo>
                    <a:pt x="144" y="125"/>
                  </a:moveTo>
                  <a:cubicBezTo>
                    <a:pt x="141" y="130"/>
                    <a:pt x="138" y="135"/>
                    <a:pt x="137" y="140"/>
                  </a:cubicBezTo>
                  <a:cubicBezTo>
                    <a:pt x="137" y="142"/>
                    <a:pt x="135" y="142"/>
                    <a:pt x="135" y="142"/>
                  </a:cubicBezTo>
                  <a:cubicBezTo>
                    <a:pt x="134" y="142"/>
                    <a:pt x="133" y="141"/>
                    <a:pt x="133" y="139"/>
                  </a:cubicBezTo>
                  <a:cubicBezTo>
                    <a:pt x="135" y="134"/>
                    <a:pt x="137" y="128"/>
                    <a:pt x="141" y="123"/>
                  </a:cubicBezTo>
                  <a:cubicBezTo>
                    <a:pt x="144" y="118"/>
                    <a:pt x="148" y="113"/>
                    <a:pt x="153" y="110"/>
                  </a:cubicBezTo>
                  <a:cubicBezTo>
                    <a:pt x="154" y="109"/>
                    <a:pt x="156" y="109"/>
                    <a:pt x="156" y="110"/>
                  </a:cubicBezTo>
                  <a:cubicBezTo>
                    <a:pt x="157" y="111"/>
                    <a:pt x="156" y="112"/>
                    <a:pt x="155" y="113"/>
                  </a:cubicBezTo>
                  <a:cubicBezTo>
                    <a:pt x="151" y="116"/>
                    <a:pt x="147" y="120"/>
                    <a:pt x="144" y="125"/>
                  </a:cubicBezTo>
                  <a:close/>
                  <a:moveTo>
                    <a:pt x="181" y="69"/>
                  </a:moveTo>
                  <a:cubicBezTo>
                    <a:pt x="178" y="74"/>
                    <a:pt x="176" y="79"/>
                    <a:pt x="174" y="84"/>
                  </a:cubicBezTo>
                  <a:cubicBezTo>
                    <a:pt x="174" y="86"/>
                    <a:pt x="173" y="87"/>
                    <a:pt x="172" y="87"/>
                  </a:cubicBezTo>
                  <a:cubicBezTo>
                    <a:pt x="171" y="86"/>
                    <a:pt x="170" y="85"/>
                    <a:pt x="170" y="83"/>
                  </a:cubicBezTo>
                  <a:cubicBezTo>
                    <a:pt x="172" y="78"/>
                    <a:pt x="174" y="73"/>
                    <a:pt x="178" y="67"/>
                  </a:cubicBezTo>
                  <a:cubicBezTo>
                    <a:pt x="181" y="62"/>
                    <a:pt x="185" y="57"/>
                    <a:pt x="190" y="54"/>
                  </a:cubicBezTo>
                  <a:cubicBezTo>
                    <a:pt x="191" y="53"/>
                    <a:pt x="193" y="53"/>
                    <a:pt x="193" y="54"/>
                  </a:cubicBezTo>
                  <a:cubicBezTo>
                    <a:pt x="194" y="55"/>
                    <a:pt x="193" y="56"/>
                    <a:pt x="192" y="57"/>
                  </a:cubicBezTo>
                  <a:cubicBezTo>
                    <a:pt x="188" y="60"/>
                    <a:pt x="184" y="65"/>
                    <a:pt x="181" y="69"/>
                  </a:cubicBezTo>
                  <a:close/>
                  <a:moveTo>
                    <a:pt x="216" y="16"/>
                  </a:moveTo>
                  <a:cubicBezTo>
                    <a:pt x="213" y="21"/>
                    <a:pt x="211" y="26"/>
                    <a:pt x="209" y="31"/>
                  </a:cubicBezTo>
                  <a:cubicBezTo>
                    <a:pt x="209" y="33"/>
                    <a:pt x="208" y="34"/>
                    <a:pt x="207" y="34"/>
                  </a:cubicBezTo>
                  <a:cubicBezTo>
                    <a:pt x="206" y="33"/>
                    <a:pt x="205" y="32"/>
                    <a:pt x="206" y="30"/>
                  </a:cubicBezTo>
                  <a:cubicBezTo>
                    <a:pt x="207" y="25"/>
                    <a:pt x="209" y="20"/>
                    <a:pt x="213" y="14"/>
                  </a:cubicBezTo>
                  <a:cubicBezTo>
                    <a:pt x="216" y="9"/>
                    <a:pt x="221" y="4"/>
                    <a:pt x="225" y="1"/>
                  </a:cubicBezTo>
                  <a:cubicBezTo>
                    <a:pt x="227" y="0"/>
                    <a:pt x="228" y="0"/>
                    <a:pt x="228" y="1"/>
                  </a:cubicBezTo>
                  <a:cubicBezTo>
                    <a:pt x="229" y="2"/>
                    <a:pt x="229" y="3"/>
                    <a:pt x="227" y="4"/>
                  </a:cubicBezTo>
                  <a:cubicBezTo>
                    <a:pt x="223" y="7"/>
                    <a:pt x="220" y="12"/>
                    <a:pt x="216" y="16"/>
                  </a:cubicBezTo>
                  <a:close/>
                  <a:moveTo>
                    <a:pt x="15" y="131"/>
                  </a:moveTo>
                  <a:cubicBezTo>
                    <a:pt x="25" y="116"/>
                    <a:pt x="25" y="116"/>
                    <a:pt x="25" y="116"/>
                  </a:cubicBezTo>
                  <a:cubicBezTo>
                    <a:pt x="26" y="115"/>
                    <a:pt x="26" y="114"/>
                    <a:pt x="25" y="113"/>
                  </a:cubicBezTo>
                  <a:cubicBezTo>
                    <a:pt x="25" y="113"/>
                    <a:pt x="25" y="113"/>
                    <a:pt x="25" y="113"/>
                  </a:cubicBezTo>
                  <a:cubicBezTo>
                    <a:pt x="24" y="113"/>
                    <a:pt x="23" y="113"/>
                    <a:pt x="22" y="114"/>
                  </a:cubicBezTo>
                  <a:cubicBezTo>
                    <a:pt x="12" y="129"/>
                    <a:pt x="12" y="129"/>
                    <a:pt x="12" y="129"/>
                  </a:cubicBezTo>
                  <a:cubicBezTo>
                    <a:pt x="12" y="130"/>
                    <a:pt x="12" y="131"/>
                    <a:pt x="13" y="131"/>
                  </a:cubicBezTo>
                  <a:cubicBezTo>
                    <a:pt x="13" y="131"/>
                    <a:pt x="13" y="131"/>
                    <a:pt x="13" y="131"/>
                  </a:cubicBezTo>
                  <a:cubicBezTo>
                    <a:pt x="14" y="132"/>
                    <a:pt x="15" y="132"/>
                    <a:pt x="15" y="131"/>
                  </a:cubicBezTo>
                  <a:close/>
                  <a:moveTo>
                    <a:pt x="11" y="117"/>
                  </a:moveTo>
                  <a:cubicBezTo>
                    <a:pt x="8" y="122"/>
                    <a:pt x="5" y="127"/>
                    <a:pt x="4" y="132"/>
                  </a:cubicBezTo>
                  <a:cubicBezTo>
                    <a:pt x="3" y="133"/>
                    <a:pt x="2" y="134"/>
                    <a:pt x="1" y="134"/>
                  </a:cubicBezTo>
                  <a:cubicBezTo>
                    <a:pt x="0" y="134"/>
                    <a:pt x="0" y="133"/>
                    <a:pt x="0" y="131"/>
                  </a:cubicBezTo>
                  <a:cubicBezTo>
                    <a:pt x="1" y="126"/>
                    <a:pt x="4" y="120"/>
                    <a:pt x="7" y="115"/>
                  </a:cubicBezTo>
                  <a:cubicBezTo>
                    <a:pt x="11" y="109"/>
                    <a:pt x="15" y="105"/>
                    <a:pt x="19" y="102"/>
                  </a:cubicBezTo>
                  <a:cubicBezTo>
                    <a:pt x="21" y="100"/>
                    <a:pt x="22" y="101"/>
                    <a:pt x="23" y="102"/>
                  </a:cubicBezTo>
                  <a:cubicBezTo>
                    <a:pt x="23" y="102"/>
                    <a:pt x="23" y="104"/>
                    <a:pt x="22" y="105"/>
                  </a:cubicBezTo>
                  <a:cubicBezTo>
                    <a:pt x="18" y="108"/>
                    <a:pt x="14" y="112"/>
                    <a:pt x="11" y="117"/>
                  </a:cubicBezTo>
                  <a:close/>
                  <a:moveTo>
                    <a:pt x="27" y="128"/>
                  </a:moveTo>
                  <a:cubicBezTo>
                    <a:pt x="24" y="133"/>
                    <a:pt x="20" y="137"/>
                    <a:pt x="16" y="140"/>
                  </a:cubicBezTo>
                  <a:cubicBezTo>
                    <a:pt x="15" y="141"/>
                    <a:pt x="14" y="142"/>
                    <a:pt x="15" y="143"/>
                  </a:cubicBezTo>
                  <a:cubicBezTo>
                    <a:pt x="15" y="144"/>
                    <a:pt x="17" y="144"/>
                    <a:pt x="18" y="143"/>
                  </a:cubicBezTo>
                  <a:cubicBezTo>
                    <a:pt x="23" y="140"/>
                    <a:pt x="27" y="135"/>
                    <a:pt x="30" y="130"/>
                  </a:cubicBezTo>
                  <a:cubicBezTo>
                    <a:pt x="34" y="125"/>
                    <a:pt x="36" y="119"/>
                    <a:pt x="38" y="114"/>
                  </a:cubicBezTo>
                  <a:cubicBezTo>
                    <a:pt x="38" y="112"/>
                    <a:pt x="37" y="111"/>
                    <a:pt x="36" y="111"/>
                  </a:cubicBezTo>
                  <a:cubicBezTo>
                    <a:pt x="35" y="110"/>
                    <a:pt x="34" y="111"/>
                    <a:pt x="34" y="113"/>
                  </a:cubicBezTo>
                  <a:cubicBezTo>
                    <a:pt x="33" y="118"/>
                    <a:pt x="30" y="123"/>
                    <a:pt x="27" y="128"/>
                  </a:cubicBezTo>
                  <a:close/>
                </a:path>
              </a:pathLst>
            </a:custGeom>
            <a:solidFill>
              <a:srgbClr val="ECC37D"/>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91" name="Freeform 52"/>
            <p:cNvSpPr>
              <a:spLocks noChangeArrowheads="1"/>
            </p:cNvSpPr>
            <p:nvPr/>
          </p:nvSpPr>
          <p:spPr bwMode="auto">
            <a:xfrm>
              <a:off x="5569268" y="3194050"/>
              <a:ext cx="428625" cy="468313"/>
            </a:xfrm>
            <a:custGeom>
              <a:avLst/>
              <a:gdLst>
                <a:gd name="T0" fmla="*/ 428625 w 270"/>
                <a:gd name="T1" fmla="*/ 136525 h 295"/>
                <a:gd name="T2" fmla="*/ 220663 w 270"/>
                <a:gd name="T3" fmla="*/ 0 h 295"/>
                <a:gd name="T4" fmla="*/ 0 w 270"/>
                <a:gd name="T5" fmla="*/ 331788 h 295"/>
                <a:gd name="T6" fmla="*/ 206375 w 270"/>
                <a:gd name="T7" fmla="*/ 468313 h 295"/>
                <a:gd name="T8" fmla="*/ 428625 w 270"/>
                <a:gd name="T9" fmla="*/ 136525 h 295"/>
                <a:gd name="T10" fmla="*/ 428625 w 270"/>
                <a:gd name="T11" fmla="*/ 136525 h 295"/>
                <a:gd name="T12" fmla="*/ 0 60000 65536"/>
                <a:gd name="T13" fmla="*/ 0 60000 65536"/>
                <a:gd name="T14" fmla="*/ 0 60000 65536"/>
                <a:gd name="T15" fmla="*/ 0 60000 65536"/>
                <a:gd name="T16" fmla="*/ 0 60000 65536"/>
                <a:gd name="T17" fmla="*/ 0 60000 65536"/>
                <a:gd name="T18" fmla="*/ 0 w 270"/>
                <a:gd name="T19" fmla="*/ 0 h 295"/>
                <a:gd name="T20" fmla="*/ 270 w 270"/>
                <a:gd name="T21" fmla="*/ 295 h 295"/>
              </a:gdLst>
              <a:ahLst/>
              <a:cxnLst>
                <a:cxn ang="T12">
                  <a:pos x="T0" y="T1"/>
                </a:cxn>
                <a:cxn ang="T13">
                  <a:pos x="T2" y="T3"/>
                </a:cxn>
                <a:cxn ang="T14">
                  <a:pos x="T4" y="T5"/>
                </a:cxn>
                <a:cxn ang="T15">
                  <a:pos x="T6" y="T7"/>
                </a:cxn>
                <a:cxn ang="T16">
                  <a:pos x="T8" y="T9"/>
                </a:cxn>
                <a:cxn ang="T17">
                  <a:pos x="T10" y="T11"/>
                </a:cxn>
              </a:cxnLst>
              <a:rect l="T18" t="T19" r="T20" b="T21"/>
              <a:pathLst>
                <a:path w="270" h="295">
                  <a:moveTo>
                    <a:pt x="270" y="86"/>
                  </a:moveTo>
                  <a:lnTo>
                    <a:pt x="139" y="0"/>
                  </a:lnTo>
                  <a:lnTo>
                    <a:pt x="0" y="209"/>
                  </a:lnTo>
                  <a:lnTo>
                    <a:pt x="130" y="295"/>
                  </a:lnTo>
                  <a:lnTo>
                    <a:pt x="270" y="86"/>
                  </a:ln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92" name="Freeform 53"/>
            <p:cNvSpPr>
              <a:spLocks noChangeArrowheads="1"/>
            </p:cNvSpPr>
            <p:nvPr/>
          </p:nvSpPr>
          <p:spPr bwMode="auto">
            <a:xfrm>
              <a:off x="5677218" y="3243263"/>
              <a:ext cx="352425" cy="503238"/>
            </a:xfrm>
            <a:custGeom>
              <a:avLst/>
              <a:gdLst>
                <a:gd name="T0" fmla="*/ 352425 w 199"/>
                <a:gd name="T1" fmla="*/ 54931 h 284"/>
                <a:gd name="T2" fmla="*/ 269189 w 199"/>
                <a:gd name="T3" fmla="*/ 0 h 284"/>
                <a:gd name="T4" fmla="*/ 0 w 199"/>
                <a:gd name="T5" fmla="*/ 405780 h 284"/>
                <a:gd name="T6" fmla="*/ 139907 w 199"/>
                <a:gd name="T7" fmla="*/ 503238 h 284"/>
                <a:gd name="T8" fmla="*/ 352425 w 199"/>
                <a:gd name="T9" fmla="*/ 54931 h 284"/>
                <a:gd name="T10" fmla="*/ 0 60000 65536"/>
                <a:gd name="T11" fmla="*/ 0 60000 65536"/>
                <a:gd name="T12" fmla="*/ 0 60000 65536"/>
                <a:gd name="T13" fmla="*/ 0 60000 65536"/>
                <a:gd name="T14" fmla="*/ 0 60000 65536"/>
                <a:gd name="T15" fmla="*/ 0 w 199"/>
                <a:gd name="T16" fmla="*/ 0 h 284"/>
                <a:gd name="T17" fmla="*/ 199 w 199"/>
                <a:gd name="T18" fmla="*/ 284 h 284"/>
              </a:gdLst>
              <a:ahLst/>
              <a:cxnLst>
                <a:cxn ang="T10">
                  <a:pos x="T0" y="T1"/>
                </a:cxn>
                <a:cxn ang="T11">
                  <a:pos x="T2" y="T3"/>
                </a:cxn>
                <a:cxn ang="T12">
                  <a:pos x="T4" y="T5"/>
                </a:cxn>
                <a:cxn ang="T13">
                  <a:pos x="T6" y="T7"/>
                </a:cxn>
                <a:cxn ang="T14">
                  <a:pos x="T8" y="T9"/>
                </a:cxn>
              </a:cxnLst>
              <a:rect l="T15" t="T16" r="T17" b="T18"/>
              <a:pathLst>
                <a:path w="199" h="284">
                  <a:moveTo>
                    <a:pt x="199" y="31"/>
                  </a:moveTo>
                  <a:cubicBezTo>
                    <a:pt x="152" y="0"/>
                    <a:pt x="152" y="0"/>
                    <a:pt x="152" y="0"/>
                  </a:cubicBezTo>
                  <a:cubicBezTo>
                    <a:pt x="0" y="229"/>
                    <a:pt x="0" y="229"/>
                    <a:pt x="0" y="229"/>
                  </a:cubicBezTo>
                  <a:cubicBezTo>
                    <a:pt x="79" y="284"/>
                    <a:pt x="79" y="284"/>
                    <a:pt x="79" y="284"/>
                  </a:cubicBezTo>
                  <a:cubicBezTo>
                    <a:pt x="135" y="209"/>
                    <a:pt x="176" y="124"/>
                    <a:pt x="199" y="31"/>
                  </a:cubicBezTo>
                  <a:close/>
                </a:path>
              </a:pathLst>
            </a:custGeom>
            <a:solidFill>
              <a:srgbClr val="3C8DA6"/>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93" name="Freeform 54"/>
            <p:cNvSpPr>
              <a:spLocks noChangeArrowheads="1"/>
            </p:cNvSpPr>
            <p:nvPr/>
          </p:nvSpPr>
          <p:spPr bwMode="auto">
            <a:xfrm>
              <a:off x="5791518" y="3252788"/>
              <a:ext cx="71437" cy="69850"/>
            </a:xfrm>
            <a:custGeom>
              <a:avLst/>
              <a:gdLst>
                <a:gd name="T0" fmla="*/ 8930 w 40"/>
                <a:gd name="T1" fmla="*/ 17463 h 40"/>
                <a:gd name="T2" fmla="*/ 53578 w 40"/>
                <a:gd name="T3" fmla="*/ 8731 h 40"/>
                <a:gd name="T4" fmla="*/ 60721 w 40"/>
                <a:gd name="T5" fmla="*/ 50641 h 40"/>
                <a:gd name="T6" fmla="*/ 17859 w 40"/>
                <a:gd name="T7" fmla="*/ 59373 h 40"/>
                <a:gd name="T8" fmla="*/ 8930 w 40"/>
                <a:gd name="T9" fmla="*/ 17463 h 40"/>
                <a:gd name="T10" fmla="*/ 0 60000 65536"/>
                <a:gd name="T11" fmla="*/ 0 60000 65536"/>
                <a:gd name="T12" fmla="*/ 0 60000 65536"/>
                <a:gd name="T13" fmla="*/ 0 60000 65536"/>
                <a:gd name="T14" fmla="*/ 0 60000 65536"/>
                <a:gd name="T15" fmla="*/ 0 w 40"/>
                <a:gd name="T16" fmla="*/ 0 h 40"/>
                <a:gd name="T17" fmla="*/ 40 w 40"/>
                <a:gd name="T18" fmla="*/ 40 h 40"/>
              </a:gdLst>
              <a:ahLst/>
              <a:cxnLst>
                <a:cxn ang="T10">
                  <a:pos x="T0" y="T1"/>
                </a:cxn>
                <a:cxn ang="T11">
                  <a:pos x="T2" y="T3"/>
                </a:cxn>
                <a:cxn ang="T12">
                  <a:pos x="T4" y="T5"/>
                </a:cxn>
                <a:cxn ang="T13">
                  <a:pos x="T6" y="T7"/>
                </a:cxn>
                <a:cxn ang="T14">
                  <a:pos x="T8" y="T9"/>
                </a:cxn>
              </a:cxnLst>
              <a:rect l="T15" t="T16" r="T17" b="T18"/>
              <a:pathLst>
                <a:path w="40" h="40">
                  <a:moveTo>
                    <a:pt x="5" y="10"/>
                  </a:moveTo>
                  <a:cubicBezTo>
                    <a:pt x="11" y="2"/>
                    <a:pt x="21" y="0"/>
                    <a:pt x="30" y="5"/>
                  </a:cubicBezTo>
                  <a:cubicBezTo>
                    <a:pt x="38" y="10"/>
                    <a:pt x="40" y="21"/>
                    <a:pt x="34" y="29"/>
                  </a:cubicBezTo>
                  <a:cubicBezTo>
                    <a:pt x="29" y="37"/>
                    <a:pt x="18" y="40"/>
                    <a:pt x="10" y="34"/>
                  </a:cubicBezTo>
                  <a:cubicBezTo>
                    <a:pt x="2" y="29"/>
                    <a:pt x="0" y="18"/>
                    <a:pt x="5" y="10"/>
                  </a:cubicBezTo>
                  <a:close/>
                </a:path>
              </a:pathLst>
            </a:custGeom>
            <a:solidFill>
              <a:srgbClr val="FAD12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94" name="Oval 55"/>
            <p:cNvSpPr>
              <a:spLocks noChangeArrowheads="1"/>
            </p:cNvSpPr>
            <p:nvPr/>
          </p:nvSpPr>
          <p:spPr bwMode="auto">
            <a:xfrm>
              <a:off x="5850255" y="2587626"/>
              <a:ext cx="823912" cy="825500"/>
            </a:xfrm>
            <a:prstGeom prst="ellipse">
              <a:avLst/>
            </a:pr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95" name="Oval 56"/>
            <p:cNvSpPr>
              <a:spLocks noChangeArrowheads="1"/>
            </p:cNvSpPr>
            <p:nvPr/>
          </p:nvSpPr>
          <p:spPr bwMode="auto">
            <a:xfrm>
              <a:off x="5913755" y="2651126"/>
              <a:ext cx="696912" cy="696913"/>
            </a:xfrm>
            <a:prstGeom prst="ellipse">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96" name="Freeform 57"/>
            <p:cNvSpPr>
              <a:spLocks noChangeArrowheads="1"/>
            </p:cNvSpPr>
            <p:nvPr/>
          </p:nvSpPr>
          <p:spPr bwMode="auto">
            <a:xfrm>
              <a:off x="5386705" y="3570288"/>
              <a:ext cx="904875" cy="904875"/>
            </a:xfrm>
            <a:custGeom>
              <a:avLst/>
              <a:gdLst>
                <a:gd name="T0" fmla="*/ 161142 w 511"/>
                <a:gd name="T1" fmla="*/ 161142 h 511"/>
                <a:gd name="T2" fmla="*/ 743733 w 511"/>
                <a:gd name="T3" fmla="*/ 161142 h 511"/>
                <a:gd name="T4" fmla="*/ 743733 w 511"/>
                <a:gd name="T5" fmla="*/ 743733 h 511"/>
                <a:gd name="T6" fmla="*/ 161142 w 511"/>
                <a:gd name="T7" fmla="*/ 743733 h 511"/>
                <a:gd name="T8" fmla="*/ 161142 w 511"/>
                <a:gd name="T9" fmla="*/ 161142 h 511"/>
                <a:gd name="T10" fmla="*/ 0 60000 65536"/>
                <a:gd name="T11" fmla="*/ 0 60000 65536"/>
                <a:gd name="T12" fmla="*/ 0 60000 65536"/>
                <a:gd name="T13" fmla="*/ 0 60000 65536"/>
                <a:gd name="T14" fmla="*/ 0 60000 65536"/>
                <a:gd name="T15" fmla="*/ 0 w 511"/>
                <a:gd name="T16" fmla="*/ 0 h 511"/>
                <a:gd name="T17" fmla="*/ 511 w 511"/>
                <a:gd name="T18" fmla="*/ 511 h 511"/>
              </a:gdLst>
              <a:ahLst/>
              <a:cxnLst>
                <a:cxn ang="T10">
                  <a:pos x="T0" y="T1"/>
                </a:cxn>
                <a:cxn ang="T11">
                  <a:pos x="T2" y="T3"/>
                </a:cxn>
                <a:cxn ang="T12">
                  <a:pos x="T4" y="T5"/>
                </a:cxn>
                <a:cxn ang="T13">
                  <a:pos x="T6" y="T7"/>
                </a:cxn>
                <a:cxn ang="T14">
                  <a:pos x="T8" y="T9"/>
                </a:cxn>
              </a:cxnLst>
              <a:rect l="T15" t="T16" r="T17" b="T18"/>
              <a:pathLst>
                <a:path w="511" h="511">
                  <a:moveTo>
                    <a:pt x="91" y="91"/>
                  </a:moveTo>
                  <a:cubicBezTo>
                    <a:pt x="181" y="0"/>
                    <a:pt x="329" y="0"/>
                    <a:pt x="420" y="91"/>
                  </a:cubicBezTo>
                  <a:cubicBezTo>
                    <a:pt x="511" y="181"/>
                    <a:pt x="511" y="329"/>
                    <a:pt x="420" y="420"/>
                  </a:cubicBezTo>
                  <a:cubicBezTo>
                    <a:pt x="329" y="511"/>
                    <a:pt x="181" y="511"/>
                    <a:pt x="91" y="420"/>
                  </a:cubicBezTo>
                  <a:cubicBezTo>
                    <a:pt x="0" y="329"/>
                    <a:pt x="0" y="181"/>
                    <a:pt x="91" y="91"/>
                  </a:cubicBezTo>
                  <a:close/>
                </a:path>
              </a:pathLst>
            </a:custGeom>
            <a:solidFill>
              <a:srgbClr val="FFFFFF"/>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sp>
          <p:nvSpPr>
            <p:cNvPr id="97" name="Freeform 58"/>
            <p:cNvSpPr>
              <a:spLocks noChangeArrowheads="1"/>
            </p:cNvSpPr>
            <p:nvPr/>
          </p:nvSpPr>
          <p:spPr bwMode="auto">
            <a:xfrm>
              <a:off x="5456555" y="3641725"/>
              <a:ext cx="763587" cy="763588"/>
            </a:xfrm>
            <a:custGeom>
              <a:avLst/>
              <a:gdLst>
                <a:gd name="T0" fmla="*/ 134646 w 431"/>
                <a:gd name="T1" fmla="*/ 134647 h 431"/>
                <a:gd name="T2" fmla="*/ 627169 w 431"/>
                <a:gd name="T3" fmla="*/ 134647 h 431"/>
                <a:gd name="T4" fmla="*/ 627169 w 431"/>
                <a:gd name="T5" fmla="*/ 627170 h 431"/>
                <a:gd name="T6" fmla="*/ 134646 w 431"/>
                <a:gd name="T7" fmla="*/ 627170 h 431"/>
                <a:gd name="T8" fmla="*/ 134646 w 431"/>
                <a:gd name="T9" fmla="*/ 134647 h 431"/>
                <a:gd name="T10" fmla="*/ 0 60000 65536"/>
                <a:gd name="T11" fmla="*/ 0 60000 65536"/>
                <a:gd name="T12" fmla="*/ 0 60000 65536"/>
                <a:gd name="T13" fmla="*/ 0 60000 65536"/>
                <a:gd name="T14" fmla="*/ 0 60000 65536"/>
                <a:gd name="T15" fmla="*/ 0 w 431"/>
                <a:gd name="T16" fmla="*/ 0 h 431"/>
                <a:gd name="T17" fmla="*/ 431 w 431"/>
                <a:gd name="T18" fmla="*/ 431 h 431"/>
              </a:gdLst>
              <a:ahLst/>
              <a:cxnLst>
                <a:cxn ang="T10">
                  <a:pos x="T0" y="T1"/>
                </a:cxn>
                <a:cxn ang="T11">
                  <a:pos x="T2" y="T3"/>
                </a:cxn>
                <a:cxn ang="T12">
                  <a:pos x="T4" y="T5"/>
                </a:cxn>
                <a:cxn ang="T13">
                  <a:pos x="T6" y="T7"/>
                </a:cxn>
                <a:cxn ang="T14">
                  <a:pos x="T8" y="T9"/>
                </a:cxn>
              </a:cxnLst>
              <a:rect l="T15" t="T16" r="T17" b="T18"/>
              <a:pathLst>
                <a:path w="431" h="431">
                  <a:moveTo>
                    <a:pt x="76" y="76"/>
                  </a:moveTo>
                  <a:cubicBezTo>
                    <a:pt x="153" y="0"/>
                    <a:pt x="278" y="0"/>
                    <a:pt x="354" y="76"/>
                  </a:cubicBezTo>
                  <a:cubicBezTo>
                    <a:pt x="431" y="153"/>
                    <a:pt x="431" y="278"/>
                    <a:pt x="354" y="354"/>
                  </a:cubicBezTo>
                  <a:cubicBezTo>
                    <a:pt x="278" y="431"/>
                    <a:pt x="153" y="431"/>
                    <a:pt x="76" y="354"/>
                  </a:cubicBezTo>
                  <a:cubicBezTo>
                    <a:pt x="0" y="278"/>
                    <a:pt x="0" y="153"/>
                    <a:pt x="76" y="76"/>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grpSp>
          <p:nvGrpSpPr>
            <p:cNvPr id="98" name="组合 62"/>
            <p:cNvGrpSpPr>
              <a:grpSpLocks/>
            </p:cNvGrpSpPr>
            <p:nvPr/>
          </p:nvGrpSpPr>
          <p:grpSpPr bwMode="auto">
            <a:xfrm>
              <a:off x="5751195" y="1697991"/>
              <a:ext cx="203200" cy="523875"/>
              <a:chOff x="0" y="0"/>
              <a:chExt cx="203200" cy="523875"/>
            </a:xfrm>
          </p:grpSpPr>
          <p:sp>
            <p:nvSpPr>
              <p:cNvPr id="120" name="Oval 16"/>
              <p:cNvSpPr>
                <a:spLocks noChangeArrowheads="1"/>
              </p:cNvSpPr>
              <p:nvPr/>
            </p:nvSpPr>
            <p:spPr bwMode="auto">
              <a:xfrm>
                <a:off x="63500" y="0"/>
                <a:ext cx="82550" cy="84138"/>
              </a:xfrm>
              <a:prstGeom prst="ellipse">
                <a:avLst/>
              </a:pr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21" name="Freeform 17"/>
              <p:cNvSpPr>
                <a:spLocks noChangeArrowheads="1"/>
              </p:cNvSpPr>
              <p:nvPr/>
            </p:nvSpPr>
            <p:spPr bwMode="auto">
              <a:xfrm>
                <a:off x="0" y="88900"/>
                <a:ext cx="203200" cy="434975"/>
              </a:xfrm>
              <a:custGeom>
                <a:avLst/>
                <a:gdLst>
                  <a:gd name="T0" fmla="*/ 0 w 39"/>
                  <a:gd name="T1" fmla="*/ 52407 h 83"/>
                  <a:gd name="T2" fmla="*/ 104205 w 39"/>
                  <a:gd name="T3" fmla="*/ 0 h 83"/>
                  <a:gd name="T4" fmla="*/ 203200 w 39"/>
                  <a:gd name="T5" fmla="*/ 52407 h 83"/>
                  <a:gd name="T6" fmla="*/ 203200 w 39"/>
                  <a:gd name="T7" fmla="*/ 52407 h 83"/>
                  <a:gd name="T8" fmla="*/ 203200 w 39"/>
                  <a:gd name="T9" fmla="*/ 225348 h 83"/>
                  <a:gd name="T10" fmla="*/ 187569 w 39"/>
                  <a:gd name="T11" fmla="*/ 241070 h 83"/>
                  <a:gd name="T12" fmla="*/ 166728 w 39"/>
                  <a:gd name="T13" fmla="*/ 225348 h 83"/>
                  <a:gd name="T14" fmla="*/ 166728 w 39"/>
                  <a:gd name="T15" fmla="*/ 73369 h 83"/>
                  <a:gd name="T16" fmla="*/ 156308 w 39"/>
                  <a:gd name="T17" fmla="*/ 73369 h 83"/>
                  <a:gd name="T18" fmla="*/ 156308 w 39"/>
                  <a:gd name="T19" fmla="*/ 414012 h 83"/>
                  <a:gd name="T20" fmla="*/ 156308 w 39"/>
                  <a:gd name="T21" fmla="*/ 414012 h 83"/>
                  <a:gd name="T22" fmla="*/ 156308 w 39"/>
                  <a:gd name="T23" fmla="*/ 414012 h 83"/>
                  <a:gd name="T24" fmla="*/ 135467 w 39"/>
                  <a:gd name="T25" fmla="*/ 434975 h 83"/>
                  <a:gd name="T26" fmla="*/ 114626 w 39"/>
                  <a:gd name="T27" fmla="*/ 419253 h 83"/>
                  <a:gd name="T28" fmla="*/ 114626 w 39"/>
                  <a:gd name="T29" fmla="*/ 414012 h 83"/>
                  <a:gd name="T30" fmla="*/ 114626 w 39"/>
                  <a:gd name="T31" fmla="*/ 225348 h 83"/>
                  <a:gd name="T32" fmla="*/ 104205 w 39"/>
                  <a:gd name="T33" fmla="*/ 209627 h 83"/>
                  <a:gd name="T34" fmla="*/ 93785 w 39"/>
                  <a:gd name="T35" fmla="*/ 225348 h 83"/>
                  <a:gd name="T36" fmla="*/ 93785 w 39"/>
                  <a:gd name="T37" fmla="*/ 414012 h 83"/>
                  <a:gd name="T38" fmla="*/ 93785 w 39"/>
                  <a:gd name="T39" fmla="*/ 419253 h 83"/>
                  <a:gd name="T40" fmla="*/ 72944 w 39"/>
                  <a:gd name="T41" fmla="*/ 434975 h 83"/>
                  <a:gd name="T42" fmla="*/ 46892 w 39"/>
                  <a:gd name="T43" fmla="*/ 414012 h 83"/>
                  <a:gd name="T44" fmla="*/ 46892 w 39"/>
                  <a:gd name="T45" fmla="*/ 414012 h 83"/>
                  <a:gd name="T46" fmla="*/ 46892 w 39"/>
                  <a:gd name="T47" fmla="*/ 414012 h 83"/>
                  <a:gd name="T48" fmla="*/ 46892 w 39"/>
                  <a:gd name="T49" fmla="*/ 73369 h 83"/>
                  <a:gd name="T50" fmla="*/ 36472 w 39"/>
                  <a:gd name="T51" fmla="*/ 73369 h 83"/>
                  <a:gd name="T52" fmla="*/ 36472 w 39"/>
                  <a:gd name="T53" fmla="*/ 225348 h 83"/>
                  <a:gd name="T54" fmla="*/ 20841 w 39"/>
                  <a:gd name="T55" fmla="*/ 241070 h 83"/>
                  <a:gd name="T56" fmla="*/ 0 w 39"/>
                  <a:gd name="T57" fmla="*/ 225348 h 83"/>
                  <a:gd name="T58" fmla="*/ 0 w 39"/>
                  <a:gd name="T59" fmla="*/ 52407 h 83"/>
                  <a:gd name="T60" fmla="*/ 0 w 39"/>
                  <a:gd name="T61" fmla="*/ 52407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grpSp>
        <p:grpSp>
          <p:nvGrpSpPr>
            <p:cNvPr id="99" name="组合 63"/>
            <p:cNvGrpSpPr>
              <a:grpSpLocks/>
            </p:cNvGrpSpPr>
            <p:nvPr/>
          </p:nvGrpSpPr>
          <p:grpSpPr bwMode="auto">
            <a:xfrm>
              <a:off x="5732145" y="3764915"/>
              <a:ext cx="203200" cy="523875"/>
              <a:chOff x="0" y="0"/>
              <a:chExt cx="203200" cy="523875"/>
            </a:xfrm>
          </p:grpSpPr>
          <p:sp>
            <p:nvSpPr>
              <p:cNvPr id="118" name="Oval 16"/>
              <p:cNvSpPr>
                <a:spLocks noChangeArrowheads="1"/>
              </p:cNvSpPr>
              <p:nvPr/>
            </p:nvSpPr>
            <p:spPr bwMode="auto">
              <a:xfrm>
                <a:off x="63500" y="0"/>
                <a:ext cx="82550" cy="84138"/>
              </a:xfrm>
              <a:prstGeom prst="ellipse">
                <a:avLst/>
              </a:pr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19" name="Freeform 17"/>
              <p:cNvSpPr>
                <a:spLocks noChangeArrowheads="1"/>
              </p:cNvSpPr>
              <p:nvPr/>
            </p:nvSpPr>
            <p:spPr bwMode="auto">
              <a:xfrm>
                <a:off x="0" y="88900"/>
                <a:ext cx="203200" cy="434975"/>
              </a:xfrm>
              <a:custGeom>
                <a:avLst/>
                <a:gdLst>
                  <a:gd name="T0" fmla="*/ 0 w 39"/>
                  <a:gd name="T1" fmla="*/ 52407 h 83"/>
                  <a:gd name="T2" fmla="*/ 104205 w 39"/>
                  <a:gd name="T3" fmla="*/ 0 h 83"/>
                  <a:gd name="T4" fmla="*/ 203200 w 39"/>
                  <a:gd name="T5" fmla="*/ 52407 h 83"/>
                  <a:gd name="T6" fmla="*/ 203200 w 39"/>
                  <a:gd name="T7" fmla="*/ 52407 h 83"/>
                  <a:gd name="T8" fmla="*/ 203200 w 39"/>
                  <a:gd name="T9" fmla="*/ 225348 h 83"/>
                  <a:gd name="T10" fmla="*/ 187569 w 39"/>
                  <a:gd name="T11" fmla="*/ 241070 h 83"/>
                  <a:gd name="T12" fmla="*/ 166728 w 39"/>
                  <a:gd name="T13" fmla="*/ 225348 h 83"/>
                  <a:gd name="T14" fmla="*/ 166728 w 39"/>
                  <a:gd name="T15" fmla="*/ 73369 h 83"/>
                  <a:gd name="T16" fmla="*/ 156308 w 39"/>
                  <a:gd name="T17" fmla="*/ 73369 h 83"/>
                  <a:gd name="T18" fmla="*/ 156308 w 39"/>
                  <a:gd name="T19" fmla="*/ 414012 h 83"/>
                  <a:gd name="T20" fmla="*/ 156308 w 39"/>
                  <a:gd name="T21" fmla="*/ 414012 h 83"/>
                  <a:gd name="T22" fmla="*/ 156308 w 39"/>
                  <a:gd name="T23" fmla="*/ 414012 h 83"/>
                  <a:gd name="T24" fmla="*/ 135467 w 39"/>
                  <a:gd name="T25" fmla="*/ 434975 h 83"/>
                  <a:gd name="T26" fmla="*/ 114626 w 39"/>
                  <a:gd name="T27" fmla="*/ 419253 h 83"/>
                  <a:gd name="T28" fmla="*/ 114626 w 39"/>
                  <a:gd name="T29" fmla="*/ 414012 h 83"/>
                  <a:gd name="T30" fmla="*/ 114626 w 39"/>
                  <a:gd name="T31" fmla="*/ 225348 h 83"/>
                  <a:gd name="T32" fmla="*/ 104205 w 39"/>
                  <a:gd name="T33" fmla="*/ 209627 h 83"/>
                  <a:gd name="T34" fmla="*/ 93785 w 39"/>
                  <a:gd name="T35" fmla="*/ 225348 h 83"/>
                  <a:gd name="T36" fmla="*/ 93785 w 39"/>
                  <a:gd name="T37" fmla="*/ 414012 h 83"/>
                  <a:gd name="T38" fmla="*/ 93785 w 39"/>
                  <a:gd name="T39" fmla="*/ 419253 h 83"/>
                  <a:gd name="T40" fmla="*/ 72944 w 39"/>
                  <a:gd name="T41" fmla="*/ 434975 h 83"/>
                  <a:gd name="T42" fmla="*/ 46892 w 39"/>
                  <a:gd name="T43" fmla="*/ 414012 h 83"/>
                  <a:gd name="T44" fmla="*/ 46892 w 39"/>
                  <a:gd name="T45" fmla="*/ 414012 h 83"/>
                  <a:gd name="T46" fmla="*/ 46892 w 39"/>
                  <a:gd name="T47" fmla="*/ 414012 h 83"/>
                  <a:gd name="T48" fmla="*/ 46892 w 39"/>
                  <a:gd name="T49" fmla="*/ 73369 h 83"/>
                  <a:gd name="T50" fmla="*/ 36472 w 39"/>
                  <a:gd name="T51" fmla="*/ 73369 h 83"/>
                  <a:gd name="T52" fmla="*/ 36472 w 39"/>
                  <a:gd name="T53" fmla="*/ 225348 h 83"/>
                  <a:gd name="T54" fmla="*/ 20841 w 39"/>
                  <a:gd name="T55" fmla="*/ 241070 h 83"/>
                  <a:gd name="T56" fmla="*/ 0 w 39"/>
                  <a:gd name="T57" fmla="*/ 225348 h 83"/>
                  <a:gd name="T58" fmla="*/ 0 w 39"/>
                  <a:gd name="T59" fmla="*/ 52407 h 83"/>
                  <a:gd name="T60" fmla="*/ 0 w 39"/>
                  <a:gd name="T61" fmla="*/ 52407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grpSp>
        <p:grpSp>
          <p:nvGrpSpPr>
            <p:cNvPr id="100" name="组合 66"/>
            <p:cNvGrpSpPr>
              <a:grpSpLocks/>
            </p:cNvGrpSpPr>
            <p:nvPr/>
          </p:nvGrpSpPr>
          <p:grpSpPr bwMode="auto">
            <a:xfrm>
              <a:off x="3693794" y="3774440"/>
              <a:ext cx="203200" cy="523875"/>
              <a:chOff x="0" y="0"/>
              <a:chExt cx="203200" cy="523875"/>
            </a:xfrm>
          </p:grpSpPr>
          <p:sp>
            <p:nvSpPr>
              <p:cNvPr id="116" name="Oval 16"/>
              <p:cNvSpPr>
                <a:spLocks noChangeArrowheads="1"/>
              </p:cNvSpPr>
              <p:nvPr/>
            </p:nvSpPr>
            <p:spPr bwMode="auto">
              <a:xfrm>
                <a:off x="63500" y="0"/>
                <a:ext cx="82550" cy="84138"/>
              </a:xfrm>
              <a:prstGeom prst="ellipse">
                <a:avLst/>
              </a:pr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17" name="Freeform 17"/>
              <p:cNvSpPr>
                <a:spLocks noChangeArrowheads="1"/>
              </p:cNvSpPr>
              <p:nvPr/>
            </p:nvSpPr>
            <p:spPr bwMode="auto">
              <a:xfrm>
                <a:off x="0" y="88900"/>
                <a:ext cx="203200" cy="434975"/>
              </a:xfrm>
              <a:custGeom>
                <a:avLst/>
                <a:gdLst>
                  <a:gd name="T0" fmla="*/ 0 w 39"/>
                  <a:gd name="T1" fmla="*/ 52407 h 83"/>
                  <a:gd name="T2" fmla="*/ 104205 w 39"/>
                  <a:gd name="T3" fmla="*/ 0 h 83"/>
                  <a:gd name="T4" fmla="*/ 203200 w 39"/>
                  <a:gd name="T5" fmla="*/ 52407 h 83"/>
                  <a:gd name="T6" fmla="*/ 203200 w 39"/>
                  <a:gd name="T7" fmla="*/ 52407 h 83"/>
                  <a:gd name="T8" fmla="*/ 203200 w 39"/>
                  <a:gd name="T9" fmla="*/ 225348 h 83"/>
                  <a:gd name="T10" fmla="*/ 187569 w 39"/>
                  <a:gd name="T11" fmla="*/ 241070 h 83"/>
                  <a:gd name="T12" fmla="*/ 166728 w 39"/>
                  <a:gd name="T13" fmla="*/ 225348 h 83"/>
                  <a:gd name="T14" fmla="*/ 166728 w 39"/>
                  <a:gd name="T15" fmla="*/ 73369 h 83"/>
                  <a:gd name="T16" fmla="*/ 156308 w 39"/>
                  <a:gd name="T17" fmla="*/ 73369 h 83"/>
                  <a:gd name="T18" fmla="*/ 156308 w 39"/>
                  <a:gd name="T19" fmla="*/ 414012 h 83"/>
                  <a:gd name="T20" fmla="*/ 156308 w 39"/>
                  <a:gd name="T21" fmla="*/ 414012 h 83"/>
                  <a:gd name="T22" fmla="*/ 156308 w 39"/>
                  <a:gd name="T23" fmla="*/ 414012 h 83"/>
                  <a:gd name="T24" fmla="*/ 135467 w 39"/>
                  <a:gd name="T25" fmla="*/ 434975 h 83"/>
                  <a:gd name="T26" fmla="*/ 114626 w 39"/>
                  <a:gd name="T27" fmla="*/ 419253 h 83"/>
                  <a:gd name="T28" fmla="*/ 114626 w 39"/>
                  <a:gd name="T29" fmla="*/ 414012 h 83"/>
                  <a:gd name="T30" fmla="*/ 114626 w 39"/>
                  <a:gd name="T31" fmla="*/ 225348 h 83"/>
                  <a:gd name="T32" fmla="*/ 104205 w 39"/>
                  <a:gd name="T33" fmla="*/ 209627 h 83"/>
                  <a:gd name="T34" fmla="*/ 93785 w 39"/>
                  <a:gd name="T35" fmla="*/ 225348 h 83"/>
                  <a:gd name="T36" fmla="*/ 93785 w 39"/>
                  <a:gd name="T37" fmla="*/ 414012 h 83"/>
                  <a:gd name="T38" fmla="*/ 93785 w 39"/>
                  <a:gd name="T39" fmla="*/ 419253 h 83"/>
                  <a:gd name="T40" fmla="*/ 72944 w 39"/>
                  <a:gd name="T41" fmla="*/ 434975 h 83"/>
                  <a:gd name="T42" fmla="*/ 46892 w 39"/>
                  <a:gd name="T43" fmla="*/ 414012 h 83"/>
                  <a:gd name="T44" fmla="*/ 46892 w 39"/>
                  <a:gd name="T45" fmla="*/ 414012 h 83"/>
                  <a:gd name="T46" fmla="*/ 46892 w 39"/>
                  <a:gd name="T47" fmla="*/ 414012 h 83"/>
                  <a:gd name="T48" fmla="*/ 46892 w 39"/>
                  <a:gd name="T49" fmla="*/ 73369 h 83"/>
                  <a:gd name="T50" fmla="*/ 36472 w 39"/>
                  <a:gd name="T51" fmla="*/ 73369 h 83"/>
                  <a:gd name="T52" fmla="*/ 36472 w 39"/>
                  <a:gd name="T53" fmla="*/ 225348 h 83"/>
                  <a:gd name="T54" fmla="*/ 20841 w 39"/>
                  <a:gd name="T55" fmla="*/ 241070 h 83"/>
                  <a:gd name="T56" fmla="*/ 0 w 39"/>
                  <a:gd name="T57" fmla="*/ 225348 h 83"/>
                  <a:gd name="T58" fmla="*/ 0 w 39"/>
                  <a:gd name="T59" fmla="*/ 52407 h 83"/>
                  <a:gd name="T60" fmla="*/ 0 w 39"/>
                  <a:gd name="T61" fmla="*/ 52407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grpSp>
        <p:grpSp>
          <p:nvGrpSpPr>
            <p:cNvPr id="101" name="组合 69"/>
            <p:cNvGrpSpPr>
              <a:grpSpLocks/>
            </p:cNvGrpSpPr>
            <p:nvPr/>
          </p:nvGrpSpPr>
          <p:grpSpPr bwMode="auto">
            <a:xfrm>
              <a:off x="3674744" y="1717041"/>
              <a:ext cx="203200" cy="523875"/>
              <a:chOff x="0" y="0"/>
              <a:chExt cx="203200" cy="523875"/>
            </a:xfrm>
          </p:grpSpPr>
          <p:sp>
            <p:nvSpPr>
              <p:cNvPr id="114" name="Oval 16"/>
              <p:cNvSpPr>
                <a:spLocks noChangeArrowheads="1"/>
              </p:cNvSpPr>
              <p:nvPr/>
            </p:nvSpPr>
            <p:spPr bwMode="auto">
              <a:xfrm>
                <a:off x="63500" y="0"/>
                <a:ext cx="82550" cy="84138"/>
              </a:xfrm>
              <a:prstGeom prst="ellipse">
                <a:avLst/>
              </a:pr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sp>
            <p:nvSpPr>
              <p:cNvPr id="115" name="Freeform 17"/>
              <p:cNvSpPr>
                <a:spLocks noChangeArrowheads="1"/>
              </p:cNvSpPr>
              <p:nvPr/>
            </p:nvSpPr>
            <p:spPr bwMode="auto">
              <a:xfrm>
                <a:off x="0" y="88900"/>
                <a:ext cx="203200" cy="434975"/>
              </a:xfrm>
              <a:custGeom>
                <a:avLst/>
                <a:gdLst>
                  <a:gd name="T0" fmla="*/ 0 w 39"/>
                  <a:gd name="T1" fmla="*/ 52407 h 83"/>
                  <a:gd name="T2" fmla="*/ 104205 w 39"/>
                  <a:gd name="T3" fmla="*/ 0 h 83"/>
                  <a:gd name="T4" fmla="*/ 203200 w 39"/>
                  <a:gd name="T5" fmla="*/ 52407 h 83"/>
                  <a:gd name="T6" fmla="*/ 203200 w 39"/>
                  <a:gd name="T7" fmla="*/ 52407 h 83"/>
                  <a:gd name="T8" fmla="*/ 203200 w 39"/>
                  <a:gd name="T9" fmla="*/ 225348 h 83"/>
                  <a:gd name="T10" fmla="*/ 187569 w 39"/>
                  <a:gd name="T11" fmla="*/ 241070 h 83"/>
                  <a:gd name="T12" fmla="*/ 166728 w 39"/>
                  <a:gd name="T13" fmla="*/ 225348 h 83"/>
                  <a:gd name="T14" fmla="*/ 166728 w 39"/>
                  <a:gd name="T15" fmla="*/ 73369 h 83"/>
                  <a:gd name="T16" fmla="*/ 156308 w 39"/>
                  <a:gd name="T17" fmla="*/ 73369 h 83"/>
                  <a:gd name="T18" fmla="*/ 156308 w 39"/>
                  <a:gd name="T19" fmla="*/ 414012 h 83"/>
                  <a:gd name="T20" fmla="*/ 156308 w 39"/>
                  <a:gd name="T21" fmla="*/ 414012 h 83"/>
                  <a:gd name="T22" fmla="*/ 156308 w 39"/>
                  <a:gd name="T23" fmla="*/ 414012 h 83"/>
                  <a:gd name="T24" fmla="*/ 135467 w 39"/>
                  <a:gd name="T25" fmla="*/ 434975 h 83"/>
                  <a:gd name="T26" fmla="*/ 114626 w 39"/>
                  <a:gd name="T27" fmla="*/ 419253 h 83"/>
                  <a:gd name="T28" fmla="*/ 114626 w 39"/>
                  <a:gd name="T29" fmla="*/ 414012 h 83"/>
                  <a:gd name="T30" fmla="*/ 114626 w 39"/>
                  <a:gd name="T31" fmla="*/ 225348 h 83"/>
                  <a:gd name="T32" fmla="*/ 104205 w 39"/>
                  <a:gd name="T33" fmla="*/ 209627 h 83"/>
                  <a:gd name="T34" fmla="*/ 93785 w 39"/>
                  <a:gd name="T35" fmla="*/ 225348 h 83"/>
                  <a:gd name="T36" fmla="*/ 93785 w 39"/>
                  <a:gd name="T37" fmla="*/ 414012 h 83"/>
                  <a:gd name="T38" fmla="*/ 93785 w 39"/>
                  <a:gd name="T39" fmla="*/ 419253 h 83"/>
                  <a:gd name="T40" fmla="*/ 72944 w 39"/>
                  <a:gd name="T41" fmla="*/ 434975 h 83"/>
                  <a:gd name="T42" fmla="*/ 46892 w 39"/>
                  <a:gd name="T43" fmla="*/ 414012 h 83"/>
                  <a:gd name="T44" fmla="*/ 46892 w 39"/>
                  <a:gd name="T45" fmla="*/ 414012 h 83"/>
                  <a:gd name="T46" fmla="*/ 46892 w 39"/>
                  <a:gd name="T47" fmla="*/ 414012 h 83"/>
                  <a:gd name="T48" fmla="*/ 46892 w 39"/>
                  <a:gd name="T49" fmla="*/ 73369 h 83"/>
                  <a:gd name="T50" fmla="*/ 36472 w 39"/>
                  <a:gd name="T51" fmla="*/ 73369 h 83"/>
                  <a:gd name="T52" fmla="*/ 36472 w 39"/>
                  <a:gd name="T53" fmla="*/ 225348 h 83"/>
                  <a:gd name="T54" fmla="*/ 20841 w 39"/>
                  <a:gd name="T55" fmla="*/ 241070 h 83"/>
                  <a:gd name="T56" fmla="*/ 0 w 39"/>
                  <a:gd name="T57" fmla="*/ 225348 h 83"/>
                  <a:gd name="T58" fmla="*/ 0 w 39"/>
                  <a:gd name="T59" fmla="*/ 52407 h 83"/>
                  <a:gd name="T60" fmla="*/ 0 w 39"/>
                  <a:gd name="T61" fmla="*/ 52407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F29B0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sym typeface="宋体" pitchFamily="2" charset="-122"/>
                </a:endParaRPr>
              </a:p>
            </p:txBody>
          </p:sp>
        </p:grpSp>
        <p:grpSp>
          <p:nvGrpSpPr>
            <p:cNvPr id="102" name="组合 72"/>
            <p:cNvGrpSpPr>
              <a:grpSpLocks/>
            </p:cNvGrpSpPr>
            <p:nvPr/>
          </p:nvGrpSpPr>
          <p:grpSpPr bwMode="auto">
            <a:xfrm>
              <a:off x="4703444" y="1288416"/>
              <a:ext cx="203200" cy="523875"/>
              <a:chOff x="0" y="0"/>
              <a:chExt cx="203200" cy="523875"/>
            </a:xfrm>
          </p:grpSpPr>
          <p:sp>
            <p:nvSpPr>
              <p:cNvPr id="112" name="Oval 16"/>
              <p:cNvSpPr>
                <a:spLocks noChangeArrowheads="1"/>
              </p:cNvSpPr>
              <p:nvPr/>
            </p:nvSpPr>
            <p:spPr bwMode="auto">
              <a:xfrm>
                <a:off x="63500" y="0"/>
                <a:ext cx="82550" cy="84138"/>
              </a:xfrm>
              <a:prstGeom prst="ellipse">
                <a:avLst/>
              </a:pr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sp>
            <p:nvSpPr>
              <p:cNvPr id="113" name="Freeform 17"/>
              <p:cNvSpPr>
                <a:spLocks noChangeArrowheads="1"/>
              </p:cNvSpPr>
              <p:nvPr/>
            </p:nvSpPr>
            <p:spPr bwMode="auto">
              <a:xfrm>
                <a:off x="0" y="88900"/>
                <a:ext cx="203200" cy="434975"/>
              </a:xfrm>
              <a:custGeom>
                <a:avLst/>
                <a:gdLst>
                  <a:gd name="T0" fmla="*/ 0 w 39"/>
                  <a:gd name="T1" fmla="*/ 10 h 83"/>
                  <a:gd name="T2" fmla="*/ 20 w 39"/>
                  <a:gd name="T3" fmla="*/ 0 h 83"/>
                  <a:gd name="T4" fmla="*/ 39 w 39"/>
                  <a:gd name="T5" fmla="*/ 10 h 83"/>
                  <a:gd name="T6" fmla="*/ 39 w 39"/>
                  <a:gd name="T7" fmla="*/ 10 h 83"/>
                  <a:gd name="T8" fmla="*/ 39 w 39"/>
                  <a:gd name="T9" fmla="*/ 43 h 83"/>
                  <a:gd name="T10" fmla="*/ 36 w 39"/>
                  <a:gd name="T11" fmla="*/ 46 h 83"/>
                  <a:gd name="T12" fmla="*/ 32 w 39"/>
                  <a:gd name="T13" fmla="*/ 43 h 83"/>
                  <a:gd name="T14" fmla="*/ 32 w 39"/>
                  <a:gd name="T15" fmla="*/ 14 h 83"/>
                  <a:gd name="T16" fmla="*/ 30 w 39"/>
                  <a:gd name="T17" fmla="*/ 14 h 83"/>
                  <a:gd name="T18" fmla="*/ 30 w 39"/>
                  <a:gd name="T19" fmla="*/ 79 h 83"/>
                  <a:gd name="T20" fmla="*/ 30 w 39"/>
                  <a:gd name="T21" fmla="*/ 79 h 83"/>
                  <a:gd name="T22" fmla="*/ 30 w 39"/>
                  <a:gd name="T23" fmla="*/ 79 h 83"/>
                  <a:gd name="T24" fmla="*/ 26 w 39"/>
                  <a:gd name="T25" fmla="*/ 83 h 83"/>
                  <a:gd name="T26" fmla="*/ 22 w 39"/>
                  <a:gd name="T27" fmla="*/ 80 h 83"/>
                  <a:gd name="T28" fmla="*/ 22 w 39"/>
                  <a:gd name="T29" fmla="*/ 79 h 83"/>
                  <a:gd name="T30" fmla="*/ 22 w 39"/>
                  <a:gd name="T31" fmla="*/ 43 h 83"/>
                  <a:gd name="T32" fmla="*/ 20 w 39"/>
                  <a:gd name="T33" fmla="*/ 40 h 83"/>
                  <a:gd name="T34" fmla="*/ 18 w 39"/>
                  <a:gd name="T35" fmla="*/ 43 h 83"/>
                  <a:gd name="T36" fmla="*/ 18 w 39"/>
                  <a:gd name="T37" fmla="*/ 79 h 83"/>
                  <a:gd name="T38" fmla="*/ 18 w 39"/>
                  <a:gd name="T39" fmla="*/ 80 h 83"/>
                  <a:gd name="T40" fmla="*/ 14 w 39"/>
                  <a:gd name="T41" fmla="*/ 83 h 83"/>
                  <a:gd name="T42" fmla="*/ 9 w 39"/>
                  <a:gd name="T43" fmla="*/ 79 h 83"/>
                  <a:gd name="T44" fmla="*/ 9 w 39"/>
                  <a:gd name="T45" fmla="*/ 79 h 83"/>
                  <a:gd name="T46" fmla="*/ 9 w 39"/>
                  <a:gd name="T47" fmla="*/ 79 h 83"/>
                  <a:gd name="T48" fmla="*/ 9 w 39"/>
                  <a:gd name="T49" fmla="*/ 14 h 83"/>
                  <a:gd name="T50" fmla="*/ 7 w 39"/>
                  <a:gd name="T51" fmla="*/ 14 h 83"/>
                  <a:gd name="T52" fmla="*/ 7 w 39"/>
                  <a:gd name="T53" fmla="*/ 43 h 83"/>
                  <a:gd name="T54" fmla="*/ 4 w 39"/>
                  <a:gd name="T55" fmla="*/ 46 h 83"/>
                  <a:gd name="T56" fmla="*/ 0 w 39"/>
                  <a:gd name="T57" fmla="*/ 43 h 83"/>
                  <a:gd name="T58" fmla="*/ 0 w 39"/>
                  <a:gd name="T59" fmla="*/ 10 h 83"/>
                  <a:gd name="T60" fmla="*/ 0 w 39"/>
                  <a:gd name="T61" fmla="*/ 10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grpSp>
        <p:grpSp>
          <p:nvGrpSpPr>
            <p:cNvPr id="103" name="组合 75"/>
            <p:cNvGrpSpPr>
              <a:grpSpLocks/>
            </p:cNvGrpSpPr>
            <p:nvPr/>
          </p:nvGrpSpPr>
          <p:grpSpPr bwMode="auto">
            <a:xfrm>
              <a:off x="6160770" y="2745741"/>
              <a:ext cx="203200" cy="523875"/>
              <a:chOff x="0" y="0"/>
              <a:chExt cx="203200" cy="523875"/>
            </a:xfrm>
          </p:grpSpPr>
          <p:sp>
            <p:nvSpPr>
              <p:cNvPr id="110" name="Oval 16"/>
              <p:cNvSpPr>
                <a:spLocks noChangeArrowheads="1"/>
              </p:cNvSpPr>
              <p:nvPr/>
            </p:nvSpPr>
            <p:spPr bwMode="auto">
              <a:xfrm>
                <a:off x="63500" y="0"/>
                <a:ext cx="82550" cy="84138"/>
              </a:xfrm>
              <a:prstGeom prst="ellipse">
                <a:avLst/>
              </a:pr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sp>
            <p:nvSpPr>
              <p:cNvPr id="111" name="Freeform 17"/>
              <p:cNvSpPr>
                <a:spLocks noChangeArrowheads="1"/>
              </p:cNvSpPr>
              <p:nvPr/>
            </p:nvSpPr>
            <p:spPr bwMode="auto">
              <a:xfrm>
                <a:off x="0" y="88900"/>
                <a:ext cx="203200" cy="434975"/>
              </a:xfrm>
              <a:custGeom>
                <a:avLst/>
                <a:gdLst>
                  <a:gd name="T0" fmla="*/ 0 w 39"/>
                  <a:gd name="T1" fmla="*/ 10 h 83"/>
                  <a:gd name="T2" fmla="*/ 20 w 39"/>
                  <a:gd name="T3" fmla="*/ 0 h 83"/>
                  <a:gd name="T4" fmla="*/ 39 w 39"/>
                  <a:gd name="T5" fmla="*/ 10 h 83"/>
                  <a:gd name="T6" fmla="*/ 39 w 39"/>
                  <a:gd name="T7" fmla="*/ 10 h 83"/>
                  <a:gd name="T8" fmla="*/ 39 w 39"/>
                  <a:gd name="T9" fmla="*/ 43 h 83"/>
                  <a:gd name="T10" fmla="*/ 36 w 39"/>
                  <a:gd name="T11" fmla="*/ 46 h 83"/>
                  <a:gd name="T12" fmla="*/ 32 w 39"/>
                  <a:gd name="T13" fmla="*/ 43 h 83"/>
                  <a:gd name="T14" fmla="*/ 32 w 39"/>
                  <a:gd name="T15" fmla="*/ 14 h 83"/>
                  <a:gd name="T16" fmla="*/ 30 w 39"/>
                  <a:gd name="T17" fmla="*/ 14 h 83"/>
                  <a:gd name="T18" fmla="*/ 30 w 39"/>
                  <a:gd name="T19" fmla="*/ 79 h 83"/>
                  <a:gd name="T20" fmla="*/ 30 w 39"/>
                  <a:gd name="T21" fmla="*/ 79 h 83"/>
                  <a:gd name="T22" fmla="*/ 30 w 39"/>
                  <a:gd name="T23" fmla="*/ 79 h 83"/>
                  <a:gd name="T24" fmla="*/ 26 w 39"/>
                  <a:gd name="T25" fmla="*/ 83 h 83"/>
                  <a:gd name="T26" fmla="*/ 22 w 39"/>
                  <a:gd name="T27" fmla="*/ 80 h 83"/>
                  <a:gd name="T28" fmla="*/ 22 w 39"/>
                  <a:gd name="T29" fmla="*/ 79 h 83"/>
                  <a:gd name="T30" fmla="*/ 22 w 39"/>
                  <a:gd name="T31" fmla="*/ 43 h 83"/>
                  <a:gd name="T32" fmla="*/ 20 w 39"/>
                  <a:gd name="T33" fmla="*/ 40 h 83"/>
                  <a:gd name="T34" fmla="*/ 18 w 39"/>
                  <a:gd name="T35" fmla="*/ 43 h 83"/>
                  <a:gd name="T36" fmla="*/ 18 w 39"/>
                  <a:gd name="T37" fmla="*/ 79 h 83"/>
                  <a:gd name="T38" fmla="*/ 18 w 39"/>
                  <a:gd name="T39" fmla="*/ 80 h 83"/>
                  <a:gd name="T40" fmla="*/ 14 w 39"/>
                  <a:gd name="T41" fmla="*/ 83 h 83"/>
                  <a:gd name="T42" fmla="*/ 9 w 39"/>
                  <a:gd name="T43" fmla="*/ 79 h 83"/>
                  <a:gd name="T44" fmla="*/ 9 w 39"/>
                  <a:gd name="T45" fmla="*/ 79 h 83"/>
                  <a:gd name="T46" fmla="*/ 9 w 39"/>
                  <a:gd name="T47" fmla="*/ 79 h 83"/>
                  <a:gd name="T48" fmla="*/ 9 w 39"/>
                  <a:gd name="T49" fmla="*/ 14 h 83"/>
                  <a:gd name="T50" fmla="*/ 7 w 39"/>
                  <a:gd name="T51" fmla="*/ 14 h 83"/>
                  <a:gd name="T52" fmla="*/ 7 w 39"/>
                  <a:gd name="T53" fmla="*/ 43 h 83"/>
                  <a:gd name="T54" fmla="*/ 4 w 39"/>
                  <a:gd name="T55" fmla="*/ 46 h 83"/>
                  <a:gd name="T56" fmla="*/ 0 w 39"/>
                  <a:gd name="T57" fmla="*/ 43 h 83"/>
                  <a:gd name="T58" fmla="*/ 0 w 39"/>
                  <a:gd name="T59" fmla="*/ 10 h 83"/>
                  <a:gd name="T60" fmla="*/ 0 w 39"/>
                  <a:gd name="T61" fmla="*/ 10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grpSp>
        <p:grpSp>
          <p:nvGrpSpPr>
            <p:cNvPr id="104" name="组合 78"/>
            <p:cNvGrpSpPr>
              <a:grpSpLocks/>
            </p:cNvGrpSpPr>
            <p:nvPr/>
          </p:nvGrpSpPr>
          <p:grpSpPr bwMode="auto">
            <a:xfrm>
              <a:off x="3284219" y="2736216"/>
              <a:ext cx="203200" cy="523875"/>
              <a:chOff x="0" y="0"/>
              <a:chExt cx="203200" cy="523875"/>
            </a:xfrm>
          </p:grpSpPr>
          <p:sp>
            <p:nvSpPr>
              <p:cNvPr id="108" name="Oval 16"/>
              <p:cNvSpPr>
                <a:spLocks noChangeArrowheads="1"/>
              </p:cNvSpPr>
              <p:nvPr/>
            </p:nvSpPr>
            <p:spPr bwMode="auto">
              <a:xfrm>
                <a:off x="63500" y="0"/>
                <a:ext cx="82550" cy="84138"/>
              </a:xfrm>
              <a:prstGeom prst="ellipse">
                <a:avLst/>
              </a:pr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sp>
            <p:nvSpPr>
              <p:cNvPr id="109" name="Freeform 17"/>
              <p:cNvSpPr>
                <a:spLocks noChangeArrowheads="1"/>
              </p:cNvSpPr>
              <p:nvPr/>
            </p:nvSpPr>
            <p:spPr bwMode="auto">
              <a:xfrm>
                <a:off x="0" y="88900"/>
                <a:ext cx="203200" cy="434975"/>
              </a:xfrm>
              <a:custGeom>
                <a:avLst/>
                <a:gdLst>
                  <a:gd name="T0" fmla="*/ 0 w 39"/>
                  <a:gd name="T1" fmla="*/ 10 h 83"/>
                  <a:gd name="T2" fmla="*/ 20 w 39"/>
                  <a:gd name="T3" fmla="*/ 0 h 83"/>
                  <a:gd name="T4" fmla="*/ 39 w 39"/>
                  <a:gd name="T5" fmla="*/ 10 h 83"/>
                  <a:gd name="T6" fmla="*/ 39 w 39"/>
                  <a:gd name="T7" fmla="*/ 10 h 83"/>
                  <a:gd name="T8" fmla="*/ 39 w 39"/>
                  <a:gd name="T9" fmla="*/ 43 h 83"/>
                  <a:gd name="T10" fmla="*/ 36 w 39"/>
                  <a:gd name="T11" fmla="*/ 46 h 83"/>
                  <a:gd name="T12" fmla="*/ 32 w 39"/>
                  <a:gd name="T13" fmla="*/ 43 h 83"/>
                  <a:gd name="T14" fmla="*/ 32 w 39"/>
                  <a:gd name="T15" fmla="*/ 14 h 83"/>
                  <a:gd name="T16" fmla="*/ 30 w 39"/>
                  <a:gd name="T17" fmla="*/ 14 h 83"/>
                  <a:gd name="T18" fmla="*/ 30 w 39"/>
                  <a:gd name="T19" fmla="*/ 79 h 83"/>
                  <a:gd name="T20" fmla="*/ 30 w 39"/>
                  <a:gd name="T21" fmla="*/ 79 h 83"/>
                  <a:gd name="T22" fmla="*/ 30 w 39"/>
                  <a:gd name="T23" fmla="*/ 79 h 83"/>
                  <a:gd name="T24" fmla="*/ 26 w 39"/>
                  <a:gd name="T25" fmla="*/ 83 h 83"/>
                  <a:gd name="T26" fmla="*/ 22 w 39"/>
                  <a:gd name="T27" fmla="*/ 80 h 83"/>
                  <a:gd name="T28" fmla="*/ 22 w 39"/>
                  <a:gd name="T29" fmla="*/ 79 h 83"/>
                  <a:gd name="T30" fmla="*/ 22 w 39"/>
                  <a:gd name="T31" fmla="*/ 43 h 83"/>
                  <a:gd name="T32" fmla="*/ 20 w 39"/>
                  <a:gd name="T33" fmla="*/ 40 h 83"/>
                  <a:gd name="T34" fmla="*/ 18 w 39"/>
                  <a:gd name="T35" fmla="*/ 43 h 83"/>
                  <a:gd name="T36" fmla="*/ 18 w 39"/>
                  <a:gd name="T37" fmla="*/ 79 h 83"/>
                  <a:gd name="T38" fmla="*/ 18 w 39"/>
                  <a:gd name="T39" fmla="*/ 80 h 83"/>
                  <a:gd name="T40" fmla="*/ 14 w 39"/>
                  <a:gd name="T41" fmla="*/ 83 h 83"/>
                  <a:gd name="T42" fmla="*/ 9 w 39"/>
                  <a:gd name="T43" fmla="*/ 79 h 83"/>
                  <a:gd name="T44" fmla="*/ 9 w 39"/>
                  <a:gd name="T45" fmla="*/ 79 h 83"/>
                  <a:gd name="T46" fmla="*/ 9 w 39"/>
                  <a:gd name="T47" fmla="*/ 79 h 83"/>
                  <a:gd name="T48" fmla="*/ 9 w 39"/>
                  <a:gd name="T49" fmla="*/ 14 h 83"/>
                  <a:gd name="T50" fmla="*/ 7 w 39"/>
                  <a:gd name="T51" fmla="*/ 14 h 83"/>
                  <a:gd name="T52" fmla="*/ 7 w 39"/>
                  <a:gd name="T53" fmla="*/ 43 h 83"/>
                  <a:gd name="T54" fmla="*/ 4 w 39"/>
                  <a:gd name="T55" fmla="*/ 46 h 83"/>
                  <a:gd name="T56" fmla="*/ 0 w 39"/>
                  <a:gd name="T57" fmla="*/ 43 h 83"/>
                  <a:gd name="T58" fmla="*/ 0 w 39"/>
                  <a:gd name="T59" fmla="*/ 10 h 83"/>
                  <a:gd name="T60" fmla="*/ 0 w 39"/>
                  <a:gd name="T61" fmla="*/ 10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grpSp>
        <p:grpSp>
          <p:nvGrpSpPr>
            <p:cNvPr id="105" name="组合 81"/>
            <p:cNvGrpSpPr>
              <a:grpSpLocks/>
            </p:cNvGrpSpPr>
            <p:nvPr/>
          </p:nvGrpSpPr>
          <p:grpSpPr bwMode="auto">
            <a:xfrm>
              <a:off x="4712969" y="4174490"/>
              <a:ext cx="203200" cy="523875"/>
              <a:chOff x="0" y="0"/>
              <a:chExt cx="203200" cy="523875"/>
            </a:xfrm>
          </p:grpSpPr>
          <p:sp>
            <p:nvSpPr>
              <p:cNvPr id="106" name="Oval 16"/>
              <p:cNvSpPr>
                <a:spLocks noChangeArrowheads="1"/>
              </p:cNvSpPr>
              <p:nvPr/>
            </p:nvSpPr>
            <p:spPr bwMode="auto">
              <a:xfrm>
                <a:off x="63500" y="0"/>
                <a:ext cx="82550" cy="84138"/>
              </a:xfrm>
              <a:prstGeom prst="ellipse">
                <a:avLst/>
              </a:pr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sp>
            <p:nvSpPr>
              <p:cNvPr id="107" name="Freeform 17"/>
              <p:cNvSpPr>
                <a:spLocks noChangeArrowheads="1"/>
              </p:cNvSpPr>
              <p:nvPr/>
            </p:nvSpPr>
            <p:spPr bwMode="auto">
              <a:xfrm>
                <a:off x="0" y="88900"/>
                <a:ext cx="203200" cy="434975"/>
              </a:xfrm>
              <a:custGeom>
                <a:avLst/>
                <a:gdLst>
                  <a:gd name="T0" fmla="*/ 0 w 39"/>
                  <a:gd name="T1" fmla="*/ 10 h 83"/>
                  <a:gd name="T2" fmla="*/ 20 w 39"/>
                  <a:gd name="T3" fmla="*/ 0 h 83"/>
                  <a:gd name="T4" fmla="*/ 39 w 39"/>
                  <a:gd name="T5" fmla="*/ 10 h 83"/>
                  <a:gd name="T6" fmla="*/ 39 w 39"/>
                  <a:gd name="T7" fmla="*/ 10 h 83"/>
                  <a:gd name="T8" fmla="*/ 39 w 39"/>
                  <a:gd name="T9" fmla="*/ 43 h 83"/>
                  <a:gd name="T10" fmla="*/ 36 w 39"/>
                  <a:gd name="T11" fmla="*/ 46 h 83"/>
                  <a:gd name="T12" fmla="*/ 32 w 39"/>
                  <a:gd name="T13" fmla="*/ 43 h 83"/>
                  <a:gd name="T14" fmla="*/ 32 w 39"/>
                  <a:gd name="T15" fmla="*/ 14 h 83"/>
                  <a:gd name="T16" fmla="*/ 30 w 39"/>
                  <a:gd name="T17" fmla="*/ 14 h 83"/>
                  <a:gd name="T18" fmla="*/ 30 w 39"/>
                  <a:gd name="T19" fmla="*/ 79 h 83"/>
                  <a:gd name="T20" fmla="*/ 30 w 39"/>
                  <a:gd name="T21" fmla="*/ 79 h 83"/>
                  <a:gd name="T22" fmla="*/ 30 w 39"/>
                  <a:gd name="T23" fmla="*/ 79 h 83"/>
                  <a:gd name="T24" fmla="*/ 26 w 39"/>
                  <a:gd name="T25" fmla="*/ 83 h 83"/>
                  <a:gd name="T26" fmla="*/ 22 w 39"/>
                  <a:gd name="T27" fmla="*/ 80 h 83"/>
                  <a:gd name="T28" fmla="*/ 22 w 39"/>
                  <a:gd name="T29" fmla="*/ 79 h 83"/>
                  <a:gd name="T30" fmla="*/ 22 w 39"/>
                  <a:gd name="T31" fmla="*/ 43 h 83"/>
                  <a:gd name="T32" fmla="*/ 20 w 39"/>
                  <a:gd name="T33" fmla="*/ 40 h 83"/>
                  <a:gd name="T34" fmla="*/ 18 w 39"/>
                  <a:gd name="T35" fmla="*/ 43 h 83"/>
                  <a:gd name="T36" fmla="*/ 18 w 39"/>
                  <a:gd name="T37" fmla="*/ 79 h 83"/>
                  <a:gd name="T38" fmla="*/ 18 w 39"/>
                  <a:gd name="T39" fmla="*/ 80 h 83"/>
                  <a:gd name="T40" fmla="*/ 14 w 39"/>
                  <a:gd name="T41" fmla="*/ 83 h 83"/>
                  <a:gd name="T42" fmla="*/ 9 w 39"/>
                  <a:gd name="T43" fmla="*/ 79 h 83"/>
                  <a:gd name="T44" fmla="*/ 9 w 39"/>
                  <a:gd name="T45" fmla="*/ 79 h 83"/>
                  <a:gd name="T46" fmla="*/ 9 w 39"/>
                  <a:gd name="T47" fmla="*/ 79 h 83"/>
                  <a:gd name="T48" fmla="*/ 9 w 39"/>
                  <a:gd name="T49" fmla="*/ 14 h 83"/>
                  <a:gd name="T50" fmla="*/ 7 w 39"/>
                  <a:gd name="T51" fmla="*/ 14 h 83"/>
                  <a:gd name="T52" fmla="*/ 7 w 39"/>
                  <a:gd name="T53" fmla="*/ 43 h 83"/>
                  <a:gd name="T54" fmla="*/ 4 w 39"/>
                  <a:gd name="T55" fmla="*/ 46 h 83"/>
                  <a:gd name="T56" fmla="*/ 0 w 39"/>
                  <a:gd name="T57" fmla="*/ 43 h 83"/>
                  <a:gd name="T58" fmla="*/ 0 w 39"/>
                  <a:gd name="T59" fmla="*/ 10 h 83"/>
                  <a:gd name="T60" fmla="*/ 0 w 39"/>
                  <a:gd name="T61" fmla="*/ 10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solidFill>
                <a:srgbClr val="1E1D3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grpSp>
      </p:grpSp>
      <p:sp>
        <p:nvSpPr>
          <p:cNvPr id="122" name="矩形 25"/>
          <p:cNvSpPr>
            <a:spLocks noChangeArrowheads="1"/>
          </p:cNvSpPr>
          <p:nvPr/>
        </p:nvSpPr>
        <p:spPr bwMode="auto">
          <a:xfrm>
            <a:off x="751128" y="2439354"/>
            <a:ext cx="2113205" cy="173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123" name="矩形 25"/>
          <p:cNvSpPr>
            <a:spLocks noChangeArrowheads="1"/>
          </p:cNvSpPr>
          <p:nvPr/>
        </p:nvSpPr>
        <p:spPr bwMode="auto">
          <a:xfrm>
            <a:off x="6860704" y="2439354"/>
            <a:ext cx="2113205" cy="173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85"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87" name="矩形 86"/>
          <p:cNvSpPr/>
          <p:nvPr/>
        </p:nvSpPr>
        <p:spPr>
          <a:xfrm>
            <a:off x="0" y="207231"/>
            <a:ext cx="4078950" cy="44875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88" name="直角三角形 87"/>
          <p:cNvSpPr/>
          <p:nvPr/>
        </p:nvSpPr>
        <p:spPr>
          <a:xfrm flipV="1">
            <a:off x="3396106" y="651509"/>
            <a:ext cx="682844" cy="137160"/>
          </a:xfrm>
          <a:prstGeom prst="rtTriangl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89"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grpSp>
        <p:nvGrpSpPr>
          <p:cNvPr id="124" name="组合 123"/>
          <p:cNvGrpSpPr/>
          <p:nvPr/>
        </p:nvGrpSpPr>
        <p:grpSpPr>
          <a:xfrm flipH="1">
            <a:off x="8587951" y="212165"/>
            <a:ext cx="990052" cy="766369"/>
            <a:chOff x="0" y="0"/>
            <a:chExt cx="1865117" cy="1555038"/>
          </a:xfrm>
        </p:grpSpPr>
        <p:sp>
          <p:nvSpPr>
            <p:cNvPr id="125" name="矩形 124"/>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126" name="矩形 125"/>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127" name="矩形 126"/>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128" name="矩形 127"/>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129" name="矩形 128"/>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130" name="矩形 129"/>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Tree>
    <p:extLst>
      <p:ext uri="{BB962C8B-B14F-4D97-AF65-F5344CB8AC3E}">
        <p14:creationId xmlns:p14="http://schemas.microsoft.com/office/powerpoint/2010/main" val="2655386044"/>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 calcmode="lin" valueType="num">
                                      <p:cBhvr additive="base">
                                        <p:cTn id="7" dur="500" fill="hold"/>
                                        <p:tgtEl>
                                          <p:spTgt spid="87"/>
                                        </p:tgtEl>
                                        <p:attrNameLst>
                                          <p:attrName>ppt_x</p:attrName>
                                        </p:attrNameLst>
                                      </p:cBhvr>
                                      <p:tavLst>
                                        <p:tav tm="0">
                                          <p:val>
                                            <p:strVal val="0-#ppt_w/2"/>
                                          </p:val>
                                        </p:tav>
                                        <p:tav tm="100000">
                                          <p:val>
                                            <p:strVal val="#ppt_x"/>
                                          </p:val>
                                        </p:tav>
                                      </p:tavLst>
                                    </p:anim>
                                    <p:anim calcmode="lin" valueType="num">
                                      <p:cBhvr additive="base">
                                        <p:cTn id="8" dur="500" fill="hold"/>
                                        <p:tgtEl>
                                          <p:spTgt spid="8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88"/>
                                        </p:tgtEl>
                                        <p:attrNameLst>
                                          <p:attrName>style.visibility</p:attrName>
                                        </p:attrNameLst>
                                      </p:cBhvr>
                                      <p:to>
                                        <p:strVal val="visible"/>
                                      </p:to>
                                    </p:set>
                                    <p:animEffect transition="in" filter="wipe(right)">
                                      <p:cBhvr>
                                        <p:cTn id="12" dur="500"/>
                                        <p:tgtEl>
                                          <p:spTgt spid="88"/>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
                                        </p:tgtEl>
                                        <p:attrNameLst>
                                          <p:attrName>style.visibility</p:attrName>
                                        </p:attrNameLst>
                                      </p:cBhvr>
                                      <p:to>
                                        <p:strVal val="visible"/>
                                      </p:to>
                                    </p:set>
                                    <p:animEffect transition="in" filter="wipe(left)">
                                      <p:cBhvr>
                                        <p:cTn id="16" dur="500"/>
                                        <p:tgtEl>
                                          <p:spTgt spid="85"/>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9"/>
                                        </p:tgtEl>
                                        <p:attrNameLst>
                                          <p:attrName>style.visibility</p:attrName>
                                        </p:attrNameLst>
                                      </p:cBhvr>
                                      <p:to>
                                        <p:strVal val="visible"/>
                                      </p:to>
                                    </p:set>
                                    <p:anim calcmode="lin" valueType="num">
                                      <p:cBhvr>
                                        <p:cTn id="19" dur="500" fill="hold"/>
                                        <p:tgtEl>
                                          <p:spTgt spid="89"/>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9"/>
                                        </p:tgtEl>
                                        <p:attrNameLst>
                                          <p:attrName>ppt_y</p:attrName>
                                        </p:attrNameLst>
                                      </p:cBhvr>
                                      <p:tavLst>
                                        <p:tav tm="0">
                                          <p:val>
                                            <p:strVal val="#ppt_y"/>
                                          </p:val>
                                        </p:tav>
                                        <p:tav tm="100000">
                                          <p:val>
                                            <p:strVal val="#ppt_y"/>
                                          </p:val>
                                        </p:tav>
                                      </p:tavLst>
                                    </p:anim>
                                    <p:anim calcmode="lin" valueType="num">
                                      <p:cBhvr>
                                        <p:cTn id="21" dur="500" fill="hold"/>
                                        <p:tgtEl>
                                          <p:spTgt spid="89"/>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9"/>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9"/>
                                        </p:tgtEl>
                                      </p:cBhvr>
                                    </p:animEffect>
                                  </p:childTnLst>
                                </p:cTn>
                              </p:par>
                              <p:par>
                                <p:cTn id="24" presetID="53" presetClass="entr" presetSubtype="16" fill="hold" nodeType="withEffect">
                                  <p:stCondLst>
                                    <p:cond delay="0"/>
                                  </p:stCondLst>
                                  <p:childTnLst>
                                    <p:set>
                                      <p:cBhvr>
                                        <p:cTn id="25" dur="1" fill="hold">
                                          <p:stCondLst>
                                            <p:cond delay="0"/>
                                          </p:stCondLst>
                                        </p:cTn>
                                        <p:tgtEl>
                                          <p:spTgt spid="124"/>
                                        </p:tgtEl>
                                        <p:attrNameLst>
                                          <p:attrName>style.visibility</p:attrName>
                                        </p:attrNameLst>
                                      </p:cBhvr>
                                      <p:to>
                                        <p:strVal val="visible"/>
                                      </p:to>
                                    </p:set>
                                    <p:anim calcmode="lin" valueType="num">
                                      <p:cBhvr>
                                        <p:cTn id="26" dur="500" fill="hold"/>
                                        <p:tgtEl>
                                          <p:spTgt spid="124"/>
                                        </p:tgtEl>
                                        <p:attrNameLst>
                                          <p:attrName>ppt_w</p:attrName>
                                        </p:attrNameLst>
                                      </p:cBhvr>
                                      <p:tavLst>
                                        <p:tav tm="0">
                                          <p:val>
                                            <p:fltVal val="0"/>
                                          </p:val>
                                        </p:tav>
                                        <p:tav tm="100000">
                                          <p:val>
                                            <p:strVal val="#ppt_w"/>
                                          </p:val>
                                        </p:tav>
                                      </p:tavLst>
                                    </p:anim>
                                    <p:anim calcmode="lin" valueType="num">
                                      <p:cBhvr>
                                        <p:cTn id="27" dur="500" fill="hold"/>
                                        <p:tgtEl>
                                          <p:spTgt spid="124"/>
                                        </p:tgtEl>
                                        <p:attrNameLst>
                                          <p:attrName>ppt_h</p:attrName>
                                        </p:attrNameLst>
                                      </p:cBhvr>
                                      <p:tavLst>
                                        <p:tav tm="0">
                                          <p:val>
                                            <p:fltVal val="0"/>
                                          </p:val>
                                        </p:tav>
                                        <p:tav tm="100000">
                                          <p:val>
                                            <p:strVal val="#ppt_h"/>
                                          </p:val>
                                        </p:tav>
                                      </p:tavLst>
                                    </p:anim>
                                    <p:animEffect transition="in" filter="fade">
                                      <p:cBhvr>
                                        <p:cTn id="28" dur="500"/>
                                        <p:tgtEl>
                                          <p:spTgt spid="124"/>
                                        </p:tgtEl>
                                      </p:cBhvr>
                                    </p:animEffect>
                                  </p:childTnLst>
                                </p:cTn>
                              </p:par>
                            </p:childTnLst>
                          </p:cTn>
                        </p:par>
                        <p:par>
                          <p:cTn id="29" fill="hold">
                            <p:stCondLst>
                              <p:cond delay="2000"/>
                            </p:stCondLst>
                            <p:childTnLst>
                              <p:par>
                                <p:cTn id="30" presetID="53" presetClass="entr" presetSubtype="16"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1000" fill="hold"/>
                                        <p:tgtEl>
                                          <p:spTgt spid="2"/>
                                        </p:tgtEl>
                                        <p:attrNameLst>
                                          <p:attrName>ppt_w</p:attrName>
                                        </p:attrNameLst>
                                      </p:cBhvr>
                                      <p:tavLst>
                                        <p:tav tm="0">
                                          <p:val>
                                            <p:fltVal val="0"/>
                                          </p:val>
                                        </p:tav>
                                        <p:tav tm="100000">
                                          <p:val>
                                            <p:strVal val="#ppt_w"/>
                                          </p:val>
                                        </p:tav>
                                      </p:tavLst>
                                    </p:anim>
                                    <p:anim calcmode="lin" valueType="num">
                                      <p:cBhvr>
                                        <p:cTn id="33" dur="1000" fill="hold"/>
                                        <p:tgtEl>
                                          <p:spTgt spid="2"/>
                                        </p:tgtEl>
                                        <p:attrNameLst>
                                          <p:attrName>ppt_h</p:attrName>
                                        </p:attrNameLst>
                                      </p:cBhvr>
                                      <p:tavLst>
                                        <p:tav tm="0">
                                          <p:val>
                                            <p:fltVal val="0"/>
                                          </p:val>
                                        </p:tav>
                                        <p:tav tm="100000">
                                          <p:val>
                                            <p:strVal val="#ppt_h"/>
                                          </p:val>
                                        </p:tav>
                                      </p:tavLst>
                                    </p:anim>
                                    <p:animEffect transition="in" filter="fade">
                                      <p:cBhvr>
                                        <p:cTn id="34" dur="1000"/>
                                        <p:tgtEl>
                                          <p:spTgt spid="2"/>
                                        </p:tgtEl>
                                      </p:cBhvr>
                                    </p:animEffect>
                                  </p:childTnLst>
                                </p:cTn>
                              </p:par>
                              <p:par>
                                <p:cTn id="35" presetID="8" presetClass="emph" presetSubtype="0" fill="hold" nodeType="withEffect">
                                  <p:stCondLst>
                                    <p:cond delay="0"/>
                                  </p:stCondLst>
                                  <p:childTnLst>
                                    <p:animRot by="-21600000">
                                      <p:cBhvr>
                                        <p:cTn id="36" dur="1000" fill="hold"/>
                                        <p:tgtEl>
                                          <p:spTgt spid="2"/>
                                        </p:tgtEl>
                                        <p:attrNameLst>
                                          <p:attrName>r</p:attrName>
                                        </p:attrNameLst>
                                      </p:cBhvr>
                                    </p:animRot>
                                  </p:childTnLst>
                                </p:cTn>
                              </p:par>
                            </p:childTnLst>
                          </p:cTn>
                        </p:par>
                        <p:par>
                          <p:cTn id="37" fill="hold">
                            <p:stCondLst>
                              <p:cond delay="3000"/>
                            </p:stCondLst>
                            <p:childTnLst>
                              <p:par>
                                <p:cTn id="38" presetID="22" presetClass="entr" presetSubtype="8" fill="hold" grpId="0" nodeType="afterEffect">
                                  <p:stCondLst>
                                    <p:cond delay="0"/>
                                  </p:stCondLst>
                                  <p:childTnLst>
                                    <p:set>
                                      <p:cBhvr>
                                        <p:cTn id="39" dur="1" fill="hold">
                                          <p:stCondLst>
                                            <p:cond delay="0"/>
                                          </p:stCondLst>
                                        </p:cTn>
                                        <p:tgtEl>
                                          <p:spTgt spid="77"/>
                                        </p:tgtEl>
                                        <p:attrNameLst>
                                          <p:attrName>style.visibility</p:attrName>
                                        </p:attrNameLst>
                                      </p:cBhvr>
                                      <p:to>
                                        <p:strVal val="visible"/>
                                      </p:to>
                                    </p:set>
                                    <p:animEffect transition="in" filter="wipe(left)">
                                      <p:cBhvr>
                                        <p:cTn id="40" dur="500"/>
                                        <p:tgtEl>
                                          <p:spTgt spid="7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74"/>
                                        </p:tgtEl>
                                        <p:attrNameLst>
                                          <p:attrName>style.visibility</p:attrName>
                                        </p:attrNameLst>
                                      </p:cBhvr>
                                      <p:to>
                                        <p:strVal val="visible"/>
                                      </p:to>
                                    </p:set>
                                    <p:animEffect transition="in" filter="wipe(left)">
                                      <p:cBhvr>
                                        <p:cTn id="43" dur="500"/>
                                        <p:tgtEl>
                                          <p:spTgt spid="74"/>
                                        </p:tgtEl>
                                      </p:cBhvr>
                                    </p:animEffect>
                                  </p:childTnLst>
                                </p:cTn>
                              </p:par>
                            </p:childTnLst>
                          </p:cTn>
                        </p:par>
                        <p:par>
                          <p:cTn id="44" fill="hold">
                            <p:stCondLst>
                              <p:cond delay="3500"/>
                            </p:stCondLst>
                            <p:childTnLst>
                              <p:par>
                                <p:cTn id="45" presetID="14" presetClass="entr" presetSubtype="10" fill="hold" grpId="0" nodeType="afterEffect">
                                  <p:stCondLst>
                                    <p:cond delay="0"/>
                                  </p:stCondLst>
                                  <p:childTnLst>
                                    <p:set>
                                      <p:cBhvr>
                                        <p:cTn id="46" dur="1" fill="hold">
                                          <p:stCondLst>
                                            <p:cond delay="0"/>
                                          </p:stCondLst>
                                        </p:cTn>
                                        <p:tgtEl>
                                          <p:spTgt spid="122"/>
                                        </p:tgtEl>
                                        <p:attrNameLst>
                                          <p:attrName>style.visibility</p:attrName>
                                        </p:attrNameLst>
                                      </p:cBhvr>
                                      <p:to>
                                        <p:strVal val="visible"/>
                                      </p:to>
                                    </p:set>
                                    <p:animEffect transition="in" filter="randombar(horizontal)">
                                      <p:cBhvr>
                                        <p:cTn id="47" dur="500"/>
                                        <p:tgtEl>
                                          <p:spTgt spid="122"/>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123"/>
                                        </p:tgtEl>
                                        <p:attrNameLst>
                                          <p:attrName>style.visibility</p:attrName>
                                        </p:attrNameLst>
                                      </p:cBhvr>
                                      <p:to>
                                        <p:strVal val="visible"/>
                                      </p:to>
                                    </p:set>
                                    <p:animEffect transition="in" filter="randombar(horizontal)">
                                      <p:cBhvr>
                                        <p:cTn id="50"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7" grpId="0"/>
      <p:bldP spid="122" grpId="0"/>
      <p:bldP spid="123" grpId="0"/>
      <p:bldP spid="85" grpId="0" animBg="1"/>
      <p:bldP spid="87" grpId="0" animBg="1"/>
      <p:bldP spid="88" grpId="0" animBg="1"/>
      <p:bldP spid="89" grpId="0" bldLvl="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8710184" y="4468738"/>
            <a:ext cx="1017756" cy="1005126"/>
          </a:xfrm>
          <a:prstGeom prst="rect">
            <a:avLst/>
          </a:prstGeom>
          <a:solidFill>
            <a:srgbClr val="9751CB">
              <a:alpha val="5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3" name="矩形 52"/>
          <p:cNvSpPr/>
          <p:nvPr/>
        </p:nvSpPr>
        <p:spPr>
          <a:xfrm>
            <a:off x="8085732" y="4845299"/>
            <a:ext cx="486093" cy="480060"/>
          </a:xfrm>
          <a:prstGeom prst="rect">
            <a:avLst/>
          </a:prstGeom>
          <a:solidFill>
            <a:schemeClr val="accent1">
              <a:lumMod val="60000"/>
              <a:lumOff val="4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4" name="矩形 53"/>
          <p:cNvSpPr/>
          <p:nvPr/>
        </p:nvSpPr>
        <p:spPr>
          <a:xfrm>
            <a:off x="9302442" y="4085059"/>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5" name="矩形 54"/>
          <p:cNvSpPr/>
          <p:nvPr/>
        </p:nvSpPr>
        <p:spPr>
          <a:xfrm>
            <a:off x="7758206" y="5138539"/>
            <a:ext cx="189168" cy="186820"/>
          </a:xfrm>
          <a:prstGeom prst="rect">
            <a:avLst/>
          </a:prstGeom>
          <a:solidFill>
            <a:srgbClr val="9DDFB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6" name="矩形 55"/>
          <p:cNvSpPr/>
          <p:nvPr/>
        </p:nvSpPr>
        <p:spPr>
          <a:xfrm>
            <a:off x="9055219" y="3834882"/>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8" name="矩形 57"/>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9" name="矩形 58"/>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0" name="矩形 59"/>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2" name="矩形 61"/>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37" name="等腰三角形 36"/>
          <p:cNvSpPr/>
          <p:nvPr/>
        </p:nvSpPr>
        <p:spPr>
          <a:xfrm rot="1896594">
            <a:off x="7205239" y="1405468"/>
            <a:ext cx="821728" cy="769580"/>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38" name="组合 37"/>
          <p:cNvGrpSpPr/>
          <p:nvPr/>
        </p:nvGrpSpPr>
        <p:grpSpPr>
          <a:xfrm>
            <a:off x="1609787" y="906445"/>
            <a:ext cx="6006317" cy="3683497"/>
            <a:chOff x="898996" y="975562"/>
            <a:chExt cx="7532416" cy="4677456"/>
          </a:xfrm>
        </p:grpSpPr>
        <p:sp>
          <p:nvSpPr>
            <p:cNvPr id="39" name="等腰三角形 7"/>
            <p:cNvSpPr/>
            <p:nvPr/>
          </p:nvSpPr>
          <p:spPr>
            <a:xfrm rot="6256294">
              <a:off x="1621542" y="3722592"/>
              <a:ext cx="1921332" cy="1939520"/>
            </a:xfrm>
            <a:custGeom>
              <a:avLst/>
              <a:gdLst>
                <a:gd name="connsiteX0" fmla="*/ 0 w 1155700"/>
                <a:gd name="connsiteY0" fmla="*/ 1727200 h 1727200"/>
                <a:gd name="connsiteX1" fmla="*/ 577850 w 1155700"/>
                <a:gd name="connsiteY1" fmla="*/ 0 h 1727200"/>
                <a:gd name="connsiteX2" fmla="*/ 1155700 w 1155700"/>
                <a:gd name="connsiteY2" fmla="*/ 1727200 h 1727200"/>
                <a:gd name="connsiteX3" fmla="*/ 0 w 1155700"/>
                <a:gd name="connsiteY3" fmla="*/ 1727200 h 1727200"/>
                <a:gd name="connsiteX0" fmla="*/ 0 w 1557814"/>
                <a:gd name="connsiteY0" fmla="*/ 1691888 h 1727200"/>
                <a:gd name="connsiteX1" fmla="*/ 979964 w 1557814"/>
                <a:gd name="connsiteY1" fmla="*/ 0 h 1727200"/>
                <a:gd name="connsiteX2" fmla="*/ 1557814 w 1557814"/>
                <a:gd name="connsiteY2" fmla="*/ 1727200 h 1727200"/>
                <a:gd name="connsiteX3" fmla="*/ 0 w 1557814"/>
                <a:gd name="connsiteY3" fmla="*/ 1691888 h 1727200"/>
                <a:gd name="connsiteX0" fmla="*/ 0 w 1557814"/>
                <a:gd name="connsiteY0" fmla="*/ 1830515 h 1865827"/>
                <a:gd name="connsiteX1" fmla="*/ 984015 w 1557814"/>
                <a:gd name="connsiteY1" fmla="*/ 0 h 1865827"/>
                <a:gd name="connsiteX2" fmla="*/ 1557814 w 1557814"/>
                <a:gd name="connsiteY2" fmla="*/ 1865827 h 1865827"/>
                <a:gd name="connsiteX3" fmla="*/ 0 w 1557814"/>
                <a:gd name="connsiteY3" fmla="*/ 1830515 h 1865827"/>
                <a:gd name="connsiteX0" fmla="*/ 0 w 1964625"/>
                <a:gd name="connsiteY0" fmla="*/ 1830515 h 1919600"/>
                <a:gd name="connsiteX1" fmla="*/ 984015 w 1964625"/>
                <a:gd name="connsiteY1" fmla="*/ 0 h 1919600"/>
                <a:gd name="connsiteX2" fmla="*/ 1964625 w 1964625"/>
                <a:gd name="connsiteY2" fmla="*/ 1919600 h 1919600"/>
                <a:gd name="connsiteX3" fmla="*/ 0 w 1964625"/>
                <a:gd name="connsiteY3" fmla="*/ 1830515 h 1919600"/>
                <a:gd name="connsiteX0" fmla="*/ 0 w 1896608"/>
                <a:gd name="connsiteY0" fmla="*/ 1891840 h 1919600"/>
                <a:gd name="connsiteX1" fmla="*/ 915998 w 1896608"/>
                <a:gd name="connsiteY1" fmla="*/ 0 h 1919600"/>
                <a:gd name="connsiteX2" fmla="*/ 1896608 w 1896608"/>
                <a:gd name="connsiteY2" fmla="*/ 1919600 h 1919600"/>
                <a:gd name="connsiteX3" fmla="*/ 0 w 1896608"/>
                <a:gd name="connsiteY3" fmla="*/ 1891840 h 1919600"/>
                <a:gd name="connsiteX0" fmla="*/ 0 w 1921332"/>
                <a:gd name="connsiteY0" fmla="*/ 1891840 h 1939520"/>
                <a:gd name="connsiteX1" fmla="*/ 915998 w 1921332"/>
                <a:gd name="connsiteY1" fmla="*/ 0 h 1939520"/>
                <a:gd name="connsiteX2" fmla="*/ 1921332 w 1921332"/>
                <a:gd name="connsiteY2" fmla="*/ 1939520 h 1939520"/>
                <a:gd name="connsiteX3" fmla="*/ 0 w 1921332"/>
                <a:gd name="connsiteY3" fmla="*/ 1891840 h 1939520"/>
              </a:gdLst>
              <a:ahLst/>
              <a:cxnLst>
                <a:cxn ang="0">
                  <a:pos x="connsiteX0" y="connsiteY0"/>
                </a:cxn>
                <a:cxn ang="0">
                  <a:pos x="connsiteX1" y="connsiteY1"/>
                </a:cxn>
                <a:cxn ang="0">
                  <a:pos x="connsiteX2" y="connsiteY2"/>
                </a:cxn>
                <a:cxn ang="0">
                  <a:pos x="connsiteX3" y="connsiteY3"/>
                </a:cxn>
              </a:cxnLst>
              <a:rect l="l" t="t" r="r" b="b"/>
              <a:pathLst>
                <a:path w="1921332" h="1939520">
                  <a:moveTo>
                    <a:pt x="0" y="1891840"/>
                  </a:moveTo>
                  <a:lnTo>
                    <a:pt x="915998" y="0"/>
                  </a:lnTo>
                  <a:lnTo>
                    <a:pt x="1921332" y="1939520"/>
                  </a:lnTo>
                  <a:lnTo>
                    <a:pt x="0" y="189184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9"/>
            <p:cNvSpPr/>
            <p:nvPr/>
          </p:nvSpPr>
          <p:spPr>
            <a:xfrm>
              <a:off x="1990776" y="2320802"/>
              <a:ext cx="6440636" cy="1886857"/>
            </a:xfrm>
            <a:custGeom>
              <a:avLst/>
              <a:gdLst>
                <a:gd name="connsiteX0" fmla="*/ 0 w 6069161"/>
                <a:gd name="connsiteY0" fmla="*/ 0 h 1886857"/>
                <a:gd name="connsiteX1" fmla="*/ 6069161 w 6069161"/>
                <a:gd name="connsiteY1" fmla="*/ 0 h 1886857"/>
                <a:gd name="connsiteX2" fmla="*/ 6069161 w 6069161"/>
                <a:gd name="connsiteY2" fmla="*/ 1886857 h 1886857"/>
                <a:gd name="connsiteX3" fmla="*/ 0 w 6069161"/>
                <a:gd name="connsiteY3" fmla="*/ 1886857 h 1886857"/>
                <a:gd name="connsiteX4" fmla="*/ 0 w 6069161"/>
                <a:gd name="connsiteY4" fmla="*/ 0 h 1886857"/>
                <a:gd name="connsiteX0" fmla="*/ 371475 w 6440636"/>
                <a:gd name="connsiteY0" fmla="*/ 0 h 1886857"/>
                <a:gd name="connsiteX1" fmla="*/ 6440636 w 6440636"/>
                <a:gd name="connsiteY1" fmla="*/ 0 h 1886857"/>
                <a:gd name="connsiteX2" fmla="*/ 6440636 w 6440636"/>
                <a:gd name="connsiteY2" fmla="*/ 1886857 h 1886857"/>
                <a:gd name="connsiteX3" fmla="*/ 0 w 6440636"/>
                <a:gd name="connsiteY3" fmla="*/ 1886857 h 1886857"/>
                <a:gd name="connsiteX4" fmla="*/ 371475 w 6440636"/>
                <a:gd name="connsiteY4" fmla="*/ 0 h 1886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0636" h="1886857">
                  <a:moveTo>
                    <a:pt x="371475" y="0"/>
                  </a:moveTo>
                  <a:lnTo>
                    <a:pt x="6440636" y="0"/>
                  </a:lnTo>
                  <a:lnTo>
                    <a:pt x="6440636" y="1886857"/>
                  </a:lnTo>
                  <a:lnTo>
                    <a:pt x="0" y="1886857"/>
                  </a:lnTo>
                  <a:lnTo>
                    <a:pt x="371475" y="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等腰三角形 1"/>
            <p:cNvSpPr/>
            <p:nvPr/>
          </p:nvSpPr>
          <p:spPr>
            <a:xfrm rot="12182262">
              <a:off x="1703606" y="975562"/>
              <a:ext cx="1474994" cy="4654133"/>
            </a:xfrm>
            <a:custGeom>
              <a:avLst/>
              <a:gdLst>
                <a:gd name="connsiteX0" fmla="*/ 0 w 1669143"/>
                <a:gd name="connsiteY0" fmla="*/ 3672115 h 3672115"/>
                <a:gd name="connsiteX1" fmla="*/ 834572 w 1669143"/>
                <a:gd name="connsiteY1" fmla="*/ 0 h 3672115"/>
                <a:gd name="connsiteX2" fmla="*/ 1669143 w 1669143"/>
                <a:gd name="connsiteY2" fmla="*/ 3672115 h 3672115"/>
                <a:gd name="connsiteX3" fmla="*/ 0 w 1669143"/>
                <a:gd name="connsiteY3" fmla="*/ 3672115 h 3672115"/>
                <a:gd name="connsiteX0" fmla="*/ 0 w 1433026"/>
                <a:gd name="connsiteY0" fmla="*/ 3672115 h 3672115"/>
                <a:gd name="connsiteX1" fmla="*/ 834572 w 1433026"/>
                <a:gd name="connsiteY1" fmla="*/ 0 h 3672115"/>
                <a:gd name="connsiteX2" fmla="*/ 1433026 w 1433026"/>
                <a:gd name="connsiteY2" fmla="*/ 3599030 h 3672115"/>
                <a:gd name="connsiteX3" fmla="*/ 0 w 1433026"/>
                <a:gd name="connsiteY3" fmla="*/ 3672115 h 3672115"/>
                <a:gd name="connsiteX0" fmla="*/ 0 w 1451619"/>
                <a:gd name="connsiteY0" fmla="*/ 4184732 h 4184732"/>
                <a:gd name="connsiteX1" fmla="*/ 853165 w 1451619"/>
                <a:gd name="connsiteY1" fmla="*/ 0 h 4184732"/>
                <a:gd name="connsiteX2" fmla="*/ 1451619 w 1451619"/>
                <a:gd name="connsiteY2" fmla="*/ 3599030 h 4184732"/>
                <a:gd name="connsiteX3" fmla="*/ 0 w 1451619"/>
                <a:gd name="connsiteY3" fmla="*/ 4184732 h 4184732"/>
                <a:gd name="connsiteX0" fmla="*/ 0 w 1472509"/>
                <a:gd name="connsiteY0" fmla="*/ 4200515 h 4200515"/>
                <a:gd name="connsiteX1" fmla="*/ 874055 w 1472509"/>
                <a:gd name="connsiteY1" fmla="*/ 0 h 4200515"/>
                <a:gd name="connsiteX2" fmla="*/ 1472509 w 1472509"/>
                <a:gd name="connsiteY2" fmla="*/ 3599030 h 4200515"/>
                <a:gd name="connsiteX3" fmla="*/ 0 w 1472509"/>
                <a:gd name="connsiteY3" fmla="*/ 4200515 h 4200515"/>
                <a:gd name="connsiteX0" fmla="*/ 0 w 1474994"/>
                <a:gd name="connsiteY0" fmla="*/ 4194672 h 4194672"/>
                <a:gd name="connsiteX1" fmla="*/ 876540 w 1474994"/>
                <a:gd name="connsiteY1" fmla="*/ 0 h 4194672"/>
                <a:gd name="connsiteX2" fmla="*/ 1474994 w 1474994"/>
                <a:gd name="connsiteY2" fmla="*/ 3599030 h 4194672"/>
                <a:gd name="connsiteX3" fmla="*/ 0 w 1474994"/>
                <a:gd name="connsiteY3" fmla="*/ 4194672 h 4194672"/>
              </a:gdLst>
              <a:ahLst/>
              <a:cxnLst>
                <a:cxn ang="0">
                  <a:pos x="connsiteX0" y="connsiteY0"/>
                </a:cxn>
                <a:cxn ang="0">
                  <a:pos x="connsiteX1" y="connsiteY1"/>
                </a:cxn>
                <a:cxn ang="0">
                  <a:pos x="connsiteX2" y="connsiteY2"/>
                </a:cxn>
                <a:cxn ang="0">
                  <a:pos x="connsiteX3" y="connsiteY3"/>
                </a:cxn>
              </a:cxnLst>
              <a:rect l="l" t="t" r="r" b="b"/>
              <a:pathLst>
                <a:path w="1474994" h="4194672">
                  <a:moveTo>
                    <a:pt x="0" y="4194672"/>
                  </a:moveTo>
                  <a:lnTo>
                    <a:pt x="876540" y="0"/>
                  </a:lnTo>
                  <a:lnTo>
                    <a:pt x="1474994" y="3599030"/>
                  </a:lnTo>
                  <a:lnTo>
                    <a:pt x="0" y="419467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等腰三角形 6"/>
            <p:cNvSpPr/>
            <p:nvPr/>
          </p:nvSpPr>
          <p:spPr>
            <a:xfrm rot="4693759">
              <a:off x="1830736" y="70439"/>
              <a:ext cx="1279067" cy="3142548"/>
            </a:xfrm>
            <a:custGeom>
              <a:avLst/>
              <a:gdLst>
                <a:gd name="connsiteX0" fmla="*/ 0 w 1281041"/>
                <a:gd name="connsiteY0" fmla="*/ 2622325 h 2622325"/>
                <a:gd name="connsiteX1" fmla="*/ 640521 w 1281041"/>
                <a:gd name="connsiteY1" fmla="*/ 0 h 2622325"/>
                <a:gd name="connsiteX2" fmla="*/ 1281041 w 1281041"/>
                <a:gd name="connsiteY2" fmla="*/ 2622325 h 2622325"/>
                <a:gd name="connsiteX3" fmla="*/ 0 w 1281041"/>
                <a:gd name="connsiteY3" fmla="*/ 2622325 h 2622325"/>
                <a:gd name="connsiteX0" fmla="*/ 0 w 1067328"/>
                <a:gd name="connsiteY0" fmla="*/ 2622325 h 2622325"/>
                <a:gd name="connsiteX1" fmla="*/ 640521 w 1067328"/>
                <a:gd name="connsiteY1" fmla="*/ 0 h 2622325"/>
                <a:gd name="connsiteX2" fmla="*/ 1067328 w 1067328"/>
                <a:gd name="connsiteY2" fmla="*/ 2550934 h 2622325"/>
                <a:gd name="connsiteX3" fmla="*/ 0 w 1067328"/>
                <a:gd name="connsiteY3" fmla="*/ 2622325 h 2622325"/>
              </a:gdLst>
              <a:ahLst/>
              <a:cxnLst>
                <a:cxn ang="0">
                  <a:pos x="connsiteX0" y="connsiteY0"/>
                </a:cxn>
                <a:cxn ang="0">
                  <a:pos x="connsiteX1" y="connsiteY1"/>
                </a:cxn>
                <a:cxn ang="0">
                  <a:pos x="connsiteX2" y="connsiteY2"/>
                </a:cxn>
                <a:cxn ang="0">
                  <a:pos x="connsiteX3" y="connsiteY3"/>
                </a:cxn>
              </a:cxnLst>
              <a:rect l="l" t="t" r="r" b="b"/>
              <a:pathLst>
                <a:path w="1067328" h="2622325">
                  <a:moveTo>
                    <a:pt x="0" y="2622325"/>
                  </a:moveTo>
                  <a:lnTo>
                    <a:pt x="640521" y="0"/>
                  </a:lnTo>
                  <a:lnTo>
                    <a:pt x="1067328" y="2550934"/>
                  </a:lnTo>
                  <a:lnTo>
                    <a:pt x="0" y="2622325"/>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10"/>
            <p:cNvSpPr/>
            <p:nvPr/>
          </p:nvSpPr>
          <p:spPr>
            <a:xfrm rot="16979967">
              <a:off x="3385093" y="4686595"/>
              <a:ext cx="171429" cy="201893"/>
            </a:xfrm>
            <a:custGeom>
              <a:avLst/>
              <a:gdLst>
                <a:gd name="connsiteX0" fmla="*/ 0 w 232229"/>
                <a:gd name="connsiteY0" fmla="*/ 232229 h 232229"/>
                <a:gd name="connsiteX1" fmla="*/ 116115 w 232229"/>
                <a:gd name="connsiteY1" fmla="*/ 0 h 232229"/>
                <a:gd name="connsiteX2" fmla="*/ 232229 w 232229"/>
                <a:gd name="connsiteY2" fmla="*/ 232229 h 232229"/>
                <a:gd name="connsiteX3" fmla="*/ 0 w 232229"/>
                <a:gd name="connsiteY3" fmla="*/ 232229 h 232229"/>
                <a:gd name="connsiteX0" fmla="*/ 0 w 227583"/>
                <a:gd name="connsiteY0" fmla="*/ 232229 h 232229"/>
                <a:gd name="connsiteX1" fmla="*/ 116115 w 227583"/>
                <a:gd name="connsiteY1" fmla="*/ 0 h 232229"/>
                <a:gd name="connsiteX2" fmla="*/ 227583 w 227583"/>
                <a:gd name="connsiteY2" fmla="*/ 169761 h 232229"/>
                <a:gd name="connsiteX3" fmla="*/ 0 w 227583"/>
                <a:gd name="connsiteY3" fmla="*/ 232229 h 232229"/>
                <a:gd name="connsiteX0" fmla="*/ 0 w 223787"/>
                <a:gd name="connsiteY0" fmla="*/ 232229 h 294461"/>
                <a:gd name="connsiteX1" fmla="*/ 116115 w 223787"/>
                <a:gd name="connsiteY1" fmla="*/ 0 h 294461"/>
                <a:gd name="connsiteX2" fmla="*/ 223787 w 223787"/>
                <a:gd name="connsiteY2" fmla="*/ 294461 h 294461"/>
                <a:gd name="connsiteX3" fmla="*/ 0 w 223787"/>
                <a:gd name="connsiteY3" fmla="*/ 232229 h 294461"/>
                <a:gd name="connsiteX0" fmla="*/ 0 w 359397"/>
                <a:gd name="connsiteY0" fmla="*/ 366612 h 366612"/>
                <a:gd name="connsiteX1" fmla="*/ 116115 w 359397"/>
                <a:gd name="connsiteY1" fmla="*/ 134383 h 366612"/>
                <a:gd name="connsiteX2" fmla="*/ 359397 w 359397"/>
                <a:gd name="connsiteY2" fmla="*/ 0 h 366612"/>
                <a:gd name="connsiteX3" fmla="*/ 0 w 359397"/>
                <a:gd name="connsiteY3" fmla="*/ 366612 h 366612"/>
                <a:gd name="connsiteX0" fmla="*/ 0 w 120018"/>
                <a:gd name="connsiteY0" fmla="*/ 232229 h 232229"/>
                <a:gd name="connsiteX1" fmla="*/ 116115 w 120018"/>
                <a:gd name="connsiteY1" fmla="*/ 0 h 232229"/>
                <a:gd name="connsiteX2" fmla="*/ 120018 w 120018"/>
                <a:gd name="connsiteY2" fmla="*/ 155492 h 232229"/>
                <a:gd name="connsiteX3" fmla="*/ 0 w 120018"/>
                <a:gd name="connsiteY3" fmla="*/ 232229 h 232229"/>
                <a:gd name="connsiteX0" fmla="*/ 0 w 171429"/>
                <a:gd name="connsiteY0" fmla="*/ 232229 h 251155"/>
                <a:gd name="connsiteX1" fmla="*/ 116115 w 171429"/>
                <a:gd name="connsiteY1" fmla="*/ 0 h 251155"/>
                <a:gd name="connsiteX2" fmla="*/ 171429 w 171429"/>
                <a:gd name="connsiteY2" fmla="*/ 251155 h 251155"/>
                <a:gd name="connsiteX3" fmla="*/ 0 w 171429"/>
                <a:gd name="connsiteY3" fmla="*/ 232229 h 251155"/>
                <a:gd name="connsiteX0" fmla="*/ 0 w 171429"/>
                <a:gd name="connsiteY0" fmla="*/ 182967 h 201893"/>
                <a:gd name="connsiteX1" fmla="*/ 93274 w 171429"/>
                <a:gd name="connsiteY1" fmla="*/ 0 h 201893"/>
                <a:gd name="connsiteX2" fmla="*/ 171429 w 171429"/>
                <a:gd name="connsiteY2" fmla="*/ 201893 h 201893"/>
                <a:gd name="connsiteX3" fmla="*/ 0 w 171429"/>
                <a:gd name="connsiteY3" fmla="*/ 182967 h 201893"/>
              </a:gdLst>
              <a:ahLst/>
              <a:cxnLst>
                <a:cxn ang="0">
                  <a:pos x="connsiteX0" y="connsiteY0"/>
                </a:cxn>
                <a:cxn ang="0">
                  <a:pos x="connsiteX1" y="connsiteY1"/>
                </a:cxn>
                <a:cxn ang="0">
                  <a:pos x="connsiteX2" y="connsiteY2"/>
                </a:cxn>
                <a:cxn ang="0">
                  <a:pos x="connsiteX3" y="connsiteY3"/>
                </a:cxn>
              </a:cxnLst>
              <a:rect l="l" t="t" r="r" b="b"/>
              <a:pathLst>
                <a:path w="171429" h="201893">
                  <a:moveTo>
                    <a:pt x="0" y="182967"/>
                  </a:moveTo>
                  <a:lnTo>
                    <a:pt x="93274" y="0"/>
                  </a:lnTo>
                  <a:lnTo>
                    <a:pt x="171429" y="201893"/>
                  </a:lnTo>
                  <a:lnTo>
                    <a:pt x="0" y="182967"/>
                  </a:lnTo>
                  <a:close/>
                </a:path>
              </a:pathLst>
            </a:custGeom>
            <a:solidFill>
              <a:srgbClr val="9A32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6" name="等腰三角形 45"/>
          <p:cNvSpPr/>
          <p:nvPr/>
        </p:nvSpPr>
        <p:spPr>
          <a:xfrm rot="1151836">
            <a:off x="7064974" y="1072837"/>
            <a:ext cx="429670" cy="402402"/>
          </a:xfrm>
          <a:prstGeom prst="triangle">
            <a:avLst/>
          </a:prstGeom>
          <a:solidFill>
            <a:srgbClr val="DC94B8"/>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7" name="等腰三角形 16"/>
          <p:cNvSpPr/>
          <p:nvPr/>
        </p:nvSpPr>
        <p:spPr>
          <a:xfrm rot="7105661">
            <a:off x="7471112" y="3612455"/>
            <a:ext cx="296222" cy="274765"/>
          </a:xfrm>
          <a:custGeom>
            <a:avLst/>
            <a:gdLst>
              <a:gd name="connsiteX0" fmla="*/ 0 w 538841"/>
              <a:gd name="connsiteY0" fmla="*/ 510987 h 510987"/>
              <a:gd name="connsiteX1" fmla="*/ 269421 w 538841"/>
              <a:gd name="connsiteY1" fmla="*/ 0 h 510987"/>
              <a:gd name="connsiteX2" fmla="*/ 538841 w 538841"/>
              <a:gd name="connsiteY2" fmla="*/ 510987 h 510987"/>
              <a:gd name="connsiteX3" fmla="*/ 0 w 538841"/>
              <a:gd name="connsiteY3" fmla="*/ 510987 h 510987"/>
              <a:gd name="connsiteX0" fmla="*/ 0 w 376155"/>
              <a:gd name="connsiteY0" fmla="*/ 510987 h 510987"/>
              <a:gd name="connsiteX1" fmla="*/ 269421 w 376155"/>
              <a:gd name="connsiteY1" fmla="*/ 0 h 510987"/>
              <a:gd name="connsiteX2" fmla="*/ 376155 w 376155"/>
              <a:gd name="connsiteY2" fmla="*/ 480659 h 510987"/>
              <a:gd name="connsiteX3" fmla="*/ 0 w 376155"/>
              <a:gd name="connsiteY3" fmla="*/ 510987 h 510987"/>
              <a:gd name="connsiteX0" fmla="*/ 0 w 376155"/>
              <a:gd name="connsiteY0" fmla="*/ 344578 h 344578"/>
              <a:gd name="connsiteX1" fmla="*/ 144944 w 376155"/>
              <a:gd name="connsiteY1" fmla="*/ 0 h 344578"/>
              <a:gd name="connsiteX2" fmla="*/ 376155 w 376155"/>
              <a:gd name="connsiteY2" fmla="*/ 314250 h 344578"/>
              <a:gd name="connsiteX3" fmla="*/ 0 w 376155"/>
              <a:gd name="connsiteY3" fmla="*/ 344578 h 344578"/>
            </a:gdLst>
            <a:ahLst/>
            <a:cxnLst>
              <a:cxn ang="0">
                <a:pos x="connsiteX0" y="connsiteY0"/>
              </a:cxn>
              <a:cxn ang="0">
                <a:pos x="connsiteX1" y="connsiteY1"/>
              </a:cxn>
              <a:cxn ang="0">
                <a:pos x="connsiteX2" y="connsiteY2"/>
              </a:cxn>
              <a:cxn ang="0">
                <a:pos x="connsiteX3" y="connsiteY3"/>
              </a:cxn>
            </a:cxnLst>
            <a:rect l="l" t="t" r="r" b="b"/>
            <a:pathLst>
              <a:path w="376155" h="344578">
                <a:moveTo>
                  <a:pt x="0" y="344578"/>
                </a:moveTo>
                <a:lnTo>
                  <a:pt x="144944" y="0"/>
                </a:lnTo>
                <a:lnTo>
                  <a:pt x="376155" y="314250"/>
                </a:lnTo>
                <a:lnTo>
                  <a:pt x="0" y="344578"/>
                </a:lnTo>
                <a:close/>
              </a:path>
            </a:pathLst>
          </a:custGeom>
          <a:solidFill>
            <a:srgbClr val="DC94B8"/>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48" name="等腰三角形 17"/>
          <p:cNvSpPr/>
          <p:nvPr/>
        </p:nvSpPr>
        <p:spPr>
          <a:xfrm rot="2983160">
            <a:off x="8124408" y="1358386"/>
            <a:ext cx="206526" cy="350861"/>
          </a:xfrm>
          <a:custGeom>
            <a:avLst/>
            <a:gdLst>
              <a:gd name="connsiteX0" fmla="*/ 0 w 538841"/>
              <a:gd name="connsiteY0" fmla="*/ 510987 h 510987"/>
              <a:gd name="connsiteX1" fmla="*/ 269421 w 538841"/>
              <a:gd name="connsiteY1" fmla="*/ 0 h 510987"/>
              <a:gd name="connsiteX2" fmla="*/ 538841 w 538841"/>
              <a:gd name="connsiteY2" fmla="*/ 510987 h 510987"/>
              <a:gd name="connsiteX3" fmla="*/ 0 w 538841"/>
              <a:gd name="connsiteY3" fmla="*/ 510987 h 510987"/>
              <a:gd name="connsiteX0" fmla="*/ 0 w 538841"/>
              <a:gd name="connsiteY0" fmla="*/ 754164 h 754164"/>
              <a:gd name="connsiteX1" fmla="*/ 261596 w 538841"/>
              <a:gd name="connsiteY1" fmla="*/ 0 h 754164"/>
              <a:gd name="connsiteX2" fmla="*/ 538841 w 538841"/>
              <a:gd name="connsiteY2" fmla="*/ 754164 h 754164"/>
              <a:gd name="connsiteX3" fmla="*/ 0 w 538841"/>
              <a:gd name="connsiteY3" fmla="*/ 754164 h 754164"/>
              <a:gd name="connsiteX0" fmla="*/ 0 w 386953"/>
              <a:gd name="connsiteY0" fmla="*/ 440008 h 754164"/>
              <a:gd name="connsiteX1" fmla="*/ 109708 w 386953"/>
              <a:gd name="connsiteY1" fmla="*/ 0 h 754164"/>
              <a:gd name="connsiteX2" fmla="*/ 386953 w 386953"/>
              <a:gd name="connsiteY2" fmla="*/ 754164 h 754164"/>
              <a:gd name="connsiteX3" fmla="*/ 0 w 386953"/>
              <a:gd name="connsiteY3" fmla="*/ 440008 h 754164"/>
              <a:gd name="connsiteX0" fmla="*/ 0 w 262255"/>
              <a:gd name="connsiteY0" fmla="*/ 440008 h 440008"/>
              <a:gd name="connsiteX1" fmla="*/ 109708 w 262255"/>
              <a:gd name="connsiteY1" fmla="*/ 0 h 440008"/>
              <a:gd name="connsiteX2" fmla="*/ 262255 w 262255"/>
              <a:gd name="connsiteY2" fmla="*/ 351883 h 440008"/>
              <a:gd name="connsiteX3" fmla="*/ 0 w 262255"/>
              <a:gd name="connsiteY3" fmla="*/ 440008 h 440008"/>
            </a:gdLst>
            <a:ahLst/>
            <a:cxnLst>
              <a:cxn ang="0">
                <a:pos x="connsiteX0" y="connsiteY0"/>
              </a:cxn>
              <a:cxn ang="0">
                <a:pos x="connsiteX1" y="connsiteY1"/>
              </a:cxn>
              <a:cxn ang="0">
                <a:pos x="connsiteX2" y="connsiteY2"/>
              </a:cxn>
              <a:cxn ang="0">
                <a:pos x="connsiteX3" y="connsiteY3"/>
              </a:cxn>
            </a:cxnLst>
            <a:rect l="l" t="t" r="r" b="b"/>
            <a:pathLst>
              <a:path w="262255" h="440008">
                <a:moveTo>
                  <a:pt x="0" y="440008"/>
                </a:moveTo>
                <a:lnTo>
                  <a:pt x="109708" y="0"/>
                </a:lnTo>
                <a:lnTo>
                  <a:pt x="262255" y="351883"/>
                </a:lnTo>
                <a:lnTo>
                  <a:pt x="0" y="440008"/>
                </a:lnTo>
                <a:close/>
              </a:path>
            </a:pathLst>
          </a:custGeom>
          <a:solidFill>
            <a:srgbClr val="EBC3D7"/>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3" name="文本框 22"/>
          <p:cNvSpPr txBox="1"/>
          <p:nvPr/>
        </p:nvSpPr>
        <p:spPr>
          <a:xfrm>
            <a:off x="3893842" y="2149597"/>
            <a:ext cx="3178562" cy="811959"/>
          </a:xfrm>
          <a:prstGeom prst="rect">
            <a:avLst/>
          </a:prstGeom>
          <a:noFill/>
        </p:spPr>
        <p:txBody>
          <a:bodyPr wrap="square" lIns="72585" tIns="36293" rIns="72585" bIns="36293"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您的标题</a:t>
            </a:r>
          </a:p>
        </p:txBody>
      </p:sp>
      <p:sp>
        <p:nvSpPr>
          <p:cNvPr id="64" name="文本框 23"/>
          <p:cNvSpPr txBox="1"/>
          <p:nvPr/>
        </p:nvSpPr>
        <p:spPr>
          <a:xfrm>
            <a:off x="4168811" y="2939533"/>
            <a:ext cx="2628624" cy="381071"/>
          </a:xfrm>
          <a:prstGeom prst="rect">
            <a:avLst/>
          </a:prstGeom>
          <a:noFill/>
        </p:spPr>
        <p:txBody>
          <a:bodyPr wrap="square" lIns="72585" tIns="36293" rIns="72585" bIns="36293" rtlCol="0">
            <a:spAutoFit/>
          </a:bodyPr>
          <a:lstStyle/>
          <a:p>
            <a:pPr algn="ctr"/>
            <a:r>
              <a:rPr lang="en-US" altLang="zh-CN" sz="2000" spc="300" dirty="0">
                <a:solidFill>
                  <a:schemeClr val="bg1"/>
                </a:solidFill>
                <a:latin typeface="+mn-ea"/>
                <a:ea typeface="+mn-ea"/>
              </a:rPr>
              <a:t>NINDEBIAOTI</a:t>
            </a:r>
            <a:endParaRPr lang="zh-CN" altLang="en-US" sz="2000" spc="300" dirty="0">
              <a:solidFill>
                <a:schemeClr val="bg1"/>
              </a:solidFill>
              <a:latin typeface="+mn-ea"/>
              <a:ea typeface="+mn-ea"/>
            </a:endParaRPr>
          </a:p>
        </p:txBody>
      </p:sp>
    </p:spTree>
    <p:extLst>
      <p:ext uri="{BB962C8B-B14F-4D97-AF65-F5344CB8AC3E}">
        <p14:creationId xmlns:p14="http://schemas.microsoft.com/office/powerpoint/2010/main" val="2839615032"/>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p:cTn id="7" dur="500" fill="hold"/>
                                        <p:tgtEl>
                                          <p:spTgt spid="57"/>
                                        </p:tgtEl>
                                        <p:attrNameLst>
                                          <p:attrName>ppt_w</p:attrName>
                                        </p:attrNameLst>
                                      </p:cBhvr>
                                      <p:tavLst>
                                        <p:tav tm="0">
                                          <p:val>
                                            <p:fltVal val="0"/>
                                          </p:val>
                                        </p:tav>
                                        <p:tav tm="100000">
                                          <p:val>
                                            <p:strVal val="#ppt_w"/>
                                          </p:val>
                                        </p:tav>
                                      </p:tavLst>
                                    </p:anim>
                                    <p:anim calcmode="lin" valueType="num">
                                      <p:cBhvr>
                                        <p:cTn id="8" dur="500" fill="hold"/>
                                        <p:tgtEl>
                                          <p:spTgt spid="57"/>
                                        </p:tgtEl>
                                        <p:attrNameLst>
                                          <p:attrName>ppt_h</p:attrName>
                                        </p:attrNameLst>
                                      </p:cBhvr>
                                      <p:tavLst>
                                        <p:tav tm="0">
                                          <p:val>
                                            <p:fltVal val="0"/>
                                          </p:val>
                                        </p:tav>
                                        <p:tav tm="100000">
                                          <p:val>
                                            <p:strVal val="#ppt_h"/>
                                          </p:val>
                                        </p:tav>
                                      </p:tavLst>
                                    </p:anim>
                                    <p:animEffect transition="in" filter="fade">
                                      <p:cBhvr>
                                        <p:cTn id="9" dur="500"/>
                                        <p:tgtEl>
                                          <p:spTgt spid="5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8"/>
                                        </p:tgtEl>
                                        <p:attrNameLst>
                                          <p:attrName>style.visibility</p:attrName>
                                        </p:attrNameLst>
                                      </p:cBhvr>
                                      <p:to>
                                        <p:strVal val="visible"/>
                                      </p:to>
                                    </p:set>
                                    <p:anim calcmode="lin" valueType="num">
                                      <p:cBhvr>
                                        <p:cTn id="12" dur="500" fill="hold"/>
                                        <p:tgtEl>
                                          <p:spTgt spid="58"/>
                                        </p:tgtEl>
                                        <p:attrNameLst>
                                          <p:attrName>ppt_w</p:attrName>
                                        </p:attrNameLst>
                                      </p:cBhvr>
                                      <p:tavLst>
                                        <p:tav tm="0">
                                          <p:val>
                                            <p:fltVal val="0"/>
                                          </p:val>
                                        </p:tav>
                                        <p:tav tm="100000">
                                          <p:val>
                                            <p:strVal val="#ppt_w"/>
                                          </p:val>
                                        </p:tav>
                                      </p:tavLst>
                                    </p:anim>
                                    <p:anim calcmode="lin" valueType="num">
                                      <p:cBhvr>
                                        <p:cTn id="13" dur="500" fill="hold"/>
                                        <p:tgtEl>
                                          <p:spTgt spid="58"/>
                                        </p:tgtEl>
                                        <p:attrNameLst>
                                          <p:attrName>ppt_h</p:attrName>
                                        </p:attrNameLst>
                                      </p:cBhvr>
                                      <p:tavLst>
                                        <p:tav tm="0">
                                          <p:val>
                                            <p:fltVal val="0"/>
                                          </p:val>
                                        </p:tav>
                                        <p:tav tm="100000">
                                          <p:val>
                                            <p:strVal val="#ppt_h"/>
                                          </p:val>
                                        </p:tav>
                                      </p:tavLst>
                                    </p:anim>
                                    <p:animEffect transition="in" filter="fade">
                                      <p:cBhvr>
                                        <p:cTn id="14" dur="500"/>
                                        <p:tgtEl>
                                          <p:spTgt spid="5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500" fill="hold"/>
                                        <p:tgtEl>
                                          <p:spTgt spid="59"/>
                                        </p:tgtEl>
                                        <p:attrNameLst>
                                          <p:attrName>ppt_w</p:attrName>
                                        </p:attrNameLst>
                                      </p:cBhvr>
                                      <p:tavLst>
                                        <p:tav tm="0">
                                          <p:val>
                                            <p:fltVal val="0"/>
                                          </p:val>
                                        </p:tav>
                                        <p:tav tm="100000">
                                          <p:val>
                                            <p:strVal val="#ppt_w"/>
                                          </p:val>
                                        </p:tav>
                                      </p:tavLst>
                                    </p:anim>
                                    <p:anim calcmode="lin" valueType="num">
                                      <p:cBhvr>
                                        <p:cTn id="18" dur="500" fill="hold"/>
                                        <p:tgtEl>
                                          <p:spTgt spid="59"/>
                                        </p:tgtEl>
                                        <p:attrNameLst>
                                          <p:attrName>ppt_h</p:attrName>
                                        </p:attrNameLst>
                                      </p:cBhvr>
                                      <p:tavLst>
                                        <p:tav tm="0">
                                          <p:val>
                                            <p:fltVal val="0"/>
                                          </p:val>
                                        </p:tav>
                                        <p:tav tm="100000">
                                          <p:val>
                                            <p:strVal val="#ppt_h"/>
                                          </p:val>
                                        </p:tav>
                                      </p:tavLst>
                                    </p:anim>
                                    <p:animEffect transition="in" filter="fade">
                                      <p:cBhvr>
                                        <p:cTn id="19" dur="5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500" fill="hold"/>
                                        <p:tgtEl>
                                          <p:spTgt spid="60"/>
                                        </p:tgtEl>
                                        <p:attrNameLst>
                                          <p:attrName>ppt_w</p:attrName>
                                        </p:attrNameLst>
                                      </p:cBhvr>
                                      <p:tavLst>
                                        <p:tav tm="0">
                                          <p:val>
                                            <p:fltVal val="0"/>
                                          </p:val>
                                        </p:tav>
                                        <p:tav tm="100000">
                                          <p:val>
                                            <p:strVal val="#ppt_w"/>
                                          </p:val>
                                        </p:tav>
                                      </p:tavLst>
                                    </p:anim>
                                    <p:anim calcmode="lin" valueType="num">
                                      <p:cBhvr>
                                        <p:cTn id="23" dur="500" fill="hold"/>
                                        <p:tgtEl>
                                          <p:spTgt spid="60"/>
                                        </p:tgtEl>
                                        <p:attrNameLst>
                                          <p:attrName>ppt_h</p:attrName>
                                        </p:attrNameLst>
                                      </p:cBhvr>
                                      <p:tavLst>
                                        <p:tav tm="0">
                                          <p:val>
                                            <p:fltVal val="0"/>
                                          </p:val>
                                        </p:tav>
                                        <p:tav tm="100000">
                                          <p:val>
                                            <p:strVal val="#ppt_h"/>
                                          </p:val>
                                        </p:tav>
                                      </p:tavLst>
                                    </p:anim>
                                    <p:animEffect transition="in" filter="fade">
                                      <p:cBhvr>
                                        <p:cTn id="24" dur="500"/>
                                        <p:tgtEl>
                                          <p:spTgt spid="6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2"/>
                                        </p:tgtEl>
                                        <p:attrNameLst>
                                          <p:attrName>style.visibility</p:attrName>
                                        </p:attrNameLst>
                                      </p:cBhvr>
                                      <p:to>
                                        <p:strVal val="visible"/>
                                      </p:to>
                                    </p:set>
                                    <p:anim calcmode="lin" valueType="num">
                                      <p:cBhvr>
                                        <p:cTn id="32" dur="500" fill="hold"/>
                                        <p:tgtEl>
                                          <p:spTgt spid="52"/>
                                        </p:tgtEl>
                                        <p:attrNameLst>
                                          <p:attrName>ppt_w</p:attrName>
                                        </p:attrNameLst>
                                      </p:cBhvr>
                                      <p:tavLst>
                                        <p:tav tm="0">
                                          <p:val>
                                            <p:fltVal val="0"/>
                                          </p:val>
                                        </p:tav>
                                        <p:tav tm="100000">
                                          <p:val>
                                            <p:strVal val="#ppt_w"/>
                                          </p:val>
                                        </p:tav>
                                      </p:tavLst>
                                    </p:anim>
                                    <p:anim calcmode="lin" valueType="num">
                                      <p:cBhvr>
                                        <p:cTn id="33" dur="500" fill="hold"/>
                                        <p:tgtEl>
                                          <p:spTgt spid="52"/>
                                        </p:tgtEl>
                                        <p:attrNameLst>
                                          <p:attrName>ppt_h</p:attrName>
                                        </p:attrNameLst>
                                      </p:cBhvr>
                                      <p:tavLst>
                                        <p:tav tm="0">
                                          <p:val>
                                            <p:fltVal val="0"/>
                                          </p:val>
                                        </p:tav>
                                        <p:tav tm="100000">
                                          <p:val>
                                            <p:strVal val="#ppt_h"/>
                                          </p:val>
                                        </p:tav>
                                      </p:tavLst>
                                    </p:anim>
                                    <p:animEffect transition="in" filter="fade">
                                      <p:cBhvr>
                                        <p:cTn id="34" dur="500"/>
                                        <p:tgtEl>
                                          <p:spTgt spid="5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p:cTn id="37" dur="500" fill="hold"/>
                                        <p:tgtEl>
                                          <p:spTgt spid="53"/>
                                        </p:tgtEl>
                                        <p:attrNameLst>
                                          <p:attrName>ppt_w</p:attrName>
                                        </p:attrNameLst>
                                      </p:cBhvr>
                                      <p:tavLst>
                                        <p:tav tm="0">
                                          <p:val>
                                            <p:fltVal val="0"/>
                                          </p:val>
                                        </p:tav>
                                        <p:tav tm="100000">
                                          <p:val>
                                            <p:strVal val="#ppt_w"/>
                                          </p:val>
                                        </p:tav>
                                      </p:tavLst>
                                    </p:anim>
                                    <p:anim calcmode="lin" valueType="num">
                                      <p:cBhvr>
                                        <p:cTn id="38" dur="500" fill="hold"/>
                                        <p:tgtEl>
                                          <p:spTgt spid="53"/>
                                        </p:tgtEl>
                                        <p:attrNameLst>
                                          <p:attrName>ppt_h</p:attrName>
                                        </p:attrNameLst>
                                      </p:cBhvr>
                                      <p:tavLst>
                                        <p:tav tm="0">
                                          <p:val>
                                            <p:fltVal val="0"/>
                                          </p:val>
                                        </p:tav>
                                        <p:tav tm="100000">
                                          <p:val>
                                            <p:strVal val="#ppt_h"/>
                                          </p:val>
                                        </p:tav>
                                      </p:tavLst>
                                    </p:anim>
                                    <p:animEffect transition="in" filter="fade">
                                      <p:cBhvr>
                                        <p:cTn id="39" dur="500"/>
                                        <p:tgtEl>
                                          <p:spTgt spid="53"/>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 calcmode="lin" valueType="num">
                                      <p:cBhvr>
                                        <p:cTn id="47" dur="500" fill="hold"/>
                                        <p:tgtEl>
                                          <p:spTgt spid="55"/>
                                        </p:tgtEl>
                                        <p:attrNameLst>
                                          <p:attrName>ppt_w</p:attrName>
                                        </p:attrNameLst>
                                      </p:cBhvr>
                                      <p:tavLst>
                                        <p:tav tm="0">
                                          <p:val>
                                            <p:fltVal val="0"/>
                                          </p:val>
                                        </p:tav>
                                        <p:tav tm="100000">
                                          <p:val>
                                            <p:strVal val="#ppt_w"/>
                                          </p:val>
                                        </p:tav>
                                      </p:tavLst>
                                    </p:anim>
                                    <p:anim calcmode="lin" valueType="num">
                                      <p:cBhvr>
                                        <p:cTn id="48" dur="500" fill="hold"/>
                                        <p:tgtEl>
                                          <p:spTgt spid="55"/>
                                        </p:tgtEl>
                                        <p:attrNameLst>
                                          <p:attrName>ppt_h</p:attrName>
                                        </p:attrNameLst>
                                      </p:cBhvr>
                                      <p:tavLst>
                                        <p:tav tm="0">
                                          <p:val>
                                            <p:fltVal val="0"/>
                                          </p:val>
                                        </p:tav>
                                        <p:tav tm="100000">
                                          <p:val>
                                            <p:strVal val="#ppt_h"/>
                                          </p:val>
                                        </p:tav>
                                      </p:tavLst>
                                    </p:anim>
                                    <p:animEffect transition="in" filter="fade">
                                      <p:cBhvr>
                                        <p:cTn id="49" dur="500"/>
                                        <p:tgtEl>
                                          <p:spTgt spid="55"/>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56"/>
                                        </p:tgtEl>
                                        <p:attrNameLst>
                                          <p:attrName>style.visibility</p:attrName>
                                        </p:attrNameLst>
                                      </p:cBhvr>
                                      <p:to>
                                        <p:strVal val="visible"/>
                                      </p:to>
                                    </p:set>
                                    <p:anim calcmode="lin" valueType="num">
                                      <p:cBhvr>
                                        <p:cTn id="52" dur="500" fill="hold"/>
                                        <p:tgtEl>
                                          <p:spTgt spid="56"/>
                                        </p:tgtEl>
                                        <p:attrNameLst>
                                          <p:attrName>ppt_w</p:attrName>
                                        </p:attrNameLst>
                                      </p:cBhvr>
                                      <p:tavLst>
                                        <p:tav tm="0">
                                          <p:val>
                                            <p:fltVal val="0"/>
                                          </p:val>
                                        </p:tav>
                                        <p:tav tm="100000">
                                          <p:val>
                                            <p:strVal val="#ppt_w"/>
                                          </p:val>
                                        </p:tav>
                                      </p:tavLst>
                                    </p:anim>
                                    <p:anim calcmode="lin" valueType="num">
                                      <p:cBhvr>
                                        <p:cTn id="53" dur="500" fill="hold"/>
                                        <p:tgtEl>
                                          <p:spTgt spid="56"/>
                                        </p:tgtEl>
                                        <p:attrNameLst>
                                          <p:attrName>ppt_h</p:attrName>
                                        </p:attrNameLst>
                                      </p:cBhvr>
                                      <p:tavLst>
                                        <p:tav tm="0">
                                          <p:val>
                                            <p:fltVal val="0"/>
                                          </p:val>
                                        </p:tav>
                                        <p:tav tm="100000">
                                          <p:val>
                                            <p:strVal val="#ppt_h"/>
                                          </p:val>
                                        </p:tav>
                                      </p:tavLst>
                                    </p:anim>
                                    <p:animEffect transition="in" filter="fade">
                                      <p:cBhvr>
                                        <p:cTn id="54" dur="500"/>
                                        <p:tgtEl>
                                          <p:spTgt spid="56"/>
                                        </p:tgtEl>
                                      </p:cBhvr>
                                    </p:animEffect>
                                  </p:childTnLst>
                                </p:cTn>
                              </p:par>
                            </p:childTnLst>
                          </p:cTn>
                        </p:par>
                        <p:par>
                          <p:cTn id="55" fill="hold">
                            <p:stCondLst>
                              <p:cond delay="500"/>
                            </p:stCondLst>
                            <p:childTnLst>
                              <p:par>
                                <p:cTn id="56" presetID="2" presetClass="entr" presetSubtype="2" fill="hold" nodeType="afterEffect">
                                  <p:stCondLst>
                                    <p:cond delay="0"/>
                                  </p:stCondLst>
                                  <p:childTnLst>
                                    <p:set>
                                      <p:cBhvr>
                                        <p:cTn id="57" dur="1" fill="hold">
                                          <p:stCondLst>
                                            <p:cond delay="0"/>
                                          </p:stCondLst>
                                        </p:cTn>
                                        <p:tgtEl>
                                          <p:spTgt spid="38"/>
                                        </p:tgtEl>
                                        <p:attrNameLst>
                                          <p:attrName>style.visibility</p:attrName>
                                        </p:attrNameLst>
                                      </p:cBhvr>
                                      <p:to>
                                        <p:strVal val="visible"/>
                                      </p:to>
                                    </p:set>
                                    <p:anim calcmode="lin" valueType="num">
                                      <p:cBhvr additive="base">
                                        <p:cTn id="58" dur="500" fill="hold"/>
                                        <p:tgtEl>
                                          <p:spTgt spid="38"/>
                                        </p:tgtEl>
                                        <p:attrNameLst>
                                          <p:attrName>ppt_x</p:attrName>
                                        </p:attrNameLst>
                                      </p:cBhvr>
                                      <p:tavLst>
                                        <p:tav tm="0">
                                          <p:val>
                                            <p:strVal val="1+#ppt_w/2"/>
                                          </p:val>
                                        </p:tav>
                                        <p:tav tm="100000">
                                          <p:val>
                                            <p:strVal val="#ppt_x"/>
                                          </p:val>
                                        </p:tav>
                                      </p:tavLst>
                                    </p:anim>
                                    <p:anim calcmode="lin" valueType="num">
                                      <p:cBhvr additive="base">
                                        <p:cTn id="59" dur="500" fill="hold"/>
                                        <p:tgtEl>
                                          <p:spTgt spid="38"/>
                                        </p:tgtEl>
                                        <p:attrNameLst>
                                          <p:attrName>ppt_y</p:attrName>
                                        </p:attrNameLst>
                                      </p:cBhvr>
                                      <p:tavLst>
                                        <p:tav tm="0">
                                          <p:val>
                                            <p:strVal val="#ppt_y"/>
                                          </p:val>
                                        </p:tav>
                                        <p:tav tm="100000">
                                          <p:val>
                                            <p:strVal val="#ppt_y"/>
                                          </p:val>
                                        </p:tav>
                                      </p:tavLst>
                                    </p:anim>
                                  </p:childTnLst>
                                </p:cTn>
                              </p:par>
                            </p:childTnLst>
                          </p:cTn>
                        </p:par>
                        <p:par>
                          <p:cTn id="60" fill="hold">
                            <p:stCondLst>
                              <p:cond delay="1000"/>
                            </p:stCondLst>
                            <p:childTnLst>
                              <p:par>
                                <p:cTn id="61" presetID="26" presetClass="emph" presetSubtype="0" fill="hold" nodeType="afterEffect">
                                  <p:stCondLst>
                                    <p:cond delay="0"/>
                                  </p:stCondLst>
                                  <p:childTnLst>
                                    <p:animEffect transition="out" filter="fade">
                                      <p:cBhvr>
                                        <p:cTn id="62" dur="500" tmFilter="0, 0; .2, .5; .8, .5; 1, 0"/>
                                        <p:tgtEl>
                                          <p:spTgt spid="38"/>
                                        </p:tgtEl>
                                      </p:cBhvr>
                                    </p:animEffect>
                                    <p:animScale>
                                      <p:cBhvr>
                                        <p:cTn id="63" dur="250" autoRev="1" fill="hold"/>
                                        <p:tgtEl>
                                          <p:spTgt spid="38"/>
                                        </p:tgtEl>
                                      </p:cBhvr>
                                      <p:by x="105000" y="105000"/>
                                    </p:animScale>
                                  </p:childTnLst>
                                </p:cTn>
                              </p:par>
                              <p:par>
                                <p:cTn id="64" presetID="31" presetClass="entr" presetSubtype="0" fill="hold" grpId="0" nodeType="withEffect">
                                  <p:stCondLst>
                                    <p:cond delay="0"/>
                                  </p:stCondLst>
                                  <p:childTnLst>
                                    <p:set>
                                      <p:cBhvr>
                                        <p:cTn id="65" dur="1" fill="hold">
                                          <p:stCondLst>
                                            <p:cond delay="0"/>
                                          </p:stCondLst>
                                        </p:cTn>
                                        <p:tgtEl>
                                          <p:spTgt spid="37"/>
                                        </p:tgtEl>
                                        <p:attrNameLst>
                                          <p:attrName>style.visibility</p:attrName>
                                        </p:attrNameLst>
                                      </p:cBhvr>
                                      <p:to>
                                        <p:strVal val="visible"/>
                                      </p:to>
                                    </p:set>
                                    <p:anim calcmode="lin" valueType="num">
                                      <p:cBhvr>
                                        <p:cTn id="66" dur="500" fill="hold"/>
                                        <p:tgtEl>
                                          <p:spTgt spid="37"/>
                                        </p:tgtEl>
                                        <p:attrNameLst>
                                          <p:attrName>ppt_w</p:attrName>
                                        </p:attrNameLst>
                                      </p:cBhvr>
                                      <p:tavLst>
                                        <p:tav tm="0">
                                          <p:val>
                                            <p:fltVal val="0"/>
                                          </p:val>
                                        </p:tav>
                                        <p:tav tm="100000">
                                          <p:val>
                                            <p:strVal val="#ppt_w"/>
                                          </p:val>
                                        </p:tav>
                                      </p:tavLst>
                                    </p:anim>
                                    <p:anim calcmode="lin" valueType="num">
                                      <p:cBhvr>
                                        <p:cTn id="67" dur="500" fill="hold"/>
                                        <p:tgtEl>
                                          <p:spTgt spid="37"/>
                                        </p:tgtEl>
                                        <p:attrNameLst>
                                          <p:attrName>ppt_h</p:attrName>
                                        </p:attrNameLst>
                                      </p:cBhvr>
                                      <p:tavLst>
                                        <p:tav tm="0">
                                          <p:val>
                                            <p:fltVal val="0"/>
                                          </p:val>
                                        </p:tav>
                                        <p:tav tm="100000">
                                          <p:val>
                                            <p:strVal val="#ppt_h"/>
                                          </p:val>
                                        </p:tav>
                                      </p:tavLst>
                                    </p:anim>
                                    <p:anim calcmode="lin" valueType="num">
                                      <p:cBhvr>
                                        <p:cTn id="68" dur="500" fill="hold"/>
                                        <p:tgtEl>
                                          <p:spTgt spid="37"/>
                                        </p:tgtEl>
                                        <p:attrNameLst>
                                          <p:attrName>style.rotation</p:attrName>
                                        </p:attrNameLst>
                                      </p:cBhvr>
                                      <p:tavLst>
                                        <p:tav tm="0">
                                          <p:val>
                                            <p:fltVal val="90"/>
                                          </p:val>
                                        </p:tav>
                                        <p:tav tm="100000">
                                          <p:val>
                                            <p:fltVal val="0"/>
                                          </p:val>
                                        </p:tav>
                                      </p:tavLst>
                                    </p:anim>
                                    <p:animEffect transition="in" filter="fade">
                                      <p:cBhvr>
                                        <p:cTn id="69" dur="500"/>
                                        <p:tgtEl>
                                          <p:spTgt spid="37"/>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p:cTn id="72" dur="500" fill="hold"/>
                                        <p:tgtEl>
                                          <p:spTgt spid="46"/>
                                        </p:tgtEl>
                                        <p:attrNameLst>
                                          <p:attrName>ppt_w</p:attrName>
                                        </p:attrNameLst>
                                      </p:cBhvr>
                                      <p:tavLst>
                                        <p:tav tm="0">
                                          <p:val>
                                            <p:fltVal val="0"/>
                                          </p:val>
                                        </p:tav>
                                        <p:tav tm="100000">
                                          <p:val>
                                            <p:strVal val="#ppt_w"/>
                                          </p:val>
                                        </p:tav>
                                      </p:tavLst>
                                    </p:anim>
                                    <p:anim calcmode="lin" valueType="num">
                                      <p:cBhvr>
                                        <p:cTn id="73" dur="500" fill="hold"/>
                                        <p:tgtEl>
                                          <p:spTgt spid="46"/>
                                        </p:tgtEl>
                                        <p:attrNameLst>
                                          <p:attrName>ppt_h</p:attrName>
                                        </p:attrNameLst>
                                      </p:cBhvr>
                                      <p:tavLst>
                                        <p:tav tm="0">
                                          <p:val>
                                            <p:fltVal val="0"/>
                                          </p:val>
                                        </p:tav>
                                        <p:tav tm="100000">
                                          <p:val>
                                            <p:strVal val="#ppt_h"/>
                                          </p:val>
                                        </p:tav>
                                      </p:tavLst>
                                    </p:anim>
                                    <p:anim calcmode="lin" valueType="num">
                                      <p:cBhvr>
                                        <p:cTn id="74" dur="500" fill="hold"/>
                                        <p:tgtEl>
                                          <p:spTgt spid="46"/>
                                        </p:tgtEl>
                                        <p:attrNameLst>
                                          <p:attrName>style.rotation</p:attrName>
                                        </p:attrNameLst>
                                      </p:cBhvr>
                                      <p:tavLst>
                                        <p:tav tm="0">
                                          <p:val>
                                            <p:fltVal val="90"/>
                                          </p:val>
                                        </p:tav>
                                        <p:tav tm="100000">
                                          <p:val>
                                            <p:fltVal val="0"/>
                                          </p:val>
                                        </p:tav>
                                      </p:tavLst>
                                    </p:anim>
                                    <p:animEffect transition="in" filter="fade">
                                      <p:cBhvr>
                                        <p:cTn id="75" dur="500"/>
                                        <p:tgtEl>
                                          <p:spTgt spid="46"/>
                                        </p:tgtEl>
                                      </p:cBhvr>
                                    </p:animEffect>
                                  </p:childTnLst>
                                </p:cTn>
                              </p:par>
                              <p:par>
                                <p:cTn id="76" presetID="31" presetClass="entr" presetSubtype="0" fill="hold" grpId="0" nodeType="withEffect">
                                  <p:stCondLst>
                                    <p:cond delay="0"/>
                                  </p:stCondLst>
                                  <p:childTnLst>
                                    <p:set>
                                      <p:cBhvr>
                                        <p:cTn id="77" dur="1" fill="hold">
                                          <p:stCondLst>
                                            <p:cond delay="0"/>
                                          </p:stCondLst>
                                        </p:cTn>
                                        <p:tgtEl>
                                          <p:spTgt spid="47"/>
                                        </p:tgtEl>
                                        <p:attrNameLst>
                                          <p:attrName>style.visibility</p:attrName>
                                        </p:attrNameLst>
                                      </p:cBhvr>
                                      <p:to>
                                        <p:strVal val="visible"/>
                                      </p:to>
                                    </p:set>
                                    <p:anim calcmode="lin" valueType="num">
                                      <p:cBhvr>
                                        <p:cTn id="78" dur="500" fill="hold"/>
                                        <p:tgtEl>
                                          <p:spTgt spid="47"/>
                                        </p:tgtEl>
                                        <p:attrNameLst>
                                          <p:attrName>ppt_w</p:attrName>
                                        </p:attrNameLst>
                                      </p:cBhvr>
                                      <p:tavLst>
                                        <p:tav tm="0">
                                          <p:val>
                                            <p:fltVal val="0"/>
                                          </p:val>
                                        </p:tav>
                                        <p:tav tm="100000">
                                          <p:val>
                                            <p:strVal val="#ppt_w"/>
                                          </p:val>
                                        </p:tav>
                                      </p:tavLst>
                                    </p:anim>
                                    <p:anim calcmode="lin" valueType="num">
                                      <p:cBhvr>
                                        <p:cTn id="79" dur="500" fill="hold"/>
                                        <p:tgtEl>
                                          <p:spTgt spid="47"/>
                                        </p:tgtEl>
                                        <p:attrNameLst>
                                          <p:attrName>ppt_h</p:attrName>
                                        </p:attrNameLst>
                                      </p:cBhvr>
                                      <p:tavLst>
                                        <p:tav tm="0">
                                          <p:val>
                                            <p:fltVal val="0"/>
                                          </p:val>
                                        </p:tav>
                                        <p:tav tm="100000">
                                          <p:val>
                                            <p:strVal val="#ppt_h"/>
                                          </p:val>
                                        </p:tav>
                                      </p:tavLst>
                                    </p:anim>
                                    <p:anim calcmode="lin" valueType="num">
                                      <p:cBhvr>
                                        <p:cTn id="80" dur="500" fill="hold"/>
                                        <p:tgtEl>
                                          <p:spTgt spid="47"/>
                                        </p:tgtEl>
                                        <p:attrNameLst>
                                          <p:attrName>style.rotation</p:attrName>
                                        </p:attrNameLst>
                                      </p:cBhvr>
                                      <p:tavLst>
                                        <p:tav tm="0">
                                          <p:val>
                                            <p:fltVal val="90"/>
                                          </p:val>
                                        </p:tav>
                                        <p:tav tm="100000">
                                          <p:val>
                                            <p:fltVal val="0"/>
                                          </p:val>
                                        </p:tav>
                                      </p:tavLst>
                                    </p:anim>
                                    <p:animEffect transition="in" filter="fade">
                                      <p:cBhvr>
                                        <p:cTn id="81" dur="500"/>
                                        <p:tgtEl>
                                          <p:spTgt spid="47"/>
                                        </p:tgtEl>
                                      </p:cBhvr>
                                    </p:animEffect>
                                  </p:childTnLst>
                                </p:cTn>
                              </p:par>
                              <p:par>
                                <p:cTn id="82" presetID="31" presetClass="entr" presetSubtype="0"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 calcmode="lin" valueType="num">
                                      <p:cBhvr>
                                        <p:cTn id="86" dur="500" fill="hold"/>
                                        <p:tgtEl>
                                          <p:spTgt spid="48"/>
                                        </p:tgtEl>
                                        <p:attrNameLst>
                                          <p:attrName>style.rotation</p:attrName>
                                        </p:attrNameLst>
                                      </p:cBhvr>
                                      <p:tavLst>
                                        <p:tav tm="0">
                                          <p:val>
                                            <p:fltVal val="90"/>
                                          </p:val>
                                        </p:tav>
                                        <p:tav tm="100000">
                                          <p:val>
                                            <p:fltVal val="0"/>
                                          </p:val>
                                        </p:tav>
                                      </p:tavLst>
                                    </p:anim>
                                    <p:animEffect transition="in" filter="fade">
                                      <p:cBhvr>
                                        <p:cTn id="87" dur="500"/>
                                        <p:tgtEl>
                                          <p:spTgt spid="48"/>
                                        </p:tgtEl>
                                      </p:cBhvr>
                                    </p:animEffect>
                                  </p:childTnLst>
                                </p:cTn>
                              </p:par>
                            </p:childTnLst>
                          </p:cTn>
                        </p:par>
                        <p:par>
                          <p:cTn id="88" fill="hold">
                            <p:stCondLst>
                              <p:cond delay="1500"/>
                            </p:stCondLst>
                            <p:childTnLst>
                              <p:par>
                                <p:cTn id="89" presetID="41" presetClass="entr" presetSubtype="0" fill="hold" grpId="0" nodeType="afterEffect">
                                  <p:stCondLst>
                                    <p:cond delay="0"/>
                                  </p:stCondLst>
                                  <p:iterate type="lt">
                                    <p:tmPct val="10000"/>
                                  </p:iterate>
                                  <p:childTnLst>
                                    <p:set>
                                      <p:cBhvr>
                                        <p:cTn id="90" dur="1" fill="hold">
                                          <p:stCondLst>
                                            <p:cond delay="0"/>
                                          </p:stCondLst>
                                        </p:cTn>
                                        <p:tgtEl>
                                          <p:spTgt spid="63"/>
                                        </p:tgtEl>
                                        <p:attrNameLst>
                                          <p:attrName>style.visibility</p:attrName>
                                        </p:attrNameLst>
                                      </p:cBhvr>
                                      <p:to>
                                        <p:strVal val="visible"/>
                                      </p:to>
                                    </p:set>
                                    <p:anim calcmode="lin" valueType="num">
                                      <p:cBhvr>
                                        <p:cTn id="91" dur="500" fill="hold"/>
                                        <p:tgtEl>
                                          <p:spTgt spid="63"/>
                                        </p:tgtEl>
                                        <p:attrNameLst>
                                          <p:attrName>ppt_x</p:attrName>
                                        </p:attrNameLst>
                                      </p:cBhvr>
                                      <p:tavLst>
                                        <p:tav tm="0">
                                          <p:val>
                                            <p:strVal val="#ppt_x"/>
                                          </p:val>
                                        </p:tav>
                                        <p:tav tm="50000">
                                          <p:val>
                                            <p:strVal val="#ppt_x+.1"/>
                                          </p:val>
                                        </p:tav>
                                        <p:tav tm="100000">
                                          <p:val>
                                            <p:strVal val="#ppt_x"/>
                                          </p:val>
                                        </p:tav>
                                      </p:tavLst>
                                    </p:anim>
                                    <p:anim calcmode="lin" valueType="num">
                                      <p:cBhvr>
                                        <p:cTn id="92" dur="500" fill="hold"/>
                                        <p:tgtEl>
                                          <p:spTgt spid="63"/>
                                        </p:tgtEl>
                                        <p:attrNameLst>
                                          <p:attrName>ppt_y</p:attrName>
                                        </p:attrNameLst>
                                      </p:cBhvr>
                                      <p:tavLst>
                                        <p:tav tm="0">
                                          <p:val>
                                            <p:strVal val="#ppt_y"/>
                                          </p:val>
                                        </p:tav>
                                        <p:tav tm="100000">
                                          <p:val>
                                            <p:strVal val="#ppt_y"/>
                                          </p:val>
                                        </p:tav>
                                      </p:tavLst>
                                    </p:anim>
                                    <p:anim calcmode="lin" valueType="num">
                                      <p:cBhvr>
                                        <p:cTn id="93" dur="500" fill="hold"/>
                                        <p:tgtEl>
                                          <p:spTgt spid="63"/>
                                        </p:tgtEl>
                                        <p:attrNameLst>
                                          <p:attrName>ppt_h</p:attrName>
                                        </p:attrNameLst>
                                      </p:cBhvr>
                                      <p:tavLst>
                                        <p:tav tm="0">
                                          <p:val>
                                            <p:strVal val="#ppt_h/10"/>
                                          </p:val>
                                        </p:tav>
                                        <p:tav tm="50000">
                                          <p:val>
                                            <p:strVal val="#ppt_h+.01"/>
                                          </p:val>
                                        </p:tav>
                                        <p:tav tm="100000">
                                          <p:val>
                                            <p:strVal val="#ppt_h"/>
                                          </p:val>
                                        </p:tav>
                                      </p:tavLst>
                                    </p:anim>
                                    <p:anim calcmode="lin" valueType="num">
                                      <p:cBhvr>
                                        <p:cTn id="94" dur="500" fill="hold"/>
                                        <p:tgtEl>
                                          <p:spTgt spid="63"/>
                                        </p:tgtEl>
                                        <p:attrNameLst>
                                          <p:attrName>ppt_w</p:attrName>
                                        </p:attrNameLst>
                                      </p:cBhvr>
                                      <p:tavLst>
                                        <p:tav tm="0">
                                          <p:val>
                                            <p:strVal val="#ppt_w/10"/>
                                          </p:val>
                                        </p:tav>
                                        <p:tav tm="50000">
                                          <p:val>
                                            <p:strVal val="#ppt_w+.01"/>
                                          </p:val>
                                        </p:tav>
                                        <p:tav tm="100000">
                                          <p:val>
                                            <p:strVal val="#ppt_w"/>
                                          </p:val>
                                        </p:tav>
                                      </p:tavLst>
                                    </p:anim>
                                    <p:animEffect transition="in" filter="fade">
                                      <p:cBhvr>
                                        <p:cTn id="95" dur="500" tmFilter="0,0; .5, 1; 1, 1"/>
                                        <p:tgtEl>
                                          <p:spTgt spid="63"/>
                                        </p:tgtEl>
                                      </p:cBhvr>
                                    </p:animEffect>
                                  </p:childTnLst>
                                </p:cTn>
                              </p:par>
                            </p:childTnLst>
                          </p:cTn>
                        </p:par>
                        <p:par>
                          <p:cTn id="96" fill="hold">
                            <p:stCondLst>
                              <p:cond delay="2150"/>
                            </p:stCondLst>
                            <p:childTnLst>
                              <p:par>
                                <p:cTn id="97" presetID="16" presetClass="entr" presetSubtype="37" fill="hold" grpId="0" nodeType="afterEffect">
                                  <p:stCondLst>
                                    <p:cond delay="0"/>
                                  </p:stCondLst>
                                  <p:childTnLst>
                                    <p:set>
                                      <p:cBhvr>
                                        <p:cTn id="98" dur="1" fill="hold">
                                          <p:stCondLst>
                                            <p:cond delay="0"/>
                                          </p:stCondLst>
                                        </p:cTn>
                                        <p:tgtEl>
                                          <p:spTgt spid="64"/>
                                        </p:tgtEl>
                                        <p:attrNameLst>
                                          <p:attrName>style.visibility</p:attrName>
                                        </p:attrNameLst>
                                      </p:cBhvr>
                                      <p:to>
                                        <p:strVal val="visible"/>
                                      </p:to>
                                    </p:set>
                                    <p:animEffect transition="in" filter="barn(outVertical)">
                                      <p:cBhvr>
                                        <p:cTn id="99"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P spid="37" grpId="0" animBg="1"/>
      <p:bldP spid="46" grpId="0" animBg="1"/>
      <p:bldP spid="47" grpId="0" animBg="1"/>
      <p:bldP spid="48" grpId="0" animBg="1"/>
      <p:bldP spid="63" grpId="0"/>
      <p:bldP spid="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D60093"/>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sp>
        <p:nvSpPr>
          <p:cNvPr id="45" name="Freeform 6"/>
          <p:cNvSpPr>
            <a:spLocks noChangeArrowheads="1"/>
          </p:cNvSpPr>
          <p:nvPr/>
        </p:nvSpPr>
        <p:spPr bwMode="auto">
          <a:xfrm>
            <a:off x="3819237" y="1004433"/>
            <a:ext cx="2010195" cy="1794203"/>
          </a:xfrm>
          <a:custGeom>
            <a:avLst/>
            <a:gdLst>
              <a:gd name="T0" fmla="*/ 104 w 1588"/>
              <a:gd name="T1" fmla="*/ 1596 h 1596"/>
              <a:gd name="T2" fmla="*/ 1470 w 1588"/>
              <a:gd name="T3" fmla="*/ 1596 h 1596"/>
              <a:gd name="T4" fmla="*/ 1470 w 1588"/>
              <a:gd name="T5" fmla="*/ 1596 h 1596"/>
              <a:gd name="T6" fmla="*/ 1488 w 1588"/>
              <a:gd name="T7" fmla="*/ 1596 h 1596"/>
              <a:gd name="T8" fmla="*/ 1506 w 1588"/>
              <a:gd name="T9" fmla="*/ 1594 h 1596"/>
              <a:gd name="T10" fmla="*/ 1520 w 1588"/>
              <a:gd name="T11" fmla="*/ 1590 h 1596"/>
              <a:gd name="T12" fmla="*/ 1534 w 1588"/>
              <a:gd name="T13" fmla="*/ 1584 h 1596"/>
              <a:gd name="T14" fmla="*/ 1548 w 1588"/>
              <a:gd name="T15" fmla="*/ 1578 h 1596"/>
              <a:gd name="T16" fmla="*/ 1558 w 1588"/>
              <a:gd name="T17" fmla="*/ 1570 h 1596"/>
              <a:gd name="T18" fmla="*/ 1566 w 1588"/>
              <a:gd name="T19" fmla="*/ 1562 h 1596"/>
              <a:gd name="T20" fmla="*/ 1574 w 1588"/>
              <a:gd name="T21" fmla="*/ 1552 h 1596"/>
              <a:gd name="T22" fmla="*/ 1580 w 1588"/>
              <a:gd name="T23" fmla="*/ 1540 h 1596"/>
              <a:gd name="T24" fmla="*/ 1584 w 1588"/>
              <a:gd name="T25" fmla="*/ 1528 h 1596"/>
              <a:gd name="T26" fmla="*/ 1586 w 1588"/>
              <a:gd name="T27" fmla="*/ 1516 h 1596"/>
              <a:gd name="T28" fmla="*/ 1588 w 1588"/>
              <a:gd name="T29" fmla="*/ 1504 h 1596"/>
              <a:gd name="T30" fmla="*/ 1586 w 1588"/>
              <a:gd name="T31" fmla="*/ 1490 h 1596"/>
              <a:gd name="T32" fmla="*/ 1584 w 1588"/>
              <a:gd name="T33" fmla="*/ 1476 h 1596"/>
              <a:gd name="T34" fmla="*/ 1578 w 1588"/>
              <a:gd name="T35" fmla="*/ 1462 h 1596"/>
              <a:gd name="T36" fmla="*/ 1572 w 1588"/>
              <a:gd name="T37" fmla="*/ 1446 h 1596"/>
              <a:gd name="T38" fmla="*/ 862 w 1588"/>
              <a:gd name="T39" fmla="*/ 58 h 1596"/>
              <a:gd name="T40" fmla="*/ 862 w 1588"/>
              <a:gd name="T41" fmla="*/ 58 h 1596"/>
              <a:gd name="T42" fmla="*/ 854 w 1588"/>
              <a:gd name="T43" fmla="*/ 44 h 1596"/>
              <a:gd name="T44" fmla="*/ 846 w 1588"/>
              <a:gd name="T45" fmla="*/ 32 h 1596"/>
              <a:gd name="T46" fmla="*/ 836 w 1588"/>
              <a:gd name="T47" fmla="*/ 22 h 1596"/>
              <a:gd name="T48" fmla="*/ 828 w 1588"/>
              <a:gd name="T49" fmla="*/ 14 h 1596"/>
              <a:gd name="T50" fmla="*/ 818 w 1588"/>
              <a:gd name="T51" fmla="*/ 8 h 1596"/>
              <a:gd name="T52" fmla="*/ 808 w 1588"/>
              <a:gd name="T53" fmla="*/ 4 h 1596"/>
              <a:gd name="T54" fmla="*/ 798 w 1588"/>
              <a:gd name="T55" fmla="*/ 0 h 1596"/>
              <a:gd name="T56" fmla="*/ 788 w 1588"/>
              <a:gd name="T57" fmla="*/ 0 h 1596"/>
              <a:gd name="T58" fmla="*/ 778 w 1588"/>
              <a:gd name="T59" fmla="*/ 0 h 1596"/>
              <a:gd name="T60" fmla="*/ 768 w 1588"/>
              <a:gd name="T61" fmla="*/ 4 h 1596"/>
              <a:gd name="T62" fmla="*/ 758 w 1588"/>
              <a:gd name="T63" fmla="*/ 8 h 1596"/>
              <a:gd name="T64" fmla="*/ 748 w 1588"/>
              <a:gd name="T65" fmla="*/ 14 h 1596"/>
              <a:gd name="T66" fmla="*/ 738 w 1588"/>
              <a:gd name="T67" fmla="*/ 22 h 1596"/>
              <a:gd name="T68" fmla="*/ 730 w 1588"/>
              <a:gd name="T69" fmla="*/ 32 h 1596"/>
              <a:gd name="T70" fmla="*/ 722 w 1588"/>
              <a:gd name="T71" fmla="*/ 44 h 1596"/>
              <a:gd name="T72" fmla="*/ 714 w 1588"/>
              <a:gd name="T73" fmla="*/ 58 h 1596"/>
              <a:gd name="T74" fmla="*/ 14 w 1588"/>
              <a:gd name="T75" fmla="*/ 1456 h 1596"/>
              <a:gd name="T76" fmla="*/ 14 w 1588"/>
              <a:gd name="T77" fmla="*/ 1456 h 1596"/>
              <a:gd name="T78" fmla="*/ 8 w 1588"/>
              <a:gd name="T79" fmla="*/ 1472 h 1596"/>
              <a:gd name="T80" fmla="*/ 4 w 1588"/>
              <a:gd name="T81" fmla="*/ 1486 h 1596"/>
              <a:gd name="T82" fmla="*/ 0 w 1588"/>
              <a:gd name="T83" fmla="*/ 1500 h 1596"/>
              <a:gd name="T84" fmla="*/ 0 w 1588"/>
              <a:gd name="T85" fmla="*/ 1512 h 1596"/>
              <a:gd name="T86" fmla="*/ 0 w 1588"/>
              <a:gd name="T87" fmla="*/ 1524 h 1596"/>
              <a:gd name="T88" fmla="*/ 2 w 1588"/>
              <a:gd name="T89" fmla="*/ 1536 h 1596"/>
              <a:gd name="T90" fmla="*/ 6 w 1588"/>
              <a:gd name="T91" fmla="*/ 1546 h 1596"/>
              <a:gd name="T92" fmla="*/ 12 w 1588"/>
              <a:gd name="T93" fmla="*/ 1556 h 1596"/>
              <a:gd name="T94" fmla="*/ 18 w 1588"/>
              <a:gd name="T95" fmla="*/ 1566 h 1596"/>
              <a:gd name="T96" fmla="*/ 26 w 1588"/>
              <a:gd name="T97" fmla="*/ 1574 h 1596"/>
              <a:gd name="T98" fmla="*/ 36 w 1588"/>
              <a:gd name="T99" fmla="*/ 1580 h 1596"/>
              <a:gd name="T100" fmla="*/ 48 w 1588"/>
              <a:gd name="T101" fmla="*/ 1586 h 1596"/>
              <a:gd name="T102" fmla="*/ 60 w 1588"/>
              <a:gd name="T103" fmla="*/ 1590 h 1596"/>
              <a:gd name="T104" fmla="*/ 74 w 1588"/>
              <a:gd name="T105" fmla="*/ 1594 h 1596"/>
              <a:gd name="T106" fmla="*/ 88 w 1588"/>
              <a:gd name="T107" fmla="*/ 1596 h 1596"/>
              <a:gd name="T108" fmla="*/ 104 w 1588"/>
              <a:gd name="T109" fmla="*/ 1596 h 1596"/>
              <a:gd name="T110" fmla="*/ 104 w 1588"/>
              <a:gd name="T111" fmla="*/ 1596 h 159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88"/>
              <a:gd name="T169" fmla="*/ 0 h 1596"/>
              <a:gd name="T170" fmla="*/ 1588 w 1588"/>
              <a:gd name="T171" fmla="*/ 1596 h 159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88" h="1596">
                <a:moveTo>
                  <a:pt x="104" y="1596"/>
                </a:moveTo>
                <a:lnTo>
                  <a:pt x="1470" y="1596"/>
                </a:lnTo>
                <a:lnTo>
                  <a:pt x="1470" y="1596"/>
                </a:lnTo>
                <a:lnTo>
                  <a:pt x="1488" y="1596"/>
                </a:lnTo>
                <a:lnTo>
                  <a:pt x="1506" y="1594"/>
                </a:lnTo>
                <a:lnTo>
                  <a:pt x="1520" y="1590"/>
                </a:lnTo>
                <a:lnTo>
                  <a:pt x="1534" y="1584"/>
                </a:lnTo>
                <a:lnTo>
                  <a:pt x="1548" y="1578"/>
                </a:lnTo>
                <a:lnTo>
                  <a:pt x="1558" y="1570"/>
                </a:lnTo>
                <a:lnTo>
                  <a:pt x="1566" y="1562"/>
                </a:lnTo>
                <a:lnTo>
                  <a:pt x="1574" y="1552"/>
                </a:lnTo>
                <a:lnTo>
                  <a:pt x="1580" y="1540"/>
                </a:lnTo>
                <a:lnTo>
                  <a:pt x="1584" y="1528"/>
                </a:lnTo>
                <a:lnTo>
                  <a:pt x="1586" y="1516"/>
                </a:lnTo>
                <a:lnTo>
                  <a:pt x="1588" y="1504"/>
                </a:lnTo>
                <a:lnTo>
                  <a:pt x="1586" y="1490"/>
                </a:lnTo>
                <a:lnTo>
                  <a:pt x="1584" y="1476"/>
                </a:lnTo>
                <a:lnTo>
                  <a:pt x="1578" y="1462"/>
                </a:lnTo>
                <a:lnTo>
                  <a:pt x="1572" y="1446"/>
                </a:lnTo>
                <a:lnTo>
                  <a:pt x="862" y="58"/>
                </a:lnTo>
                <a:lnTo>
                  <a:pt x="862" y="58"/>
                </a:lnTo>
                <a:lnTo>
                  <a:pt x="854" y="44"/>
                </a:lnTo>
                <a:lnTo>
                  <a:pt x="846" y="32"/>
                </a:lnTo>
                <a:lnTo>
                  <a:pt x="836" y="22"/>
                </a:lnTo>
                <a:lnTo>
                  <a:pt x="828" y="14"/>
                </a:lnTo>
                <a:lnTo>
                  <a:pt x="818" y="8"/>
                </a:lnTo>
                <a:lnTo>
                  <a:pt x="808" y="4"/>
                </a:lnTo>
                <a:lnTo>
                  <a:pt x="798" y="0"/>
                </a:lnTo>
                <a:lnTo>
                  <a:pt x="788" y="0"/>
                </a:lnTo>
                <a:lnTo>
                  <a:pt x="778" y="0"/>
                </a:lnTo>
                <a:lnTo>
                  <a:pt x="768" y="4"/>
                </a:lnTo>
                <a:lnTo>
                  <a:pt x="758" y="8"/>
                </a:lnTo>
                <a:lnTo>
                  <a:pt x="748" y="14"/>
                </a:lnTo>
                <a:lnTo>
                  <a:pt x="738" y="22"/>
                </a:lnTo>
                <a:lnTo>
                  <a:pt x="730" y="32"/>
                </a:lnTo>
                <a:lnTo>
                  <a:pt x="722" y="44"/>
                </a:lnTo>
                <a:lnTo>
                  <a:pt x="714" y="58"/>
                </a:lnTo>
                <a:lnTo>
                  <a:pt x="14" y="1456"/>
                </a:lnTo>
                <a:lnTo>
                  <a:pt x="14" y="1456"/>
                </a:lnTo>
                <a:lnTo>
                  <a:pt x="8" y="1472"/>
                </a:lnTo>
                <a:lnTo>
                  <a:pt x="4" y="1486"/>
                </a:lnTo>
                <a:lnTo>
                  <a:pt x="0" y="1500"/>
                </a:lnTo>
                <a:lnTo>
                  <a:pt x="0" y="1512"/>
                </a:lnTo>
                <a:lnTo>
                  <a:pt x="0" y="1524"/>
                </a:lnTo>
                <a:lnTo>
                  <a:pt x="2" y="1536"/>
                </a:lnTo>
                <a:lnTo>
                  <a:pt x="6" y="1546"/>
                </a:lnTo>
                <a:lnTo>
                  <a:pt x="12" y="1556"/>
                </a:lnTo>
                <a:lnTo>
                  <a:pt x="18" y="1566"/>
                </a:lnTo>
                <a:lnTo>
                  <a:pt x="26" y="1574"/>
                </a:lnTo>
                <a:lnTo>
                  <a:pt x="36" y="1580"/>
                </a:lnTo>
                <a:lnTo>
                  <a:pt x="48" y="1586"/>
                </a:lnTo>
                <a:lnTo>
                  <a:pt x="60" y="1590"/>
                </a:lnTo>
                <a:lnTo>
                  <a:pt x="74" y="1594"/>
                </a:lnTo>
                <a:lnTo>
                  <a:pt x="88" y="1596"/>
                </a:lnTo>
                <a:lnTo>
                  <a:pt x="104" y="1596"/>
                </a:lnTo>
                <a:lnTo>
                  <a:pt x="104" y="1596"/>
                </a:lnTo>
                <a:close/>
              </a:path>
            </a:pathLst>
          </a:custGeom>
          <a:solidFill>
            <a:srgbClr val="43415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46" name="文本框 3"/>
          <p:cNvSpPr>
            <a:spLocks noChangeArrowheads="1"/>
          </p:cNvSpPr>
          <p:nvPr/>
        </p:nvSpPr>
        <p:spPr bwMode="auto">
          <a:xfrm>
            <a:off x="4219251" y="1573483"/>
            <a:ext cx="738000" cy="60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sz="3500">
                <a:solidFill>
                  <a:schemeClr val="bg1"/>
                </a:solidFill>
                <a:ea typeface="MS Gothic" pitchFamily="49" charset="-128"/>
              </a:rPr>
              <a:t>01</a:t>
            </a:r>
            <a:endParaRPr lang="zh-CN" altLang="en-US" sz="3500">
              <a:solidFill>
                <a:schemeClr val="bg1"/>
              </a:solidFill>
              <a:ea typeface="MS Gothic" pitchFamily="49" charset="-128"/>
            </a:endParaRPr>
          </a:p>
        </p:txBody>
      </p:sp>
      <p:pic>
        <p:nvPicPr>
          <p:cNvPr id="47" name="图片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8641" y="1687805"/>
            <a:ext cx="407609" cy="3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直接连接符 5"/>
          <p:cNvSpPr>
            <a:spLocks noChangeShapeType="1"/>
          </p:cNvSpPr>
          <p:nvPr/>
        </p:nvSpPr>
        <p:spPr bwMode="auto">
          <a:xfrm>
            <a:off x="4207858" y="2222440"/>
            <a:ext cx="1234219" cy="1124"/>
          </a:xfrm>
          <a:prstGeom prst="line">
            <a:avLst/>
          </a:prstGeom>
          <a:noFill/>
          <a:ln w="6350" cap="flat" cmpd="sng">
            <a:solidFill>
              <a:schemeClr val="bg1"/>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49" name="矩形 6"/>
          <p:cNvSpPr>
            <a:spLocks noChangeArrowheads="1"/>
          </p:cNvSpPr>
          <p:nvPr/>
        </p:nvSpPr>
        <p:spPr bwMode="auto">
          <a:xfrm>
            <a:off x="4193934" y="2203561"/>
            <a:ext cx="1292449" cy="581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lnSpc>
                <a:spcPct val="150000"/>
              </a:lnSpc>
            </a:pPr>
            <a:r>
              <a:rPr lang="zh-CN" altLang="en-US" sz="2200" b="1">
                <a:solidFill>
                  <a:schemeClr val="bg1"/>
                </a:solidFill>
                <a:latin typeface="Impact" pitchFamily="34" charset="0"/>
                <a:ea typeface="微软雅黑" pitchFamily="34" charset="-122"/>
                <a:sym typeface="Impact" pitchFamily="34" charset="0"/>
              </a:rPr>
              <a:t>内容说明</a:t>
            </a:r>
            <a:endParaRPr lang="en-US" sz="2200" b="1">
              <a:solidFill>
                <a:schemeClr val="bg1"/>
              </a:solidFill>
              <a:latin typeface="Impact" pitchFamily="34" charset="0"/>
              <a:ea typeface="微软雅黑" pitchFamily="34" charset="-122"/>
              <a:sym typeface="Impact" pitchFamily="34" charset="0"/>
            </a:endParaRPr>
          </a:p>
        </p:txBody>
      </p:sp>
      <p:sp>
        <p:nvSpPr>
          <p:cNvPr id="50" name="Freeform 7"/>
          <p:cNvSpPr>
            <a:spLocks noChangeArrowheads="1"/>
          </p:cNvSpPr>
          <p:nvPr/>
        </p:nvSpPr>
        <p:spPr bwMode="auto">
          <a:xfrm>
            <a:off x="2406530" y="3225961"/>
            <a:ext cx="2010195" cy="1794203"/>
          </a:xfrm>
          <a:custGeom>
            <a:avLst/>
            <a:gdLst>
              <a:gd name="T0" fmla="*/ 104 w 1588"/>
              <a:gd name="T1" fmla="*/ 1596 h 1596"/>
              <a:gd name="T2" fmla="*/ 1482 w 1588"/>
              <a:gd name="T3" fmla="*/ 1596 h 1596"/>
              <a:gd name="T4" fmla="*/ 1482 w 1588"/>
              <a:gd name="T5" fmla="*/ 1596 h 1596"/>
              <a:gd name="T6" fmla="*/ 1498 w 1588"/>
              <a:gd name="T7" fmla="*/ 1596 h 1596"/>
              <a:gd name="T8" fmla="*/ 1514 w 1588"/>
              <a:gd name="T9" fmla="*/ 1594 h 1596"/>
              <a:gd name="T10" fmla="*/ 1526 w 1588"/>
              <a:gd name="T11" fmla="*/ 1590 h 1596"/>
              <a:gd name="T12" fmla="*/ 1540 w 1588"/>
              <a:gd name="T13" fmla="*/ 1584 h 1596"/>
              <a:gd name="T14" fmla="*/ 1550 w 1588"/>
              <a:gd name="T15" fmla="*/ 1578 h 1596"/>
              <a:gd name="T16" fmla="*/ 1560 w 1588"/>
              <a:gd name="T17" fmla="*/ 1570 h 1596"/>
              <a:gd name="T18" fmla="*/ 1568 w 1588"/>
              <a:gd name="T19" fmla="*/ 1562 h 1596"/>
              <a:gd name="T20" fmla="*/ 1576 w 1588"/>
              <a:gd name="T21" fmla="*/ 1552 h 1596"/>
              <a:gd name="T22" fmla="*/ 1580 w 1588"/>
              <a:gd name="T23" fmla="*/ 1540 h 1596"/>
              <a:gd name="T24" fmla="*/ 1584 w 1588"/>
              <a:gd name="T25" fmla="*/ 1528 h 1596"/>
              <a:gd name="T26" fmla="*/ 1586 w 1588"/>
              <a:gd name="T27" fmla="*/ 1516 h 1596"/>
              <a:gd name="T28" fmla="*/ 1588 w 1588"/>
              <a:gd name="T29" fmla="*/ 1504 h 1596"/>
              <a:gd name="T30" fmla="*/ 1586 w 1588"/>
              <a:gd name="T31" fmla="*/ 1490 h 1596"/>
              <a:gd name="T32" fmla="*/ 1584 w 1588"/>
              <a:gd name="T33" fmla="*/ 1476 h 1596"/>
              <a:gd name="T34" fmla="*/ 1578 w 1588"/>
              <a:gd name="T35" fmla="*/ 1462 h 1596"/>
              <a:gd name="T36" fmla="*/ 1572 w 1588"/>
              <a:gd name="T37" fmla="*/ 1446 h 1596"/>
              <a:gd name="T38" fmla="*/ 872 w 1588"/>
              <a:gd name="T39" fmla="*/ 58 h 1596"/>
              <a:gd name="T40" fmla="*/ 872 w 1588"/>
              <a:gd name="T41" fmla="*/ 58 h 1596"/>
              <a:gd name="T42" fmla="*/ 866 w 1588"/>
              <a:gd name="T43" fmla="*/ 44 h 1596"/>
              <a:gd name="T44" fmla="*/ 856 w 1588"/>
              <a:gd name="T45" fmla="*/ 32 h 1596"/>
              <a:gd name="T46" fmla="*/ 848 w 1588"/>
              <a:gd name="T47" fmla="*/ 22 h 1596"/>
              <a:gd name="T48" fmla="*/ 838 w 1588"/>
              <a:gd name="T49" fmla="*/ 14 h 1596"/>
              <a:gd name="T50" fmla="*/ 830 w 1588"/>
              <a:gd name="T51" fmla="*/ 8 h 1596"/>
              <a:gd name="T52" fmla="*/ 820 w 1588"/>
              <a:gd name="T53" fmla="*/ 4 h 1596"/>
              <a:gd name="T54" fmla="*/ 808 w 1588"/>
              <a:gd name="T55" fmla="*/ 0 h 1596"/>
              <a:gd name="T56" fmla="*/ 798 w 1588"/>
              <a:gd name="T57" fmla="*/ 0 h 1596"/>
              <a:gd name="T58" fmla="*/ 788 w 1588"/>
              <a:gd name="T59" fmla="*/ 0 h 1596"/>
              <a:gd name="T60" fmla="*/ 778 w 1588"/>
              <a:gd name="T61" fmla="*/ 4 h 1596"/>
              <a:gd name="T62" fmla="*/ 768 w 1588"/>
              <a:gd name="T63" fmla="*/ 8 h 1596"/>
              <a:gd name="T64" fmla="*/ 758 w 1588"/>
              <a:gd name="T65" fmla="*/ 14 h 1596"/>
              <a:gd name="T66" fmla="*/ 748 w 1588"/>
              <a:gd name="T67" fmla="*/ 22 h 1596"/>
              <a:gd name="T68" fmla="*/ 740 w 1588"/>
              <a:gd name="T69" fmla="*/ 32 h 1596"/>
              <a:gd name="T70" fmla="*/ 730 w 1588"/>
              <a:gd name="T71" fmla="*/ 44 h 1596"/>
              <a:gd name="T72" fmla="*/ 722 w 1588"/>
              <a:gd name="T73" fmla="*/ 58 h 1596"/>
              <a:gd name="T74" fmla="*/ 14 w 1588"/>
              <a:gd name="T75" fmla="*/ 1456 h 1596"/>
              <a:gd name="T76" fmla="*/ 14 w 1588"/>
              <a:gd name="T77" fmla="*/ 1456 h 1596"/>
              <a:gd name="T78" fmla="*/ 8 w 1588"/>
              <a:gd name="T79" fmla="*/ 1472 h 1596"/>
              <a:gd name="T80" fmla="*/ 4 w 1588"/>
              <a:gd name="T81" fmla="*/ 1486 h 1596"/>
              <a:gd name="T82" fmla="*/ 0 w 1588"/>
              <a:gd name="T83" fmla="*/ 1500 h 1596"/>
              <a:gd name="T84" fmla="*/ 0 w 1588"/>
              <a:gd name="T85" fmla="*/ 1512 h 1596"/>
              <a:gd name="T86" fmla="*/ 0 w 1588"/>
              <a:gd name="T87" fmla="*/ 1524 h 1596"/>
              <a:gd name="T88" fmla="*/ 2 w 1588"/>
              <a:gd name="T89" fmla="*/ 1536 h 1596"/>
              <a:gd name="T90" fmla="*/ 6 w 1588"/>
              <a:gd name="T91" fmla="*/ 1546 h 1596"/>
              <a:gd name="T92" fmla="*/ 10 w 1588"/>
              <a:gd name="T93" fmla="*/ 1556 h 1596"/>
              <a:gd name="T94" fmla="*/ 18 w 1588"/>
              <a:gd name="T95" fmla="*/ 1566 h 1596"/>
              <a:gd name="T96" fmla="*/ 26 w 1588"/>
              <a:gd name="T97" fmla="*/ 1574 h 1596"/>
              <a:gd name="T98" fmla="*/ 36 w 1588"/>
              <a:gd name="T99" fmla="*/ 1580 h 1596"/>
              <a:gd name="T100" fmla="*/ 46 w 1588"/>
              <a:gd name="T101" fmla="*/ 1586 h 1596"/>
              <a:gd name="T102" fmla="*/ 60 w 1588"/>
              <a:gd name="T103" fmla="*/ 1590 h 1596"/>
              <a:gd name="T104" fmla="*/ 74 w 1588"/>
              <a:gd name="T105" fmla="*/ 1594 h 1596"/>
              <a:gd name="T106" fmla="*/ 88 w 1588"/>
              <a:gd name="T107" fmla="*/ 1596 h 1596"/>
              <a:gd name="T108" fmla="*/ 104 w 1588"/>
              <a:gd name="T109" fmla="*/ 1596 h 1596"/>
              <a:gd name="T110" fmla="*/ 104 w 1588"/>
              <a:gd name="T111" fmla="*/ 1596 h 159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88"/>
              <a:gd name="T169" fmla="*/ 0 h 1596"/>
              <a:gd name="T170" fmla="*/ 1588 w 1588"/>
              <a:gd name="T171" fmla="*/ 1596 h 159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88" h="1596">
                <a:moveTo>
                  <a:pt x="104" y="1596"/>
                </a:moveTo>
                <a:lnTo>
                  <a:pt x="1482" y="1596"/>
                </a:lnTo>
                <a:lnTo>
                  <a:pt x="1482" y="1596"/>
                </a:lnTo>
                <a:lnTo>
                  <a:pt x="1498" y="1596"/>
                </a:lnTo>
                <a:lnTo>
                  <a:pt x="1514" y="1594"/>
                </a:lnTo>
                <a:lnTo>
                  <a:pt x="1526" y="1590"/>
                </a:lnTo>
                <a:lnTo>
                  <a:pt x="1540" y="1584"/>
                </a:lnTo>
                <a:lnTo>
                  <a:pt x="1550" y="1578"/>
                </a:lnTo>
                <a:lnTo>
                  <a:pt x="1560" y="1570"/>
                </a:lnTo>
                <a:lnTo>
                  <a:pt x="1568" y="1562"/>
                </a:lnTo>
                <a:lnTo>
                  <a:pt x="1576" y="1552"/>
                </a:lnTo>
                <a:lnTo>
                  <a:pt x="1580" y="1540"/>
                </a:lnTo>
                <a:lnTo>
                  <a:pt x="1584" y="1528"/>
                </a:lnTo>
                <a:lnTo>
                  <a:pt x="1586" y="1516"/>
                </a:lnTo>
                <a:lnTo>
                  <a:pt x="1588" y="1504"/>
                </a:lnTo>
                <a:lnTo>
                  <a:pt x="1586" y="1490"/>
                </a:lnTo>
                <a:lnTo>
                  <a:pt x="1584" y="1476"/>
                </a:lnTo>
                <a:lnTo>
                  <a:pt x="1578" y="1462"/>
                </a:lnTo>
                <a:lnTo>
                  <a:pt x="1572" y="1446"/>
                </a:lnTo>
                <a:lnTo>
                  <a:pt x="872" y="58"/>
                </a:lnTo>
                <a:lnTo>
                  <a:pt x="872" y="58"/>
                </a:lnTo>
                <a:lnTo>
                  <a:pt x="866" y="44"/>
                </a:lnTo>
                <a:lnTo>
                  <a:pt x="856" y="32"/>
                </a:lnTo>
                <a:lnTo>
                  <a:pt x="848" y="22"/>
                </a:lnTo>
                <a:lnTo>
                  <a:pt x="838" y="14"/>
                </a:lnTo>
                <a:lnTo>
                  <a:pt x="830" y="8"/>
                </a:lnTo>
                <a:lnTo>
                  <a:pt x="820" y="4"/>
                </a:lnTo>
                <a:lnTo>
                  <a:pt x="808" y="0"/>
                </a:lnTo>
                <a:lnTo>
                  <a:pt x="798" y="0"/>
                </a:lnTo>
                <a:lnTo>
                  <a:pt x="788" y="0"/>
                </a:lnTo>
                <a:lnTo>
                  <a:pt x="778" y="4"/>
                </a:lnTo>
                <a:lnTo>
                  <a:pt x="768" y="8"/>
                </a:lnTo>
                <a:lnTo>
                  <a:pt x="758" y="14"/>
                </a:lnTo>
                <a:lnTo>
                  <a:pt x="748" y="22"/>
                </a:lnTo>
                <a:lnTo>
                  <a:pt x="740" y="32"/>
                </a:lnTo>
                <a:lnTo>
                  <a:pt x="730" y="44"/>
                </a:lnTo>
                <a:lnTo>
                  <a:pt x="722" y="58"/>
                </a:lnTo>
                <a:lnTo>
                  <a:pt x="14" y="1456"/>
                </a:lnTo>
                <a:lnTo>
                  <a:pt x="14" y="1456"/>
                </a:lnTo>
                <a:lnTo>
                  <a:pt x="8" y="1472"/>
                </a:lnTo>
                <a:lnTo>
                  <a:pt x="4" y="1486"/>
                </a:lnTo>
                <a:lnTo>
                  <a:pt x="0" y="1500"/>
                </a:lnTo>
                <a:lnTo>
                  <a:pt x="0" y="1512"/>
                </a:lnTo>
                <a:lnTo>
                  <a:pt x="0" y="1524"/>
                </a:lnTo>
                <a:lnTo>
                  <a:pt x="2" y="1536"/>
                </a:lnTo>
                <a:lnTo>
                  <a:pt x="6" y="1546"/>
                </a:lnTo>
                <a:lnTo>
                  <a:pt x="10" y="1556"/>
                </a:lnTo>
                <a:lnTo>
                  <a:pt x="18" y="1566"/>
                </a:lnTo>
                <a:lnTo>
                  <a:pt x="26" y="1574"/>
                </a:lnTo>
                <a:lnTo>
                  <a:pt x="36" y="1580"/>
                </a:lnTo>
                <a:lnTo>
                  <a:pt x="46" y="1586"/>
                </a:lnTo>
                <a:lnTo>
                  <a:pt x="60" y="1590"/>
                </a:lnTo>
                <a:lnTo>
                  <a:pt x="74" y="1594"/>
                </a:lnTo>
                <a:lnTo>
                  <a:pt x="88" y="1596"/>
                </a:lnTo>
                <a:lnTo>
                  <a:pt x="104" y="1596"/>
                </a:lnTo>
                <a:lnTo>
                  <a:pt x="104" y="1596"/>
                </a:lnTo>
                <a:close/>
              </a:path>
            </a:pathLst>
          </a:custGeom>
          <a:solidFill>
            <a:srgbClr val="4BB0D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51" name="文本框 8"/>
          <p:cNvSpPr>
            <a:spLocks noChangeArrowheads="1"/>
          </p:cNvSpPr>
          <p:nvPr/>
        </p:nvSpPr>
        <p:spPr bwMode="auto">
          <a:xfrm>
            <a:off x="2836924" y="3795011"/>
            <a:ext cx="739266" cy="60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sz="3500" dirty="0">
                <a:solidFill>
                  <a:schemeClr val="bg1"/>
                </a:solidFill>
                <a:ea typeface="MS Gothic" pitchFamily="49" charset="-128"/>
              </a:rPr>
              <a:t>02</a:t>
            </a:r>
            <a:endParaRPr lang="zh-CN" altLang="en-US" sz="3500" dirty="0">
              <a:solidFill>
                <a:schemeClr val="bg1"/>
              </a:solidFill>
              <a:ea typeface="MS Gothic" pitchFamily="49" charset="-128"/>
            </a:endParaRPr>
          </a:p>
        </p:txBody>
      </p:sp>
      <p:sp>
        <p:nvSpPr>
          <p:cNvPr id="53" name="直接连接符 10"/>
          <p:cNvSpPr>
            <a:spLocks noChangeShapeType="1"/>
          </p:cNvSpPr>
          <p:nvPr/>
        </p:nvSpPr>
        <p:spPr bwMode="auto">
          <a:xfrm>
            <a:off x="2826798" y="4443967"/>
            <a:ext cx="1234220" cy="1125"/>
          </a:xfrm>
          <a:prstGeom prst="line">
            <a:avLst/>
          </a:prstGeom>
          <a:noFill/>
          <a:ln w="6350" cap="flat" cmpd="sng">
            <a:solidFill>
              <a:schemeClr val="bg1"/>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55" name="矩形 11"/>
          <p:cNvSpPr>
            <a:spLocks noChangeArrowheads="1"/>
          </p:cNvSpPr>
          <p:nvPr/>
        </p:nvSpPr>
        <p:spPr bwMode="auto">
          <a:xfrm>
            <a:off x="2812874" y="4425090"/>
            <a:ext cx="1292449" cy="581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lnSpc>
                <a:spcPct val="150000"/>
              </a:lnSpc>
            </a:pPr>
            <a:r>
              <a:rPr lang="zh-CN" altLang="en-US" sz="2200" b="1">
                <a:solidFill>
                  <a:schemeClr val="bg1"/>
                </a:solidFill>
                <a:latin typeface="Impact" pitchFamily="34" charset="0"/>
                <a:ea typeface="微软雅黑" pitchFamily="34" charset="-122"/>
                <a:sym typeface="Impact" pitchFamily="34" charset="0"/>
              </a:rPr>
              <a:t>内容说明</a:t>
            </a:r>
            <a:endParaRPr lang="en-US" sz="2200" b="1">
              <a:solidFill>
                <a:schemeClr val="bg1"/>
              </a:solidFill>
              <a:latin typeface="Impact" pitchFamily="34" charset="0"/>
              <a:ea typeface="微软雅黑" pitchFamily="34" charset="-122"/>
              <a:sym typeface="Impact" pitchFamily="34" charset="0"/>
            </a:endParaRPr>
          </a:p>
        </p:txBody>
      </p:sp>
      <p:pic>
        <p:nvPicPr>
          <p:cNvPr id="59" name="图片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9098" y="3963089"/>
            <a:ext cx="407609" cy="3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8"/>
          <p:cNvSpPr>
            <a:spLocks noChangeArrowheads="1"/>
          </p:cNvSpPr>
          <p:nvPr/>
        </p:nvSpPr>
        <p:spPr bwMode="auto">
          <a:xfrm flipV="1">
            <a:off x="5423090" y="3199947"/>
            <a:ext cx="2002600" cy="1796452"/>
          </a:xfrm>
          <a:custGeom>
            <a:avLst/>
            <a:gdLst>
              <a:gd name="T0" fmla="*/ 1476 w 1582"/>
              <a:gd name="T1" fmla="*/ 0 h 1598"/>
              <a:gd name="T2" fmla="*/ 98 w 1582"/>
              <a:gd name="T3" fmla="*/ 0 h 1598"/>
              <a:gd name="T4" fmla="*/ 98 w 1582"/>
              <a:gd name="T5" fmla="*/ 0 h 1598"/>
              <a:gd name="T6" fmla="*/ 84 w 1582"/>
              <a:gd name="T7" fmla="*/ 2 h 1598"/>
              <a:gd name="T8" fmla="*/ 70 w 1582"/>
              <a:gd name="T9" fmla="*/ 4 h 1598"/>
              <a:gd name="T10" fmla="*/ 58 w 1582"/>
              <a:gd name="T11" fmla="*/ 8 h 1598"/>
              <a:gd name="T12" fmla="*/ 46 w 1582"/>
              <a:gd name="T13" fmla="*/ 12 h 1598"/>
              <a:gd name="T14" fmla="*/ 36 w 1582"/>
              <a:gd name="T15" fmla="*/ 18 h 1598"/>
              <a:gd name="T16" fmla="*/ 26 w 1582"/>
              <a:gd name="T17" fmla="*/ 26 h 1598"/>
              <a:gd name="T18" fmla="*/ 18 w 1582"/>
              <a:gd name="T19" fmla="*/ 36 h 1598"/>
              <a:gd name="T20" fmla="*/ 10 w 1582"/>
              <a:gd name="T21" fmla="*/ 46 h 1598"/>
              <a:gd name="T22" fmla="*/ 6 w 1582"/>
              <a:gd name="T23" fmla="*/ 56 h 1598"/>
              <a:gd name="T24" fmla="*/ 2 w 1582"/>
              <a:gd name="T25" fmla="*/ 68 h 1598"/>
              <a:gd name="T26" fmla="*/ 0 w 1582"/>
              <a:gd name="T27" fmla="*/ 80 h 1598"/>
              <a:gd name="T28" fmla="*/ 0 w 1582"/>
              <a:gd name="T29" fmla="*/ 94 h 1598"/>
              <a:gd name="T30" fmla="*/ 2 w 1582"/>
              <a:gd name="T31" fmla="*/ 106 h 1598"/>
              <a:gd name="T32" fmla="*/ 6 w 1582"/>
              <a:gd name="T33" fmla="*/ 120 h 1598"/>
              <a:gd name="T34" fmla="*/ 12 w 1582"/>
              <a:gd name="T35" fmla="*/ 136 h 1598"/>
              <a:gd name="T36" fmla="*/ 20 w 1582"/>
              <a:gd name="T37" fmla="*/ 150 h 1598"/>
              <a:gd name="T38" fmla="*/ 720 w 1582"/>
              <a:gd name="T39" fmla="*/ 1538 h 1598"/>
              <a:gd name="T40" fmla="*/ 720 w 1582"/>
              <a:gd name="T41" fmla="*/ 1538 h 1598"/>
              <a:gd name="T42" fmla="*/ 726 w 1582"/>
              <a:gd name="T43" fmla="*/ 1552 h 1598"/>
              <a:gd name="T44" fmla="*/ 734 w 1582"/>
              <a:gd name="T45" fmla="*/ 1564 h 1598"/>
              <a:gd name="T46" fmla="*/ 744 w 1582"/>
              <a:gd name="T47" fmla="*/ 1574 h 1598"/>
              <a:gd name="T48" fmla="*/ 752 w 1582"/>
              <a:gd name="T49" fmla="*/ 1582 h 1598"/>
              <a:gd name="T50" fmla="*/ 760 w 1582"/>
              <a:gd name="T51" fmla="*/ 1588 h 1598"/>
              <a:gd name="T52" fmla="*/ 770 w 1582"/>
              <a:gd name="T53" fmla="*/ 1594 h 1598"/>
              <a:gd name="T54" fmla="*/ 780 w 1582"/>
              <a:gd name="T55" fmla="*/ 1596 h 1598"/>
              <a:gd name="T56" fmla="*/ 788 w 1582"/>
              <a:gd name="T57" fmla="*/ 1598 h 1598"/>
              <a:gd name="T58" fmla="*/ 798 w 1582"/>
              <a:gd name="T59" fmla="*/ 1596 h 1598"/>
              <a:gd name="T60" fmla="*/ 808 w 1582"/>
              <a:gd name="T61" fmla="*/ 1594 h 1598"/>
              <a:gd name="T62" fmla="*/ 816 w 1582"/>
              <a:gd name="T63" fmla="*/ 1588 h 1598"/>
              <a:gd name="T64" fmla="*/ 826 w 1582"/>
              <a:gd name="T65" fmla="*/ 1582 h 1598"/>
              <a:gd name="T66" fmla="*/ 834 w 1582"/>
              <a:gd name="T67" fmla="*/ 1574 h 1598"/>
              <a:gd name="T68" fmla="*/ 842 w 1582"/>
              <a:gd name="T69" fmla="*/ 1564 h 1598"/>
              <a:gd name="T70" fmla="*/ 850 w 1582"/>
              <a:gd name="T71" fmla="*/ 1552 h 1598"/>
              <a:gd name="T72" fmla="*/ 858 w 1582"/>
              <a:gd name="T73" fmla="*/ 1538 h 1598"/>
              <a:gd name="T74" fmla="*/ 1566 w 1582"/>
              <a:gd name="T75" fmla="*/ 140 h 1598"/>
              <a:gd name="T76" fmla="*/ 1566 w 1582"/>
              <a:gd name="T77" fmla="*/ 140 h 1598"/>
              <a:gd name="T78" fmla="*/ 1572 w 1582"/>
              <a:gd name="T79" fmla="*/ 126 h 1598"/>
              <a:gd name="T80" fmla="*/ 1578 w 1582"/>
              <a:gd name="T81" fmla="*/ 112 h 1598"/>
              <a:gd name="T82" fmla="*/ 1580 w 1582"/>
              <a:gd name="T83" fmla="*/ 98 h 1598"/>
              <a:gd name="T84" fmla="*/ 1582 w 1582"/>
              <a:gd name="T85" fmla="*/ 84 h 1598"/>
              <a:gd name="T86" fmla="*/ 1582 w 1582"/>
              <a:gd name="T87" fmla="*/ 72 h 1598"/>
              <a:gd name="T88" fmla="*/ 1578 w 1582"/>
              <a:gd name="T89" fmla="*/ 60 h 1598"/>
              <a:gd name="T90" fmla="*/ 1576 w 1582"/>
              <a:gd name="T91" fmla="*/ 50 h 1598"/>
              <a:gd name="T92" fmla="*/ 1570 w 1582"/>
              <a:gd name="T93" fmla="*/ 40 h 1598"/>
              <a:gd name="T94" fmla="*/ 1564 w 1582"/>
              <a:gd name="T95" fmla="*/ 32 h 1598"/>
              <a:gd name="T96" fmla="*/ 1554 w 1582"/>
              <a:gd name="T97" fmla="*/ 24 h 1598"/>
              <a:gd name="T98" fmla="*/ 1546 w 1582"/>
              <a:gd name="T99" fmla="*/ 16 h 1598"/>
              <a:gd name="T100" fmla="*/ 1534 w 1582"/>
              <a:gd name="T101" fmla="*/ 10 h 1598"/>
              <a:gd name="T102" fmla="*/ 1522 w 1582"/>
              <a:gd name="T103" fmla="*/ 6 h 1598"/>
              <a:gd name="T104" fmla="*/ 1508 w 1582"/>
              <a:gd name="T105" fmla="*/ 4 h 1598"/>
              <a:gd name="T106" fmla="*/ 1492 w 1582"/>
              <a:gd name="T107" fmla="*/ 0 h 1598"/>
              <a:gd name="T108" fmla="*/ 1476 w 1582"/>
              <a:gd name="T109" fmla="*/ 0 h 1598"/>
              <a:gd name="T110" fmla="*/ 1476 w 1582"/>
              <a:gd name="T111" fmla="*/ 0 h 159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82"/>
              <a:gd name="T169" fmla="*/ 0 h 1598"/>
              <a:gd name="T170" fmla="*/ 1582 w 1582"/>
              <a:gd name="T171" fmla="*/ 1598 h 159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82" h="1598">
                <a:moveTo>
                  <a:pt x="1476" y="0"/>
                </a:moveTo>
                <a:lnTo>
                  <a:pt x="98" y="0"/>
                </a:lnTo>
                <a:lnTo>
                  <a:pt x="98" y="0"/>
                </a:lnTo>
                <a:lnTo>
                  <a:pt x="84" y="2"/>
                </a:lnTo>
                <a:lnTo>
                  <a:pt x="70" y="4"/>
                </a:lnTo>
                <a:lnTo>
                  <a:pt x="58" y="8"/>
                </a:lnTo>
                <a:lnTo>
                  <a:pt x="46" y="12"/>
                </a:lnTo>
                <a:lnTo>
                  <a:pt x="36" y="18"/>
                </a:lnTo>
                <a:lnTo>
                  <a:pt x="26" y="26"/>
                </a:lnTo>
                <a:lnTo>
                  <a:pt x="18" y="36"/>
                </a:lnTo>
                <a:lnTo>
                  <a:pt x="10" y="46"/>
                </a:lnTo>
                <a:lnTo>
                  <a:pt x="6" y="56"/>
                </a:lnTo>
                <a:lnTo>
                  <a:pt x="2" y="68"/>
                </a:lnTo>
                <a:lnTo>
                  <a:pt x="0" y="80"/>
                </a:lnTo>
                <a:lnTo>
                  <a:pt x="0" y="94"/>
                </a:lnTo>
                <a:lnTo>
                  <a:pt x="2" y="106"/>
                </a:lnTo>
                <a:lnTo>
                  <a:pt x="6" y="120"/>
                </a:lnTo>
                <a:lnTo>
                  <a:pt x="12" y="136"/>
                </a:lnTo>
                <a:lnTo>
                  <a:pt x="20" y="150"/>
                </a:lnTo>
                <a:lnTo>
                  <a:pt x="720" y="1538"/>
                </a:lnTo>
                <a:lnTo>
                  <a:pt x="720" y="1538"/>
                </a:lnTo>
                <a:lnTo>
                  <a:pt x="726" y="1552"/>
                </a:lnTo>
                <a:lnTo>
                  <a:pt x="734" y="1564"/>
                </a:lnTo>
                <a:lnTo>
                  <a:pt x="744" y="1574"/>
                </a:lnTo>
                <a:lnTo>
                  <a:pt x="752" y="1582"/>
                </a:lnTo>
                <a:lnTo>
                  <a:pt x="760" y="1588"/>
                </a:lnTo>
                <a:lnTo>
                  <a:pt x="770" y="1594"/>
                </a:lnTo>
                <a:lnTo>
                  <a:pt x="780" y="1596"/>
                </a:lnTo>
                <a:lnTo>
                  <a:pt x="788" y="1598"/>
                </a:lnTo>
                <a:lnTo>
                  <a:pt x="798" y="1596"/>
                </a:lnTo>
                <a:lnTo>
                  <a:pt x="808" y="1594"/>
                </a:lnTo>
                <a:lnTo>
                  <a:pt x="816" y="1588"/>
                </a:lnTo>
                <a:lnTo>
                  <a:pt x="826" y="1582"/>
                </a:lnTo>
                <a:lnTo>
                  <a:pt x="834" y="1574"/>
                </a:lnTo>
                <a:lnTo>
                  <a:pt x="842" y="1564"/>
                </a:lnTo>
                <a:lnTo>
                  <a:pt x="850" y="1552"/>
                </a:lnTo>
                <a:lnTo>
                  <a:pt x="858" y="1538"/>
                </a:lnTo>
                <a:lnTo>
                  <a:pt x="1566" y="140"/>
                </a:lnTo>
                <a:lnTo>
                  <a:pt x="1566" y="140"/>
                </a:lnTo>
                <a:lnTo>
                  <a:pt x="1572" y="126"/>
                </a:lnTo>
                <a:lnTo>
                  <a:pt x="1578" y="112"/>
                </a:lnTo>
                <a:lnTo>
                  <a:pt x="1580" y="98"/>
                </a:lnTo>
                <a:lnTo>
                  <a:pt x="1582" y="84"/>
                </a:lnTo>
                <a:lnTo>
                  <a:pt x="1582" y="72"/>
                </a:lnTo>
                <a:lnTo>
                  <a:pt x="1578" y="60"/>
                </a:lnTo>
                <a:lnTo>
                  <a:pt x="1576" y="50"/>
                </a:lnTo>
                <a:lnTo>
                  <a:pt x="1570" y="40"/>
                </a:lnTo>
                <a:lnTo>
                  <a:pt x="1564" y="32"/>
                </a:lnTo>
                <a:lnTo>
                  <a:pt x="1554" y="24"/>
                </a:lnTo>
                <a:lnTo>
                  <a:pt x="1546" y="16"/>
                </a:lnTo>
                <a:lnTo>
                  <a:pt x="1534" y="10"/>
                </a:lnTo>
                <a:lnTo>
                  <a:pt x="1522" y="6"/>
                </a:lnTo>
                <a:lnTo>
                  <a:pt x="1508" y="4"/>
                </a:lnTo>
                <a:lnTo>
                  <a:pt x="1492" y="0"/>
                </a:lnTo>
                <a:lnTo>
                  <a:pt x="1476" y="0"/>
                </a:lnTo>
                <a:lnTo>
                  <a:pt x="1476" y="0"/>
                </a:lnTo>
                <a:close/>
              </a:path>
            </a:pathLst>
          </a:custGeom>
          <a:solidFill>
            <a:srgbClr val="A6BAB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lstStyle/>
          <a:p>
            <a:endParaRPr lang="zh-CN" altLang="zh-CN">
              <a:solidFill>
                <a:srgbClr val="000000"/>
              </a:solidFill>
              <a:latin typeface="Impact" pitchFamily="34" charset="0"/>
              <a:ea typeface="微软雅黑" pitchFamily="34" charset="-122"/>
              <a:sym typeface="Impact" pitchFamily="34" charset="0"/>
            </a:endParaRPr>
          </a:p>
        </p:txBody>
      </p:sp>
      <p:sp>
        <p:nvSpPr>
          <p:cNvPr id="63" name="文本框 22"/>
          <p:cNvSpPr>
            <a:spLocks noChangeArrowheads="1"/>
          </p:cNvSpPr>
          <p:nvPr/>
        </p:nvSpPr>
        <p:spPr bwMode="auto">
          <a:xfrm>
            <a:off x="5843357" y="3762495"/>
            <a:ext cx="737999" cy="60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585" tIns="36293" rIns="72585" bIns="36293">
            <a:spAutoFit/>
          </a:bodyPr>
          <a:lstStyle/>
          <a:p>
            <a:pPr algn="ctr"/>
            <a:r>
              <a:rPr lang="en-US" sz="3500" dirty="0">
                <a:solidFill>
                  <a:schemeClr val="bg1"/>
                </a:solidFill>
                <a:ea typeface="MS Gothic" pitchFamily="49" charset="-128"/>
              </a:rPr>
              <a:t>03</a:t>
            </a:r>
            <a:endParaRPr lang="zh-CN" altLang="en-US" sz="3500" dirty="0">
              <a:solidFill>
                <a:schemeClr val="bg1"/>
              </a:solidFill>
              <a:ea typeface="MS Gothic" pitchFamily="49" charset="-128"/>
            </a:endParaRPr>
          </a:p>
        </p:txBody>
      </p:sp>
      <p:pic>
        <p:nvPicPr>
          <p:cNvPr id="64" name="图片 2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2619" y="3898069"/>
            <a:ext cx="407609" cy="3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直接连接符 24"/>
          <p:cNvSpPr>
            <a:spLocks noChangeShapeType="1"/>
          </p:cNvSpPr>
          <p:nvPr/>
        </p:nvSpPr>
        <p:spPr bwMode="auto">
          <a:xfrm>
            <a:off x="5831964" y="4411451"/>
            <a:ext cx="1234220" cy="1125"/>
          </a:xfrm>
          <a:prstGeom prst="line">
            <a:avLst/>
          </a:prstGeom>
          <a:noFill/>
          <a:ln w="6350" cap="flat" cmpd="sng">
            <a:solidFill>
              <a:schemeClr val="bg1"/>
            </a:solidFill>
            <a:miter lim="800000"/>
            <a:headEnd/>
            <a:tailEnd/>
          </a:ln>
          <a:extLst>
            <a:ext uri="{909E8E84-426E-40DD-AFC4-6F175D3DCCD1}">
              <a14:hiddenFill xmlns:a14="http://schemas.microsoft.com/office/drawing/2010/main">
                <a:noFill/>
              </a14:hiddenFill>
            </a:ext>
          </a:extLst>
        </p:spPr>
        <p:txBody>
          <a:bodyPr lIns="72585" tIns="36293" rIns="72585" bIns="36293"/>
          <a:lstStyle/>
          <a:p>
            <a:endParaRPr lang="zh-CN" altLang="en-US"/>
          </a:p>
        </p:txBody>
      </p:sp>
      <p:sp>
        <p:nvSpPr>
          <p:cNvPr id="73" name="矩形 25"/>
          <p:cNvSpPr>
            <a:spLocks noChangeArrowheads="1"/>
          </p:cNvSpPr>
          <p:nvPr/>
        </p:nvSpPr>
        <p:spPr bwMode="auto">
          <a:xfrm>
            <a:off x="5818040" y="4392574"/>
            <a:ext cx="1292449" cy="581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585" tIns="36293" rIns="72585" bIns="36293">
            <a:spAutoFit/>
          </a:bodyPr>
          <a:lstStyle/>
          <a:p>
            <a:pPr algn="ctr">
              <a:lnSpc>
                <a:spcPct val="150000"/>
              </a:lnSpc>
            </a:pPr>
            <a:r>
              <a:rPr lang="zh-CN" altLang="en-US" sz="2200" b="1">
                <a:solidFill>
                  <a:schemeClr val="bg1"/>
                </a:solidFill>
                <a:latin typeface="Impact" pitchFamily="34" charset="0"/>
                <a:ea typeface="微软雅黑" pitchFamily="34" charset="-122"/>
                <a:sym typeface="Impact" pitchFamily="34" charset="0"/>
              </a:rPr>
              <a:t>内容说明</a:t>
            </a:r>
            <a:endParaRPr lang="en-US" sz="2200" b="1">
              <a:solidFill>
                <a:schemeClr val="bg1"/>
              </a:solidFill>
              <a:latin typeface="Impact" pitchFamily="34" charset="0"/>
              <a:ea typeface="微软雅黑" pitchFamily="34" charset="-122"/>
              <a:sym typeface="Impact" pitchFamily="34" charset="0"/>
            </a:endParaRPr>
          </a:p>
        </p:txBody>
      </p:sp>
      <p:grpSp>
        <p:nvGrpSpPr>
          <p:cNvPr id="2" name="组合 1"/>
          <p:cNvGrpSpPr/>
          <p:nvPr/>
        </p:nvGrpSpPr>
        <p:grpSpPr>
          <a:xfrm>
            <a:off x="4061018" y="2929283"/>
            <a:ext cx="1673748" cy="1677570"/>
            <a:chOff x="4061018" y="2929283"/>
            <a:chExt cx="1673748" cy="1677570"/>
          </a:xfrm>
        </p:grpSpPr>
        <p:sp>
          <p:nvSpPr>
            <p:cNvPr id="114" name="Oval 43"/>
            <p:cNvSpPr>
              <a:spLocks noChangeArrowheads="1"/>
            </p:cNvSpPr>
            <p:nvPr/>
          </p:nvSpPr>
          <p:spPr bwMode="auto">
            <a:xfrm>
              <a:off x="4061018" y="2929283"/>
              <a:ext cx="1673748" cy="1677570"/>
            </a:xfrm>
            <a:prstGeom prst="ellipse">
              <a:avLst/>
            </a:prstGeom>
            <a:solidFill>
              <a:schemeClr val="accent3">
                <a:lumMod val="60000"/>
                <a:lumOff val="40000"/>
              </a:schemeClr>
            </a:solidFill>
            <a:ln>
              <a:noFill/>
            </a:ln>
          </p:spPr>
          <p:txBody>
            <a:bodyPr/>
            <a:lstStyle/>
            <a:p>
              <a:pPr eaLnBrk="1" hangingPunct="1"/>
              <a:endParaRPr lang="zh-CN" altLang="zh-CN"/>
            </a:p>
          </p:txBody>
        </p:sp>
        <p:sp>
          <p:nvSpPr>
            <p:cNvPr id="110" name="Oval 43"/>
            <p:cNvSpPr>
              <a:spLocks noChangeArrowheads="1"/>
            </p:cNvSpPr>
            <p:nvPr/>
          </p:nvSpPr>
          <p:spPr bwMode="auto">
            <a:xfrm>
              <a:off x="4209324" y="3099719"/>
              <a:ext cx="1352090" cy="1355178"/>
            </a:xfrm>
            <a:prstGeom prst="ellipse">
              <a:avLst/>
            </a:prstGeom>
            <a:solidFill>
              <a:srgbClr val="F88A4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p>
          </p:txBody>
        </p:sp>
        <p:grpSp>
          <p:nvGrpSpPr>
            <p:cNvPr id="111" name="组合 72"/>
            <p:cNvGrpSpPr>
              <a:grpSpLocks/>
            </p:cNvGrpSpPr>
            <p:nvPr/>
          </p:nvGrpSpPr>
          <p:grpSpPr bwMode="auto">
            <a:xfrm>
              <a:off x="4682375" y="3267959"/>
              <a:ext cx="395131" cy="1018697"/>
              <a:chOff x="0" y="0"/>
              <a:chExt cx="203200" cy="523875"/>
            </a:xfrm>
            <a:solidFill>
              <a:schemeClr val="bg1"/>
            </a:solidFill>
          </p:grpSpPr>
          <p:sp>
            <p:nvSpPr>
              <p:cNvPr id="112" name="Oval 16"/>
              <p:cNvSpPr>
                <a:spLocks noChangeArrowheads="1"/>
              </p:cNvSpPr>
              <p:nvPr/>
            </p:nvSpPr>
            <p:spPr bwMode="auto">
              <a:xfrm>
                <a:off x="63500" y="0"/>
                <a:ext cx="82550" cy="84138"/>
              </a:xfrm>
              <a:prstGeom prst="ellipse">
                <a:avLst/>
              </a:pr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sp>
            <p:nvSpPr>
              <p:cNvPr id="113" name="Freeform 17"/>
              <p:cNvSpPr>
                <a:spLocks noChangeArrowheads="1"/>
              </p:cNvSpPr>
              <p:nvPr/>
            </p:nvSpPr>
            <p:spPr bwMode="auto">
              <a:xfrm>
                <a:off x="0" y="88900"/>
                <a:ext cx="203200" cy="434975"/>
              </a:xfrm>
              <a:custGeom>
                <a:avLst/>
                <a:gdLst>
                  <a:gd name="T0" fmla="*/ 0 w 39"/>
                  <a:gd name="T1" fmla="*/ 10 h 83"/>
                  <a:gd name="T2" fmla="*/ 20 w 39"/>
                  <a:gd name="T3" fmla="*/ 0 h 83"/>
                  <a:gd name="T4" fmla="*/ 39 w 39"/>
                  <a:gd name="T5" fmla="*/ 10 h 83"/>
                  <a:gd name="T6" fmla="*/ 39 w 39"/>
                  <a:gd name="T7" fmla="*/ 10 h 83"/>
                  <a:gd name="T8" fmla="*/ 39 w 39"/>
                  <a:gd name="T9" fmla="*/ 43 h 83"/>
                  <a:gd name="T10" fmla="*/ 36 w 39"/>
                  <a:gd name="T11" fmla="*/ 46 h 83"/>
                  <a:gd name="T12" fmla="*/ 32 w 39"/>
                  <a:gd name="T13" fmla="*/ 43 h 83"/>
                  <a:gd name="T14" fmla="*/ 32 w 39"/>
                  <a:gd name="T15" fmla="*/ 14 h 83"/>
                  <a:gd name="T16" fmla="*/ 30 w 39"/>
                  <a:gd name="T17" fmla="*/ 14 h 83"/>
                  <a:gd name="T18" fmla="*/ 30 w 39"/>
                  <a:gd name="T19" fmla="*/ 79 h 83"/>
                  <a:gd name="T20" fmla="*/ 30 w 39"/>
                  <a:gd name="T21" fmla="*/ 79 h 83"/>
                  <a:gd name="T22" fmla="*/ 30 w 39"/>
                  <a:gd name="T23" fmla="*/ 79 h 83"/>
                  <a:gd name="T24" fmla="*/ 26 w 39"/>
                  <a:gd name="T25" fmla="*/ 83 h 83"/>
                  <a:gd name="T26" fmla="*/ 22 w 39"/>
                  <a:gd name="T27" fmla="*/ 80 h 83"/>
                  <a:gd name="T28" fmla="*/ 22 w 39"/>
                  <a:gd name="T29" fmla="*/ 79 h 83"/>
                  <a:gd name="T30" fmla="*/ 22 w 39"/>
                  <a:gd name="T31" fmla="*/ 43 h 83"/>
                  <a:gd name="T32" fmla="*/ 20 w 39"/>
                  <a:gd name="T33" fmla="*/ 40 h 83"/>
                  <a:gd name="T34" fmla="*/ 18 w 39"/>
                  <a:gd name="T35" fmla="*/ 43 h 83"/>
                  <a:gd name="T36" fmla="*/ 18 w 39"/>
                  <a:gd name="T37" fmla="*/ 79 h 83"/>
                  <a:gd name="T38" fmla="*/ 18 w 39"/>
                  <a:gd name="T39" fmla="*/ 80 h 83"/>
                  <a:gd name="T40" fmla="*/ 14 w 39"/>
                  <a:gd name="T41" fmla="*/ 83 h 83"/>
                  <a:gd name="T42" fmla="*/ 9 w 39"/>
                  <a:gd name="T43" fmla="*/ 79 h 83"/>
                  <a:gd name="T44" fmla="*/ 9 w 39"/>
                  <a:gd name="T45" fmla="*/ 79 h 83"/>
                  <a:gd name="T46" fmla="*/ 9 w 39"/>
                  <a:gd name="T47" fmla="*/ 79 h 83"/>
                  <a:gd name="T48" fmla="*/ 9 w 39"/>
                  <a:gd name="T49" fmla="*/ 14 h 83"/>
                  <a:gd name="T50" fmla="*/ 7 w 39"/>
                  <a:gd name="T51" fmla="*/ 14 h 83"/>
                  <a:gd name="T52" fmla="*/ 7 w 39"/>
                  <a:gd name="T53" fmla="*/ 43 h 83"/>
                  <a:gd name="T54" fmla="*/ 4 w 39"/>
                  <a:gd name="T55" fmla="*/ 46 h 83"/>
                  <a:gd name="T56" fmla="*/ 0 w 39"/>
                  <a:gd name="T57" fmla="*/ 43 h 83"/>
                  <a:gd name="T58" fmla="*/ 0 w 39"/>
                  <a:gd name="T59" fmla="*/ 10 h 83"/>
                  <a:gd name="T60" fmla="*/ 0 w 39"/>
                  <a:gd name="T61" fmla="*/ 10 h 8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9"/>
                  <a:gd name="T94" fmla="*/ 0 h 83"/>
                  <a:gd name="T95" fmla="*/ 39 w 39"/>
                  <a:gd name="T96" fmla="*/ 83 h 8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9" h="83">
                    <a:moveTo>
                      <a:pt x="0" y="10"/>
                    </a:moveTo>
                    <a:cubicBezTo>
                      <a:pt x="0" y="1"/>
                      <a:pt x="10" y="0"/>
                      <a:pt x="20" y="0"/>
                    </a:cubicBezTo>
                    <a:cubicBezTo>
                      <a:pt x="30" y="0"/>
                      <a:pt x="39" y="1"/>
                      <a:pt x="39" y="10"/>
                    </a:cubicBezTo>
                    <a:cubicBezTo>
                      <a:pt x="39" y="10"/>
                      <a:pt x="39" y="10"/>
                      <a:pt x="39" y="10"/>
                    </a:cubicBezTo>
                    <a:cubicBezTo>
                      <a:pt x="39" y="43"/>
                      <a:pt x="39" y="43"/>
                      <a:pt x="39" y="43"/>
                    </a:cubicBezTo>
                    <a:cubicBezTo>
                      <a:pt x="39" y="45"/>
                      <a:pt x="38" y="46"/>
                      <a:pt x="36" y="46"/>
                    </a:cubicBezTo>
                    <a:cubicBezTo>
                      <a:pt x="34" y="46"/>
                      <a:pt x="32" y="45"/>
                      <a:pt x="32" y="43"/>
                    </a:cubicBezTo>
                    <a:cubicBezTo>
                      <a:pt x="32" y="14"/>
                      <a:pt x="32" y="14"/>
                      <a:pt x="32" y="14"/>
                    </a:cubicBezTo>
                    <a:cubicBezTo>
                      <a:pt x="30" y="14"/>
                      <a:pt x="30" y="14"/>
                      <a:pt x="30" y="14"/>
                    </a:cubicBezTo>
                    <a:cubicBezTo>
                      <a:pt x="30" y="79"/>
                      <a:pt x="30" y="79"/>
                      <a:pt x="30" y="79"/>
                    </a:cubicBezTo>
                    <a:cubicBezTo>
                      <a:pt x="30" y="79"/>
                      <a:pt x="30" y="79"/>
                      <a:pt x="30" y="79"/>
                    </a:cubicBezTo>
                    <a:cubicBezTo>
                      <a:pt x="30" y="79"/>
                      <a:pt x="30" y="79"/>
                      <a:pt x="30" y="79"/>
                    </a:cubicBezTo>
                    <a:cubicBezTo>
                      <a:pt x="30" y="81"/>
                      <a:pt x="28" y="83"/>
                      <a:pt x="26" y="83"/>
                    </a:cubicBezTo>
                    <a:cubicBezTo>
                      <a:pt x="24" y="83"/>
                      <a:pt x="22" y="82"/>
                      <a:pt x="22" y="80"/>
                    </a:cubicBezTo>
                    <a:cubicBezTo>
                      <a:pt x="22" y="80"/>
                      <a:pt x="22" y="79"/>
                      <a:pt x="22" y="79"/>
                    </a:cubicBezTo>
                    <a:cubicBezTo>
                      <a:pt x="22" y="43"/>
                      <a:pt x="22" y="43"/>
                      <a:pt x="22" y="43"/>
                    </a:cubicBezTo>
                    <a:cubicBezTo>
                      <a:pt x="22" y="42"/>
                      <a:pt x="21" y="40"/>
                      <a:pt x="20" y="40"/>
                    </a:cubicBezTo>
                    <a:cubicBezTo>
                      <a:pt x="18" y="40"/>
                      <a:pt x="18" y="42"/>
                      <a:pt x="18" y="43"/>
                    </a:cubicBezTo>
                    <a:cubicBezTo>
                      <a:pt x="18" y="79"/>
                      <a:pt x="18" y="79"/>
                      <a:pt x="18" y="79"/>
                    </a:cubicBezTo>
                    <a:cubicBezTo>
                      <a:pt x="18" y="80"/>
                      <a:pt x="18" y="80"/>
                      <a:pt x="18" y="80"/>
                    </a:cubicBezTo>
                    <a:cubicBezTo>
                      <a:pt x="17" y="82"/>
                      <a:pt x="16" y="83"/>
                      <a:pt x="14" y="83"/>
                    </a:cubicBezTo>
                    <a:cubicBezTo>
                      <a:pt x="11" y="83"/>
                      <a:pt x="9" y="81"/>
                      <a:pt x="9" y="79"/>
                    </a:cubicBezTo>
                    <a:cubicBezTo>
                      <a:pt x="9" y="79"/>
                      <a:pt x="9" y="79"/>
                      <a:pt x="9" y="79"/>
                    </a:cubicBezTo>
                    <a:cubicBezTo>
                      <a:pt x="9" y="79"/>
                      <a:pt x="9" y="79"/>
                      <a:pt x="9" y="79"/>
                    </a:cubicBezTo>
                    <a:cubicBezTo>
                      <a:pt x="9" y="14"/>
                      <a:pt x="9" y="14"/>
                      <a:pt x="9" y="14"/>
                    </a:cubicBezTo>
                    <a:cubicBezTo>
                      <a:pt x="7" y="14"/>
                      <a:pt x="7" y="14"/>
                      <a:pt x="7" y="14"/>
                    </a:cubicBezTo>
                    <a:cubicBezTo>
                      <a:pt x="7" y="43"/>
                      <a:pt x="7" y="43"/>
                      <a:pt x="7" y="43"/>
                    </a:cubicBezTo>
                    <a:cubicBezTo>
                      <a:pt x="7" y="45"/>
                      <a:pt x="6" y="46"/>
                      <a:pt x="4" y="46"/>
                    </a:cubicBezTo>
                    <a:cubicBezTo>
                      <a:pt x="2" y="46"/>
                      <a:pt x="0" y="45"/>
                      <a:pt x="0" y="43"/>
                    </a:cubicBezTo>
                    <a:cubicBezTo>
                      <a:pt x="0" y="10"/>
                      <a:pt x="0" y="10"/>
                      <a:pt x="0" y="10"/>
                    </a:cubicBezTo>
                    <a:cubicBezTo>
                      <a:pt x="0" y="10"/>
                      <a:pt x="0" y="10"/>
                      <a:pt x="0" y="10"/>
                    </a:cubicBezTo>
                    <a:close/>
                  </a:path>
                </a:pathLst>
              </a:custGeom>
              <a:grp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pPr eaLnBrk="1" hangingPunct="1"/>
                <a:endParaRPr lang="zh-CN" altLang="zh-CN">
                  <a:solidFill>
                    <a:srgbClr val="000000"/>
                  </a:solidFill>
                </a:endParaRPr>
              </a:p>
            </p:txBody>
          </p:sp>
        </p:grpSp>
      </p:grpSp>
      <p:sp>
        <p:nvSpPr>
          <p:cNvPr id="119" name="矩形 40"/>
          <p:cNvSpPr>
            <a:spLocks noChangeArrowheads="1"/>
          </p:cNvSpPr>
          <p:nvPr/>
        </p:nvSpPr>
        <p:spPr bwMode="auto">
          <a:xfrm>
            <a:off x="7193108" y="1830272"/>
            <a:ext cx="1310370"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EE9065"/>
                </a:solidFill>
                <a:latin typeface="Impact" pitchFamily="34" charset="0"/>
                <a:ea typeface="微软雅黑" pitchFamily="34" charset="-122"/>
                <a:sym typeface="Impact" pitchFamily="34" charset="0"/>
              </a:rPr>
              <a:t>内容说明</a:t>
            </a:r>
            <a:endParaRPr lang="en-US" sz="2200" b="1" dirty="0">
              <a:solidFill>
                <a:srgbClr val="EE9065"/>
              </a:solidFill>
              <a:latin typeface="Impact" pitchFamily="34" charset="0"/>
              <a:ea typeface="微软雅黑" pitchFamily="34" charset="-122"/>
              <a:sym typeface="Impact" pitchFamily="34" charset="0"/>
            </a:endParaRPr>
          </a:p>
        </p:txBody>
      </p:sp>
      <p:sp>
        <p:nvSpPr>
          <p:cNvPr id="120" name="矩形 43"/>
          <p:cNvSpPr>
            <a:spLocks noChangeArrowheads="1"/>
          </p:cNvSpPr>
          <p:nvPr/>
        </p:nvSpPr>
        <p:spPr bwMode="auto">
          <a:xfrm>
            <a:off x="965867" y="1832751"/>
            <a:ext cx="1537270" cy="58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gn="ctr">
              <a:lnSpc>
                <a:spcPct val="150000"/>
              </a:lnSpc>
            </a:pPr>
            <a:r>
              <a:rPr lang="zh-CN" altLang="en-US" sz="2200" b="1" dirty="0">
                <a:solidFill>
                  <a:srgbClr val="4BB0D0"/>
                </a:solidFill>
                <a:latin typeface="Impact" pitchFamily="34" charset="0"/>
                <a:ea typeface="微软雅黑" pitchFamily="34" charset="-122"/>
                <a:sym typeface="Impact" pitchFamily="34" charset="0"/>
              </a:rPr>
              <a:t>内容说明</a:t>
            </a:r>
            <a:endParaRPr lang="en-US" sz="2200" b="1" dirty="0">
              <a:solidFill>
                <a:srgbClr val="4BB0D0"/>
              </a:solidFill>
              <a:latin typeface="Impact" pitchFamily="34" charset="0"/>
              <a:ea typeface="微软雅黑" pitchFamily="34" charset="-122"/>
              <a:sym typeface="Impact" pitchFamily="34" charset="0"/>
            </a:endParaRPr>
          </a:p>
        </p:txBody>
      </p:sp>
      <p:sp>
        <p:nvSpPr>
          <p:cNvPr id="121" name="矩形 25"/>
          <p:cNvSpPr>
            <a:spLocks noChangeArrowheads="1"/>
          </p:cNvSpPr>
          <p:nvPr/>
        </p:nvSpPr>
        <p:spPr bwMode="auto">
          <a:xfrm>
            <a:off x="795500" y="2422767"/>
            <a:ext cx="2113205" cy="145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122" name="矩形 25"/>
          <p:cNvSpPr>
            <a:spLocks noChangeArrowheads="1"/>
          </p:cNvSpPr>
          <p:nvPr/>
        </p:nvSpPr>
        <p:spPr bwMode="auto">
          <a:xfrm>
            <a:off x="6905076" y="2422767"/>
            <a:ext cx="2113205" cy="145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请输入您的文字内容请输入您的文字内容请输入您的文字内容请输入您的文字请输入您的文字内容请输入您的文字内容请输入您的文字</a:t>
            </a:r>
            <a:endParaRPr lang="en-US" altLang="zh-CN" sz="1200" dirty="0">
              <a:solidFill>
                <a:srgbClr val="434154"/>
              </a:solidFill>
              <a:latin typeface="Impact" pitchFamily="34" charset="0"/>
              <a:ea typeface="微软雅黑" pitchFamily="34" charset="-122"/>
              <a:sym typeface="Impact" pitchFamily="34" charset="0"/>
            </a:endParaRPr>
          </a:p>
        </p:txBody>
      </p:sp>
    </p:spTree>
    <p:extLst>
      <p:ext uri="{BB962C8B-B14F-4D97-AF65-F5344CB8AC3E}">
        <p14:creationId xmlns:p14="http://schemas.microsoft.com/office/powerpoint/2010/main" val="2967984953"/>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31"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1000" fill="hold"/>
                                        <p:tgtEl>
                                          <p:spTgt spid="2"/>
                                        </p:tgtEl>
                                        <p:attrNameLst>
                                          <p:attrName>ppt_w</p:attrName>
                                        </p:attrNameLst>
                                      </p:cBhvr>
                                      <p:tavLst>
                                        <p:tav tm="0">
                                          <p:val>
                                            <p:fltVal val="0"/>
                                          </p:val>
                                        </p:tav>
                                        <p:tav tm="100000">
                                          <p:val>
                                            <p:strVal val="#ppt_w"/>
                                          </p:val>
                                        </p:tav>
                                      </p:tavLst>
                                    </p:anim>
                                    <p:anim calcmode="lin" valueType="num">
                                      <p:cBhvr>
                                        <p:cTn id="33" dur="1000" fill="hold"/>
                                        <p:tgtEl>
                                          <p:spTgt spid="2"/>
                                        </p:tgtEl>
                                        <p:attrNameLst>
                                          <p:attrName>ppt_h</p:attrName>
                                        </p:attrNameLst>
                                      </p:cBhvr>
                                      <p:tavLst>
                                        <p:tav tm="0">
                                          <p:val>
                                            <p:fltVal val="0"/>
                                          </p:val>
                                        </p:tav>
                                        <p:tav tm="100000">
                                          <p:val>
                                            <p:strVal val="#ppt_h"/>
                                          </p:val>
                                        </p:tav>
                                      </p:tavLst>
                                    </p:anim>
                                    <p:anim calcmode="lin" valueType="num">
                                      <p:cBhvr>
                                        <p:cTn id="34" dur="1000" fill="hold"/>
                                        <p:tgtEl>
                                          <p:spTgt spid="2"/>
                                        </p:tgtEl>
                                        <p:attrNameLst>
                                          <p:attrName>style.rotation</p:attrName>
                                        </p:attrNameLst>
                                      </p:cBhvr>
                                      <p:tavLst>
                                        <p:tav tm="0">
                                          <p:val>
                                            <p:fltVal val="90"/>
                                          </p:val>
                                        </p:tav>
                                        <p:tav tm="100000">
                                          <p:val>
                                            <p:fltVal val="0"/>
                                          </p:val>
                                        </p:tav>
                                      </p:tavLst>
                                    </p:anim>
                                    <p:animEffect transition="in" filter="fade">
                                      <p:cBhvr>
                                        <p:cTn id="35" dur="1000"/>
                                        <p:tgtEl>
                                          <p:spTgt spid="2"/>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50"/>
                                        </p:tgtEl>
                                        <p:attrNameLst>
                                          <p:attrName>style.visibility</p:attrName>
                                        </p:attrNameLst>
                                      </p:cBhvr>
                                      <p:to>
                                        <p:strVal val="visible"/>
                                      </p:to>
                                    </p:set>
                                    <p:anim calcmode="lin" valueType="num">
                                      <p:cBhvr>
                                        <p:cTn id="44" dur="500" fill="hold"/>
                                        <p:tgtEl>
                                          <p:spTgt spid="50"/>
                                        </p:tgtEl>
                                        <p:attrNameLst>
                                          <p:attrName>ppt_w</p:attrName>
                                        </p:attrNameLst>
                                      </p:cBhvr>
                                      <p:tavLst>
                                        <p:tav tm="0">
                                          <p:val>
                                            <p:fltVal val="0"/>
                                          </p:val>
                                        </p:tav>
                                        <p:tav tm="100000">
                                          <p:val>
                                            <p:strVal val="#ppt_w"/>
                                          </p:val>
                                        </p:tav>
                                      </p:tavLst>
                                    </p:anim>
                                    <p:anim calcmode="lin" valueType="num">
                                      <p:cBhvr>
                                        <p:cTn id="45" dur="500" fill="hold"/>
                                        <p:tgtEl>
                                          <p:spTgt spid="50"/>
                                        </p:tgtEl>
                                        <p:attrNameLst>
                                          <p:attrName>ppt_h</p:attrName>
                                        </p:attrNameLst>
                                      </p:cBhvr>
                                      <p:tavLst>
                                        <p:tav tm="0">
                                          <p:val>
                                            <p:fltVal val="0"/>
                                          </p:val>
                                        </p:tav>
                                        <p:tav tm="100000">
                                          <p:val>
                                            <p:strVal val="#ppt_h"/>
                                          </p:val>
                                        </p:tav>
                                      </p:tavLst>
                                    </p:anim>
                                    <p:animEffect transition="in" filter="fade">
                                      <p:cBhvr>
                                        <p:cTn id="46" dur="500"/>
                                        <p:tgtEl>
                                          <p:spTgt spid="50"/>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62"/>
                                        </p:tgtEl>
                                        <p:attrNameLst>
                                          <p:attrName>style.visibility</p:attrName>
                                        </p:attrNameLst>
                                      </p:cBhvr>
                                      <p:to>
                                        <p:strVal val="visible"/>
                                      </p:to>
                                    </p:set>
                                    <p:anim calcmode="lin" valueType="num">
                                      <p:cBhvr>
                                        <p:cTn id="49" dur="500" fill="hold"/>
                                        <p:tgtEl>
                                          <p:spTgt spid="62"/>
                                        </p:tgtEl>
                                        <p:attrNameLst>
                                          <p:attrName>ppt_w</p:attrName>
                                        </p:attrNameLst>
                                      </p:cBhvr>
                                      <p:tavLst>
                                        <p:tav tm="0">
                                          <p:val>
                                            <p:fltVal val="0"/>
                                          </p:val>
                                        </p:tav>
                                        <p:tav tm="100000">
                                          <p:val>
                                            <p:strVal val="#ppt_w"/>
                                          </p:val>
                                        </p:tav>
                                      </p:tavLst>
                                    </p:anim>
                                    <p:anim calcmode="lin" valueType="num">
                                      <p:cBhvr>
                                        <p:cTn id="50" dur="500" fill="hold"/>
                                        <p:tgtEl>
                                          <p:spTgt spid="62"/>
                                        </p:tgtEl>
                                        <p:attrNameLst>
                                          <p:attrName>ppt_h</p:attrName>
                                        </p:attrNameLst>
                                      </p:cBhvr>
                                      <p:tavLst>
                                        <p:tav tm="0">
                                          <p:val>
                                            <p:fltVal val="0"/>
                                          </p:val>
                                        </p:tav>
                                        <p:tav tm="100000">
                                          <p:val>
                                            <p:strVal val="#ppt_h"/>
                                          </p:val>
                                        </p:tav>
                                      </p:tavLst>
                                    </p:anim>
                                    <p:animEffect transition="in" filter="fade">
                                      <p:cBhvr>
                                        <p:cTn id="51" dur="500"/>
                                        <p:tgtEl>
                                          <p:spTgt spid="62"/>
                                        </p:tgtEl>
                                      </p:cBhvr>
                                    </p:animEffect>
                                  </p:childTnLst>
                                </p:cTn>
                              </p:par>
                            </p:childTnLst>
                          </p:cTn>
                        </p:par>
                        <p:par>
                          <p:cTn id="52" fill="hold">
                            <p:stCondLst>
                              <p:cond delay="3500"/>
                            </p:stCondLst>
                            <p:childTnLst>
                              <p:par>
                                <p:cTn id="53" presetID="47" presetClass="entr" presetSubtype="0" fill="hold" grpId="0" nodeType="after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fade">
                                      <p:cBhvr>
                                        <p:cTn id="55" dur="1000"/>
                                        <p:tgtEl>
                                          <p:spTgt spid="46"/>
                                        </p:tgtEl>
                                      </p:cBhvr>
                                    </p:animEffect>
                                    <p:anim calcmode="lin" valueType="num">
                                      <p:cBhvr>
                                        <p:cTn id="56" dur="1000" fill="hold"/>
                                        <p:tgtEl>
                                          <p:spTgt spid="46"/>
                                        </p:tgtEl>
                                        <p:attrNameLst>
                                          <p:attrName>ppt_x</p:attrName>
                                        </p:attrNameLst>
                                      </p:cBhvr>
                                      <p:tavLst>
                                        <p:tav tm="0">
                                          <p:val>
                                            <p:strVal val="#ppt_x"/>
                                          </p:val>
                                        </p:tav>
                                        <p:tav tm="100000">
                                          <p:val>
                                            <p:strVal val="#ppt_x"/>
                                          </p:val>
                                        </p:tav>
                                      </p:tavLst>
                                    </p:anim>
                                    <p:anim calcmode="lin" valueType="num">
                                      <p:cBhvr>
                                        <p:cTn id="57" dur="1000" fill="hold"/>
                                        <p:tgtEl>
                                          <p:spTgt spid="46"/>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1000"/>
                                        <p:tgtEl>
                                          <p:spTgt spid="47"/>
                                        </p:tgtEl>
                                      </p:cBhvr>
                                    </p:animEffect>
                                    <p:anim calcmode="lin" valueType="num">
                                      <p:cBhvr>
                                        <p:cTn id="61" dur="1000" fill="hold"/>
                                        <p:tgtEl>
                                          <p:spTgt spid="47"/>
                                        </p:tgtEl>
                                        <p:attrNameLst>
                                          <p:attrName>ppt_x</p:attrName>
                                        </p:attrNameLst>
                                      </p:cBhvr>
                                      <p:tavLst>
                                        <p:tav tm="0">
                                          <p:val>
                                            <p:strVal val="#ppt_x"/>
                                          </p:val>
                                        </p:tav>
                                        <p:tav tm="100000">
                                          <p:val>
                                            <p:strVal val="#ppt_x"/>
                                          </p:val>
                                        </p:tav>
                                      </p:tavLst>
                                    </p:anim>
                                    <p:anim calcmode="lin" valueType="num">
                                      <p:cBhvr>
                                        <p:cTn id="62" dur="1000" fill="hold"/>
                                        <p:tgtEl>
                                          <p:spTgt spid="47"/>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fade">
                                      <p:cBhvr>
                                        <p:cTn id="65" dur="1000"/>
                                        <p:tgtEl>
                                          <p:spTgt spid="48"/>
                                        </p:tgtEl>
                                      </p:cBhvr>
                                    </p:animEffect>
                                    <p:anim calcmode="lin" valueType="num">
                                      <p:cBhvr>
                                        <p:cTn id="66" dur="1000" fill="hold"/>
                                        <p:tgtEl>
                                          <p:spTgt spid="48"/>
                                        </p:tgtEl>
                                        <p:attrNameLst>
                                          <p:attrName>ppt_x</p:attrName>
                                        </p:attrNameLst>
                                      </p:cBhvr>
                                      <p:tavLst>
                                        <p:tav tm="0">
                                          <p:val>
                                            <p:strVal val="#ppt_x"/>
                                          </p:val>
                                        </p:tav>
                                        <p:tav tm="100000">
                                          <p:val>
                                            <p:strVal val="#ppt_x"/>
                                          </p:val>
                                        </p:tav>
                                      </p:tavLst>
                                    </p:anim>
                                    <p:anim calcmode="lin" valueType="num">
                                      <p:cBhvr>
                                        <p:cTn id="67" dur="1000" fill="hold"/>
                                        <p:tgtEl>
                                          <p:spTgt spid="48"/>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fade">
                                      <p:cBhvr>
                                        <p:cTn id="70" dur="1000"/>
                                        <p:tgtEl>
                                          <p:spTgt spid="49"/>
                                        </p:tgtEl>
                                      </p:cBhvr>
                                    </p:animEffect>
                                    <p:anim calcmode="lin" valueType="num">
                                      <p:cBhvr>
                                        <p:cTn id="71" dur="1000" fill="hold"/>
                                        <p:tgtEl>
                                          <p:spTgt spid="49"/>
                                        </p:tgtEl>
                                        <p:attrNameLst>
                                          <p:attrName>ppt_x</p:attrName>
                                        </p:attrNameLst>
                                      </p:cBhvr>
                                      <p:tavLst>
                                        <p:tav tm="0">
                                          <p:val>
                                            <p:strVal val="#ppt_x"/>
                                          </p:val>
                                        </p:tav>
                                        <p:tav tm="100000">
                                          <p:val>
                                            <p:strVal val="#ppt_x"/>
                                          </p:val>
                                        </p:tav>
                                      </p:tavLst>
                                    </p:anim>
                                    <p:anim calcmode="lin" valueType="num">
                                      <p:cBhvr>
                                        <p:cTn id="72" dur="1000" fill="hold"/>
                                        <p:tgtEl>
                                          <p:spTgt spid="49"/>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63"/>
                                        </p:tgtEl>
                                        <p:attrNameLst>
                                          <p:attrName>style.visibility</p:attrName>
                                        </p:attrNameLst>
                                      </p:cBhvr>
                                      <p:to>
                                        <p:strVal val="visible"/>
                                      </p:to>
                                    </p:set>
                                    <p:animEffect transition="in" filter="fade">
                                      <p:cBhvr>
                                        <p:cTn id="75" dur="1000"/>
                                        <p:tgtEl>
                                          <p:spTgt spid="63"/>
                                        </p:tgtEl>
                                      </p:cBhvr>
                                    </p:animEffect>
                                    <p:anim calcmode="lin" valueType="num">
                                      <p:cBhvr>
                                        <p:cTn id="76" dur="1000" fill="hold"/>
                                        <p:tgtEl>
                                          <p:spTgt spid="63"/>
                                        </p:tgtEl>
                                        <p:attrNameLst>
                                          <p:attrName>ppt_x</p:attrName>
                                        </p:attrNameLst>
                                      </p:cBhvr>
                                      <p:tavLst>
                                        <p:tav tm="0">
                                          <p:val>
                                            <p:strVal val="#ppt_x"/>
                                          </p:val>
                                        </p:tav>
                                        <p:tav tm="100000">
                                          <p:val>
                                            <p:strVal val="#ppt_x"/>
                                          </p:val>
                                        </p:tav>
                                      </p:tavLst>
                                    </p:anim>
                                    <p:anim calcmode="lin" valueType="num">
                                      <p:cBhvr>
                                        <p:cTn id="77" dur="1000" fill="hold"/>
                                        <p:tgtEl>
                                          <p:spTgt spid="63"/>
                                        </p:tgtEl>
                                        <p:attrNameLst>
                                          <p:attrName>ppt_y</p:attrName>
                                        </p:attrNameLst>
                                      </p:cBhvr>
                                      <p:tavLst>
                                        <p:tav tm="0">
                                          <p:val>
                                            <p:strVal val="#ppt_y-.1"/>
                                          </p:val>
                                        </p:tav>
                                        <p:tav tm="100000">
                                          <p:val>
                                            <p:strVal val="#ppt_y"/>
                                          </p:val>
                                        </p:tav>
                                      </p:tavLst>
                                    </p:anim>
                                  </p:childTnLst>
                                </p:cTn>
                              </p:par>
                              <p:par>
                                <p:cTn id="78" presetID="47" presetClass="entr" presetSubtype="0" fill="hold" nodeType="with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fade">
                                      <p:cBhvr>
                                        <p:cTn id="80" dur="1000"/>
                                        <p:tgtEl>
                                          <p:spTgt spid="64"/>
                                        </p:tgtEl>
                                      </p:cBhvr>
                                    </p:animEffect>
                                    <p:anim calcmode="lin" valueType="num">
                                      <p:cBhvr>
                                        <p:cTn id="81" dur="1000" fill="hold"/>
                                        <p:tgtEl>
                                          <p:spTgt spid="64"/>
                                        </p:tgtEl>
                                        <p:attrNameLst>
                                          <p:attrName>ppt_x</p:attrName>
                                        </p:attrNameLst>
                                      </p:cBhvr>
                                      <p:tavLst>
                                        <p:tav tm="0">
                                          <p:val>
                                            <p:strVal val="#ppt_x"/>
                                          </p:val>
                                        </p:tav>
                                        <p:tav tm="100000">
                                          <p:val>
                                            <p:strVal val="#ppt_x"/>
                                          </p:val>
                                        </p:tav>
                                      </p:tavLst>
                                    </p:anim>
                                    <p:anim calcmode="lin" valueType="num">
                                      <p:cBhvr>
                                        <p:cTn id="82" dur="1000" fill="hold"/>
                                        <p:tgtEl>
                                          <p:spTgt spid="64"/>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66"/>
                                        </p:tgtEl>
                                        <p:attrNameLst>
                                          <p:attrName>style.visibility</p:attrName>
                                        </p:attrNameLst>
                                      </p:cBhvr>
                                      <p:to>
                                        <p:strVal val="visible"/>
                                      </p:to>
                                    </p:set>
                                    <p:animEffect transition="in" filter="fade">
                                      <p:cBhvr>
                                        <p:cTn id="85" dur="1000"/>
                                        <p:tgtEl>
                                          <p:spTgt spid="66"/>
                                        </p:tgtEl>
                                      </p:cBhvr>
                                    </p:animEffect>
                                    <p:anim calcmode="lin" valueType="num">
                                      <p:cBhvr>
                                        <p:cTn id="86" dur="1000" fill="hold"/>
                                        <p:tgtEl>
                                          <p:spTgt spid="66"/>
                                        </p:tgtEl>
                                        <p:attrNameLst>
                                          <p:attrName>ppt_x</p:attrName>
                                        </p:attrNameLst>
                                      </p:cBhvr>
                                      <p:tavLst>
                                        <p:tav tm="0">
                                          <p:val>
                                            <p:strVal val="#ppt_x"/>
                                          </p:val>
                                        </p:tav>
                                        <p:tav tm="100000">
                                          <p:val>
                                            <p:strVal val="#ppt_x"/>
                                          </p:val>
                                        </p:tav>
                                      </p:tavLst>
                                    </p:anim>
                                    <p:anim calcmode="lin" valueType="num">
                                      <p:cBhvr>
                                        <p:cTn id="87" dur="1000" fill="hold"/>
                                        <p:tgtEl>
                                          <p:spTgt spid="66"/>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73"/>
                                        </p:tgtEl>
                                        <p:attrNameLst>
                                          <p:attrName>style.visibility</p:attrName>
                                        </p:attrNameLst>
                                      </p:cBhvr>
                                      <p:to>
                                        <p:strVal val="visible"/>
                                      </p:to>
                                    </p:set>
                                    <p:animEffect transition="in" filter="fade">
                                      <p:cBhvr>
                                        <p:cTn id="90" dur="1000"/>
                                        <p:tgtEl>
                                          <p:spTgt spid="73"/>
                                        </p:tgtEl>
                                      </p:cBhvr>
                                    </p:animEffect>
                                    <p:anim calcmode="lin" valueType="num">
                                      <p:cBhvr>
                                        <p:cTn id="91" dur="1000" fill="hold"/>
                                        <p:tgtEl>
                                          <p:spTgt spid="73"/>
                                        </p:tgtEl>
                                        <p:attrNameLst>
                                          <p:attrName>ppt_x</p:attrName>
                                        </p:attrNameLst>
                                      </p:cBhvr>
                                      <p:tavLst>
                                        <p:tav tm="0">
                                          <p:val>
                                            <p:strVal val="#ppt_x"/>
                                          </p:val>
                                        </p:tav>
                                        <p:tav tm="100000">
                                          <p:val>
                                            <p:strVal val="#ppt_x"/>
                                          </p:val>
                                        </p:tav>
                                      </p:tavLst>
                                    </p:anim>
                                    <p:anim calcmode="lin" valueType="num">
                                      <p:cBhvr>
                                        <p:cTn id="92" dur="1000" fill="hold"/>
                                        <p:tgtEl>
                                          <p:spTgt spid="73"/>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fade">
                                      <p:cBhvr>
                                        <p:cTn id="95" dur="1000"/>
                                        <p:tgtEl>
                                          <p:spTgt spid="51"/>
                                        </p:tgtEl>
                                      </p:cBhvr>
                                    </p:animEffect>
                                    <p:anim calcmode="lin" valueType="num">
                                      <p:cBhvr>
                                        <p:cTn id="96" dur="1000" fill="hold"/>
                                        <p:tgtEl>
                                          <p:spTgt spid="51"/>
                                        </p:tgtEl>
                                        <p:attrNameLst>
                                          <p:attrName>ppt_x</p:attrName>
                                        </p:attrNameLst>
                                      </p:cBhvr>
                                      <p:tavLst>
                                        <p:tav tm="0">
                                          <p:val>
                                            <p:strVal val="#ppt_x"/>
                                          </p:val>
                                        </p:tav>
                                        <p:tav tm="100000">
                                          <p:val>
                                            <p:strVal val="#ppt_x"/>
                                          </p:val>
                                        </p:tav>
                                      </p:tavLst>
                                    </p:anim>
                                    <p:anim calcmode="lin" valueType="num">
                                      <p:cBhvr>
                                        <p:cTn id="97" dur="1000" fill="hold"/>
                                        <p:tgtEl>
                                          <p:spTgt spid="51"/>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53"/>
                                        </p:tgtEl>
                                        <p:attrNameLst>
                                          <p:attrName>style.visibility</p:attrName>
                                        </p:attrNameLst>
                                      </p:cBhvr>
                                      <p:to>
                                        <p:strVal val="visible"/>
                                      </p:to>
                                    </p:set>
                                    <p:animEffect transition="in" filter="fade">
                                      <p:cBhvr>
                                        <p:cTn id="100" dur="1000"/>
                                        <p:tgtEl>
                                          <p:spTgt spid="53"/>
                                        </p:tgtEl>
                                      </p:cBhvr>
                                    </p:animEffect>
                                    <p:anim calcmode="lin" valueType="num">
                                      <p:cBhvr>
                                        <p:cTn id="101" dur="1000" fill="hold"/>
                                        <p:tgtEl>
                                          <p:spTgt spid="53"/>
                                        </p:tgtEl>
                                        <p:attrNameLst>
                                          <p:attrName>ppt_x</p:attrName>
                                        </p:attrNameLst>
                                      </p:cBhvr>
                                      <p:tavLst>
                                        <p:tav tm="0">
                                          <p:val>
                                            <p:strVal val="#ppt_x"/>
                                          </p:val>
                                        </p:tav>
                                        <p:tav tm="100000">
                                          <p:val>
                                            <p:strVal val="#ppt_x"/>
                                          </p:val>
                                        </p:tav>
                                      </p:tavLst>
                                    </p:anim>
                                    <p:anim calcmode="lin" valueType="num">
                                      <p:cBhvr>
                                        <p:cTn id="102" dur="1000" fill="hold"/>
                                        <p:tgtEl>
                                          <p:spTgt spid="53"/>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1000"/>
                                        <p:tgtEl>
                                          <p:spTgt spid="55"/>
                                        </p:tgtEl>
                                      </p:cBhvr>
                                    </p:animEffect>
                                    <p:anim calcmode="lin" valueType="num">
                                      <p:cBhvr>
                                        <p:cTn id="106" dur="1000" fill="hold"/>
                                        <p:tgtEl>
                                          <p:spTgt spid="55"/>
                                        </p:tgtEl>
                                        <p:attrNameLst>
                                          <p:attrName>ppt_x</p:attrName>
                                        </p:attrNameLst>
                                      </p:cBhvr>
                                      <p:tavLst>
                                        <p:tav tm="0">
                                          <p:val>
                                            <p:strVal val="#ppt_x"/>
                                          </p:val>
                                        </p:tav>
                                        <p:tav tm="100000">
                                          <p:val>
                                            <p:strVal val="#ppt_x"/>
                                          </p:val>
                                        </p:tav>
                                      </p:tavLst>
                                    </p:anim>
                                    <p:anim calcmode="lin" valueType="num">
                                      <p:cBhvr>
                                        <p:cTn id="107" dur="1000" fill="hold"/>
                                        <p:tgtEl>
                                          <p:spTgt spid="55"/>
                                        </p:tgtEl>
                                        <p:attrNameLst>
                                          <p:attrName>ppt_y</p:attrName>
                                        </p:attrNameLst>
                                      </p:cBhvr>
                                      <p:tavLst>
                                        <p:tav tm="0">
                                          <p:val>
                                            <p:strVal val="#ppt_y-.1"/>
                                          </p:val>
                                        </p:tav>
                                        <p:tav tm="100000">
                                          <p:val>
                                            <p:strVal val="#ppt_y"/>
                                          </p:val>
                                        </p:tav>
                                      </p:tavLst>
                                    </p:anim>
                                  </p:childTnLst>
                                </p:cTn>
                              </p:par>
                              <p:par>
                                <p:cTn id="108" presetID="47" presetClass="entr" presetSubtype="0" fill="hold" nodeType="with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fade">
                                      <p:cBhvr>
                                        <p:cTn id="110" dur="1000"/>
                                        <p:tgtEl>
                                          <p:spTgt spid="59"/>
                                        </p:tgtEl>
                                      </p:cBhvr>
                                    </p:animEffect>
                                    <p:anim calcmode="lin" valueType="num">
                                      <p:cBhvr>
                                        <p:cTn id="111" dur="1000" fill="hold"/>
                                        <p:tgtEl>
                                          <p:spTgt spid="59"/>
                                        </p:tgtEl>
                                        <p:attrNameLst>
                                          <p:attrName>ppt_x</p:attrName>
                                        </p:attrNameLst>
                                      </p:cBhvr>
                                      <p:tavLst>
                                        <p:tav tm="0">
                                          <p:val>
                                            <p:strVal val="#ppt_x"/>
                                          </p:val>
                                        </p:tav>
                                        <p:tav tm="100000">
                                          <p:val>
                                            <p:strVal val="#ppt_x"/>
                                          </p:val>
                                        </p:tav>
                                      </p:tavLst>
                                    </p:anim>
                                    <p:anim calcmode="lin" valueType="num">
                                      <p:cBhvr>
                                        <p:cTn id="112"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16" presetClass="entr" presetSubtype="37" fill="hold" grpId="0" nodeType="clickEffect">
                                  <p:stCondLst>
                                    <p:cond delay="0"/>
                                  </p:stCondLst>
                                  <p:childTnLst>
                                    <p:set>
                                      <p:cBhvr>
                                        <p:cTn id="116" dur="1" fill="hold">
                                          <p:stCondLst>
                                            <p:cond delay="0"/>
                                          </p:stCondLst>
                                        </p:cTn>
                                        <p:tgtEl>
                                          <p:spTgt spid="120"/>
                                        </p:tgtEl>
                                        <p:attrNameLst>
                                          <p:attrName>style.visibility</p:attrName>
                                        </p:attrNameLst>
                                      </p:cBhvr>
                                      <p:to>
                                        <p:strVal val="visible"/>
                                      </p:to>
                                    </p:set>
                                    <p:animEffect transition="in" filter="barn(outVertical)">
                                      <p:cBhvr>
                                        <p:cTn id="117" dur="500"/>
                                        <p:tgtEl>
                                          <p:spTgt spid="120"/>
                                        </p:tgtEl>
                                      </p:cBhvr>
                                    </p:animEffect>
                                  </p:childTnLst>
                                </p:cTn>
                              </p:par>
                              <p:par>
                                <p:cTn id="118" presetID="16" presetClass="entr" presetSubtype="37" fill="hold" grpId="0" nodeType="withEffect">
                                  <p:stCondLst>
                                    <p:cond delay="0"/>
                                  </p:stCondLst>
                                  <p:childTnLst>
                                    <p:set>
                                      <p:cBhvr>
                                        <p:cTn id="119" dur="1" fill="hold">
                                          <p:stCondLst>
                                            <p:cond delay="0"/>
                                          </p:stCondLst>
                                        </p:cTn>
                                        <p:tgtEl>
                                          <p:spTgt spid="119"/>
                                        </p:tgtEl>
                                        <p:attrNameLst>
                                          <p:attrName>style.visibility</p:attrName>
                                        </p:attrNameLst>
                                      </p:cBhvr>
                                      <p:to>
                                        <p:strVal val="visible"/>
                                      </p:to>
                                    </p:set>
                                    <p:animEffect transition="in" filter="barn(outVertical)">
                                      <p:cBhvr>
                                        <p:cTn id="120" dur="500"/>
                                        <p:tgtEl>
                                          <p:spTgt spid="119"/>
                                        </p:tgtEl>
                                      </p:cBhvr>
                                    </p:animEffect>
                                  </p:childTnLst>
                                </p:cTn>
                              </p:par>
                            </p:childTnLst>
                          </p:cTn>
                        </p:par>
                        <p:par>
                          <p:cTn id="121" fill="hold">
                            <p:stCondLst>
                              <p:cond delay="500"/>
                            </p:stCondLst>
                            <p:childTnLst>
                              <p:par>
                                <p:cTn id="122" presetID="14" presetClass="entr" presetSubtype="10" fill="hold" grpId="0" nodeType="afterEffect">
                                  <p:stCondLst>
                                    <p:cond delay="0"/>
                                  </p:stCondLst>
                                  <p:childTnLst>
                                    <p:set>
                                      <p:cBhvr>
                                        <p:cTn id="123" dur="1" fill="hold">
                                          <p:stCondLst>
                                            <p:cond delay="0"/>
                                          </p:stCondLst>
                                        </p:cTn>
                                        <p:tgtEl>
                                          <p:spTgt spid="121"/>
                                        </p:tgtEl>
                                        <p:attrNameLst>
                                          <p:attrName>style.visibility</p:attrName>
                                        </p:attrNameLst>
                                      </p:cBhvr>
                                      <p:to>
                                        <p:strVal val="visible"/>
                                      </p:to>
                                    </p:set>
                                    <p:animEffect transition="in" filter="randombar(horizontal)">
                                      <p:cBhvr>
                                        <p:cTn id="124" dur="500"/>
                                        <p:tgtEl>
                                          <p:spTgt spid="121"/>
                                        </p:tgtEl>
                                      </p:cBhvr>
                                    </p:animEffect>
                                  </p:childTnLst>
                                </p:cTn>
                              </p:par>
                              <p:par>
                                <p:cTn id="125" presetID="14" presetClass="entr" presetSubtype="10" fill="hold" grpId="0" nodeType="withEffect">
                                  <p:stCondLst>
                                    <p:cond delay="0"/>
                                  </p:stCondLst>
                                  <p:childTnLst>
                                    <p:set>
                                      <p:cBhvr>
                                        <p:cTn id="126" dur="1" fill="hold">
                                          <p:stCondLst>
                                            <p:cond delay="0"/>
                                          </p:stCondLst>
                                        </p:cTn>
                                        <p:tgtEl>
                                          <p:spTgt spid="122"/>
                                        </p:tgtEl>
                                        <p:attrNameLst>
                                          <p:attrName>style.visibility</p:attrName>
                                        </p:attrNameLst>
                                      </p:cBhvr>
                                      <p:to>
                                        <p:strVal val="visible"/>
                                      </p:to>
                                    </p:set>
                                    <p:animEffect transition="in" filter="randombar(horizontal)">
                                      <p:cBhvr>
                                        <p:cTn id="127"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45" grpId="0" animBg="1"/>
      <p:bldP spid="46" grpId="0"/>
      <p:bldP spid="48" grpId="0" animBg="1"/>
      <p:bldP spid="49" grpId="0"/>
      <p:bldP spid="50" grpId="0" animBg="1"/>
      <p:bldP spid="51" grpId="0"/>
      <p:bldP spid="53" grpId="0" animBg="1"/>
      <p:bldP spid="55" grpId="0"/>
      <p:bldP spid="62" grpId="0" animBg="1"/>
      <p:bldP spid="63" grpId="0"/>
      <p:bldP spid="66" grpId="0" animBg="1"/>
      <p:bldP spid="73" grpId="0"/>
      <p:bldP spid="119" grpId="0"/>
      <p:bldP spid="120" grpId="0"/>
      <p:bldP spid="121" grpId="0"/>
      <p:bldP spid="1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7"/>
          <p:cNvSpPr/>
          <p:nvPr/>
        </p:nvSpPr>
        <p:spPr>
          <a:xfrm>
            <a:off x="3396106" y="-2763"/>
            <a:ext cx="6294992" cy="791651"/>
          </a:xfrm>
          <a:custGeom>
            <a:avLst/>
            <a:gdLst>
              <a:gd name="connsiteX0" fmla="*/ 0 w 4078950"/>
              <a:gd name="connsiteY0" fmla="*/ 0 h 448751"/>
              <a:gd name="connsiteX1" fmla="*/ 4078950 w 4078950"/>
              <a:gd name="connsiteY1" fmla="*/ 0 h 448751"/>
              <a:gd name="connsiteX2" fmla="*/ 4078950 w 4078950"/>
              <a:gd name="connsiteY2" fmla="*/ 448751 h 448751"/>
              <a:gd name="connsiteX3" fmla="*/ 0 w 4078950"/>
              <a:gd name="connsiteY3" fmla="*/ 448751 h 448751"/>
              <a:gd name="connsiteX4" fmla="*/ 0 w 4078950"/>
              <a:gd name="connsiteY4" fmla="*/ 0 h 448751"/>
              <a:gd name="connsiteX0" fmla="*/ 0 w 4078950"/>
              <a:gd name="connsiteY0" fmla="*/ 330200 h 778951"/>
              <a:gd name="connsiteX1" fmla="*/ 2631150 w 4078950"/>
              <a:gd name="connsiteY1" fmla="*/ 0 h 778951"/>
              <a:gd name="connsiteX2" fmla="*/ 4078950 w 4078950"/>
              <a:gd name="connsiteY2" fmla="*/ 778951 h 778951"/>
              <a:gd name="connsiteX3" fmla="*/ 0 w 4078950"/>
              <a:gd name="connsiteY3" fmla="*/ 778951 h 778951"/>
              <a:gd name="connsiteX4" fmla="*/ 0 w 4078950"/>
              <a:gd name="connsiteY4" fmla="*/ 330200 h 778951"/>
              <a:gd name="connsiteX0" fmla="*/ 0 w 2631150"/>
              <a:gd name="connsiteY0" fmla="*/ 330200 h 778951"/>
              <a:gd name="connsiteX1" fmla="*/ 2631150 w 2631150"/>
              <a:gd name="connsiteY1" fmla="*/ 0 h 778951"/>
              <a:gd name="connsiteX2" fmla="*/ 2351750 w 2631150"/>
              <a:gd name="connsiteY2" fmla="*/ 258251 h 778951"/>
              <a:gd name="connsiteX3" fmla="*/ 0 w 2631150"/>
              <a:gd name="connsiteY3" fmla="*/ 778951 h 778951"/>
              <a:gd name="connsiteX4" fmla="*/ 0 w 2631150"/>
              <a:gd name="connsiteY4" fmla="*/ 330200 h 778951"/>
              <a:gd name="connsiteX0" fmla="*/ 0 w 2631150"/>
              <a:gd name="connsiteY0" fmla="*/ 330200 h 778951"/>
              <a:gd name="connsiteX1" fmla="*/ 2631150 w 2631150"/>
              <a:gd name="connsiteY1" fmla="*/ 0 h 778951"/>
              <a:gd name="connsiteX2" fmla="*/ 0 w 2631150"/>
              <a:gd name="connsiteY2" fmla="*/ 778951 h 778951"/>
              <a:gd name="connsiteX3" fmla="*/ 0 w 2631150"/>
              <a:gd name="connsiteY3" fmla="*/ 330200 h 778951"/>
              <a:gd name="connsiteX0" fmla="*/ 0 w 1132550"/>
              <a:gd name="connsiteY0" fmla="*/ 355600 h 804351"/>
              <a:gd name="connsiteX1" fmla="*/ 1132550 w 1132550"/>
              <a:gd name="connsiteY1" fmla="*/ 0 h 804351"/>
              <a:gd name="connsiteX2" fmla="*/ 0 w 1132550"/>
              <a:gd name="connsiteY2" fmla="*/ 804351 h 804351"/>
              <a:gd name="connsiteX3" fmla="*/ 0 w 1132550"/>
              <a:gd name="connsiteY3" fmla="*/ 355600 h 804351"/>
              <a:gd name="connsiteX0" fmla="*/ 0 w 1627850"/>
              <a:gd name="connsiteY0" fmla="*/ 228600 h 677351"/>
              <a:gd name="connsiteX1" fmla="*/ 1627850 w 1627850"/>
              <a:gd name="connsiteY1" fmla="*/ 0 h 677351"/>
              <a:gd name="connsiteX2" fmla="*/ 0 w 1627850"/>
              <a:gd name="connsiteY2" fmla="*/ 677351 h 677351"/>
              <a:gd name="connsiteX3" fmla="*/ 0 w 1627850"/>
              <a:gd name="connsiteY3" fmla="*/ 228600 h 677351"/>
              <a:gd name="connsiteX0" fmla="*/ 0 w 6415750"/>
              <a:gd name="connsiteY0" fmla="*/ 304800 h 753551"/>
              <a:gd name="connsiteX1" fmla="*/ 6415750 w 6415750"/>
              <a:gd name="connsiteY1" fmla="*/ 0 h 753551"/>
              <a:gd name="connsiteX2" fmla="*/ 0 w 6415750"/>
              <a:gd name="connsiteY2" fmla="*/ 753551 h 753551"/>
              <a:gd name="connsiteX3" fmla="*/ 0 w 6415750"/>
              <a:gd name="connsiteY3" fmla="*/ 304800 h 753551"/>
              <a:gd name="connsiteX0" fmla="*/ 0 w 6314150"/>
              <a:gd name="connsiteY0" fmla="*/ 342900 h 791651"/>
              <a:gd name="connsiteX1" fmla="*/ 6314150 w 6314150"/>
              <a:gd name="connsiteY1" fmla="*/ 0 h 791651"/>
              <a:gd name="connsiteX2" fmla="*/ 0 w 6314150"/>
              <a:gd name="connsiteY2" fmla="*/ 791651 h 791651"/>
              <a:gd name="connsiteX3" fmla="*/ 0 w 6314150"/>
              <a:gd name="connsiteY3" fmla="*/ 342900 h 791651"/>
            </a:gdLst>
            <a:ahLst/>
            <a:cxnLst>
              <a:cxn ang="0">
                <a:pos x="connsiteX0" y="connsiteY0"/>
              </a:cxn>
              <a:cxn ang="0">
                <a:pos x="connsiteX1" y="connsiteY1"/>
              </a:cxn>
              <a:cxn ang="0">
                <a:pos x="connsiteX2" y="connsiteY2"/>
              </a:cxn>
              <a:cxn ang="0">
                <a:pos x="connsiteX3" y="connsiteY3"/>
              </a:cxn>
            </a:cxnLst>
            <a:rect l="l" t="t" r="r" b="b"/>
            <a:pathLst>
              <a:path w="6314150" h="791651">
                <a:moveTo>
                  <a:pt x="0" y="342900"/>
                </a:moveTo>
                <a:lnTo>
                  <a:pt x="6314150" y="0"/>
                </a:lnTo>
                <a:lnTo>
                  <a:pt x="0" y="791651"/>
                </a:lnTo>
                <a:lnTo>
                  <a:pt x="0" y="3429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57" name="矩形 56"/>
          <p:cNvSpPr/>
          <p:nvPr/>
        </p:nvSpPr>
        <p:spPr>
          <a:xfrm>
            <a:off x="0" y="207231"/>
            <a:ext cx="4078950" cy="448751"/>
          </a:xfrm>
          <a:prstGeom prst="rect">
            <a:avLst/>
          </a:prstGeom>
          <a:solidFill>
            <a:srgbClr val="D60093"/>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5" name="直角三角形 64"/>
          <p:cNvSpPr/>
          <p:nvPr/>
        </p:nvSpPr>
        <p:spPr>
          <a:xfrm flipV="1">
            <a:off x="3396106" y="651509"/>
            <a:ext cx="682844" cy="13716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nvGrpSpPr>
          <p:cNvPr id="67" name="组合 66"/>
          <p:cNvGrpSpPr/>
          <p:nvPr/>
        </p:nvGrpSpPr>
        <p:grpSpPr>
          <a:xfrm flipH="1">
            <a:off x="8587951" y="212165"/>
            <a:ext cx="990052" cy="766369"/>
            <a:chOff x="0" y="0"/>
            <a:chExt cx="1865117" cy="1555038"/>
          </a:xfrm>
        </p:grpSpPr>
        <p:sp>
          <p:nvSpPr>
            <p:cNvPr id="68" name="矩形 67"/>
            <p:cNvSpPr/>
            <p:nvPr/>
          </p:nvSpPr>
          <p:spPr>
            <a:xfrm>
              <a:off x="0" y="0"/>
              <a:ext cx="919018" cy="907613"/>
            </a:xfrm>
            <a:prstGeom prst="rect">
              <a:avLst/>
            </a:prstGeom>
            <a:solidFill>
              <a:schemeClr val="bg2">
                <a:lumMod val="75000"/>
                <a:alpha val="5882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69" name="矩形 68"/>
            <p:cNvSpPr/>
            <p:nvPr/>
          </p:nvSpPr>
          <p:spPr>
            <a:xfrm>
              <a:off x="1054437" y="106183"/>
              <a:ext cx="486093" cy="480060"/>
            </a:xfrm>
            <a:prstGeom prst="rect">
              <a:avLst/>
            </a:prstGeom>
            <a:solidFill>
              <a:srgbClr val="5FE8D6">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0" name="矩形 69"/>
            <p:cNvSpPr/>
            <p:nvPr/>
          </p:nvSpPr>
          <p:spPr>
            <a:xfrm>
              <a:off x="86522" y="1004334"/>
              <a:ext cx="297951" cy="294253"/>
            </a:xfrm>
            <a:prstGeom prst="rect">
              <a:avLst/>
            </a:prstGeom>
            <a:solidFill>
              <a:srgbClr val="FF9F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1" name="矩形 70"/>
            <p:cNvSpPr/>
            <p:nvPr/>
          </p:nvSpPr>
          <p:spPr>
            <a:xfrm>
              <a:off x="391245" y="1368218"/>
              <a:ext cx="189168" cy="186820"/>
            </a:xfrm>
            <a:prstGeom prst="rect">
              <a:avLst/>
            </a:prstGeom>
            <a:solidFill>
              <a:srgbClr val="9DDFB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2" name="矩形 71"/>
            <p:cNvSpPr/>
            <p:nvPr/>
          </p:nvSpPr>
          <p:spPr>
            <a:xfrm>
              <a:off x="1675949" y="10618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sp>
          <p:nvSpPr>
            <p:cNvPr id="74" name="矩形 73"/>
            <p:cNvSpPr/>
            <p:nvPr/>
          </p:nvSpPr>
          <p:spPr>
            <a:xfrm>
              <a:off x="1051029" y="720793"/>
              <a:ext cx="189168" cy="186820"/>
            </a:xfrm>
            <a:prstGeom prst="rect">
              <a:avLst/>
            </a:prstGeom>
            <a:solidFill>
              <a:srgbClr val="FFFFC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585" tIns="36293" rIns="72585" bIns="36293" rtlCol="0" anchor="ctr"/>
            <a:lstStyle/>
            <a:p>
              <a:pPr algn="ctr"/>
              <a:endParaRPr lang="zh-CN" altLang="en-US"/>
            </a:p>
          </p:txBody>
        </p:sp>
      </p:grpSp>
      <p:sp>
        <p:nvSpPr>
          <p:cNvPr id="80" name="文本框 6"/>
          <p:cNvSpPr>
            <a:spLocks noChangeArrowheads="1"/>
          </p:cNvSpPr>
          <p:nvPr/>
        </p:nvSpPr>
        <p:spPr bwMode="auto">
          <a:xfrm>
            <a:off x="497584" y="273875"/>
            <a:ext cx="3295650" cy="315461"/>
          </a:xfrm>
          <a:prstGeom prst="rect">
            <a:avLst/>
          </a:prstGeom>
          <a:noFill/>
          <a:ln>
            <a:noFill/>
          </a:ln>
          <a:extLst/>
        </p:spPr>
        <p:txBody>
          <a:bodyPr lIns="68571" tIns="34285" rIns="68571" bIns="34285">
            <a:spAutoFit/>
          </a:bodyPr>
          <a:lstStyle/>
          <a:p>
            <a:pPr defTabSz="967801" fontAlgn="auto">
              <a:spcBef>
                <a:spcPts val="0"/>
              </a:spcBef>
              <a:spcAft>
                <a:spcPts val="0"/>
              </a:spcAft>
              <a:defRPr/>
            </a:pPr>
            <a:r>
              <a:rPr lang="en-US" altLang="zh-CN" sz="1600" b="1" dirty="0">
                <a:solidFill>
                  <a:schemeClr val="bg1"/>
                </a:solidFill>
                <a:latin typeface="微软雅黑" pitchFamily="34" charset="-122"/>
                <a:ea typeface="微软雅黑" pitchFamily="34" charset="-122"/>
                <a:sym typeface="微软雅黑" pitchFamily="34" charset="-122"/>
              </a:rPr>
              <a:t>· </a:t>
            </a:r>
            <a:r>
              <a:rPr lang="zh-CN" altLang="en-US" sz="1600" b="1" dirty="0">
                <a:solidFill>
                  <a:schemeClr val="bg1"/>
                </a:solidFill>
                <a:latin typeface="微软雅黑" pitchFamily="34" charset="-122"/>
                <a:ea typeface="微软雅黑" pitchFamily="34" charset="-122"/>
                <a:sym typeface="微软雅黑" pitchFamily="34" charset="-122"/>
              </a:rPr>
              <a:t>在此输入您的标题内容</a:t>
            </a:r>
          </a:p>
        </p:txBody>
      </p:sp>
      <p:sp>
        <p:nvSpPr>
          <p:cNvPr id="38" name="Freeform 84"/>
          <p:cNvSpPr>
            <a:spLocks noChangeArrowheads="1"/>
          </p:cNvSpPr>
          <p:nvPr/>
        </p:nvSpPr>
        <p:spPr bwMode="auto">
          <a:xfrm>
            <a:off x="4390633" y="1443211"/>
            <a:ext cx="1156354" cy="1262056"/>
          </a:xfrm>
          <a:custGeom>
            <a:avLst/>
            <a:gdLst>
              <a:gd name="T0" fmla="*/ 184 w 189"/>
              <a:gd name="T1" fmla="*/ 118 h 206"/>
              <a:gd name="T2" fmla="*/ 180 w 189"/>
              <a:gd name="T3" fmla="*/ 112 h 206"/>
              <a:gd name="T4" fmla="*/ 165 w 189"/>
              <a:gd name="T5" fmla="*/ 77 h 206"/>
              <a:gd name="T6" fmla="*/ 108 w 189"/>
              <a:gd name="T7" fmla="*/ 22 h 206"/>
              <a:gd name="T8" fmla="*/ 106 w 189"/>
              <a:gd name="T9" fmla="*/ 21 h 206"/>
              <a:gd name="T10" fmla="*/ 100 w 189"/>
              <a:gd name="T11" fmla="*/ 13 h 206"/>
              <a:gd name="T12" fmla="*/ 62 w 189"/>
              <a:gd name="T13" fmla="*/ 4 h 206"/>
              <a:gd name="T14" fmla="*/ 58 w 189"/>
              <a:gd name="T15" fmla="*/ 38 h 206"/>
              <a:gd name="T16" fmla="*/ 94 w 189"/>
              <a:gd name="T17" fmla="*/ 40 h 206"/>
              <a:gd name="T18" fmla="*/ 118 w 189"/>
              <a:gd name="T19" fmla="*/ 100 h 206"/>
              <a:gd name="T20" fmla="*/ 109 w 189"/>
              <a:gd name="T21" fmla="*/ 99 h 206"/>
              <a:gd name="T22" fmla="*/ 76 w 189"/>
              <a:gd name="T23" fmla="*/ 110 h 206"/>
              <a:gd name="T24" fmla="*/ 41 w 189"/>
              <a:gd name="T25" fmla="*/ 91 h 206"/>
              <a:gd name="T26" fmla="*/ 2 w 189"/>
              <a:gd name="T27" fmla="*/ 122 h 206"/>
              <a:gd name="T28" fmla="*/ 0 w 189"/>
              <a:gd name="T29" fmla="*/ 122 h 206"/>
              <a:gd name="T30" fmla="*/ 1 w 189"/>
              <a:gd name="T31" fmla="*/ 206 h 206"/>
              <a:gd name="T32" fmla="*/ 22 w 189"/>
              <a:gd name="T33" fmla="*/ 205 h 206"/>
              <a:gd name="T34" fmla="*/ 30 w 189"/>
              <a:gd name="T35" fmla="*/ 192 h 206"/>
              <a:gd name="T36" fmla="*/ 69 w 189"/>
              <a:gd name="T37" fmla="*/ 160 h 206"/>
              <a:gd name="T38" fmla="*/ 109 w 189"/>
              <a:gd name="T39" fmla="*/ 164 h 206"/>
              <a:gd name="T40" fmla="*/ 156 w 189"/>
              <a:gd name="T41" fmla="*/ 157 h 206"/>
              <a:gd name="T42" fmla="*/ 184 w 189"/>
              <a:gd name="T43" fmla="*/ 118 h 20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9"/>
              <a:gd name="T67" fmla="*/ 0 h 206"/>
              <a:gd name="T68" fmla="*/ 189 w 189"/>
              <a:gd name="T69" fmla="*/ 206 h 20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9" h="206">
                <a:moveTo>
                  <a:pt x="184" y="118"/>
                </a:moveTo>
                <a:cubicBezTo>
                  <a:pt x="183" y="116"/>
                  <a:pt x="182" y="114"/>
                  <a:pt x="180" y="112"/>
                </a:cubicBezTo>
                <a:cubicBezTo>
                  <a:pt x="177" y="102"/>
                  <a:pt x="172" y="89"/>
                  <a:pt x="165" y="77"/>
                </a:cubicBezTo>
                <a:cubicBezTo>
                  <a:pt x="152" y="58"/>
                  <a:pt x="120" y="26"/>
                  <a:pt x="108" y="22"/>
                </a:cubicBezTo>
                <a:cubicBezTo>
                  <a:pt x="107" y="21"/>
                  <a:pt x="107" y="21"/>
                  <a:pt x="106" y="21"/>
                </a:cubicBezTo>
                <a:cubicBezTo>
                  <a:pt x="106" y="18"/>
                  <a:pt x="104" y="15"/>
                  <a:pt x="100" y="13"/>
                </a:cubicBezTo>
                <a:cubicBezTo>
                  <a:pt x="86" y="7"/>
                  <a:pt x="72" y="0"/>
                  <a:pt x="62" y="4"/>
                </a:cubicBezTo>
                <a:cubicBezTo>
                  <a:pt x="53" y="8"/>
                  <a:pt x="47" y="14"/>
                  <a:pt x="58" y="38"/>
                </a:cubicBezTo>
                <a:cubicBezTo>
                  <a:pt x="68" y="45"/>
                  <a:pt x="87" y="30"/>
                  <a:pt x="94" y="40"/>
                </a:cubicBezTo>
                <a:cubicBezTo>
                  <a:pt x="100" y="49"/>
                  <a:pt x="107" y="80"/>
                  <a:pt x="118" y="100"/>
                </a:cubicBezTo>
                <a:cubicBezTo>
                  <a:pt x="115" y="100"/>
                  <a:pt x="112" y="99"/>
                  <a:pt x="109" y="99"/>
                </a:cubicBezTo>
                <a:cubicBezTo>
                  <a:pt x="96" y="99"/>
                  <a:pt x="84" y="103"/>
                  <a:pt x="76" y="110"/>
                </a:cubicBezTo>
                <a:cubicBezTo>
                  <a:pt x="68" y="98"/>
                  <a:pt x="56" y="91"/>
                  <a:pt x="41" y="91"/>
                </a:cubicBezTo>
                <a:cubicBezTo>
                  <a:pt x="22" y="91"/>
                  <a:pt x="6" y="104"/>
                  <a:pt x="2" y="122"/>
                </a:cubicBezTo>
                <a:cubicBezTo>
                  <a:pt x="0" y="122"/>
                  <a:pt x="0" y="122"/>
                  <a:pt x="0" y="122"/>
                </a:cubicBezTo>
                <a:cubicBezTo>
                  <a:pt x="1" y="206"/>
                  <a:pt x="1" y="206"/>
                  <a:pt x="1" y="206"/>
                </a:cubicBezTo>
                <a:cubicBezTo>
                  <a:pt x="22" y="205"/>
                  <a:pt x="22" y="205"/>
                  <a:pt x="22" y="205"/>
                </a:cubicBezTo>
                <a:cubicBezTo>
                  <a:pt x="30" y="192"/>
                  <a:pt x="30" y="192"/>
                  <a:pt x="30" y="192"/>
                </a:cubicBezTo>
                <a:cubicBezTo>
                  <a:pt x="43" y="187"/>
                  <a:pt x="58" y="174"/>
                  <a:pt x="69" y="160"/>
                </a:cubicBezTo>
                <a:cubicBezTo>
                  <a:pt x="83" y="162"/>
                  <a:pt x="102" y="164"/>
                  <a:pt x="109" y="164"/>
                </a:cubicBezTo>
                <a:cubicBezTo>
                  <a:pt x="117" y="164"/>
                  <a:pt x="148" y="160"/>
                  <a:pt x="156" y="157"/>
                </a:cubicBezTo>
                <a:cubicBezTo>
                  <a:pt x="177" y="149"/>
                  <a:pt x="189" y="132"/>
                  <a:pt x="184" y="118"/>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grpSp>
        <p:nvGrpSpPr>
          <p:cNvPr id="39" name="组合 8"/>
          <p:cNvGrpSpPr>
            <a:grpSpLocks/>
          </p:cNvGrpSpPr>
          <p:nvPr/>
        </p:nvGrpSpPr>
        <p:grpSpPr bwMode="auto">
          <a:xfrm>
            <a:off x="1395939" y="1484585"/>
            <a:ext cx="1128337" cy="1211115"/>
            <a:chOff x="0" y="0"/>
            <a:chExt cx="735013" cy="788988"/>
          </a:xfrm>
        </p:grpSpPr>
        <p:sp>
          <p:nvSpPr>
            <p:cNvPr id="40" name="Freeform 74"/>
            <p:cNvSpPr>
              <a:spLocks noChangeArrowheads="1"/>
            </p:cNvSpPr>
            <p:nvPr/>
          </p:nvSpPr>
          <p:spPr bwMode="auto">
            <a:xfrm>
              <a:off x="0" y="481013"/>
              <a:ext cx="735013" cy="307975"/>
            </a:xfrm>
            <a:custGeom>
              <a:avLst/>
              <a:gdLst>
                <a:gd name="T0" fmla="*/ 98 w 196"/>
                <a:gd name="T1" fmla="*/ 0 h 82"/>
                <a:gd name="T2" fmla="*/ 0 w 196"/>
                <a:gd name="T3" fmla="*/ 82 h 82"/>
                <a:gd name="T4" fmla="*/ 196 w 196"/>
                <a:gd name="T5" fmla="*/ 82 h 82"/>
                <a:gd name="T6" fmla="*/ 98 w 196"/>
                <a:gd name="T7" fmla="*/ 0 h 82"/>
                <a:gd name="T8" fmla="*/ 0 60000 65536"/>
                <a:gd name="T9" fmla="*/ 0 60000 65536"/>
                <a:gd name="T10" fmla="*/ 0 60000 65536"/>
                <a:gd name="T11" fmla="*/ 0 60000 65536"/>
                <a:gd name="T12" fmla="*/ 0 w 196"/>
                <a:gd name="T13" fmla="*/ 0 h 82"/>
                <a:gd name="T14" fmla="*/ 196 w 196"/>
                <a:gd name="T15" fmla="*/ 82 h 82"/>
              </a:gdLst>
              <a:ahLst/>
              <a:cxnLst>
                <a:cxn ang="T8">
                  <a:pos x="T0" y="T1"/>
                </a:cxn>
                <a:cxn ang="T9">
                  <a:pos x="T2" y="T3"/>
                </a:cxn>
                <a:cxn ang="T10">
                  <a:pos x="T4" y="T5"/>
                </a:cxn>
                <a:cxn ang="T11">
                  <a:pos x="T6" y="T7"/>
                </a:cxn>
              </a:cxnLst>
              <a:rect l="T12" t="T13" r="T14" b="T15"/>
              <a:pathLst>
                <a:path w="196" h="82">
                  <a:moveTo>
                    <a:pt x="98" y="0"/>
                  </a:moveTo>
                  <a:cubicBezTo>
                    <a:pt x="44" y="0"/>
                    <a:pt x="0" y="37"/>
                    <a:pt x="0" y="82"/>
                  </a:cubicBezTo>
                  <a:cubicBezTo>
                    <a:pt x="196" y="82"/>
                    <a:pt x="196" y="82"/>
                    <a:pt x="196" y="82"/>
                  </a:cubicBezTo>
                  <a:cubicBezTo>
                    <a:pt x="196" y="37"/>
                    <a:pt x="152" y="0"/>
                    <a:pt x="98" y="0"/>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41" name="Freeform 75"/>
            <p:cNvSpPr>
              <a:spLocks noChangeArrowheads="1"/>
            </p:cNvSpPr>
            <p:nvPr/>
          </p:nvSpPr>
          <p:spPr bwMode="auto">
            <a:xfrm>
              <a:off x="481013" y="0"/>
              <a:ext cx="184150" cy="560388"/>
            </a:xfrm>
            <a:custGeom>
              <a:avLst/>
              <a:gdLst>
                <a:gd name="T0" fmla="*/ 25 w 49"/>
                <a:gd name="T1" fmla="*/ 6 h 149"/>
                <a:gd name="T2" fmla="*/ 0 w 49"/>
                <a:gd name="T3" fmla="*/ 12 h 149"/>
                <a:gd name="T4" fmla="*/ 0 w 49"/>
                <a:gd name="T5" fmla="*/ 21 h 149"/>
                <a:gd name="T6" fmla="*/ 0 w 49"/>
                <a:gd name="T7" fmla="*/ 45 h 149"/>
                <a:gd name="T8" fmla="*/ 0 w 49"/>
                <a:gd name="T9" fmla="*/ 149 h 149"/>
                <a:gd name="T10" fmla="*/ 5 w 49"/>
                <a:gd name="T11" fmla="*/ 149 h 149"/>
                <a:gd name="T12" fmla="*/ 5 w 49"/>
                <a:gd name="T13" fmla="*/ 45 h 149"/>
                <a:gd name="T14" fmla="*/ 25 w 49"/>
                <a:gd name="T15" fmla="*/ 40 h 149"/>
                <a:gd name="T16" fmla="*/ 49 w 49"/>
                <a:gd name="T17" fmla="*/ 45 h 149"/>
                <a:gd name="T18" fmla="*/ 49 w 49"/>
                <a:gd name="T19" fmla="*/ 12 h 149"/>
                <a:gd name="T20" fmla="*/ 25 w 49"/>
                <a:gd name="T21" fmla="*/ 6 h 1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9"/>
                <a:gd name="T35" fmla="*/ 49 w 49"/>
                <a:gd name="T36" fmla="*/ 149 h 1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9">
                  <a:moveTo>
                    <a:pt x="25" y="6"/>
                  </a:moveTo>
                  <a:cubicBezTo>
                    <a:pt x="16" y="13"/>
                    <a:pt x="0" y="12"/>
                    <a:pt x="0" y="12"/>
                  </a:cubicBezTo>
                  <a:cubicBezTo>
                    <a:pt x="0" y="21"/>
                    <a:pt x="0" y="21"/>
                    <a:pt x="0" y="21"/>
                  </a:cubicBezTo>
                  <a:cubicBezTo>
                    <a:pt x="0" y="45"/>
                    <a:pt x="0" y="45"/>
                    <a:pt x="0" y="45"/>
                  </a:cubicBezTo>
                  <a:cubicBezTo>
                    <a:pt x="0" y="149"/>
                    <a:pt x="0" y="149"/>
                    <a:pt x="0" y="149"/>
                  </a:cubicBezTo>
                  <a:cubicBezTo>
                    <a:pt x="5" y="149"/>
                    <a:pt x="5" y="149"/>
                    <a:pt x="5" y="149"/>
                  </a:cubicBezTo>
                  <a:cubicBezTo>
                    <a:pt x="5" y="45"/>
                    <a:pt x="5" y="45"/>
                    <a:pt x="5" y="45"/>
                  </a:cubicBezTo>
                  <a:cubicBezTo>
                    <a:pt x="10" y="45"/>
                    <a:pt x="18" y="43"/>
                    <a:pt x="25" y="40"/>
                  </a:cubicBezTo>
                  <a:cubicBezTo>
                    <a:pt x="38" y="33"/>
                    <a:pt x="49" y="45"/>
                    <a:pt x="49" y="45"/>
                  </a:cubicBezTo>
                  <a:cubicBezTo>
                    <a:pt x="49" y="12"/>
                    <a:pt x="49" y="12"/>
                    <a:pt x="49" y="12"/>
                  </a:cubicBezTo>
                  <a:cubicBezTo>
                    <a:pt x="49" y="12"/>
                    <a:pt x="33" y="0"/>
                    <a:pt x="25" y="6"/>
                  </a:cubicBez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42" name="Freeform 76"/>
            <p:cNvSpPr>
              <a:spLocks noChangeArrowheads="1"/>
            </p:cNvSpPr>
            <p:nvPr/>
          </p:nvSpPr>
          <p:spPr bwMode="auto">
            <a:xfrm>
              <a:off x="239713" y="176213"/>
              <a:ext cx="260350" cy="384175"/>
            </a:xfrm>
            <a:custGeom>
              <a:avLst/>
              <a:gdLst>
                <a:gd name="T0" fmla="*/ 68 w 69"/>
                <a:gd name="T1" fmla="*/ 10 h 102"/>
                <a:gd name="T2" fmla="*/ 64 w 69"/>
                <a:gd name="T3" fmla="*/ 8 h 102"/>
                <a:gd name="T4" fmla="*/ 61 w 69"/>
                <a:gd name="T5" fmla="*/ 10 h 102"/>
                <a:gd name="T6" fmla="*/ 61 w 69"/>
                <a:gd name="T7" fmla="*/ 10 h 102"/>
                <a:gd name="T8" fmla="*/ 60 w 69"/>
                <a:gd name="T9" fmla="*/ 10 h 102"/>
                <a:gd name="T10" fmla="*/ 54 w 69"/>
                <a:gd name="T11" fmla="*/ 14 h 102"/>
                <a:gd name="T12" fmla="*/ 54 w 69"/>
                <a:gd name="T13" fmla="*/ 13 h 102"/>
                <a:gd name="T14" fmla="*/ 39 w 69"/>
                <a:gd name="T15" fmla="*/ 0 h 102"/>
                <a:gd name="T16" fmla="*/ 33 w 69"/>
                <a:gd name="T17" fmla="*/ 0 h 102"/>
                <a:gd name="T18" fmla="*/ 27 w 69"/>
                <a:gd name="T19" fmla="*/ 9 h 102"/>
                <a:gd name="T20" fmla="*/ 22 w 69"/>
                <a:gd name="T21" fmla="*/ 0 h 102"/>
                <a:gd name="T22" fmla="*/ 16 w 69"/>
                <a:gd name="T23" fmla="*/ 0 h 102"/>
                <a:gd name="T24" fmla="*/ 0 w 69"/>
                <a:gd name="T25" fmla="*/ 13 h 102"/>
                <a:gd name="T26" fmla="*/ 0 w 69"/>
                <a:gd name="T27" fmla="*/ 40 h 102"/>
                <a:gd name="T28" fmla="*/ 0 w 69"/>
                <a:gd name="T29" fmla="*/ 40 h 102"/>
                <a:gd name="T30" fmla="*/ 0 w 69"/>
                <a:gd name="T31" fmla="*/ 41 h 102"/>
                <a:gd name="T32" fmla="*/ 5 w 69"/>
                <a:gd name="T33" fmla="*/ 45 h 102"/>
                <a:gd name="T34" fmla="*/ 10 w 69"/>
                <a:gd name="T35" fmla="*/ 41 h 102"/>
                <a:gd name="T36" fmla="*/ 10 w 69"/>
                <a:gd name="T37" fmla="*/ 40 h 102"/>
                <a:gd name="T38" fmla="*/ 10 w 69"/>
                <a:gd name="T39" fmla="*/ 40 h 102"/>
                <a:gd name="T40" fmla="*/ 10 w 69"/>
                <a:gd name="T41" fmla="*/ 15 h 102"/>
                <a:gd name="T42" fmla="*/ 13 w 69"/>
                <a:gd name="T43" fmla="*/ 15 h 102"/>
                <a:gd name="T44" fmla="*/ 13 w 69"/>
                <a:gd name="T45" fmla="*/ 96 h 102"/>
                <a:gd name="T46" fmla="*/ 19 w 69"/>
                <a:gd name="T47" fmla="*/ 102 h 102"/>
                <a:gd name="T48" fmla="*/ 26 w 69"/>
                <a:gd name="T49" fmla="*/ 96 h 102"/>
                <a:gd name="T50" fmla="*/ 26 w 69"/>
                <a:gd name="T51" fmla="*/ 43 h 102"/>
                <a:gd name="T52" fmla="*/ 29 w 69"/>
                <a:gd name="T53" fmla="*/ 43 h 102"/>
                <a:gd name="T54" fmla="*/ 29 w 69"/>
                <a:gd name="T55" fmla="*/ 96 h 102"/>
                <a:gd name="T56" fmla="*/ 29 w 69"/>
                <a:gd name="T57" fmla="*/ 96 h 102"/>
                <a:gd name="T58" fmla="*/ 35 w 69"/>
                <a:gd name="T59" fmla="*/ 102 h 102"/>
                <a:gd name="T60" fmla="*/ 42 w 69"/>
                <a:gd name="T61" fmla="*/ 96 h 102"/>
                <a:gd name="T62" fmla="*/ 42 w 69"/>
                <a:gd name="T63" fmla="*/ 15 h 102"/>
                <a:gd name="T64" fmla="*/ 45 w 69"/>
                <a:gd name="T65" fmla="*/ 15 h 102"/>
                <a:gd name="T66" fmla="*/ 45 w 69"/>
                <a:gd name="T67" fmla="*/ 23 h 102"/>
                <a:gd name="T68" fmla="*/ 45 w 69"/>
                <a:gd name="T69" fmla="*/ 23 h 102"/>
                <a:gd name="T70" fmla="*/ 50 w 69"/>
                <a:gd name="T71" fmla="*/ 28 h 102"/>
                <a:gd name="T72" fmla="*/ 52 w 69"/>
                <a:gd name="T73" fmla="*/ 27 h 102"/>
                <a:gd name="T74" fmla="*/ 52 w 69"/>
                <a:gd name="T75" fmla="*/ 27 h 102"/>
                <a:gd name="T76" fmla="*/ 60 w 69"/>
                <a:gd name="T77" fmla="*/ 22 h 102"/>
                <a:gd name="T78" fmla="*/ 64 w 69"/>
                <a:gd name="T79" fmla="*/ 19 h 102"/>
                <a:gd name="T80" fmla="*/ 67 w 69"/>
                <a:gd name="T81" fmla="*/ 17 h 102"/>
                <a:gd name="T82" fmla="*/ 67 w 69"/>
                <a:gd name="T83" fmla="*/ 17 h 102"/>
                <a:gd name="T84" fmla="*/ 67 w 69"/>
                <a:gd name="T85" fmla="*/ 17 h 102"/>
                <a:gd name="T86" fmla="*/ 68 w 69"/>
                <a:gd name="T87" fmla="*/ 10 h 10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9"/>
                <a:gd name="T133" fmla="*/ 0 h 102"/>
                <a:gd name="T134" fmla="*/ 69 w 69"/>
                <a:gd name="T135" fmla="*/ 102 h 10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9" h="102">
                  <a:moveTo>
                    <a:pt x="68" y="10"/>
                  </a:moveTo>
                  <a:cubicBezTo>
                    <a:pt x="67" y="9"/>
                    <a:pt x="66" y="9"/>
                    <a:pt x="64" y="8"/>
                  </a:cubicBezTo>
                  <a:cubicBezTo>
                    <a:pt x="63" y="8"/>
                    <a:pt x="62" y="9"/>
                    <a:pt x="61" y="10"/>
                  </a:cubicBezTo>
                  <a:cubicBezTo>
                    <a:pt x="61" y="10"/>
                    <a:pt x="61" y="10"/>
                    <a:pt x="61" y="10"/>
                  </a:cubicBezTo>
                  <a:cubicBezTo>
                    <a:pt x="60" y="10"/>
                    <a:pt x="60" y="10"/>
                    <a:pt x="60" y="10"/>
                  </a:cubicBezTo>
                  <a:cubicBezTo>
                    <a:pt x="54" y="14"/>
                    <a:pt x="54" y="14"/>
                    <a:pt x="54" y="14"/>
                  </a:cubicBezTo>
                  <a:cubicBezTo>
                    <a:pt x="54" y="13"/>
                    <a:pt x="54" y="13"/>
                    <a:pt x="54" y="13"/>
                  </a:cubicBezTo>
                  <a:cubicBezTo>
                    <a:pt x="53" y="0"/>
                    <a:pt x="39" y="0"/>
                    <a:pt x="39" y="0"/>
                  </a:cubicBezTo>
                  <a:cubicBezTo>
                    <a:pt x="33" y="0"/>
                    <a:pt x="33" y="0"/>
                    <a:pt x="33" y="0"/>
                  </a:cubicBezTo>
                  <a:cubicBezTo>
                    <a:pt x="27" y="9"/>
                    <a:pt x="27" y="9"/>
                    <a:pt x="27" y="9"/>
                  </a:cubicBezTo>
                  <a:cubicBezTo>
                    <a:pt x="22" y="0"/>
                    <a:pt x="22" y="0"/>
                    <a:pt x="22" y="0"/>
                  </a:cubicBezTo>
                  <a:cubicBezTo>
                    <a:pt x="16" y="0"/>
                    <a:pt x="16" y="0"/>
                    <a:pt x="16" y="0"/>
                  </a:cubicBezTo>
                  <a:cubicBezTo>
                    <a:pt x="0" y="1"/>
                    <a:pt x="0" y="13"/>
                    <a:pt x="0" y="13"/>
                  </a:cubicBezTo>
                  <a:cubicBezTo>
                    <a:pt x="0" y="40"/>
                    <a:pt x="0" y="40"/>
                    <a:pt x="0" y="40"/>
                  </a:cubicBezTo>
                  <a:cubicBezTo>
                    <a:pt x="0" y="40"/>
                    <a:pt x="0" y="40"/>
                    <a:pt x="0" y="40"/>
                  </a:cubicBezTo>
                  <a:cubicBezTo>
                    <a:pt x="0" y="40"/>
                    <a:pt x="0" y="41"/>
                    <a:pt x="0" y="41"/>
                  </a:cubicBezTo>
                  <a:cubicBezTo>
                    <a:pt x="0" y="43"/>
                    <a:pt x="3" y="45"/>
                    <a:pt x="5" y="45"/>
                  </a:cubicBezTo>
                  <a:cubicBezTo>
                    <a:pt x="8" y="45"/>
                    <a:pt x="10" y="43"/>
                    <a:pt x="10" y="41"/>
                  </a:cubicBezTo>
                  <a:cubicBezTo>
                    <a:pt x="10" y="41"/>
                    <a:pt x="10" y="40"/>
                    <a:pt x="10" y="40"/>
                  </a:cubicBezTo>
                  <a:cubicBezTo>
                    <a:pt x="10" y="40"/>
                    <a:pt x="10" y="40"/>
                    <a:pt x="10" y="40"/>
                  </a:cubicBezTo>
                  <a:cubicBezTo>
                    <a:pt x="10" y="15"/>
                    <a:pt x="10" y="15"/>
                    <a:pt x="10" y="15"/>
                  </a:cubicBezTo>
                  <a:cubicBezTo>
                    <a:pt x="13" y="15"/>
                    <a:pt x="13" y="15"/>
                    <a:pt x="13" y="15"/>
                  </a:cubicBezTo>
                  <a:cubicBezTo>
                    <a:pt x="13" y="96"/>
                    <a:pt x="13" y="96"/>
                    <a:pt x="13" y="96"/>
                  </a:cubicBezTo>
                  <a:cubicBezTo>
                    <a:pt x="13" y="99"/>
                    <a:pt x="16" y="102"/>
                    <a:pt x="19" y="102"/>
                  </a:cubicBezTo>
                  <a:cubicBezTo>
                    <a:pt x="23" y="102"/>
                    <a:pt x="26" y="99"/>
                    <a:pt x="26" y="96"/>
                  </a:cubicBezTo>
                  <a:cubicBezTo>
                    <a:pt x="26" y="43"/>
                    <a:pt x="26" y="43"/>
                    <a:pt x="26" y="43"/>
                  </a:cubicBezTo>
                  <a:cubicBezTo>
                    <a:pt x="29" y="43"/>
                    <a:pt x="29" y="43"/>
                    <a:pt x="29" y="43"/>
                  </a:cubicBezTo>
                  <a:cubicBezTo>
                    <a:pt x="29" y="96"/>
                    <a:pt x="29" y="96"/>
                    <a:pt x="29" y="96"/>
                  </a:cubicBezTo>
                  <a:cubicBezTo>
                    <a:pt x="29" y="96"/>
                    <a:pt x="29" y="96"/>
                    <a:pt x="29" y="96"/>
                  </a:cubicBezTo>
                  <a:cubicBezTo>
                    <a:pt x="29" y="99"/>
                    <a:pt x="32" y="102"/>
                    <a:pt x="35" y="102"/>
                  </a:cubicBezTo>
                  <a:cubicBezTo>
                    <a:pt x="39" y="102"/>
                    <a:pt x="42" y="99"/>
                    <a:pt x="42" y="96"/>
                  </a:cubicBezTo>
                  <a:cubicBezTo>
                    <a:pt x="42" y="15"/>
                    <a:pt x="42" y="15"/>
                    <a:pt x="42" y="15"/>
                  </a:cubicBezTo>
                  <a:cubicBezTo>
                    <a:pt x="45" y="15"/>
                    <a:pt x="45" y="15"/>
                    <a:pt x="45" y="15"/>
                  </a:cubicBezTo>
                  <a:cubicBezTo>
                    <a:pt x="45" y="23"/>
                    <a:pt x="45" y="23"/>
                    <a:pt x="45" y="23"/>
                  </a:cubicBezTo>
                  <a:cubicBezTo>
                    <a:pt x="45" y="23"/>
                    <a:pt x="45" y="23"/>
                    <a:pt x="45" y="23"/>
                  </a:cubicBezTo>
                  <a:cubicBezTo>
                    <a:pt x="45" y="26"/>
                    <a:pt x="47" y="28"/>
                    <a:pt x="50" y="28"/>
                  </a:cubicBezTo>
                  <a:cubicBezTo>
                    <a:pt x="50" y="28"/>
                    <a:pt x="51" y="28"/>
                    <a:pt x="52" y="27"/>
                  </a:cubicBezTo>
                  <a:cubicBezTo>
                    <a:pt x="52" y="27"/>
                    <a:pt x="52" y="27"/>
                    <a:pt x="52" y="27"/>
                  </a:cubicBezTo>
                  <a:cubicBezTo>
                    <a:pt x="60" y="22"/>
                    <a:pt x="60" y="22"/>
                    <a:pt x="60" y="22"/>
                  </a:cubicBezTo>
                  <a:cubicBezTo>
                    <a:pt x="64" y="19"/>
                    <a:pt x="64" y="19"/>
                    <a:pt x="64" y="19"/>
                  </a:cubicBezTo>
                  <a:cubicBezTo>
                    <a:pt x="67" y="17"/>
                    <a:pt x="67" y="17"/>
                    <a:pt x="67" y="17"/>
                  </a:cubicBezTo>
                  <a:cubicBezTo>
                    <a:pt x="67" y="17"/>
                    <a:pt x="67" y="17"/>
                    <a:pt x="67" y="17"/>
                  </a:cubicBezTo>
                  <a:cubicBezTo>
                    <a:pt x="67" y="17"/>
                    <a:pt x="67" y="17"/>
                    <a:pt x="67" y="17"/>
                  </a:cubicBezTo>
                  <a:cubicBezTo>
                    <a:pt x="69" y="15"/>
                    <a:pt x="69" y="12"/>
                    <a:pt x="68" y="10"/>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43" name="Oval 77"/>
            <p:cNvSpPr>
              <a:spLocks noChangeArrowheads="1"/>
            </p:cNvSpPr>
            <p:nvPr/>
          </p:nvSpPr>
          <p:spPr bwMode="auto">
            <a:xfrm>
              <a:off x="300038" y="87313"/>
              <a:ext cx="87313" cy="82550"/>
            </a:xfrm>
            <a:prstGeom prst="ellipse">
              <a:avLst/>
            </a:prstGeom>
            <a:solidFill>
              <a:srgbClr val="008DC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grpSp>
      <p:grpSp>
        <p:nvGrpSpPr>
          <p:cNvPr id="44" name="组合 14"/>
          <p:cNvGrpSpPr>
            <a:grpSpLocks/>
          </p:cNvGrpSpPr>
          <p:nvPr/>
        </p:nvGrpSpPr>
        <p:grpSpPr bwMode="auto">
          <a:xfrm>
            <a:off x="6928294" y="1553715"/>
            <a:ext cx="1384314" cy="1165268"/>
            <a:chOff x="0" y="0"/>
            <a:chExt cx="1590676" cy="1338263"/>
          </a:xfrm>
        </p:grpSpPr>
        <p:sp>
          <p:nvSpPr>
            <p:cNvPr id="52" name="Oval 18"/>
            <p:cNvSpPr>
              <a:spLocks noChangeArrowheads="1"/>
            </p:cNvSpPr>
            <p:nvPr/>
          </p:nvSpPr>
          <p:spPr bwMode="auto">
            <a:xfrm>
              <a:off x="528638" y="0"/>
              <a:ext cx="533400" cy="534988"/>
            </a:xfrm>
            <a:prstGeom prst="ellipse">
              <a:avLst/>
            </a:pr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56" name="Freeform 19"/>
            <p:cNvSpPr>
              <a:spLocks noChangeArrowheads="1"/>
            </p:cNvSpPr>
            <p:nvPr/>
          </p:nvSpPr>
          <p:spPr bwMode="auto">
            <a:xfrm>
              <a:off x="365125" y="577850"/>
              <a:ext cx="860425" cy="760413"/>
            </a:xfrm>
            <a:custGeom>
              <a:avLst/>
              <a:gdLst>
                <a:gd name="T0" fmla="*/ 201 w 301"/>
                <a:gd name="T1" fmla="*/ 0 h 266"/>
                <a:gd name="T2" fmla="*/ 151 w 301"/>
                <a:gd name="T3" fmla="*/ 67 h 266"/>
                <a:gd name="T4" fmla="*/ 101 w 301"/>
                <a:gd name="T5" fmla="*/ 0 h 266"/>
                <a:gd name="T6" fmla="*/ 0 w 301"/>
                <a:gd name="T7" fmla="*/ 144 h 266"/>
                <a:gd name="T8" fmla="*/ 0 w 301"/>
                <a:gd name="T9" fmla="*/ 235 h 266"/>
                <a:gd name="T10" fmla="*/ 0 w 301"/>
                <a:gd name="T11" fmla="*/ 235 h 266"/>
                <a:gd name="T12" fmla="*/ 151 w 301"/>
                <a:gd name="T13" fmla="*/ 266 h 266"/>
                <a:gd name="T14" fmla="*/ 301 w 301"/>
                <a:gd name="T15" fmla="*/ 235 h 266"/>
                <a:gd name="T16" fmla="*/ 301 w 301"/>
                <a:gd name="T17" fmla="*/ 235 h 266"/>
                <a:gd name="T18" fmla="*/ 301 w 301"/>
                <a:gd name="T19" fmla="*/ 144 h 266"/>
                <a:gd name="T20" fmla="*/ 201 w 301"/>
                <a:gd name="T21" fmla="*/ 0 h 2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1"/>
                <a:gd name="T34" fmla="*/ 0 h 266"/>
                <a:gd name="T35" fmla="*/ 301 w 301"/>
                <a:gd name="T36" fmla="*/ 266 h 2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1" h="266">
                  <a:moveTo>
                    <a:pt x="201" y="0"/>
                  </a:moveTo>
                  <a:cubicBezTo>
                    <a:pt x="151" y="67"/>
                    <a:pt x="151" y="67"/>
                    <a:pt x="151" y="67"/>
                  </a:cubicBezTo>
                  <a:cubicBezTo>
                    <a:pt x="101" y="0"/>
                    <a:pt x="101" y="0"/>
                    <a:pt x="101" y="0"/>
                  </a:cubicBezTo>
                  <a:cubicBezTo>
                    <a:pt x="42" y="21"/>
                    <a:pt x="0" y="78"/>
                    <a:pt x="0" y="144"/>
                  </a:cubicBezTo>
                  <a:cubicBezTo>
                    <a:pt x="0" y="235"/>
                    <a:pt x="0" y="235"/>
                    <a:pt x="0" y="235"/>
                  </a:cubicBezTo>
                  <a:cubicBezTo>
                    <a:pt x="0" y="235"/>
                    <a:pt x="0" y="235"/>
                    <a:pt x="0" y="235"/>
                  </a:cubicBezTo>
                  <a:cubicBezTo>
                    <a:pt x="3" y="252"/>
                    <a:pt x="69" y="266"/>
                    <a:pt x="151" y="266"/>
                  </a:cubicBezTo>
                  <a:cubicBezTo>
                    <a:pt x="232" y="266"/>
                    <a:pt x="298" y="252"/>
                    <a:pt x="301" y="235"/>
                  </a:cubicBezTo>
                  <a:cubicBezTo>
                    <a:pt x="301" y="235"/>
                    <a:pt x="301" y="235"/>
                    <a:pt x="301" y="235"/>
                  </a:cubicBezTo>
                  <a:cubicBezTo>
                    <a:pt x="301" y="144"/>
                    <a:pt x="301" y="144"/>
                    <a:pt x="301" y="144"/>
                  </a:cubicBezTo>
                  <a:cubicBezTo>
                    <a:pt x="301" y="78"/>
                    <a:pt x="259" y="21"/>
                    <a:pt x="201" y="0"/>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58" name="Freeform 20"/>
            <p:cNvSpPr>
              <a:spLocks noChangeArrowheads="1"/>
            </p:cNvSpPr>
            <p:nvPr/>
          </p:nvSpPr>
          <p:spPr bwMode="auto">
            <a:xfrm>
              <a:off x="754063" y="552450"/>
              <a:ext cx="85725" cy="50800"/>
            </a:xfrm>
            <a:custGeom>
              <a:avLst/>
              <a:gdLst>
                <a:gd name="T0" fmla="*/ 30 w 30"/>
                <a:gd name="T1" fmla="*/ 1 h 18"/>
                <a:gd name="T2" fmla="*/ 15 w 30"/>
                <a:gd name="T3" fmla="*/ 0 h 18"/>
                <a:gd name="T4" fmla="*/ 1 w 30"/>
                <a:gd name="T5" fmla="*/ 1 h 18"/>
                <a:gd name="T6" fmla="*/ 7 w 30"/>
                <a:gd name="T7" fmla="*/ 18 h 18"/>
                <a:gd name="T8" fmla="*/ 24 w 30"/>
                <a:gd name="T9" fmla="*/ 18 h 18"/>
                <a:gd name="T10" fmla="*/ 30 w 30"/>
                <a:gd name="T11" fmla="*/ 1 h 18"/>
                <a:gd name="T12" fmla="*/ 0 60000 65536"/>
                <a:gd name="T13" fmla="*/ 0 60000 65536"/>
                <a:gd name="T14" fmla="*/ 0 60000 65536"/>
                <a:gd name="T15" fmla="*/ 0 60000 65536"/>
                <a:gd name="T16" fmla="*/ 0 60000 65536"/>
                <a:gd name="T17" fmla="*/ 0 60000 65536"/>
                <a:gd name="T18" fmla="*/ 0 w 30"/>
                <a:gd name="T19" fmla="*/ 0 h 18"/>
                <a:gd name="T20" fmla="*/ 30 w 30"/>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30" h="18">
                  <a:moveTo>
                    <a:pt x="30" y="1"/>
                  </a:moveTo>
                  <a:cubicBezTo>
                    <a:pt x="25" y="0"/>
                    <a:pt x="20" y="0"/>
                    <a:pt x="15" y="0"/>
                  </a:cubicBezTo>
                  <a:cubicBezTo>
                    <a:pt x="10" y="0"/>
                    <a:pt x="6" y="0"/>
                    <a:pt x="1" y="1"/>
                  </a:cubicBezTo>
                  <a:cubicBezTo>
                    <a:pt x="1" y="1"/>
                    <a:pt x="0" y="11"/>
                    <a:pt x="7" y="18"/>
                  </a:cubicBezTo>
                  <a:cubicBezTo>
                    <a:pt x="7" y="18"/>
                    <a:pt x="18" y="18"/>
                    <a:pt x="24" y="18"/>
                  </a:cubicBezTo>
                  <a:cubicBezTo>
                    <a:pt x="24" y="18"/>
                    <a:pt x="30" y="12"/>
                    <a:pt x="30" y="1"/>
                  </a:cubicBez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60" name="Freeform 21"/>
            <p:cNvSpPr>
              <a:spLocks noChangeArrowheads="1"/>
            </p:cNvSpPr>
            <p:nvPr/>
          </p:nvSpPr>
          <p:spPr bwMode="auto">
            <a:xfrm>
              <a:off x="747713" y="611188"/>
              <a:ext cx="95250" cy="130175"/>
            </a:xfrm>
            <a:custGeom>
              <a:avLst/>
              <a:gdLst>
                <a:gd name="T0" fmla="*/ 15 w 60"/>
                <a:gd name="T1" fmla="*/ 0 h 82"/>
                <a:gd name="T2" fmla="*/ 47 w 60"/>
                <a:gd name="T3" fmla="*/ 0 h 82"/>
                <a:gd name="T4" fmla="*/ 60 w 60"/>
                <a:gd name="T5" fmla="*/ 47 h 82"/>
                <a:gd name="T6" fmla="*/ 31 w 60"/>
                <a:gd name="T7" fmla="*/ 82 h 82"/>
                <a:gd name="T8" fmla="*/ 0 w 60"/>
                <a:gd name="T9" fmla="*/ 47 h 82"/>
                <a:gd name="T10" fmla="*/ 15 w 60"/>
                <a:gd name="T11" fmla="*/ 0 h 82"/>
                <a:gd name="T12" fmla="*/ 0 60000 65536"/>
                <a:gd name="T13" fmla="*/ 0 60000 65536"/>
                <a:gd name="T14" fmla="*/ 0 60000 65536"/>
                <a:gd name="T15" fmla="*/ 0 60000 65536"/>
                <a:gd name="T16" fmla="*/ 0 60000 65536"/>
                <a:gd name="T17" fmla="*/ 0 60000 65536"/>
                <a:gd name="T18" fmla="*/ 0 w 60"/>
                <a:gd name="T19" fmla="*/ 0 h 82"/>
                <a:gd name="T20" fmla="*/ 60 w 60"/>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60" h="82">
                  <a:moveTo>
                    <a:pt x="15" y="0"/>
                  </a:moveTo>
                  <a:lnTo>
                    <a:pt x="47" y="0"/>
                  </a:lnTo>
                  <a:lnTo>
                    <a:pt x="60" y="47"/>
                  </a:lnTo>
                  <a:lnTo>
                    <a:pt x="31" y="82"/>
                  </a:lnTo>
                  <a:lnTo>
                    <a:pt x="0" y="47"/>
                  </a:lnTo>
                  <a:lnTo>
                    <a:pt x="15" y="0"/>
                  </a:lnTo>
                  <a:close/>
                </a:path>
              </a:pathLst>
            </a:custGeom>
            <a:solidFill>
              <a:srgbClr val="3B444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61" name="Freeform 22"/>
            <p:cNvSpPr>
              <a:spLocks noChangeArrowheads="1"/>
            </p:cNvSpPr>
            <p:nvPr/>
          </p:nvSpPr>
          <p:spPr bwMode="auto">
            <a:xfrm>
              <a:off x="285750" y="660400"/>
              <a:ext cx="71438" cy="96838"/>
            </a:xfrm>
            <a:custGeom>
              <a:avLst/>
              <a:gdLst>
                <a:gd name="T0" fmla="*/ 23 w 45"/>
                <a:gd name="T1" fmla="*/ 61 h 61"/>
                <a:gd name="T2" fmla="*/ 45 w 45"/>
                <a:gd name="T3" fmla="*/ 34 h 61"/>
                <a:gd name="T4" fmla="*/ 34 w 45"/>
                <a:gd name="T5" fmla="*/ 0 h 61"/>
                <a:gd name="T6" fmla="*/ 11 w 45"/>
                <a:gd name="T7" fmla="*/ 0 h 61"/>
                <a:gd name="T8" fmla="*/ 0 w 45"/>
                <a:gd name="T9" fmla="*/ 34 h 61"/>
                <a:gd name="T10" fmla="*/ 23 w 45"/>
                <a:gd name="T11" fmla="*/ 61 h 61"/>
                <a:gd name="T12" fmla="*/ 0 60000 65536"/>
                <a:gd name="T13" fmla="*/ 0 60000 65536"/>
                <a:gd name="T14" fmla="*/ 0 60000 65536"/>
                <a:gd name="T15" fmla="*/ 0 60000 65536"/>
                <a:gd name="T16" fmla="*/ 0 60000 65536"/>
                <a:gd name="T17" fmla="*/ 0 60000 65536"/>
                <a:gd name="T18" fmla="*/ 0 w 45"/>
                <a:gd name="T19" fmla="*/ 0 h 61"/>
                <a:gd name="T20" fmla="*/ 45 w 4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45" h="61">
                  <a:moveTo>
                    <a:pt x="23" y="61"/>
                  </a:moveTo>
                  <a:lnTo>
                    <a:pt x="45" y="34"/>
                  </a:lnTo>
                  <a:lnTo>
                    <a:pt x="34" y="0"/>
                  </a:lnTo>
                  <a:lnTo>
                    <a:pt x="11" y="0"/>
                  </a:lnTo>
                  <a:lnTo>
                    <a:pt x="0" y="34"/>
                  </a:lnTo>
                  <a:lnTo>
                    <a:pt x="23" y="61"/>
                  </a:ln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75" name="Freeform 23"/>
            <p:cNvSpPr>
              <a:spLocks noChangeArrowheads="1"/>
            </p:cNvSpPr>
            <p:nvPr/>
          </p:nvSpPr>
          <p:spPr bwMode="auto">
            <a:xfrm>
              <a:off x="0" y="635000"/>
              <a:ext cx="465138" cy="568325"/>
            </a:xfrm>
            <a:custGeom>
              <a:avLst/>
              <a:gdLst>
                <a:gd name="T0" fmla="*/ 150 w 163"/>
                <a:gd name="T1" fmla="*/ 0 h 199"/>
                <a:gd name="T2" fmla="*/ 113 w 163"/>
                <a:gd name="T3" fmla="*/ 50 h 199"/>
                <a:gd name="T4" fmla="*/ 75 w 163"/>
                <a:gd name="T5" fmla="*/ 0 h 199"/>
                <a:gd name="T6" fmla="*/ 0 w 163"/>
                <a:gd name="T7" fmla="*/ 108 h 199"/>
                <a:gd name="T8" fmla="*/ 0 w 163"/>
                <a:gd name="T9" fmla="*/ 176 h 199"/>
                <a:gd name="T10" fmla="*/ 0 w 163"/>
                <a:gd name="T11" fmla="*/ 176 h 199"/>
                <a:gd name="T12" fmla="*/ 113 w 163"/>
                <a:gd name="T13" fmla="*/ 199 h 199"/>
                <a:gd name="T14" fmla="*/ 114 w 163"/>
                <a:gd name="T15" fmla="*/ 199 h 199"/>
                <a:gd name="T16" fmla="*/ 114 w 163"/>
                <a:gd name="T17" fmla="*/ 124 h 199"/>
                <a:gd name="T18" fmla="*/ 163 w 163"/>
                <a:gd name="T19" fmla="*/ 6 h 199"/>
                <a:gd name="T20" fmla="*/ 150 w 163"/>
                <a:gd name="T21" fmla="*/ 0 h 1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
                <a:gd name="T34" fmla="*/ 0 h 199"/>
                <a:gd name="T35" fmla="*/ 163 w 163"/>
                <a:gd name="T36" fmla="*/ 199 h 19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 h="199">
                  <a:moveTo>
                    <a:pt x="150" y="0"/>
                  </a:moveTo>
                  <a:cubicBezTo>
                    <a:pt x="113" y="50"/>
                    <a:pt x="113" y="50"/>
                    <a:pt x="113" y="50"/>
                  </a:cubicBezTo>
                  <a:cubicBezTo>
                    <a:pt x="75" y="0"/>
                    <a:pt x="75" y="0"/>
                    <a:pt x="75" y="0"/>
                  </a:cubicBezTo>
                  <a:cubicBezTo>
                    <a:pt x="31" y="16"/>
                    <a:pt x="0" y="58"/>
                    <a:pt x="0" y="108"/>
                  </a:cubicBezTo>
                  <a:cubicBezTo>
                    <a:pt x="0" y="176"/>
                    <a:pt x="0" y="176"/>
                    <a:pt x="0" y="176"/>
                  </a:cubicBezTo>
                  <a:cubicBezTo>
                    <a:pt x="0" y="176"/>
                    <a:pt x="0" y="176"/>
                    <a:pt x="0" y="176"/>
                  </a:cubicBezTo>
                  <a:cubicBezTo>
                    <a:pt x="2" y="189"/>
                    <a:pt x="52" y="199"/>
                    <a:pt x="113" y="199"/>
                  </a:cubicBezTo>
                  <a:cubicBezTo>
                    <a:pt x="113" y="199"/>
                    <a:pt x="114" y="199"/>
                    <a:pt x="114" y="199"/>
                  </a:cubicBezTo>
                  <a:cubicBezTo>
                    <a:pt x="114" y="124"/>
                    <a:pt x="114" y="124"/>
                    <a:pt x="114" y="124"/>
                  </a:cubicBezTo>
                  <a:cubicBezTo>
                    <a:pt x="114" y="78"/>
                    <a:pt x="133" y="36"/>
                    <a:pt x="163" y="6"/>
                  </a:cubicBezTo>
                  <a:cubicBezTo>
                    <a:pt x="159" y="3"/>
                    <a:pt x="155" y="2"/>
                    <a:pt x="150" y="0"/>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76" name="Freeform 24"/>
            <p:cNvSpPr>
              <a:spLocks noChangeArrowheads="1"/>
            </p:cNvSpPr>
            <p:nvPr/>
          </p:nvSpPr>
          <p:spPr bwMode="auto">
            <a:xfrm>
              <a:off x="292100" y="614363"/>
              <a:ext cx="61913" cy="41275"/>
            </a:xfrm>
            <a:custGeom>
              <a:avLst/>
              <a:gdLst>
                <a:gd name="T0" fmla="*/ 18 w 22"/>
                <a:gd name="T1" fmla="*/ 14 h 14"/>
                <a:gd name="T2" fmla="*/ 22 w 22"/>
                <a:gd name="T3" fmla="*/ 1 h 14"/>
                <a:gd name="T4" fmla="*/ 11 w 22"/>
                <a:gd name="T5" fmla="*/ 0 h 14"/>
                <a:gd name="T6" fmla="*/ 0 w 22"/>
                <a:gd name="T7" fmla="*/ 1 h 14"/>
                <a:gd name="T8" fmla="*/ 5 w 22"/>
                <a:gd name="T9" fmla="*/ 14 h 14"/>
                <a:gd name="T10" fmla="*/ 18 w 22"/>
                <a:gd name="T11" fmla="*/ 14 h 14"/>
                <a:gd name="T12" fmla="*/ 0 60000 65536"/>
                <a:gd name="T13" fmla="*/ 0 60000 65536"/>
                <a:gd name="T14" fmla="*/ 0 60000 65536"/>
                <a:gd name="T15" fmla="*/ 0 60000 65536"/>
                <a:gd name="T16" fmla="*/ 0 60000 65536"/>
                <a:gd name="T17" fmla="*/ 0 60000 65536"/>
                <a:gd name="T18" fmla="*/ 0 w 22"/>
                <a:gd name="T19" fmla="*/ 0 h 14"/>
                <a:gd name="T20" fmla="*/ 22 w 2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22" h="14">
                  <a:moveTo>
                    <a:pt x="18" y="14"/>
                  </a:moveTo>
                  <a:cubicBezTo>
                    <a:pt x="18" y="14"/>
                    <a:pt x="22" y="9"/>
                    <a:pt x="22" y="1"/>
                  </a:cubicBezTo>
                  <a:cubicBezTo>
                    <a:pt x="18" y="0"/>
                    <a:pt x="15" y="0"/>
                    <a:pt x="11" y="0"/>
                  </a:cubicBezTo>
                  <a:cubicBezTo>
                    <a:pt x="7" y="0"/>
                    <a:pt x="4" y="0"/>
                    <a:pt x="0" y="1"/>
                  </a:cubicBezTo>
                  <a:cubicBezTo>
                    <a:pt x="0" y="1"/>
                    <a:pt x="0" y="8"/>
                    <a:pt x="5" y="14"/>
                  </a:cubicBezTo>
                  <a:cubicBezTo>
                    <a:pt x="5" y="14"/>
                    <a:pt x="13" y="14"/>
                    <a:pt x="18" y="14"/>
                  </a:cubicBezTo>
                  <a:close/>
                </a:path>
              </a:pathLst>
            </a:cu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77" name="Oval 25"/>
            <p:cNvSpPr>
              <a:spLocks noChangeArrowheads="1"/>
            </p:cNvSpPr>
            <p:nvPr/>
          </p:nvSpPr>
          <p:spPr bwMode="auto">
            <a:xfrm>
              <a:off x="120650" y="200025"/>
              <a:ext cx="401638" cy="403225"/>
            </a:xfrm>
            <a:prstGeom prst="ellipse">
              <a:avLst/>
            </a:prstGeom>
            <a:solidFill>
              <a:srgbClr val="23A3D4"/>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78" name="Freeform 26"/>
            <p:cNvSpPr>
              <a:spLocks noChangeArrowheads="1"/>
            </p:cNvSpPr>
            <p:nvPr/>
          </p:nvSpPr>
          <p:spPr bwMode="auto">
            <a:xfrm>
              <a:off x="1239838" y="614363"/>
              <a:ext cx="61913" cy="41275"/>
            </a:xfrm>
            <a:custGeom>
              <a:avLst/>
              <a:gdLst>
                <a:gd name="T0" fmla="*/ 17 w 22"/>
                <a:gd name="T1" fmla="*/ 14 h 14"/>
                <a:gd name="T2" fmla="*/ 22 w 22"/>
                <a:gd name="T3" fmla="*/ 1 h 14"/>
                <a:gd name="T4" fmla="*/ 11 w 22"/>
                <a:gd name="T5" fmla="*/ 0 h 14"/>
                <a:gd name="T6" fmla="*/ 0 w 22"/>
                <a:gd name="T7" fmla="*/ 1 h 14"/>
                <a:gd name="T8" fmla="*/ 5 w 22"/>
                <a:gd name="T9" fmla="*/ 14 h 14"/>
                <a:gd name="T10" fmla="*/ 17 w 22"/>
                <a:gd name="T11" fmla="*/ 14 h 14"/>
                <a:gd name="T12" fmla="*/ 0 60000 65536"/>
                <a:gd name="T13" fmla="*/ 0 60000 65536"/>
                <a:gd name="T14" fmla="*/ 0 60000 65536"/>
                <a:gd name="T15" fmla="*/ 0 60000 65536"/>
                <a:gd name="T16" fmla="*/ 0 60000 65536"/>
                <a:gd name="T17" fmla="*/ 0 60000 65536"/>
                <a:gd name="T18" fmla="*/ 0 w 22"/>
                <a:gd name="T19" fmla="*/ 0 h 14"/>
                <a:gd name="T20" fmla="*/ 22 w 2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22" h="14">
                  <a:moveTo>
                    <a:pt x="17" y="14"/>
                  </a:moveTo>
                  <a:cubicBezTo>
                    <a:pt x="17" y="14"/>
                    <a:pt x="22" y="9"/>
                    <a:pt x="22" y="1"/>
                  </a:cubicBezTo>
                  <a:cubicBezTo>
                    <a:pt x="18" y="0"/>
                    <a:pt x="15" y="0"/>
                    <a:pt x="11" y="0"/>
                  </a:cubicBezTo>
                  <a:cubicBezTo>
                    <a:pt x="7" y="0"/>
                    <a:pt x="4" y="0"/>
                    <a:pt x="0" y="1"/>
                  </a:cubicBezTo>
                  <a:cubicBezTo>
                    <a:pt x="0" y="1"/>
                    <a:pt x="0" y="8"/>
                    <a:pt x="5" y="14"/>
                  </a:cubicBezTo>
                  <a:cubicBezTo>
                    <a:pt x="5" y="14"/>
                    <a:pt x="13" y="14"/>
                    <a:pt x="17" y="14"/>
                  </a:cubicBez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79" name="Freeform 27"/>
            <p:cNvSpPr>
              <a:spLocks noChangeArrowheads="1"/>
            </p:cNvSpPr>
            <p:nvPr/>
          </p:nvSpPr>
          <p:spPr bwMode="auto">
            <a:xfrm>
              <a:off x="1233488" y="660400"/>
              <a:ext cx="71438" cy="96838"/>
            </a:xfrm>
            <a:custGeom>
              <a:avLst/>
              <a:gdLst>
                <a:gd name="T0" fmla="*/ 24 w 45"/>
                <a:gd name="T1" fmla="*/ 61 h 61"/>
                <a:gd name="T2" fmla="*/ 45 w 45"/>
                <a:gd name="T3" fmla="*/ 34 h 61"/>
                <a:gd name="T4" fmla="*/ 34 w 45"/>
                <a:gd name="T5" fmla="*/ 0 h 61"/>
                <a:gd name="T6" fmla="*/ 11 w 45"/>
                <a:gd name="T7" fmla="*/ 0 h 61"/>
                <a:gd name="T8" fmla="*/ 0 w 45"/>
                <a:gd name="T9" fmla="*/ 34 h 61"/>
                <a:gd name="T10" fmla="*/ 24 w 45"/>
                <a:gd name="T11" fmla="*/ 61 h 61"/>
                <a:gd name="T12" fmla="*/ 0 60000 65536"/>
                <a:gd name="T13" fmla="*/ 0 60000 65536"/>
                <a:gd name="T14" fmla="*/ 0 60000 65536"/>
                <a:gd name="T15" fmla="*/ 0 60000 65536"/>
                <a:gd name="T16" fmla="*/ 0 60000 65536"/>
                <a:gd name="T17" fmla="*/ 0 60000 65536"/>
                <a:gd name="T18" fmla="*/ 0 w 45"/>
                <a:gd name="T19" fmla="*/ 0 h 61"/>
                <a:gd name="T20" fmla="*/ 45 w 4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45" h="61">
                  <a:moveTo>
                    <a:pt x="24" y="61"/>
                  </a:moveTo>
                  <a:lnTo>
                    <a:pt x="45" y="34"/>
                  </a:lnTo>
                  <a:lnTo>
                    <a:pt x="34" y="0"/>
                  </a:lnTo>
                  <a:lnTo>
                    <a:pt x="11" y="0"/>
                  </a:lnTo>
                  <a:lnTo>
                    <a:pt x="0" y="34"/>
                  </a:lnTo>
                  <a:lnTo>
                    <a:pt x="24" y="61"/>
                  </a:ln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81" name="Oval 28"/>
            <p:cNvSpPr>
              <a:spLocks noChangeArrowheads="1"/>
            </p:cNvSpPr>
            <p:nvPr/>
          </p:nvSpPr>
          <p:spPr bwMode="auto">
            <a:xfrm>
              <a:off x="1068388" y="200025"/>
              <a:ext cx="403225" cy="403225"/>
            </a:xfrm>
            <a:prstGeom prst="ellipse">
              <a:avLst/>
            </a:pr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sp>
          <p:nvSpPr>
            <p:cNvPr id="82" name="Freeform 29"/>
            <p:cNvSpPr>
              <a:spLocks noChangeArrowheads="1"/>
            </p:cNvSpPr>
            <p:nvPr/>
          </p:nvSpPr>
          <p:spPr bwMode="auto">
            <a:xfrm>
              <a:off x="1125538" y="635000"/>
              <a:ext cx="465138" cy="568325"/>
            </a:xfrm>
            <a:custGeom>
              <a:avLst/>
              <a:gdLst>
                <a:gd name="T0" fmla="*/ 88 w 163"/>
                <a:gd name="T1" fmla="*/ 0 h 199"/>
                <a:gd name="T2" fmla="*/ 51 w 163"/>
                <a:gd name="T3" fmla="*/ 50 h 199"/>
                <a:gd name="T4" fmla="*/ 13 w 163"/>
                <a:gd name="T5" fmla="*/ 0 h 199"/>
                <a:gd name="T6" fmla="*/ 0 w 163"/>
                <a:gd name="T7" fmla="*/ 6 h 199"/>
                <a:gd name="T8" fmla="*/ 49 w 163"/>
                <a:gd name="T9" fmla="*/ 124 h 199"/>
                <a:gd name="T10" fmla="*/ 49 w 163"/>
                <a:gd name="T11" fmla="*/ 199 h 199"/>
                <a:gd name="T12" fmla="*/ 51 w 163"/>
                <a:gd name="T13" fmla="*/ 199 h 199"/>
                <a:gd name="T14" fmla="*/ 163 w 163"/>
                <a:gd name="T15" fmla="*/ 176 h 199"/>
                <a:gd name="T16" fmla="*/ 163 w 163"/>
                <a:gd name="T17" fmla="*/ 176 h 199"/>
                <a:gd name="T18" fmla="*/ 163 w 163"/>
                <a:gd name="T19" fmla="*/ 108 h 199"/>
                <a:gd name="T20" fmla="*/ 88 w 163"/>
                <a:gd name="T21" fmla="*/ 0 h 1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
                <a:gd name="T34" fmla="*/ 0 h 199"/>
                <a:gd name="T35" fmla="*/ 163 w 163"/>
                <a:gd name="T36" fmla="*/ 199 h 19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 h="199">
                  <a:moveTo>
                    <a:pt x="88" y="0"/>
                  </a:moveTo>
                  <a:cubicBezTo>
                    <a:pt x="51" y="50"/>
                    <a:pt x="51" y="50"/>
                    <a:pt x="51" y="50"/>
                  </a:cubicBezTo>
                  <a:cubicBezTo>
                    <a:pt x="13" y="0"/>
                    <a:pt x="13" y="0"/>
                    <a:pt x="13" y="0"/>
                  </a:cubicBezTo>
                  <a:cubicBezTo>
                    <a:pt x="9" y="2"/>
                    <a:pt x="4" y="3"/>
                    <a:pt x="0" y="6"/>
                  </a:cubicBezTo>
                  <a:cubicBezTo>
                    <a:pt x="30" y="36"/>
                    <a:pt x="49" y="78"/>
                    <a:pt x="49" y="124"/>
                  </a:cubicBezTo>
                  <a:cubicBezTo>
                    <a:pt x="49" y="199"/>
                    <a:pt x="49" y="199"/>
                    <a:pt x="49" y="199"/>
                  </a:cubicBezTo>
                  <a:cubicBezTo>
                    <a:pt x="50" y="199"/>
                    <a:pt x="50" y="199"/>
                    <a:pt x="51" y="199"/>
                  </a:cubicBezTo>
                  <a:cubicBezTo>
                    <a:pt x="112" y="199"/>
                    <a:pt x="161" y="189"/>
                    <a:pt x="163" y="176"/>
                  </a:cubicBezTo>
                  <a:cubicBezTo>
                    <a:pt x="163" y="176"/>
                    <a:pt x="163" y="176"/>
                    <a:pt x="163" y="176"/>
                  </a:cubicBezTo>
                  <a:cubicBezTo>
                    <a:pt x="163" y="108"/>
                    <a:pt x="163" y="108"/>
                    <a:pt x="163" y="108"/>
                  </a:cubicBezTo>
                  <a:cubicBezTo>
                    <a:pt x="163" y="58"/>
                    <a:pt x="132" y="16"/>
                    <a:pt x="88" y="0"/>
                  </a:cubicBezTo>
                  <a:close/>
                </a:path>
              </a:pathLst>
            </a:custGeom>
            <a:solidFill>
              <a:srgbClr val="ED7D3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微软雅黑" pitchFamily="34" charset="-122"/>
                <a:ea typeface="微软雅黑" pitchFamily="34" charset="-122"/>
                <a:sym typeface="微软雅黑" pitchFamily="34" charset="-122"/>
              </a:endParaRPr>
            </a:p>
          </p:txBody>
        </p:sp>
      </p:grpSp>
      <p:sp>
        <p:nvSpPr>
          <p:cNvPr id="83" name="圆角矩形 28"/>
          <p:cNvSpPr>
            <a:spLocks noChangeArrowheads="1"/>
          </p:cNvSpPr>
          <p:nvPr/>
        </p:nvSpPr>
        <p:spPr bwMode="auto">
          <a:xfrm>
            <a:off x="761383" y="2812583"/>
            <a:ext cx="2454167" cy="472475"/>
          </a:xfrm>
          <a:prstGeom prst="roundRect">
            <a:avLst>
              <a:gd name="adj" fmla="val 0"/>
            </a:avLst>
          </a:prstGeom>
          <a:solidFill>
            <a:schemeClr val="tx2"/>
          </a:solidFill>
          <a:ln>
            <a:noFill/>
          </a:ln>
        </p:spPr>
        <p:txBody>
          <a:bodyPr anchor="ctr"/>
          <a:lstStyle/>
          <a:p>
            <a:pPr algn="ctr"/>
            <a:endParaRPr lang="zh-CN" altLang="en-US" sz="2400" b="1" dirty="0">
              <a:solidFill>
                <a:srgbClr val="FFFFFF"/>
              </a:solidFill>
              <a:latin typeface="方正兰亭粗黑_GBK" charset="-122"/>
              <a:ea typeface="方正兰亭粗黑_GBK" charset="-122"/>
            </a:endParaRPr>
          </a:p>
        </p:txBody>
      </p:sp>
      <p:sp>
        <p:nvSpPr>
          <p:cNvPr id="84" name="圆角矩形 29"/>
          <p:cNvSpPr>
            <a:spLocks noChangeArrowheads="1"/>
          </p:cNvSpPr>
          <p:nvPr/>
        </p:nvSpPr>
        <p:spPr bwMode="auto">
          <a:xfrm>
            <a:off x="3593827" y="2812583"/>
            <a:ext cx="2455300" cy="472475"/>
          </a:xfrm>
          <a:prstGeom prst="roundRect">
            <a:avLst>
              <a:gd name="adj" fmla="val 0"/>
            </a:avLst>
          </a:prstGeom>
          <a:solidFill>
            <a:schemeClr val="accent3">
              <a:lumMod val="60000"/>
              <a:lumOff val="40000"/>
            </a:schemeClr>
          </a:solidFill>
          <a:ln>
            <a:noFill/>
          </a:ln>
        </p:spPr>
        <p:txBody>
          <a:bodyPr anchor="ctr"/>
          <a:lstStyle/>
          <a:p>
            <a:pPr algn="ctr"/>
            <a:endParaRPr lang="zh-CN" altLang="en-US" sz="2400" b="1" dirty="0">
              <a:solidFill>
                <a:srgbClr val="FFFFFF"/>
              </a:solidFill>
              <a:latin typeface="方正兰亭粗黑_GBK" charset="-122"/>
              <a:ea typeface="方正兰亭粗黑_GBK" charset="-122"/>
            </a:endParaRPr>
          </a:p>
        </p:txBody>
      </p:sp>
      <p:sp>
        <p:nvSpPr>
          <p:cNvPr id="85" name="圆角矩形 30"/>
          <p:cNvSpPr>
            <a:spLocks noChangeArrowheads="1"/>
          </p:cNvSpPr>
          <p:nvPr/>
        </p:nvSpPr>
        <p:spPr bwMode="auto">
          <a:xfrm>
            <a:off x="6427265" y="2812583"/>
            <a:ext cx="2454166" cy="472475"/>
          </a:xfrm>
          <a:prstGeom prst="roundRect">
            <a:avLst>
              <a:gd name="adj" fmla="val 0"/>
            </a:avLst>
          </a:prstGeom>
          <a:solidFill>
            <a:schemeClr val="bg1">
              <a:lumMod val="65000"/>
            </a:schemeClr>
          </a:solidFill>
          <a:ln>
            <a:noFill/>
          </a:ln>
        </p:spPr>
        <p:txBody>
          <a:bodyPr anchor="ctr"/>
          <a:lstStyle/>
          <a:p>
            <a:pPr algn="ctr"/>
            <a:endParaRPr lang="zh-CN" altLang="en-US" sz="2400" b="1" dirty="0">
              <a:solidFill>
                <a:srgbClr val="FFFFFF"/>
              </a:solidFill>
              <a:latin typeface="方正兰亭粗黑_GBK" charset="-122"/>
              <a:ea typeface="方正兰亭粗黑_GBK" charset="-122"/>
            </a:endParaRPr>
          </a:p>
        </p:txBody>
      </p:sp>
      <p:sp>
        <p:nvSpPr>
          <p:cNvPr id="92" name="矩形 25"/>
          <p:cNvSpPr>
            <a:spLocks noChangeArrowheads="1"/>
          </p:cNvSpPr>
          <p:nvPr/>
        </p:nvSpPr>
        <p:spPr bwMode="auto">
          <a:xfrm>
            <a:off x="955567" y="3413518"/>
            <a:ext cx="2113205" cy="118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93" name="矩形 92"/>
          <p:cNvSpPr/>
          <p:nvPr/>
        </p:nvSpPr>
        <p:spPr>
          <a:xfrm>
            <a:off x="1084172" y="2840141"/>
            <a:ext cx="1855993" cy="417358"/>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800" b="1" dirty="0">
                <a:solidFill>
                  <a:schemeClr val="bg1"/>
                </a:solidFill>
                <a:latin typeface="微软雅黑" pitchFamily="34" charset="-122"/>
                <a:ea typeface="微软雅黑" pitchFamily="34" charset="-122"/>
              </a:rPr>
              <a:t>单击填加标题</a:t>
            </a:r>
            <a:endParaRPr lang="en-US" altLang="zh-CN" sz="1800" b="1" dirty="0">
              <a:solidFill>
                <a:schemeClr val="bg1"/>
              </a:solidFill>
              <a:latin typeface="微软雅黑" pitchFamily="34" charset="-122"/>
              <a:ea typeface="微软雅黑" pitchFamily="34" charset="-122"/>
            </a:endParaRPr>
          </a:p>
        </p:txBody>
      </p:sp>
      <p:sp>
        <p:nvSpPr>
          <p:cNvPr id="94" name="矩形 93"/>
          <p:cNvSpPr/>
          <p:nvPr/>
        </p:nvSpPr>
        <p:spPr>
          <a:xfrm>
            <a:off x="3893480" y="2840141"/>
            <a:ext cx="1855993" cy="417358"/>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800" b="1" dirty="0">
                <a:solidFill>
                  <a:schemeClr val="bg1"/>
                </a:solidFill>
                <a:latin typeface="微软雅黑" pitchFamily="34" charset="-122"/>
                <a:ea typeface="微软雅黑" pitchFamily="34" charset="-122"/>
              </a:rPr>
              <a:t>单击填加标题</a:t>
            </a:r>
            <a:endParaRPr lang="en-US" altLang="zh-CN" sz="1800" b="1" dirty="0">
              <a:solidFill>
                <a:schemeClr val="bg1"/>
              </a:solidFill>
              <a:latin typeface="微软雅黑" pitchFamily="34" charset="-122"/>
              <a:ea typeface="微软雅黑" pitchFamily="34" charset="-122"/>
            </a:endParaRPr>
          </a:p>
        </p:txBody>
      </p:sp>
      <p:sp>
        <p:nvSpPr>
          <p:cNvPr id="95" name="矩形 94"/>
          <p:cNvSpPr/>
          <p:nvPr/>
        </p:nvSpPr>
        <p:spPr>
          <a:xfrm>
            <a:off x="6752513" y="2840141"/>
            <a:ext cx="1855993" cy="417358"/>
          </a:xfrm>
          <a:prstGeom prst="rect">
            <a:avLst/>
          </a:prstGeom>
        </p:spPr>
        <p:txBody>
          <a:bodyPr wrap="square">
            <a:spAutoFit/>
          </a:bodyPr>
          <a:lstStyle/>
          <a:p>
            <a:pPr algn="ctr" defTabSz="967801" fontAlgn="auto">
              <a:lnSpc>
                <a:spcPct val="130000"/>
              </a:lnSpc>
              <a:spcBef>
                <a:spcPts val="0"/>
              </a:spcBef>
              <a:spcAft>
                <a:spcPts val="0"/>
              </a:spcAft>
              <a:defRPr/>
            </a:pPr>
            <a:r>
              <a:rPr lang="zh-CN" altLang="en-US" sz="1800" b="1" dirty="0">
                <a:solidFill>
                  <a:schemeClr val="bg1"/>
                </a:solidFill>
                <a:latin typeface="微软雅黑" pitchFamily="34" charset="-122"/>
                <a:ea typeface="微软雅黑" pitchFamily="34" charset="-122"/>
              </a:rPr>
              <a:t>单击填加标题</a:t>
            </a:r>
            <a:endParaRPr lang="en-US" altLang="zh-CN" sz="1800" b="1" dirty="0">
              <a:solidFill>
                <a:schemeClr val="bg1"/>
              </a:solidFill>
              <a:latin typeface="微软雅黑" pitchFamily="34" charset="-122"/>
              <a:ea typeface="微软雅黑" pitchFamily="34" charset="-122"/>
            </a:endParaRPr>
          </a:p>
        </p:txBody>
      </p:sp>
      <p:sp>
        <p:nvSpPr>
          <p:cNvPr id="96" name="矩形 25"/>
          <p:cNvSpPr>
            <a:spLocks noChangeArrowheads="1"/>
          </p:cNvSpPr>
          <p:nvPr/>
        </p:nvSpPr>
        <p:spPr bwMode="auto">
          <a:xfrm>
            <a:off x="3861656" y="3413518"/>
            <a:ext cx="2113205" cy="118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a:t>
            </a:r>
            <a:endParaRPr lang="en-US" altLang="zh-CN" sz="1200" dirty="0">
              <a:solidFill>
                <a:srgbClr val="434154"/>
              </a:solidFill>
              <a:latin typeface="Impact" pitchFamily="34" charset="0"/>
              <a:ea typeface="微软雅黑" pitchFamily="34" charset="-122"/>
              <a:sym typeface="Impact" pitchFamily="34" charset="0"/>
            </a:endParaRPr>
          </a:p>
        </p:txBody>
      </p:sp>
      <p:sp>
        <p:nvSpPr>
          <p:cNvPr id="97" name="矩形 25"/>
          <p:cNvSpPr>
            <a:spLocks noChangeArrowheads="1"/>
          </p:cNvSpPr>
          <p:nvPr/>
        </p:nvSpPr>
        <p:spPr bwMode="auto">
          <a:xfrm>
            <a:off x="6737816" y="3413518"/>
            <a:ext cx="2113205" cy="118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585" tIns="36293" rIns="72585" bIns="36293">
            <a:spAutoFit/>
          </a:bodyPr>
          <a:lstStyle/>
          <a:p>
            <a:pPr>
              <a:lnSpc>
                <a:spcPct val="150000"/>
              </a:lnSpc>
            </a:pPr>
            <a:r>
              <a:rPr lang="zh-CN" altLang="en-US" sz="1200" dirty="0">
                <a:solidFill>
                  <a:srgbClr val="434154"/>
                </a:solidFill>
                <a:latin typeface="Impact" pitchFamily="34" charset="0"/>
                <a:ea typeface="微软雅黑" pitchFamily="34" charset="-122"/>
                <a:sym typeface="Impact" pitchFamily="34" charset="0"/>
              </a:rPr>
              <a:t>请输入您的文字内容请输入您的文字内容请输入您的文字内容请输入您的文字请输入您的文字内容请输入您的</a:t>
            </a:r>
            <a:endParaRPr lang="en-US" altLang="zh-CN" sz="1200" dirty="0">
              <a:solidFill>
                <a:srgbClr val="434154"/>
              </a:solidFill>
              <a:latin typeface="Impact" pitchFamily="34" charset="0"/>
              <a:ea typeface="微软雅黑" pitchFamily="34" charset="-122"/>
              <a:sym typeface="Impact" pitchFamily="34" charset="0"/>
            </a:endParaRPr>
          </a:p>
        </p:txBody>
      </p:sp>
    </p:spTree>
    <p:extLst>
      <p:ext uri="{BB962C8B-B14F-4D97-AF65-F5344CB8AC3E}">
        <p14:creationId xmlns:p14="http://schemas.microsoft.com/office/powerpoint/2010/main" val="1674264421"/>
      </p:ext>
    </p:extLst>
  </p:cSld>
  <p:clrMapOvr>
    <a:masterClrMapping/>
  </p:clrMapOvr>
  <p:transition advTm="1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right)">
                                      <p:cBhvr>
                                        <p:cTn id="12" dur="500"/>
                                        <p:tgtEl>
                                          <p:spTgt spid="6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ipe(left)">
                                      <p:cBhvr>
                                        <p:cTn id="16" dur="500"/>
                                        <p:tgtEl>
                                          <p:spTgt spid="54"/>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0"/>
                                        </p:tgtEl>
                                        <p:attrNameLst>
                                          <p:attrName>style.visibility</p:attrName>
                                        </p:attrNameLst>
                                      </p:cBhvr>
                                      <p:to>
                                        <p:strVal val="visible"/>
                                      </p:to>
                                    </p:set>
                                    <p:anim calcmode="lin" valueType="num">
                                      <p:cBhvr>
                                        <p:cTn id="19" dur="500" fill="hold"/>
                                        <p:tgtEl>
                                          <p:spTgt spid="8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0"/>
                                        </p:tgtEl>
                                        <p:attrNameLst>
                                          <p:attrName>ppt_y</p:attrName>
                                        </p:attrNameLst>
                                      </p:cBhvr>
                                      <p:tavLst>
                                        <p:tav tm="0">
                                          <p:val>
                                            <p:strVal val="#ppt_y"/>
                                          </p:val>
                                        </p:tav>
                                        <p:tav tm="100000">
                                          <p:val>
                                            <p:strVal val="#ppt_y"/>
                                          </p:val>
                                        </p:tav>
                                      </p:tavLst>
                                    </p:anim>
                                    <p:anim calcmode="lin" valueType="num">
                                      <p:cBhvr>
                                        <p:cTn id="21" dur="500" fill="hold"/>
                                        <p:tgtEl>
                                          <p:spTgt spid="8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0"/>
                                        </p:tgtEl>
                                        <p:attrNameLst>
                                          <p:attrName>ppt_w</p:attrName>
                                        </p:attrNameLst>
                                      </p:cBhvr>
                                      <p:tavLst>
                                        <p:tav tm="0">
                                          <p:val>
                                            <p:strVal val="#ppt_w/10"/>
                                          </p:val>
                                        </p:tav>
                                        <p:tav tm="50000">
                                          <p:val>
                                            <p:strVal val="#ppt_w+.01"/>
                                          </p:val>
                                        </p:tav>
                                        <p:tav tm="100000">
                                          <p:val>
                                            <p:strVal val="#ppt_w"/>
                                          </p:val>
                                        </p:tav>
                                      </p:tavLst>
                                    </p:anim>
                                    <p:animEffect>
                                      <p:cBhvr>
                                        <p:cTn id="23" dur="500" tmFilter="0,0; .5, 1; 1, 1"/>
                                        <p:tgtEl>
                                          <p:spTgt spid="80"/>
                                        </p:tgtEl>
                                      </p:cBhvr>
                                    </p:animEffect>
                                  </p:childTnLst>
                                </p:cTn>
                              </p:par>
                              <p:par>
                                <p:cTn id="24" presetID="53" presetClass="entr" presetSubtype="16"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 calcmode="lin" valueType="num">
                                      <p:cBhvr>
                                        <p:cTn id="26" dur="500" fill="hold"/>
                                        <p:tgtEl>
                                          <p:spTgt spid="67"/>
                                        </p:tgtEl>
                                        <p:attrNameLst>
                                          <p:attrName>ppt_w</p:attrName>
                                        </p:attrNameLst>
                                      </p:cBhvr>
                                      <p:tavLst>
                                        <p:tav tm="0">
                                          <p:val>
                                            <p:fltVal val="0"/>
                                          </p:val>
                                        </p:tav>
                                        <p:tav tm="100000">
                                          <p:val>
                                            <p:strVal val="#ppt_w"/>
                                          </p:val>
                                        </p:tav>
                                      </p:tavLst>
                                    </p:anim>
                                    <p:anim calcmode="lin" valueType="num">
                                      <p:cBhvr>
                                        <p:cTn id="27" dur="500" fill="hold"/>
                                        <p:tgtEl>
                                          <p:spTgt spid="67"/>
                                        </p:tgtEl>
                                        <p:attrNameLst>
                                          <p:attrName>ppt_h</p:attrName>
                                        </p:attrNameLst>
                                      </p:cBhvr>
                                      <p:tavLst>
                                        <p:tav tm="0">
                                          <p:val>
                                            <p:fltVal val="0"/>
                                          </p:val>
                                        </p:tav>
                                        <p:tav tm="100000">
                                          <p:val>
                                            <p:strVal val="#ppt_h"/>
                                          </p:val>
                                        </p:tav>
                                      </p:tavLst>
                                    </p:anim>
                                    <p:animEffect transition="in" filter="fade">
                                      <p:cBhvr>
                                        <p:cTn id="28" dur="500"/>
                                        <p:tgtEl>
                                          <p:spTgt spid="67"/>
                                        </p:tgtEl>
                                      </p:cBhvr>
                                    </p:animEffect>
                                  </p:childTnLst>
                                </p:cTn>
                              </p:par>
                            </p:childTnLst>
                          </p:cTn>
                        </p:par>
                        <p:par>
                          <p:cTn id="29" fill="hold">
                            <p:stCondLst>
                              <p:cond delay="2000"/>
                            </p:stCondLst>
                            <p:childTnLst>
                              <p:par>
                                <p:cTn id="30" presetID="2" presetClass="entr" presetSubtype="8" fill="hold" grpId="0" nodeType="afterEffect">
                                  <p:stCondLst>
                                    <p:cond delay="0"/>
                                  </p:stCondLst>
                                  <p:childTnLst>
                                    <p:set>
                                      <p:cBhvr>
                                        <p:cTn id="31" dur="1" fill="hold">
                                          <p:stCondLst>
                                            <p:cond delay="0"/>
                                          </p:stCondLst>
                                        </p:cTn>
                                        <p:tgtEl>
                                          <p:spTgt spid="83"/>
                                        </p:tgtEl>
                                        <p:attrNameLst>
                                          <p:attrName>style.visibility</p:attrName>
                                        </p:attrNameLst>
                                      </p:cBhvr>
                                      <p:to>
                                        <p:strVal val="visible"/>
                                      </p:to>
                                    </p:set>
                                    <p:anim calcmode="lin" valueType="num">
                                      <p:cBhvr additive="base">
                                        <p:cTn id="32" dur="500" fill="hold"/>
                                        <p:tgtEl>
                                          <p:spTgt spid="83"/>
                                        </p:tgtEl>
                                        <p:attrNameLst>
                                          <p:attrName>ppt_x</p:attrName>
                                        </p:attrNameLst>
                                      </p:cBhvr>
                                      <p:tavLst>
                                        <p:tav tm="0">
                                          <p:val>
                                            <p:strVal val="0-#ppt_w/2"/>
                                          </p:val>
                                        </p:tav>
                                        <p:tav tm="100000">
                                          <p:val>
                                            <p:strVal val="#ppt_x"/>
                                          </p:val>
                                        </p:tav>
                                      </p:tavLst>
                                    </p:anim>
                                    <p:anim calcmode="lin" valueType="num">
                                      <p:cBhvr additive="base">
                                        <p:cTn id="33" dur="500" fill="hold"/>
                                        <p:tgtEl>
                                          <p:spTgt spid="83"/>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500" fill="hold"/>
                                        <p:tgtEl>
                                          <p:spTgt spid="84"/>
                                        </p:tgtEl>
                                        <p:attrNameLst>
                                          <p:attrName>ppt_x</p:attrName>
                                        </p:attrNameLst>
                                      </p:cBhvr>
                                      <p:tavLst>
                                        <p:tav tm="0">
                                          <p:val>
                                            <p:strVal val="0-#ppt_w/2"/>
                                          </p:val>
                                        </p:tav>
                                        <p:tav tm="100000">
                                          <p:val>
                                            <p:strVal val="#ppt_x"/>
                                          </p:val>
                                        </p:tav>
                                      </p:tavLst>
                                    </p:anim>
                                    <p:anim calcmode="lin" valueType="num">
                                      <p:cBhvr additive="base">
                                        <p:cTn id="37" dur="500" fill="hold"/>
                                        <p:tgtEl>
                                          <p:spTgt spid="84"/>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85"/>
                                        </p:tgtEl>
                                        <p:attrNameLst>
                                          <p:attrName>style.visibility</p:attrName>
                                        </p:attrNameLst>
                                      </p:cBhvr>
                                      <p:to>
                                        <p:strVal val="visible"/>
                                      </p:to>
                                    </p:set>
                                    <p:anim calcmode="lin" valueType="num">
                                      <p:cBhvr additive="base">
                                        <p:cTn id="40" dur="500" fill="hold"/>
                                        <p:tgtEl>
                                          <p:spTgt spid="85"/>
                                        </p:tgtEl>
                                        <p:attrNameLst>
                                          <p:attrName>ppt_x</p:attrName>
                                        </p:attrNameLst>
                                      </p:cBhvr>
                                      <p:tavLst>
                                        <p:tav tm="0">
                                          <p:val>
                                            <p:strVal val="0-#ppt_w/2"/>
                                          </p:val>
                                        </p:tav>
                                        <p:tav tm="100000">
                                          <p:val>
                                            <p:strVal val="#ppt_x"/>
                                          </p:val>
                                        </p:tav>
                                      </p:tavLst>
                                    </p:anim>
                                    <p:anim calcmode="lin" valueType="num">
                                      <p:cBhvr additive="base">
                                        <p:cTn id="41" dur="500" fill="hold"/>
                                        <p:tgtEl>
                                          <p:spTgt spid="85"/>
                                        </p:tgtEl>
                                        <p:attrNameLst>
                                          <p:attrName>ppt_y</p:attrName>
                                        </p:attrNameLst>
                                      </p:cBhvr>
                                      <p:tavLst>
                                        <p:tav tm="0">
                                          <p:val>
                                            <p:strVal val="#ppt_y"/>
                                          </p:val>
                                        </p:tav>
                                        <p:tav tm="100000">
                                          <p:val>
                                            <p:strVal val="#ppt_y"/>
                                          </p:val>
                                        </p:tav>
                                      </p:tavLst>
                                    </p:anim>
                                  </p:childTnLst>
                                </p:cTn>
                              </p:par>
                            </p:childTnLst>
                          </p:cTn>
                        </p:par>
                        <p:par>
                          <p:cTn id="42" fill="hold">
                            <p:stCondLst>
                              <p:cond delay="2500"/>
                            </p:stCondLst>
                            <p:childTnLst>
                              <p:par>
                                <p:cTn id="43" presetID="37" presetClass="entr" presetSubtype="0" fill="hold" nodeType="after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1000"/>
                                        <p:tgtEl>
                                          <p:spTgt spid="39"/>
                                        </p:tgtEl>
                                      </p:cBhvr>
                                    </p:animEffect>
                                    <p:anim calcmode="lin" valueType="num">
                                      <p:cBhvr>
                                        <p:cTn id="46" dur="1000" fill="hold"/>
                                        <p:tgtEl>
                                          <p:spTgt spid="39"/>
                                        </p:tgtEl>
                                        <p:attrNameLst>
                                          <p:attrName>ppt_x</p:attrName>
                                        </p:attrNameLst>
                                      </p:cBhvr>
                                      <p:tavLst>
                                        <p:tav tm="0">
                                          <p:val>
                                            <p:strVal val="#ppt_x"/>
                                          </p:val>
                                        </p:tav>
                                        <p:tav tm="100000">
                                          <p:val>
                                            <p:strVal val="#ppt_x"/>
                                          </p:val>
                                        </p:tav>
                                      </p:tavLst>
                                    </p:anim>
                                    <p:anim calcmode="lin" valueType="num">
                                      <p:cBhvr>
                                        <p:cTn id="47" dur="900" decel="100000" fill="hold"/>
                                        <p:tgtEl>
                                          <p:spTgt spid="3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49" presetID="37"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900" decel="100000" fill="hold"/>
                                        <p:tgtEl>
                                          <p:spTgt spid="3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55" presetID="37" presetClass="entr" presetSubtype="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900" decel="100000" fill="hold"/>
                                        <p:tgtEl>
                                          <p:spTgt spid="44"/>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61" fill="hold">
                            <p:stCondLst>
                              <p:cond delay="3500"/>
                            </p:stCondLst>
                            <p:childTnLst>
                              <p:par>
                                <p:cTn id="62" presetID="22" presetClass="entr" presetSubtype="8" fill="hold" grpId="0" nodeType="after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wipe(left)">
                                      <p:cBhvr>
                                        <p:cTn id="64" dur="500"/>
                                        <p:tgtEl>
                                          <p:spTgt spid="9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94"/>
                                        </p:tgtEl>
                                        <p:attrNameLst>
                                          <p:attrName>style.visibility</p:attrName>
                                        </p:attrNameLst>
                                      </p:cBhvr>
                                      <p:to>
                                        <p:strVal val="visible"/>
                                      </p:to>
                                    </p:set>
                                    <p:animEffect transition="in" filter="wipe(left)">
                                      <p:cBhvr>
                                        <p:cTn id="68" dur="500"/>
                                        <p:tgtEl>
                                          <p:spTgt spid="94"/>
                                        </p:tgtEl>
                                      </p:cBhvr>
                                    </p:animEffect>
                                  </p:childTnLst>
                                </p:cTn>
                              </p:par>
                            </p:childTnLst>
                          </p:cTn>
                        </p:par>
                        <p:par>
                          <p:cTn id="69" fill="hold">
                            <p:stCondLst>
                              <p:cond delay="4500"/>
                            </p:stCondLst>
                            <p:childTnLst>
                              <p:par>
                                <p:cTn id="70" presetID="22" presetClass="entr" presetSubtype="8" fill="hold" grpId="0" nodeType="afterEffect">
                                  <p:stCondLst>
                                    <p:cond delay="0"/>
                                  </p:stCondLst>
                                  <p:childTnLst>
                                    <p:set>
                                      <p:cBhvr>
                                        <p:cTn id="71" dur="1" fill="hold">
                                          <p:stCondLst>
                                            <p:cond delay="0"/>
                                          </p:stCondLst>
                                        </p:cTn>
                                        <p:tgtEl>
                                          <p:spTgt spid="95"/>
                                        </p:tgtEl>
                                        <p:attrNameLst>
                                          <p:attrName>style.visibility</p:attrName>
                                        </p:attrNameLst>
                                      </p:cBhvr>
                                      <p:to>
                                        <p:strVal val="visible"/>
                                      </p:to>
                                    </p:set>
                                    <p:animEffect transition="in" filter="wipe(left)">
                                      <p:cBhvr>
                                        <p:cTn id="72" dur="500"/>
                                        <p:tgtEl>
                                          <p:spTgt spid="95"/>
                                        </p:tgtEl>
                                      </p:cBhvr>
                                    </p:animEffect>
                                  </p:childTnLst>
                                </p:cTn>
                              </p:par>
                            </p:childTnLst>
                          </p:cTn>
                        </p:par>
                        <p:par>
                          <p:cTn id="73" fill="hold">
                            <p:stCondLst>
                              <p:cond delay="5000"/>
                            </p:stCondLst>
                            <p:childTnLst>
                              <p:par>
                                <p:cTn id="74" presetID="14" presetClass="entr" presetSubtype="10"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Effect transition="in" filter="randombar(horizontal)">
                                      <p:cBhvr>
                                        <p:cTn id="76" dur="500"/>
                                        <p:tgtEl>
                                          <p:spTgt spid="92"/>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randombar(horizontal)">
                                      <p:cBhvr>
                                        <p:cTn id="79" dur="500"/>
                                        <p:tgtEl>
                                          <p:spTgt spid="96"/>
                                        </p:tgtEl>
                                      </p:cBhvr>
                                    </p:animEffect>
                                  </p:childTnLst>
                                </p:cTn>
                              </p:par>
                              <p:par>
                                <p:cTn id="80" presetID="14" presetClass="entr" presetSubtype="10" fill="hold" grpId="0" nodeType="withEffect">
                                  <p:stCondLst>
                                    <p:cond delay="0"/>
                                  </p:stCondLst>
                                  <p:childTnLst>
                                    <p:set>
                                      <p:cBhvr>
                                        <p:cTn id="81" dur="1" fill="hold">
                                          <p:stCondLst>
                                            <p:cond delay="0"/>
                                          </p:stCondLst>
                                        </p:cTn>
                                        <p:tgtEl>
                                          <p:spTgt spid="97"/>
                                        </p:tgtEl>
                                        <p:attrNameLst>
                                          <p:attrName>style.visibility</p:attrName>
                                        </p:attrNameLst>
                                      </p:cBhvr>
                                      <p:to>
                                        <p:strVal val="visible"/>
                                      </p:to>
                                    </p:set>
                                    <p:animEffect transition="in" filter="randombar(horizontal)">
                                      <p:cBhvr>
                                        <p:cTn id="82"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7" grpId="0" animBg="1"/>
      <p:bldP spid="65" grpId="0" animBg="1"/>
      <p:bldP spid="80" grpId="0" bldLvl="0" autoUpdateAnimBg="0"/>
      <p:bldP spid="38" grpId="0" animBg="1"/>
      <p:bldP spid="83" grpId="0" animBg="1"/>
      <p:bldP spid="84" grpId="0" animBg="1"/>
      <p:bldP spid="85" grpId="0" animBg="1"/>
      <p:bldP spid="92" grpId="0"/>
      <p:bldP spid="93" grpId="0"/>
      <p:bldP spid="94" grpId="0"/>
      <p:bldP spid="95" grpId="0"/>
      <p:bldP spid="96" grpId="0"/>
      <p:bldP spid="9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cf779f76140b889421db1ee92d38cd6ed4ffff"/>
  <p:tag name="ISPRING_RESOURCE_PATHS_HASH_PRESENTER" val="ecdd5e327c4efff999ae583afac36d791cae2b"/>
  <p:tag name="ISPRING_PRESENTATION_TITLE" val="03-科学化学实验PPT课件模板"/>
</p:tagLst>
</file>

<file path=ppt/theme/theme1.xml><?xml version="1.0" encoding="utf-8"?>
<a:theme xmlns:a="http://schemas.openxmlformats.org/drawingml/2006/main" name="Office 主题">
  <a:themeElements>
    <a:clrScheme name="穿越">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2738</TotalTime>
  <Words>1027</Words>
  <PresentationFormat>自定义</PresentationFormat>
  <Paragraphs>143</Paragraphs>
  <Slides>18</Slides>
  <Notes>18</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2013-07-25T03:25:48Z</dcterms:created>
  <dcterms:modified xsi:type="dcterms:W3CDTF">2017-07-26T07:35:12Z</dcterms:modified>
</cp:coreProperties>
</file>