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4" r:id="rId5"/>
    <p:sldId id="265" r:id="rId6"/>
    <p:sldId id="257" r:id="rId7"/>
    <p:sldId id="262" r:id="rId8"/>
    <p:sldId id="266" r:id="rId9"/>
    <p:sldId id="425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36" autoAdjust="0"/>
  </p:normalViewPr>
  <p:slideViewPr>
    <p:cSldViewPr>
      <p:cViewPr varScale="1">
        <p:scale>
          <a:sx n="52" d="100"/>
          <a:sy n="52" d="100"/>
        </p:scale>
        <p:origin x="18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69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821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2831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480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348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929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307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595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133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819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942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603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audio" Target="NULL" TargetMode="External"/><Relationship Id="rId6" Type="http://schemas.openxmlformats.org/officeDocument/2006/relationships/image" Target="../media/image8.jp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>
                <a:latin typeface="UVN Nhan Nang" panose="020B0805050508020204" pitchFamily="34" charset="0"/>
              </a:rPr>
              <a:t>Trò chơi lật hình</a:t>
            </a:r>
          </a:p>
        </p:txBody>
      </p:sp>
      <p:pic>
        <p:nvPicPr>
          <p:cNvPr id="4" name="Picture 3" descr="A picture containing transport&#10;&#10;Description generated with high confidence">
            <a:extLst>
              <a:ext uri="{FF2B5EF4-FFF2-40B4-BE49-F238E27FC236}">
                <a16:creationId xmlns:a16="http://schemas.microsoft.com/office/drawing/2014/main" id="{8813F41B-B71A-47A7-B979-8FC0D0FA8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77" y="4339025"/>
            <a:ext cx="1752845" cy="1305107"/>
          </a:xfrm>
          <a:prstGeom prst="rect">
            <a:avLst/>
          </a:prstGeom>
        </p:spPr>
      </p:pic>
      <p:pic>
        <p:nvPicPr>
          <p:cNvPr id="6" name="Picture 5" descr="A picture containing transport&#10;&#10;Description generated with very high confidence">
            <a:extLst>
              <a:ext uri="{FF2B5EF4-FFF2-40B4-BE49-F238E27FC236}">
                <a16:creationId xmlns:a16="http://schemas.microsoft.com/office/drawing/2014/main" id="{A73622E0-0C30-4F01-A022-4636FD95A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62893"/>
            <a:ext cx="1143160" cy="857370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7AA5E0FF-8CDE-4B29-9C21-33A41D326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04" y="864170"/>
            <a:ext cx="1133633" cy="857370"/>
          </a:xfrm>
          <a:prstGeom prst="rect">
            <a:avLst/>
          </a:prstGeom>
        </p:spPr>
      </p:pic>
      <p:pic>
        <p:nvPicPr>
          <p:cNvPr id="10" name="Picture 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E7585E2-905B-4452-B2E7-BB6302B74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7" y="744358"/>
            <a:ext cx="1752600" cy="1304925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178BADD2-E979-4B2A-B772-A6BBE4F95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44358"/>
            <a:ext cx="1143160" cy="85737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F05A9840-D028-4AF0-B3A1-2FEAA03D0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24400"/>
            <a:ext cx="1143160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87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406D0-CC2A-41C8-9DBD-6C7790920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2967404" cy="2598386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67DAFB9F-7CD4-4C5B-9D87-48F513947F4A}"/>
              </a:ext>
            </a:extLst>
          </p:cNvPr>
          <p:cNvSpPr/>
          <p:nvPr/>
        </p:nvSpPr>
        <p:spPr>
          <a:xfrm>
            <a:off x="990600" y="1524000"/>
            <a:ext cx="3429000" cy="280828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bg1"/>
              </a:solidFill>
              <a:latin typeface="UVN Huong Que Nang" panose="020E0804040705030404" pitchFamily="34" charset="0"/>
              <a:ea typeface="Umbra" panose="02020500000000000000" pitchFamily="18" charset="0"/>
              <a:cs typeface="Umbra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ho 1" descr="A tiger lying in the grass&#10;&#10;Description generated with very high confidence">
            <a:extLst>
              <a:ext uri="{FF2B5EF4-FFF2-40B4-BE49-F238E27FC236}">
                <a16:creationId xmlns:a16="http://schemas.microsoft.com/office/drawing/2014/main" id="{4ACAD282-7AED-4695-BF0B-89955B57E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32" y="1249392"/>
            <a:ext cx="5181600" cy="3715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hinh che ho 1">
            <a:extLst>
              <a:ext uri="{FF2B5EF4-FFF2-40B4-BE49-F238E27FC236}">
                <a16:creationId xmlns:a16="http://schemas.microsoft.com/office/drawing/2014/main" id="{97919675-A80F-4D8C-9904-C8DF70D9843E}"/>
              </a:ext>
            </a:extLst>
          </p:cNvPr>
          <p:cNvSpPr/>
          <p:nvPr/>
        </p:nvSpPr>
        <p:spPr>
          <a:xfrm>
            <a:off x="2286000" y="1168879"/>
            <a:ext cx="5300932" cy="3876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8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ho 1" descr="A tiger lying in the grass&#10;&#10;Description generated with very high confidence">
            <a:extLst>
              <a:ext uri="{FF2B5EF4-FFF2-40B4-BE49-F238E27FC236}">
                <a16:creationId xmlns:a16="http://schemas.microsoft.com/office/drawing/2014/main" id="{4ACAD282-7AED-4695-BF0B-89955B57E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40" y="1071113"/>
            <a:ext cx="5181600" cy="3715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hinh che ho 1">
            <a:extLst>
              <a:ext uri="{FF2B5EF4-FFF2-40B4-BE49-F238E27FC236}">
                <a16:creationId xmlns:a16="http://schemas.microsoft.com/office/drawing/2014/main" id="{97919675-A80F-4D8C-9904-C8DF70D9843E}"/>
              </a:ext>
            </a:extLst>
          </p:cNvPr>
          <p:cNvSpPr/>
          <p:nvPr/>
        </p:nvSpPr>
        <p:spPr>
          <a:xfrm>
            <a:off x="1905000" y="990600"/>
            <a:ext cx="5300932" cy="3876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CON </a:t>
            </a:r>
            <a:r>
              <a:rPr lang="en-US" sz="11500" b="1">
                <a:solidFill>
                  <a:srgbClr val="FFFF00"/>
                </a:solidFill>
              </a:rPr>
              <a:t>H</a:t>
            </a:r>
            <a:r>
              <a:rPr lang="en-US" sz="11500" b="1"/>
              <a:t>Ổ</a:t>
            </a:r>
            <a:endParaRPr lang="vi-VN" sz="11500" b="1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15D6F9-69CC-4420-97B1-5677CF8D5936}"/>
              </a:ext>
            </a:extLst>
          </p:cNvPr>
          <p:cNvPicPr>
            <a:picLocks noChangeAspect="1"/>
          </p:cNvPicPr>
          <p:nvPr>
            <a:audi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st="630" end="817.09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1040" y="2202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5257800" cy="4603955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0414C1E-6105-47B6-9F30-55D6E4EF439C}"/>
              </a:ext>
            </a:extLst>
          </p:cNvPr>
          <p:cNvSpPr/>
          <p:nvPr/>
        </p:nvSpPr>
        <p:spPr>
          <a:xfrm>
            <a:off x="2628900" y="618203"/>
            <a:ext cx="6096000" cy="55011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latin typeface="UVN Huong Que Nang" panose="020E0804040705030404" pitchFamily="34" charset="0"/>
                <a:ea typeface="Umbra" panose="02020500000000000000" pitchFamily="18" charset="0"/>
                <a:cs typeface="Umbra" panose="02020500000000000000" pitchFamily="18" charset="0"/>
              </a:rPr>
              <a:t>CON </a:t>
            </a:r>
            <a:r>
              <a:rPr lang="en-US" sz="9600">
                <a:solidFill>
                  <a:srgbClr val="FFFF00"/>
                </a:solidFill>
                <a:latin typeface="UVN Huong Que Nang" panose="020E0804040705030404" pitchFamily="34" charset="0"/>
                <a:ea typeface="Umbra" panose="02020500000000000000" pitchFamily="18" charset="0"/>
                <a:cs typeface="Umbra" panose="02020500000000000000" pitchFamily="18" charset="0"/>
              </a:rPr>
              <a:t>H</a:t>
            </a:r>
            <a:r>
              <a:rPr lang="en-US" sz="9600">
                <a:solidFill>
                  <a:schemeClr val="bg1"/>
                </a:solidFill>
                <a:latin typeface="UVN Huong Que Nang" panose="020E0804040705030404" pitchFamily="34" charset="0"/>
                <a:ea typeface="Umbra" panose="02020500000000000000" pitchFamily="18" charset="0"/>
                <a:cs typeface="Umbra" panose="02020500000000000000" pitchFamily="18" charset="0"/>
              </a:rPr>
              <a:t>Ổ</a:t>
            </a:r>
          </a:p>
        </p:txBody>
      </p:sp>
    </p:spTree>
    <p:extLst>
      <p:ext uri="{BB962C8B-B14F-4D97-AF65-F5344CB8AC3E}">
        <p14:creationId xmlns:p14="http://schemas.microsoft.com/office/powerpoint/2010/main" val="63388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406D0-CC2A-41C8-9DBD-6C7790920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71" y="485950"/>
            <a:ext cx="2967404" cy="2598386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67DAFB9F-7CD4-4C5B-9D87-48F513947F4A}"/>
              </a:ext>
            </a:extLst>
          </p:cNvPr>
          <p:cNvSpPr/>
          <p:nvPr/>
        </p:nvSpPr>
        <p:spPr>
          <a:xfrm>
            <a:off x="853573" y="381000"/>
            <a:ext cx="3429000" cy="280828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chemeClr val="bg1"/>
                </a:solidFill>
                <a:latin typeface="UVN Huong Que Nang" panose="020E0804040705030404" pitchFamily="34" charset="0"/>
                <a:ea typeface="Umbra" panose="02020500000000000000" pitchFamily="18" charset="0"/>
                <a:cs typeface="Umbra" panose="02020500000000000000" pitchFamily="18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581B7D-4751-4B01-9A80-B1E4B3C75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98" y="3533179"/>
            <a:ext cx="2967404" cy="2598386"/>
          </a:xfrm>
          <a:prstGeom prst="rect">
            <a:avLst/>
          </a:prstGeom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0F2C289-8FE0-48D2-84DB-90EE39670EEA}"/>
              </a:ext>
            </a:extLst>
          </p:cNvPr>
          <p:cNvSpPr/>
          <p:nvPr/>
        </p:nvSpPr>
        <p:spPr>
          <a:xfrm>
            <a:off x="4648200" y="3428229"/>
            <a:ext cx="3429000" cy="280828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chemeClr val="bg1"/>
                </a:solidFill>
                <a:latin typeface="UVN Huong Que Nang" panose="020E0804040705030404" pitchFamily="34" charset="0"/>
                <a:ea typeface="Umbra" panose="02020500000000000000" pitchFamily="18" charset="0"/>
                <a:cs typeface="Umbra" panose="02020500000000000000" pitchFamily="18" charset="0"/>
              </a:rPr>
              <a:t>4</a:t>
            </a:r>
          </a:p>
        </p:txBody>
      </p:sp>
      <p:pic>
        <p:nvPicPr>
          <p:cNvPr id="3" name="hinhxe" descr="A picture containing transport&#10;&#10;Description generated with high confidence">
            <a:extLst>
              <a:ext uri="{FF2B5EF4-FFF2-40B4-BE49-F238E27FC236}">
                <a16:creationId xmlns:a16="http://schemas.microsoft.com/office/drawing/2014/main" id="{CD1EAD91-59F9-494E-BC2B-5BDA07493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38" y="546348"/>
            <a:ext cx="2941525" cy="2477590"/>
          </a:xfrm>
          <a:prstGeom prst="rect">
            <a:avLst/>
          </a:prstGeom>
        </p:spPr>
      </p:pic>
      <p:sp>
        <p:nvSpPr>
          <p:cNvPr id="8" name="che2">
            <a:extLst>
              <a:ext uri="{FF2B5EF4-FFF2-40B4-BE49-F238E27FC236}">
                <a16:creationId xmlns:a16="http://schemas.microsoft.com/office/drawing/2014/main" id="{ACB7A71D-784F-4183-B829-FB1874CFAD33}"/>
              </a:ext>
            </a:extLst>
          </p:cNvPr>
          <p:cNvSpPr/>
          <p:nvPr/>
        </p:nvSpPr>
        <p:spPr>
          <a:xfrm>
            <a:off x="4648200" y="381000"/>
            <a:ext cx="3429000" cy="280828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chemeClr val="bg1"/>
                </a:solidFill>
                <a:latin typeface="UVN Huong Que Nang" panose="020E0804040705030404" pitchFamily="34" charset="0"/>
                <a:ea typeface="Umbra" panose="02020500000000000000" pitchFamily="18" charset="0"/>
                <a:cs typeface="Umbra" panose="02020500000000000000" pitchFamily="18" charset="0"/>
              </a:rPr>
              <a:t>2</a:t>
            </a:r>
          </a:p>
        </p:txBody>
      </p:sp>
      <p:pic>
        <p:nvPicPr>
          <p:cNvPr id="9" name="hinhxe" descr="A picture containing transport&#10;&#10;Description generated with high confidence">
            <a:extLst>
              <a:ext uri="{FF2B5EF4-FFF2-40B4-BE49-F238E27FC236}">
                <a16:creationId xmlns:a16="http://schemas.microsoft.com/office/drawing/2014/main" id="{974CAD66-DA8B-484B-A59B-B1059F75C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1" y="3622621"/>
            <a:ext cx="2941525" cy="2477590"/>
          </a:xfrm>
          <a:prstGeom prst="rect">
            <a:avLst/>
          </a:prstGeom>
        </p:spPr>
      </p:pic>
      <p:sp>
        <p:nvSpPr>
          <p:cNvPr id="10" name="che2">
            <a:extLst>
              <a:ext uri="{FF2B5EF4-FFF2-40B4-BE49-F238E27FC236}">
                <a16:creationId xmlns:a16="http://schemas.microsoft.com/office/drawing/2014/main" id="{327FAB6B-A1F1-4969-BA73-D1667CCB4741}"/>
              </a:ext>
            </a:extLst>
          </p:cNvPr>
          <p:cNvSpPr/>
          <p:nvPr/>
        </p:nvSpPr>
        <p:spPr>
          <a:xfrm>
            <a:off x="853573" y="3457273"/>
            <a:ext cx="3429000" cy="280828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chemeClr val="bg1"/>
                </a:solidFill>
                <a:latin typeface="UVN Huong Que Nang" panose="020E0804040705030404" pitchFamily="34" charset="0"/>
                <a:ea typeface="Umbra" panose="02020500000000000000" pitchFamily="18" charset="0"/>
                <a:cs typeface="Umbra" panose="02020500000000000000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11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 HO 1">
            <a:extLst>
              <a:ext uri="{FF2B5EF4-FFF2-40B4-BE49-F238E27FC236}">
                <a16:creationId xmlns:a16="http://schemas.microsoft.com/office/drawing/2014/main" id="{83740B01-D3B5-4547-B092-882490C0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70733"/>
            <a:ext cx="2967404" cy="2598386"/>
          </a:xfrm>
          <a:prstGeom prst="rect">
            <a:avLst/>
          </a:prstGeom>
        </p:spPr>
      </p:pic>
      <p:sp>
        <p:nvSpPr>
          <p:cNvPr id="5" name="MANH CHE 1">
            <a:extLst>
              <a:ext uri="{FF2B5EF4-FFF2-40B4-BE49-F238E27FC236}">
                <a16:creationId xmlns:a16="http://schemas.microsoft.com/office/drawing/2014/main" id="{49985AA4-3042-499F-A271-7B2596C4B91C}"/>
              </a:ext>
            </a:extLst>
          </p:cNvPr>
          <p:cNvSpPr/>
          <p:nvPr/>
        </p:nvSpPr>
        <p:spPr>
          <a:xfrm>
            <a:off x="914400" y="381173"/>
            <a:ext cx="3272204" cy="277750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/>
              <a:t>1</a:t>
            </a:r>
            <a:endParaRPr lang="vi-VN" sz="19900" b="1"/>
          </a:p>
        </p:txBody>
      </p:sp>
      <p:pic>
        <p:nvPicPr>
          <p:cNvPr id="6" name="CON HO 1">
            <a:extLst>
              <a:ext uri="{FF2B5EF4-FFF2-40B4-BE49-F238E27FC236}">
                <a16:creationId xmlns:a16="http://schemas.microsoft.com/office/drawing/2014/main" id="{53B82E22-6AD4-4784-9464-1C6A154E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98" y="3698761"/>
            <a:ext cx="2967404" cy="2598386"/>
          </a:xfrm>
          <a:prstGeom prst="rect">
            <a:avLst/>
          </a:prstGeom>
        </p:spPr>
      </p:pic>
      <p:sp>
        <p:nvSpPr>
          <p:cNvPr id="7" name="MANH CHE 1">
            <a:extLst>
              <a:ext uri="{FF2B5EF4-FFF2-40B4-BE49-F238E27FC236}">
                <a16:creationId xmlns:a16="http://schemas.microsoft.com/office/drawing/2014/main" id="{96DBBDA3-A0E2-46F7-B74B-CB22A32FD5B2}"/>
              </a:ext>
            </a:extLst>
          </p:cNvPr>
          <p:cNvSpPr/>
          <p:nvPr/>
        </p:nvSpPr>
        <p:spPr>
          <a:xfrm>
            <a:off x="5069498" y="3609201"/>
            <a:ext cx="3272204" cy="277750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/>
              <a:t>4</a:t>
            </a:r>
            <a:endParaRPr lang="vi-VN" sz="19900" b="1"/>
          </a:p>
        </p:txBody>
      </p:sp>
      <p:pic>
        <p:nvPicPr>
          <p:cNvPr id="9" name="XE O TO 2" descr="A close up of a logo&#10;&#10;Description generated with high confidence">
            <a:extLst>
              <a:ext uri="{FF2B5EF4-FFF2-40B4-BE49-F238E27FC236}">
                <a16:creationId xmlns:a16="http://schemas.microsoft.com/office/drawing/2014/main" id="{662A33A5-82D6-4731-98C8-BFD426653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55" y="497627"/>
            <a:ext cx="3119804" cy="2598386"/>
          </a:xfrm>
          <a:prstGeom prst="rect">
            <a:avLst/>
          </a:prstGeom>
        </p:spPr>
      </p:pic>
      <p:sp>
        <p:nvSpPr>
          <p:cNvPr id="10" name="MANH CHE 2">
            <a:extLst>
              <a:ext uri="{FF2B5EF4-FFF2-40B4-BE49-F238E27FC236}">
                <a16:creationId xmlns:a16="http://schemas.microsoft.com/office/drawing/2014/main" id="{5F1468F0-EEFD-48FD-B8EB-52BF24585C6D}"/>
              </a:ext>
            </a:extLst>
          </p:cNvPr>
          <p:cNvSpPr/>
          <p:nvPr/>
        </p:nvSpPr>
        <p:spPr>
          <a:xfrm>
            <a:off x="5089755" y="408067"/>
            <a:ext cx="3272204" cy="277750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/>
              <a:t>2</a:t>
            </a:r>
            <a:endParaRPr lang="vi-VN" sz="19900" b="1"/>
          </a:p>
        </p:txBody>
      </p:sp>
      <p:pic>
        <p:nvPicPr>
          <p:cNvPr id="11" name="XE O TO 2" descr="A close up of a logo&#10;&#10;Description generated with high confidence">
            <a:extLst>
              <a:ext uri="{FF2B5EF4-FFF2-40B4-BE49-F238E27FC236}">
                <a16:creationId xmlns:a16="http://schemas.microsoft.com/office/drawing/2014/main" id="{5D4F8CBC-5444-44E5-AE30-CC7C923B6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3682684"/>
            <a:ext cx="3119804" cy="2598386"/>
          </a:xfrm>
          <a:prstGeom prst="rect">
            <a:avLst/>
          </a:prstGeom>
        </p:spPr>
      </p:pic>
      <p:sp>
        <p:nvSpPr>
          <p:cNvPr id="12" name="MANH CHE 2">
            <a:extLst>
              <a:ext uri="{FF2B5EF4-FFF2-40B4-BE49-F238E27FC236}">
                <a16:creationId xmlns:a16="http://schemas.microsoft.com/office/drawing/2014/main" id="{3FE8CBAB-DAC5-4F80-8262-2D37E6A9AA58}"/>
              </a:ext>
            </a:extLst>
          </p:cNvPr>
          <p:cNvSpPr/>
          <p:nvPr/>
        </p:nvSpPr>
        <p:spPr>
          <a:xfrm>
            <a:off x="918882" y="3593124"/>
            <a:ext cx="3272204" cy="277750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/>
              <a:t>3</a:t>
            </a:r>
            <a:endParaRPr lang="vi-VN" sz="19900" b="1"/>
          </a:p>
        </p:txBody>
      </p:sp>
    </p:spTree>
    <p:extLst>
      <p:ext uri="{BB962C8B-B14F-4D97-AF65-F5344CB8AC3E}">
        <p14:creationId xmlns:p14="http://schemas.microsoft.com/office/powerpoint/2010/main" val="28110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 - &amp;quot;Trò chơi lật hình&amp;quot;&quot;/&gt;&lt;property id=&quot;20307&quot; value=&quot;256&quot;/&gt;&lt;/object&gt;&lt;object type=&quot;3&quot; unique_id=&quot;10011&quot;&gt;&lt;property id=&quot;20148&quot; value=&quot;5&quot;/&gt;&lt;property id=&quot;20300&quot; value=&quot;Slide 2&quot;/&gt;&lt;property id=&quot;20307&quot; value=&quot;257&quot;/&gt;&lt;/object&gt;&lt;object type=&quot;3&quot; unique_id=&quot;10020&quot;&gt;&lt;property id=&quot;20148&quot; value=&quot;5&quot;/&gt;&lt;property id=&quot;20300&quot; value=&quot;Slide 3&quot;/&gt;&lt;property id=&quot;20307&quot; value=&quot;258&quot;/&gt;&lt;/object&gt;&lt;object type=&quot;3&quot; unique_id=&quot;10021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IONID" val="13646f0a-35c1-4c20-a480-1b6ba1741bd0"/>
  <p:tag name="TEMPPRESENTATIONFILE" val="C:\Users\Administrator\AppData\Local\Temp\tmp709B.tm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57</Words>
  <PresentationFormat>Trình chiếu Trên màn hình (4:3)</PresentationFormat>
  <Paragraphs>14</Paragraphs>
  <Slides>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UVN Huong Que Nang</vt:lpstr>
      <vt:lpstr>UVN Nhan Nang</vt:lpstr>
      <vt:lpstr>Office Theme</vt:lpstr>
      <vt:lpstr>Office</vt:lpstr>
      <vt:lpstr>Trò chơi lật hình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2023-09-16T10:50:16Z</dcterms:modified>
</cp:coreProperties>
</file>