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69" r:id="rId2"/>
    <p:sldId id="256" r:id="rId3"/>
    <p:sldId id="466" r:id="rId4"/>
    <p:sldId id="467" r:id="rId5"/>
    <p:sldId id="475" r:id="rId6"/>
    <p:sldId id="462" r:id="rId7"/>
    <p:sldId id="476" r:id="rId8"/>
    <p:sldId id="477" r:id="rId9"/>
    <p:sldId id="260" r:id="rId10"/>
    <p:sldId id="478" r:id="rId11"/>
    <p:sldId id="479" r:id="rId12"/>
    <p:sldId id="261" r:id="rId13"/>
    <p:sldId id="263" r:id="rId14"/>
    <p:sldId id="480" r:id="rId15"/>
    <p:sldId id="474" r:id="rId16"/>
    <p:sldId id="481" r:id="rId17"/>
    <p:sldId id="461" r:id="rId1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anh ninh" initials="" lastIdx="1" clrIdx="0">
    <p:extLst>
      <p:ext uri="{19B8F6BF-5375-455C-9EA6-DF929625EA0E}">
        <p15:presenceInfo xmlns:p15="http://schemas.microsoft.com/office/powerpoint/2012/main" userId="531014009859b8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4"/>
    <p:restoredTop sz="93241"/>
  </p:normalViewPr>
  <p:slideViewPr>
    <p:cSldViewPr snapToGrid="0">
      <p:cViewPr>
        <p:scale>
          <a:sx n="110" d="100"/>
          <a:sy n="110" d="100"/>
        </p:scale>
        <p:origin x="-656" y="-32"/>
      </p:cViewPr>
      <p:guideLst/>
    </p:cSldViewPr>
  </p:slideViewPr>
  <p:notesTextViewPr>
    <p:cViewPr>
      <p:scale>
        <a:sx n="1" d="1"/>
        <a:sy n="1" d="1"/>
      </p:scale>
      <p:origin x="0" y="-17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12T21:09:58.58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BA71-0102-E549-8CFE-C81148265F5C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F75B-AACB-5E46-AC87-45AB5B0C97C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022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PIC 1: COMPUTER- I LIKE COMPUTERS</a:t>
            </a:r>
          </a:p>
          <a:p>
            <a:r>
              <a:rPr lang="en-VN" dirty="0"/>
              <a:t>PIC 2: PE- I LIKE PE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989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let pupils think and give answer: music- singer; picture- painter- chalk- teacher- computer- IT teacher/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27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explain the rule</a:t>
            </a:r>
          </a:p>
          <a:p>
            <a:r>
              <a:rPr lang="en-VN" dirty="0"/>
              <a:t>cover again to practice making sentences </a:t>
            </a:r>
          </a:p>
          <a:p>
            <a:r>
              <a:rPr lang="en-VN" dirty="0"/>
              <a:t>use unit flashcards to FLASH randomly, reversely and repeatedly to practice making sentences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4347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let pupils guess the job to practice saying “I ile music because I want to be a singer”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2700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music- singer</a:t>
            </a:r>
          </a:p>
          <a:p>
            <a:r>
              <a:rPr lang="en-VN" dirty="0"/>
              <a:t>if time allowed, let pupils play the game to practice the structure </a:t>
            </a:r>
          </a:p>
          <a:p>
            <a:r>
              <a:rPr lang="en-GB" dirty="0"/>
              <a:t>https://</a:t>
            </a:r>
            <a:r>
              <a:rPr lang="en-GB" dirty="0" err="1"/>
              <a:t>learnenglishkids.britishcouncil.org</a:t>
            </a:r>
            <a:r>
              <a:rPr lang="en-GB" dirty="0"/>
              <a:t>/word-games/jobs-1</a:t>
            </a:r>
            <a:endParaRPr lang="en-VN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20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PLAY THE SONG ONCE TO HELP PUPILS RECALL THE RYTHMS AND LYRICS</a:t>
            </a:r>
          </a:p>
          <a:p>
            <a:r>
              <a:rPr lang="en-VN" dirty="0"/>
              <a:t>PLAY “I LIKE” PAUSE, MIMING AN ACTION, GUIDE PUPILS TO SING, SING WITH THEM</a:t>
            </a:r>
          </a:p>
          <a:p>
            <a:r>
              <a:rPr lang="en-VN" dirty="0"/>
              <a:t>REPEAT SEVERAL ACTIONS</a:t>
            </a:r>
          </a:p>
          <a:p>
            <a:r>
              <a:rPr lang="en-VN" dirty="0"/>
              <a:t>LET SOME GROUPS TO COMPETE IF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364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01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BDAC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86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BDAC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931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207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26488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3497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read out loud together, correct pronunciation if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822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6A1E19-8E47-EB20-B7F5-A501D56F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6569-938B-06D4-7024-0D47FF3D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2499-E736-A7F2-54C4-E2B41908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7151-EF66-2C5D-8371-FB54714A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88908-B31C-6909-DBC4-D69FD34390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0952" y="525146"/>
            <a:ext cx="9390096" cy="528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71FE9-28D6-C277-A5DA-1D6A4A707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366" y="755253"/>
            <a:ext cx="9506655" cy="53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337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63F2-4D84-1DEA-F1B5-432BF4C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0966-7A3E-AA81-C9B2-620D6E6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3E829-00FF-1DD9-9EE3-E64FE46C3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96319-C223-07B2-C103-3C235FF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8BDA4-8B7B-1638-D667-68784E10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37D1C-BE90-855D-689F-A5A0A5F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153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C4C7-EBB6-1E26-7D83-A381CCC1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E2D3-50A4-919C-28D7-6999BDFE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09310-4BF3-7AF3-0725-CA8C35E42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4A21-1FA3-61F1-DFE7-068387639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5250-E13E-8587-5C00-8230D5693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83BB0-195D-40C5-EF0E-C8455B54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63C77-2BA5-CB5A-6656-F5B15F31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D1DA3-EC3F-D636-F07D-D99462D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96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39DC-B1E7-0C58-B760-CCB9599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650B7-0BA8-D646-60D7-FC0390820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AE375-DAE4-2580-5B05-A5455ADB4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5788D-15C9-C659-F4B2-9A3FB737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03973-535F-14A0-F7D9-D3F9D568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2D3BB-E10C-45CF-04B9-406064B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429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21CB-3C33-8AF8-F27F-110BF0AD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8FCD1-8839-26C0-69A2-8740B5FFB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133D7-5078-A8BE-28A6-FC4DE585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68D4-42B1-17C5-AD7B-126D7447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BC8E-2111-C156-559B-15EDC19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9895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351E2-DD73-0D86-84B3-84E217C8D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5124C-DDEF-9FD2-FC4B-6F6DEC73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832C-24F1-2A66-E627-C8B52B0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3A07-869C-FC29-25AA-DA4E4D0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FB64-6C4E-2266-96C9-EF1391A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656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6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50000">
              <a:schemeClr val="accent6">
                <a:lumMod val="20000"/>
                <a:lumOff val="80000"/>
              </a:schemeClr>
            </a:gs>
            <a:gs pos="2700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02CD-99F3-0CB4-BDD1-EBD387A9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7E9D-C497-BCFF-17F9-CC281B12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8D41-F349-B693-DC68-3D20C9C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83E07-144C-255E-92BA-592698D3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C2EE9-FB5F-0EBB-CA43-28B237375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66" y="827087"/>
            <a:ext cx="9829801" cy="5529263"/>
          </a:xfrm>
          <a:prstGeom prst="rect">
            <a:avLst/>
          </a:prstGeom>
        </p:spPr>
      </p:pic>
      <p:pic>
        <p:nvPicPr>
          <p:cNvPr id="10" name="Graphic 9" descr="Palette">
            <a:extLst>
              <a:ext uri="{FF2B5EF4-FFF2-40B4-BE49-F238E27FC236}">
                <a16:creationId xmlns:a16="http://schemas.microsoft.com/office/drawing/2014/main" id="{579FDBF9-8A39-99DE-9138-D1953E692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000" y="1646237"/>
            <a:ext cx="669395" cy="669395"/>
          </a:xfrm>
          <a:prstGeom prst="rect">
            <a:avLst/>
          </a:prstGeom>
        </p:spPr>
      </p:pic>
      <p:pic>
        <p:nvPicPr>
          <p:cNvPr id="12" name="Graphic 11" descr="Music note">
            <a:extLst>
              <a:ext uri="{FF2B5EF4-FFF2-40B4-BE49-F238E27FC236}">
                <a16:creationId xmlns:a16="http://schemas.microsoft.com/office/drawing/2014/main" id="{E530E62E-8F17-BE28-F612-E35782F862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4467" y="4827834"/>
            <a:ext cx="628933" cy="6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3FF2-AA3E-4FB1-105B-5A48D45A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B213-08F2-2083-B033-708ACF20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624D-C7C9-3957-7F51-7DDE28F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18FAD-2376-C1B3-1909-B498B6F5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AA55-C9A7-B0ED-FB07-01B6526A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D9D69-8249-282A-4D43-9917A9239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867" y="367800"/>
            <a:ext cx="10884265" cy="61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D3AFE-A82B-6A1C-EEBA-FDFC0455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FE3E3-2677-C73D-054B-B4CBC43A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169B4-DF61-CD08-9A7C-A8224270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D0662-4639-9D23-BF41-CBC394EEB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99" y="804862"/>
            <a:ext cx="9482667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721EB-155F-232F-2992-283AA6D65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0" y="785812"/>
            <a:ext cx="93980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E772D-18AF-4AE4-A809-C114EC477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825" y="684477"/>
            <a:ext cx="9758304" cy="54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90A08-F567-ECE8-FA10-758CE8B83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729" y="331077"/>
            <a:ext cx="10454290" cy="5880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94136-2D1F-9CE6-2B33-DACDFA8F8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211" y="331078"/>
            <a:ext cx="10754808" cy="60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9D385-ABF3-BDD3-EF05-74DAC665C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7726" y="1110193"/>
            <a:ext cx="8976548" cy="50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1D4EC-111C-29EE-0144-D41D5E54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627" y="712920"/>
            <a:ext cx="9657173" cy="54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89C567-87DD-D453-711F-F6C34064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5527E-7751-40FE-F73E-B03185B6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3074-BE54-6A8B-E178-141AB93E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624F-1B45-104B-A445-DCFFC13D0009}" type="datetimeFigureOut">
              <a:rPr lang="en-VN" smtClean="0"/>
              <a:t>19/12/2022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581A-4E9F-B457-7FED-A29C717E3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DED9-94CF-F9F7-DA2A-AC11C96A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35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60" r:id="rId6"/>
    <p:sldLayoutId id="2147483661" r:id="rId7"/>
    <p:sldLayoutId id="2147483655" r:id="rId8"/>
    <p:sldLayoutId id="2147483662" r:id="rId9"/>
    <p:sldLayoutId id="2147483663" r:id="rId10"/>
    <p:sldLayoutId id="2147483664" r:id="rId11"/>
    <p:sldLayoutId id="2147483656" r:id="rId12"/>
    <p:sldLayoutId id="2147483653" r:id="rId13"/>
    <p:sldLayoutId id="2147483657" r:id="rId14"/>
    <p:sldLayoutId id="2147483658" r:id="rId15"/>
    <p:sldLayoutId id="2147483659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F16CC-75FC-50A6-3BEB-D0B6673A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05" y="2141317"/>
            <a:ext cx="8595709" cy="2043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38F61-9D2C-6991-97E1-F03FB42FB303}"/>
              </a:ext>
            </a:extLst>
          </p:cNvPr>
          <p:cNvSpPr txBox="1"/>
          <p:nvPr/>
        </p:nvSpPr>
        <p:spPr>
          <a:xfrm>
            <a:off x="2905246" y="2974694"/>
            <a:ext cx="1180617" cy="37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DBEC0-0E12-093F-C94E-C61685EE4FC7}"/>
              </a:ext>
            </a:extLst>
          </p:cNvPr>
          <p:cNvSpPr txBox="1"/>
          <p:nvPr/>
        </p:nvSpPr>
        <p:spPr>
          <a:xfrm>
            <a:off x="5798916" y="3345084"/>
            <a:ext cx="100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painter</a:t>
            </a:r>
          </a:p>
        </p:txBody>
      </p:sp>
    </p:spTree>
    <p:extLst>
      <p:ext uri="{BB962C8B-B14F-4D97-AF65-F5344CB8AC3E}">
        <p14:creationId xmlns:p14="http://schemas.microsoft.com/office/powerpoint/2010/main" val="13102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E15207-45EA-0A94-B04D-501BB46D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48" y="2187616"/>
            <a:ext cx="7323334" cy="2316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48EF9-895A-09A0-D535-83ECA72A96E1}"/>
              </a:ext>
            </a:extLst>
          </p:cNvPr>
          <p:cNvSpPr txBox="1"/>
          <p:nvPr/>
        </p:nvSpPr>
        <p:spPr>
          <a:xfrm>
            <a:off x="5197033" y="2476982"/>
            <a:ext cx="130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617D1-A70F-187C-C65D-622393D71AC9}"/>
              </a:ext>
            </a:extLst>
          </p:cNvPr>
          <p:cNvSpPr txBox="1"/>
          <p:nvPr/>
        </p:nvSpPr>
        <p:spPr>
          <a:xfrm>
            <a:off x="2801073" y="3136739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21715-B421-F806-9632-55D43652ED37}"/>
              </a:ext>
            </a:extLst>
          </p:cNvPr>
          <p:cNvSpPr txBox="1"/>
          <p:nvPr/>
        </p:nvSpPr>
        <p:spPr>
          <a:xfrm>
            <a:off x="5197033" y="3796496"/>
            <a:ext cx="89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423651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E4650-3E60-539B-5E42-F049D02D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145" y="1585732"/>
            <a:ext cx="8595709" cy="2043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6F209-7507-EAA0-0E2C-0EE1CFD61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666" y="3429000"/>
            <a:ext cx="7323334" cy="23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610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B8C4F-6164-8D44-AEBE-36E21033B36C}"/>
              </a:ext>
            </a:extLst>
          </p:cNvPr>
          <p:cNvSpPr/>
          <p:nvPr/>
        </p:nvSpPr>
        <p:spPr>
          <a:xfrm>
            <a:off x="1527857" y="3773346"/>
            <a:ext cx="4479403" cy="148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9A22E-88B9-9D05-6346-C0F6A19D587E}"/>
              </a:ext>
            </a:extLst>
          </p:cNvPr>
          <p:cNvSpPr/>
          <p:nvPr/>
        </p:nvSpPr>
        <p:spPr>
          <a:xfrm>
            <a:off x="1958051" y="2096946"/>
            <a:ext cx="2613950" cy="148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06781-F514-64F5-7D3B-964D8109E4FE}"/>
              </a:ext>
            </a:extLst>
          </p:cNvPr>
          <p:cNvSpPr/>
          <p:nvPr/>
        </p:nvSpPr>
        <p:spPr>
          <a:xfrm>
            <a:off x="6184743" y="3429000"/>
            <a:ext cx="3607440" cy="148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F2F34-D9E5-5BAF-15E9-41F98E2083A9}"/>
              </a:ext>
            </a:extLst>
          </p:cNvPr>
          <p:cNvSpPr/>
          <p:nvPr/>
        </p:nvSpPr>
        <p:spPr>
          <a:xfrm>
            <a:off x="5933956" y="1603095"/>
            <a:ext cx="4109013" cy="862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21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394288-2C7A-5BDE-8741-5F968E772D06}"/>
              </a:ext>
            </a:extLst>
          </p:cNvPr>
          <p:cNvSpPr txBox="1"/>
          <p:nvPr/>
        </p:nvSpPr>
        <p:spPr>
          <a:xfrm>
            <a:off x="1632031" y="1469985"/>
            <a:ext cx="429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a maths teacher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944B9-D7A1-4297-F3B7-32AD9C513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34" b="21434"/>
          <a:stretch/>
        </p:blipFill>
        <p:spPr>
          <a:xfrm>
            <a:off x="4979393" y="810228"/>
            <a:ext cx="3239271" cy="2864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5E638-222A-3D6E-874B-59F3971E7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</a:extLst>
          </a:blip>
          <a:srcRect t="16034" b="21434"/>
          <a:stretch/>
        </p:blipFill>
        <p:spPr>
          <a:xfrm>
            <a:off x="4979393" y="810228"/>
            <a:ext cx="3239271" cy="28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94DDB-C824-1BD9-CACD-0CAA6BD9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949" y="1099595"/>
            <a:ext cx="3433238" cy="4855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0CDAE-1DC7-CC44-851D-0847A083F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intensity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2949" y="1099595"/>
            <a:ext cx="3433238" cy="4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4AD8A-FA1F-BAA5-3DCB-88DCB7E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8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20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697" y="389745"/>
            <a:ext cx="2758190" cy="1019331"/>
          </a:xfrm>
        </p:spPr>
        <p:txBody>
          <a:bodyPr/>
          <a:lstStyle/>
          <a:p>
            <a:r>
              <a:rPr lang="en-VN" dirty="0">
                <a:solidFill>
                  <a:srgbClr val="0070C0"/>
                </a:solidFill>
              </a:rPr>
              <a:t>I LIKE…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5ABD4-B132-02FE-D3C7-3BCA2CC90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86"/>
          <a:stretch/>
        </p:blipFill>
        <p:spPr>
          <a:xfrm>
            <a:off x="5579909" y="2404609"/>
            <a:ext cx="2813098" cy="172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DC721-D870-8C56-D052-34517E3C0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81" y="768350"/>
            <a:ext cx="2819429" cy="39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573D4-D6AB-48A0-447C-9AC827D1D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300" y="0"/>
            <a:ext cx="48490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38E07-35AA-E142-F30E-D21E67DF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05" y="1119429"/>
            <a:ext cx="10515600" cy="558799"/>
          </a:xfrm>
        </p:spPr>
        <p:txBody>
          <a:bodyPr>
            <a:noAutofit/>
          </a:bodyPr>
          <a:lstStyle/>
          <a:p>
            <a:r>
              <a:rPr lang="en-VN" sz="4800" b="1" dirty="0">
                <a:solidFill>
                  <a:srgbClr val="FF0000"/>
                </a:solidFill>
              </a:rPr>
              <a:t>SINGING CONTEST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847F0-D591-7AB4-B5DD-BEB54E3B3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Track 81.mp3">
            <a:hlinkClick r:id="" action="ppaction://media"/>
            <a:extLst>
              <a:ext uri="{FF2B5EF4-FFF2-40B4-BE49-F238E27FC236}">
                <a16:creationId xmlns:a16="http://schemas.microsoft.com/office/drawing/2014/main" id="{B5FA19D6-360E-DBC9-0CAA-BE472B155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3441" y="23210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E7E96-43BC-ADBC-89DF-FF916D81D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403" y="2578743"/>
            <a:ext cx="7510604" cy="17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E7E96-43BC-ADBC-89DF-FF916D81D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403" y="2578743"/>
            <a:ext cx="7510604" cy="1700514"/>
          </a:xfrm>
          <a:prstGeom prst="rect">
            <a:avLst/>
          </a:prstGeom>
        </p:spPr>
      </p:pic>
      <p:pic>
        <p:nvPicPr>
          <p:cNvPr id="2" name="Track 84.mp3">
            <a:hlinkClick r:id="" action="ppaction://media"/>
            <a:extLst>
              <a:ext uri="{FF2B5EF4-FFF2-40B4-BE49-F238E27FC236}">
                <a16:creationId xmlns:a16="http://schemas.microsoft.com/office/drawing/2014/main" id="{3557592E-D4A5-235E-935F-67C977733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0233" y="42792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E7E96-43BC-ADBC-89DF-FF916D81D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7" r="47509"/>
          <a:stretch/>
        </p:blipFill>
        <p:spPr>
          <a:xfrm>
            <a:off x="2245489" y="1485417"/>
            <a:ext cx="1840375" cy="1700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F9C61B-FF1C-FC16-3B4D-9CECC384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87"/>
          <a:stretch/>
        </p:blipFill>
        <p:spPr>
          <a:xfrm>
            <a:off x="3935392" y="2245006"/>
            <a:ext cx="1961266" cy="1700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A1EE1-F5DE-0FBC-1C22-C3E595E5F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027"/>
          <a:stretch/>
        </p:blipFill>
        <p:spPr>
          <a:xfrm>
            <a:off x="4815070" y="3185931"/>
            <a:ext cx="2176040" cy="1700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E66E4-340B-6BE6-86A7-A84559609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43" r="24161"/>
          <a:stretch/>
        </p:blipFill>
        <p:spPr>
          <a:xfrm>
            <a:off x="6625864" y="3802766"/>
            <a:ext cx="1817225" cy="17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F16CC-75FC-50A6-3BEB-D0B6673A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223" y="1546024"/>
            <a:ext cx="6943912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15207-45EA-0A94-B04D-501BB46DF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291" y="3429000"/>
            <a:ext cx="6211800" cy="19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180</Words>
  <Application>Microsoft Macintosh PowerPoint</Application>
  <PresentationFormat>Widescreen</PresentationFormat>
  <Paragraphs>38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I LIKE…</vt:lpstr>
      <vt:lpstr>SINGING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oanh ninh</cp:lastModifiedBy>
  <cp:revision>15</cp:revision>
  <dcterms:created xsi:type="dcterms:W3CDTF">2022-12-12T09:03:08Z</dcterms:created>
  <dcterms:modified xsi:type="dcterms:W3CDTF">2022-12-18T19:16:05Z</dcterms:modified>
</cp:coreProperties>
</file>