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7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1.wav"/><Relationship Id="rId14" Type="http://schemas.openxmlformats.org/officeDocument/2006/relationships/audio" Target="../media/audio2.wav"/><Relationship Id="rId13" Type="http://schemas.microsoft.com/office/2007/relationships/hdphoto" Target="../media/image16.wdp"/><Relationship Id="rId12" Type="http://schemas.openxmlformats.org/officeDocument/2006/relationships/image" Target="../media/image15.png"/><Relationship Id="rId11" Type="http://schemas.openxmlformats.org/officeDocument/2006/relationships/image" Target="../media/image14.GIF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19.GIF"/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23.GIF"/><Relationship Id="rId4" Type="http://schemas.openxmlformats.org/officeDocument/2006/relationships/image" Target="../media/image22.jpeg"/><Relationship Id="rId3" Type="http://schemas.openxmlformats.org/officeDocument/2006/relationships/image" Target="../media/image13.jpeg"/><Relationship Id="rId2" Type="http://schemas.openxmlformats.org/officeDocument/2006/relationships/image" Target="../media/image21.GIF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7162800" cy="110553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em!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165" y="1313815"/>
            <a:ext cx="10662285" cy="32150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99790" y="2541905"/>
            <a:ext cx="1274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399790" y="3301365"/>
            <a:ext cx="1372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724525" y="262699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724525" y="330136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105140" y="254190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10514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0586720" y="2541905"/>
            <a:ext cx="1408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058672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9010" y="556895"/>
            <a:ext cx="9973310" cy="584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439420"/>
            <a:ext cx="10020300" cy="580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3925" y="1186815"/>
            <a:ext cx="10088245" cy="449072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39115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344285" y="4594225"/>
            <a:ext cx="723265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7181850" y="4594225"/>
            <a:ext cx="77851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817753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303655"/>
            <a:ext cx="10609580" cy="41357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43166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8764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0456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20598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60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14 + 2 =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16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15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19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16 + 2 =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17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10 + 8 =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  <a:endParaRPr lang="en-US" sz="4800" b="1"/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82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27494" y="3219271"/>
              <a:ext cx="4988719" cy="1938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17 -2</a:t>
              </a:r>
              <a:endPara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tiết) 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hong-chong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2745" y="104775"/>
            <a:ext cx="11640185" cy="602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2815" y="1309370"/>
            <a:ext cx="10469880" cy="37966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509010" y="3962400"/>
            <a:ext cx="606425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684010" y="3962400"/>
            <a:ext cx="62611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9780905" y="3962400"/>
            <a:ext cx="594360" cy="765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WPS Presentation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Adobe Caslon Pro Bold</vt:lpstr>
      <vt:lpstr>Segoe Print</vt:lpstr>
      <vt:lpstr>Microsoft YaHei</vt:lpstr>
      <vt:lpstr>Arial Unicode MS</vt:lpstr>
      <vt:lpstr>Calibri</vt:lpstr>
      <vt:lpstr>Calibri Light</vt:lpstr>
      <vt:lpstr>1_Office Theme</vt:lpstr>
      <vt:lpstr>2_Office Theme</vt:lpstr>
      <vt:lpstr>3_Office Theme</vt:lpstr>
      <vt:lpstr>PowerPoint 演示文稿</vt:lpstr>
      <vt:lpstr>Travelling with Doraemon</vt:lpstr>
      <vt:lpstr>PowerPoint 演示文稿</vt:lpstr>
      <vt:lpstr>PowerPoint 演示文稿</vt:lpstr>
      <vt:lpstr>PowerPoint 演示文稿</vt:lpstr>
      <vt:lpstr>Bye bye!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toanbh</cp:lastModifiedBy>
  <cp:revision>2</cp:revision>
  <dcterms:created xsi:type="dcterms:W3CDTF">2020-10-02T12:21:00Z</dcterms:created>
  <dcterms:modified xsi:type="dcterms:W3CDTF">2020-10-06T04:29:37Z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