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57" r:id="rId4"/>
    <p:sldId id="258" r:id="rId5"/>
    <p:sldId id="259" r:id="rId6"/>
    <p:sldId id="269" r:id="rId7"/>
    <p:sldId id="260" r:id="rId8"/>
    <p:sldId id="261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4" d="100"/>
          <a:sy n="84" d="100"/>
        </p:scale>
        <p:origin x="-15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5659A3-D613-4A07-AD11-EA1872510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27986E-793F-4E64-A249-FF20A30F9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81550B-62BC-466E-B78D-0312F2FA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1F8880-91F3-4104-906D-BC02EAD3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1D4AE0-C58D-40CB-8D5A-5E9EAE36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99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D695B-AF9B-404B-970A-50B9F945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76FAF3-27B3-4971-9AD0-777BE3EB0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2F5429-B7EA-45F6-BDF1-E46918EC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43C81F-403A-42E3-9E47-7DCA0FDA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895CD8-219C-41E3-9163-2EDAA8EA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7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009E756-F9A9-4118-A6C7-23AB2CD30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01E785-121C-4564-9D80-C7070A88B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A63A3E-7668-41F9-9BAA-DC5F93305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B580E0-BBEE-46FC-8F24-1730AD87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3DBD9D-C0D4-4C36-8909-F0A72388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19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B4EA97-EE53-4801-A74B-14AC43C0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0F2A48-542A-4A2A-8735-27E6CDC94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E0E0D1-A2AB-4233-8037-C1CCA351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C31A08-C64B-46DC-A0ED-BFFDC421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5D9798-2AFE-4AEB-A9C9-B1DB087D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12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87134-0C27-4988-8B22-71E29814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E59517-6AA4-46AC-992A-64359845D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40A266-14D1-4D69-A375-8DA1FA84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D78F81-4BBD-4F97-A179-70ABC436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11F8C5-369B-4A97-B131-67093CB5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529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6498B5-8F65-4F31-952E-E3FDE411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75C699-61F8-4A41-9E95-C76E65D68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B8993A-2170-4DE9-BB43-275E07804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59CD08-24F9-4E65-BDE8-099E172C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F0C0A2-7AA6-4A4C-ABF6-1DDFC724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D9C1AB-30DC-4BCA-840B-A50BC947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67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DA060-0AF4-4818-A470-5C167B99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26BFC1-7B2F-49EA-B99B-B1A0F7EBF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B25D0DD-771A-4F0D-AB45-6B6E59356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2041F1E-41B8-42C5-8571-6954367C1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F178D4D-7778-4CDF-9C9A-342FF013F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A08E1-8267-45E1-9534-CB7E1607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B6195CB-3A60-4926-87BF-509DC749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A8D03DE-4AE7-4BCA-8FC5-102B41F4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60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C3CD6-1A8D-4FC4-98A8-58262BEE3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6D14058-3310-4344-8554-8FDE2E37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27802E2-5CC3-4B3C-8B56-90FD46AE8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4CA6867-17F7-4487-97A7-B5259B0F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57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03FB9E1-7606-486F-8E5A-50E2B3AB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A63BB6F-3617-43E5-B843-024B1951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838837-1495-4F9E-9F96-B6249CC8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45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EA11B3-2DF6-4F83-A3D3-2A96E15A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A51575-B604-4D32-8BAA-F541B6A9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5124C8-7C0D-411B-8CB3-DFD26510E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381416-4525-47A7-BD47-97FD32BC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35520E-AA30-4D0D-99E7-2E41E56F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F1D14E-A243-401B-80A9-55E09EE6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21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4B09D2-8F4A-48BC-9978-D9A08195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EEA9746-6338-4F14-BB18-2301C3DAE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E854FA-235E-494B-B050-87FB40316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AC9EC3-7614-4571-A772-8B75A9A4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D72F75-816B-49CC-B4DB-9EA17810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8F0668-06B8-4C44-A93D-BEB7335F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779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5A7A3CE-FE1F-4EC6-9F0C-44489E69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6B33ED-B963-4F26-8FC0-A81CFC74E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9BA9E1-22AC-4159-AEC9-BCAE41F04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7C8339-09F9-4E6F-AD3E-5541C85D9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2044F0-DE76-42C2-8913-B7F4666F8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066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053D33-E540-4305-8682-61296387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04" y="553156"/>
            <a:ext cx="10278618" cy="554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07B3FCD-EE2C-439A-8C5B-E65AFEC9D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73" y="948267"/>
            <a:ext cx="10262838" cy="431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36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46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4D01FB6-0B9E-437F-A39B-8C9C2823A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8" y="1401741"/>
            <a:ext cx="9132710" cy="2134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8B5D1D8-860D-4BF1-BC90-F7AB60802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306" y="3771718"/>
            <a:ext cx="9105294" cy="224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2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E6C808-6E76-4540-ACA2-C9C1F5E84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20" y="280158"/>
            <a:ext cx="4701123" cy="29936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B6D9D8-9D94-41DC-A9DE-4C8219677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769" y="370470"/>
            <a:ext cx="4588051" cy="29033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316B8A-DD8B-417C-8494-B277CE406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163" y="3565226"/>
            <a:ext cx="4612991" cy="29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8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38F00B0-4C65-4E17-BF77-6CD16010F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84" y="444154"/>
            <a:ext cx="10288005" cy="1304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1098E0-986D-442C-95B3-300F700DD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84" y="2036839"/>
            <a:ext cx="5248275" cy="3324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D73095-D98D-4C04-AD64-9099A609E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120" y="2036839"/>
            <a:ext cx="53435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4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952329B-38C3-4395-A593-58E8656CB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78" y="595489"/>
            <a:ext cx="5248275" cy="27234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C3915D3-AF70-44B6-964F-F0C3A2DEA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963" y="595489"/>
            <a:ext cx="4987749" cy="2723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88F8FB-0EF7-4EE4-98FB-DB16F8CAA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022" y="3609622"/>
            <a:ext cx="5068711" cy="272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1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1CF414D-D83B-4BC6-A79F-DC96A5EA5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44" y="1727200"/>
            <a:ext cx="10397067" cy="28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8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8DED2AC-243E-47E7-8DE0-65F35A28E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6" y="677333"/>
            <a:ext cx="977794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33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A4CE3DA-717B-4C9C-B5AE-C3CB666C7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48" y="914400"/>
            <a:ext cx="9553929" cy="485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45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EF82422-7FA7-4360-B6D4-3BAD01BD2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533" y="835379"/>
            <a:ext cx="8952089" cy="494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29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Windows User</cp:lastModifiedBy>
  <cp:revision>14</cp:revision>
  <dcterms:created xsi:type="dcterms:W3CDTF">2020-09-13T11:39:07Z</dcterms:created>
  <dcterms:modified xsi:type="dcterms:W3CDTF">2020-09-17T08:14:11Z</dcterms:modified>
</cp:coreProperties>
</file>