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" panose="02040604050505020304" pitchFamily="18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5792E-9633-BFBA-63EF-5FFAA0D9DC9B}" v="81" dt="2020-08-11T14:32:3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87F5792E-9633-BFBA-63EF-5FFAA0D9DC9B}"/>
    <pc:docChg chg="modSld">
      <pc:chgData name="Người dùng Khách" userId="S::urn:spo:anon#a3d25e8665d24784db8b40b5b60cda1a191872e911952b607f7675fb564fa7e5::" providerId="AD" clId="Web-{87F5792E-9633-BFBA-63EF-5FFAA0D9DC9B}" dt="2020-08-11T14:32:37.625" v="79" actId="20577"/>
      <pc:docMkLst>
        <pc:docMk/>
      </pc:docMkLst>
      <pc:sldChg chg="modSp">
        <pc:chgData name="Người dùng Khách" userId="S::urn:spo:anon#a3d25e8665d24784db8b40b5b60cda1a191872e911952b607f7675fb564fa7e5::" providerId="AD" clId="Web-{87F5792E-9633-BFBA-63EF-5FFAA0D9DC9B}" dt="2020-08-11T14:32:37.625" v="79" actId="20577"/>
        <pc:sldMkLst>
          <pc:docMk/>
          <pc:sldMk cId="2978942938" sldId="257"/>
        </pc:sldMkLst>
        <pc:spChg chg="mod">
          <ac:chgData name="Người dùng Khách" userId="S::urn:spo:anon#a3d25e8665d24784db8b40b5b60cda1a191872e911952b607f7675fb564fa7e5::" providerId="AD" clId="Web-{87F5792E-9633-BFBA-63EF-5FFAA0D9DC9B}" dt="2020-08-11T14:32:37.625" v="79" actId="20577"/>
          <ac:spMkLst>
            <pc:docMk/>
            <pc:sldMk cId="2978942938" sldId="257"/>
            <ac:spMk id="30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30:34.124" v="38" actId="1076"/>
          <ac:spMkLst>
            <pc:docMk/>
            <pc:sldMk cId="2978942938" sldId="257"/>
            <ac:spMk id="33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30:32.265" v="36" actId="1076"/>
          <ac:spMkLst>
            <pc:docMk/>
            <pc:sldMk cId="2978942938" sldId="257"/>
            <ac:spMk id="35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35.093" v="16" actId="1076"/>
          <ac:spMkLst>
            <pc:docMk/>
            <pc:sldMk cId="2978942938" sldId="257"/>
            <ac:spMk id="37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28.561" v="15" actId="1076"/>
          <ac:spMkLst>
            <pc:docMk/>
            <pc:sldMk cId="2978942938" sldId="257"/>
            <ac:spMk id="39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25.452" v="14" actId="1076"/>
          <ac:spMkLst>
            <pc:docMk/>
            <pc:sldMk cId="2978942938" sldId="257"/>
            <ac:spMk id="41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21.936" v="13" actId="1076"/>
          <ac:spMkLst>
            <pc:docMk/>
            <pc:sldMk cId="2978942938" sldId="257"/>
            <ac:spMk id="43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20.249" v="12" actId="1076"/>
          <ac:spMkLst>
            <pc:docMk/>
            <pc:sldMk cId="2978942938" sldId="257"/>
            <ac:spMk id="45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18.311" v="11" actId="1076"/>
          <ac:spMkLst>
            <pc:docMk/>
            <pc:sldMk cId="2978942938" sldId="257"/>
            <ac:spMk id="47" creationId="{00000000-0000-0000-0000-000000000000}"/>
          </ac:spMkLst>
        </pc:spChg>
        <pc:spChg chg="mod">
          <ac:chgData name="Người dùng Khách" userId="S::urn:spo:anon#a3d25e8665d24784db8b40b5b60cda1a191872e911952b607f7675fb564fa7e5::" providerId="AD" clId="Web-{87F5792E-9633-BFBA-63EF-5FFAA0D9DC9B}" dt="2020-08-11T14:29:16.639" v="10" actId="1076"/>
          <ac:spMkLst>
            <pc:docMk/>
            <pc:sldMk cId="2978942938" sldId="257"/>
            <ac:spMk id="49" creationId="{00000000-0000-0000-0000-000000000000}"/>
          </ac:spMkLst>
        </pc:spChg>
        <pc:picChg chg="mod">
          <ac:chgData name="Người dùng Khách" userId="S::urn:spo:anon#a3d25e8665d24784db8b40b5b60cda1a191872e911952b607f7675fb564fa7e5::" providerId="AD" clId="Web-{87F5792E-9633-BFBA-63EF-5FFAA0D9DC9B}" dt="2020-08-11T14:30:58.843" v="41" actId="1076"/>
          <ac:picMkLst>
            <pc:docMk/>
            <pc:sldMk cId="2978942938" sldId="257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11408" y="5017721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2+3 </a:t>
            </a:r>
            <a:r>
              <a:rPr lang="en-US" sz="2400" dirty="0">
                <a:solidFill>
                  <a:srgbClr val="002060"/>
                </a:solidFill>
                <a:latin typeface="Century"/>
              </a:rPr>
              <a:t>= 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en-US"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68179" y="7864438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49800" y="662798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54442" y="1926587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43913" y="-50318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6366200" y="6426700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-6251181" y="5290890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5057860" y="57531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-4439634" y="140900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-5446049" y="3393078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</Words>
  <Application>Microsoft Office PowerPoint</Application>
  <PresentationFormat>Màn hình rộng</PresentationFormat>
  <Paragraphs>12</Paragraphs>
  <Slides>1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2" baseType="lpstr">
      <vt:lpstr>Office Theme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TRO GIANG</cp:lastModifiedBy>
  <cp:revision>64</cp:revision>
  <dcterms:created xsi:type="dcterms:W3CDTF">2018-10-07T02:14:13Z</dcterms:created>
  <dcterms:modified xsi:type="dcterms:W3CDTF">2020-08-11T14:32:45Z</dcterms:modified>
</cp:coreProperties>
</file>