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292" r:id="rId5"/>
    <p:sldId id="347" r:id="rId6"/>
    <p:sldId id="301" r:id="rId7"/>
    <p:sldId id="348" r:id="rId8"/>
    <p:sldId id="349" r:id="rId9"/>
    <p:sldId id="352" r:id="rId10"/>
    <p:sldId id="353" r:id="rId11"/>
    <p:sldId id="316" r:id="rId12"/>
    <p:sldId id="345" r:id="rId13"/>
    <p:sldId id="355" r:id="rId14"/>
    <p:sldId id="356" r:id="rId15"/>
    <p:sldId id="358" r:id="rId16"/>
    <p:sldId id="346" r:id="rId17"/>
    <p:sldId id="315" r:id="rId18"/>
    <p:sldId id="359" r:id="rId19"/>
    <p:sldId id="331" r:id="rId20"/>
    <p:sldId id="328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93883" autoAdjust="0"/>
  </p:normalViewPr>
  <p:slideViewPr>
    <p:cSldViewPr snapToGrid="0">
      <p:cViewPr>
        <p:scale>
          <a:sx n="60" d="100"/>
          <a:sy n="60" d="100"/>
        </p:scale>
        <p:origin x="471" y="7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5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F9FFDD-B512-44F2-853A-734DD85F6757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3.2: Speaking &amp; Writing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6" y="1339917"/>
            <a:ext cx="11671651" cy="50926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91854" y="365971"/>
            <a:ext cx="91502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Elicit important elements of an email.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038109" y="1569628"/>
            <a:ext cx="4433454" cy="752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Subject line: </a:t>
            </a:r>
            <a:r>
              <a:rPr lang="en-US" sz="2500" dirty="0">
                <a:solidFill>
                  <a:srgbClr val="0070C0"/>
                </a:solidFill>
              </a:rPr>
              <a:t>the first thing the reader sees in their inbox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42762" y="2436906"/>
            <a:ext cx="5512074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Greetings: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>
                <a:solidFill>
                  <a:srgbClr val="0070C0"/>
                </a:solidFill>
              </a:rPr>
              <a:t>a salutation to the recipient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3379827"/>
            <a:ext cx="7787573" cy="3598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Intro: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>
                <a:solidFill>
                  <a:srgbClr val="0070C0"/>
                </a:solidFill>
              </a:rPr>
              <a:t>the purpose of the email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505200" y="1945656"/>
            <a:ext cx="3532909" cy="282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1"/>
          </p:cNvCxnSpPr>
          <p:nvPr/>
        </p:nvCxnSpPr>
        <p:spPr>
          <a:xfrm flipH="1" flipV="1">
            <a:off x="1759528" y="2683098"/>
            <a:ext cx="1983234" cy="31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994072" y="3993813"/>
            <a:ext cx="3298701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Body: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>
                <a:solidFill>
                  <a:srgbClr val="0070C0"/>
                </a:solidFill>
              </a:rPr>
              <a:t>email text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7633855" y="3792655"/>
            <a:ext cx="360217" cy="1222689"/>
          </a:xfrm>
          <a:prstGeom prst="rightBrace">
            <a:avLst>
              <a:gd name="adj1" fmla="val 4016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216289" y="5225187"/>
            <a:ext cx="7978183" cy="49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Closing: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>
                <a:solidFill>
                  <a:srgbClr val="0070C0"/>
                </a:solidFill>
              </a:rPr>
              <a:t>a “see you” </a:t>
            </a:r>
            <a:r>
              <a:rPr lang="en-US" sz="2500" dirty="0">
                <a:solidFill>
                  <a:srgbClr val="0070C0"/>
                </a:solidFill>
              </a:rPr>
              <a:t>type phrase and your signature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244439" y="5474568"/>
            <a:ext cx="97185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2681288" y="3554649"/>
            <a:ext cx="823912" cy="51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1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23" grpId="0" animBg="1"/>
      <p:bldP spid="15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7454" y="457200"/>
            <a:ext cx="951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70C0"/>
                </a:solidFill>
              </a:rPr>
              <a:t>Read the notes on writing an invitation email again.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E513B-D29C-8F51-8406-88651B3C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369001"/>
            <a:ext cx="11783808" cy="3687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7782" y="1218411"/>
            <a:ext cx="1676400" cy="30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92" y="1528113"/>
            <a:ext cx="10905659" cy="3857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9018" y="469851"/>
            <a:ext cx="951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B0F0"/>
                </a:solidFill>
              </a:rPr>
              <a:t>b. Reorder the parts of the email. Use the skill box to help you.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FDBF2-52BC-6212-3C6C-5604FE7E7C6F}"/>
              </a:ext>
            </a:extLst>
          </p:cNvPr>
          <p:cNvSpPr txBox="1"/>
          <p:nvPr/>
        </p:nvSpPr>
        <p:spPr>
          <a:xfrm>
            <a:off x="385011" y="23100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6146F-4470-2908-7E2A-F9426EDBA698}"/>
              </a:ext>
            </a:extLst>
          </p:cNvPr>
          <p:cNvSpPr txBox="1"/>
          <p:nvPr/>
        </p:nvSpPr>
        <p:spPr>
          <a:xfrm>
            <a:off x="385011" y="26793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B0D66-A874-000C-72C5-648F02748CB4}"/>
              </a:ext>
            </a:extLst>
          </p:cNvPr>
          <p:cNvSpPr txBox="1"/>
          <p:nvPr/>
        </p:nvSpPr>
        <p:spPr>
          <a:xfrm>
            <a:off x="385011" y="30596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54F4D-A2D6-A11C-CAC5-DE38FD576E68}"/>
              </a:ext>
            </a:extLst>
          </p:cNvPr>
          <p:cNvSpPr txBox="1"/>
          <p:nvPr/>
        </p:nvSpPr>
        <p:spPr>
          <a:xfrm>
            <a:off x="385011" y="3457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2CDA3-6E3A-32B1-3809-89CF944BA36A}"/>
              </a:ext>
            </a:extLst>
          </p:cNvPr>
          <p:cNvSpPr txBox="1"/>
          <p:nvPr/>
        </p:nvSpPr>
        <p:spPr>
          <a:xfrm>
            <a:off x="385011" y="38572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DC3C7-0D42-CA5A-303D-CB2E92D29BFC}"/>
              </a:ext>
            </a:extLst>
          </p:cNvPr>
          <p:cNvSpPr txBox="1"/>
          <p:nvPr/>
        </p:nvSpPr>
        <p:spPr>
          <a:xfrm>
            <a:off x="385011" y="45882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71538" y="17732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1091" y="369240"/>
            <a:ext cx="1039090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Reorder parts of the email (1–6).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20" y="36924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2286000"/>
            <a:ext cx="11412667" cy="3764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44545" y="4724400"/>
            <a:ext cx="1856510" cy="156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8194" y="4516509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194" y="3927292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194" y="2172845"/>
            <a:ext cx="443344" cy="429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8194" y="3338076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194" y="2781792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8194" y="5072793"/>
            <a:ext cx="443344" cy="4157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706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6430" y="534144"/>
            <a:ext cx="633379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Complete the invitation email.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40767" y="4536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73752" y="37610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58712" y="53861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986212" y="2934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4494" y="1330036"/>
            <a:ext cx="119575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Hi Susan,</a:t>
            </a:r>
          </a:p>
          <a:p>
            <a:r>
              <a:rPr lang="en-US" sz="3600" dirty="0">
                <a:solidFill>
                  <a:srgbClr val="FF0000"/>
                </a:solidFill>
              </a:rPr>
              <a:t>Are you busy next Saturday?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I'm going rock climbing with Tim and Roger next Saturday. Do you want to come?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It costs 60 dollars to hire the safety equipment. We're meeting at 2 p.m.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Let me know by Wednesday if you want to come.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See you soon,</a:t>
            </a:r>
          </a:p>
          <a:p>
            <a:pPr>
              <a:defRPr/>
            </a:pPr>
            <a:r>
              <a:rPr lang="en-US" sz="3600" dirty="0">
                <a:solidFill>
                  <a:srgbClr val="FF0000"/>
                </a:solidFill>
              </a:rPr>
              <a:t>Ann.</a:t>
            </a:r>
          </a:p>
        </p:txBody>
      </p:sp>
    </p:spTree>
    <p:extLst>
      <p:ext uri="{BB962C8B-B14F-4D97-AF65-F5344CB8AC3E}">
        <p14:creationId xmlns:p14="http://schemas.microsoft.com/office/powerpoint/2010/main" val="116366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1" y="387926"/>
            <a:ext cx="12083979" cy="5915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2491" y="2219218"/>
            <a:ext cx="1886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At the weekend.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0207" y="2557772"/>
            <a:ext cx="1950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At the mountain.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93350" y="2904771"/>
            <a:ext cx="1704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Jack and Mike.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13899" y="2188440"/>
            <a:ext cx="1413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It’s exciting.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70368" y="2546606"/>
            <a:ext cx="1263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20 dollars.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6263" y="2904771"/>
            <a:ext cx="1752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By Wednesday.</a:t>
            </a:r>
          </a:p>
        </p:txBody>
      </p:sp>
    </p:spTree>
    <p:extLst>
      <p:ext uri="{BB962C8B-B14F-4D97-AF65-F5344CB8AC3E}">
        <p14:creationId xmlns:p14="http://schemas.microsoft.com/office/powerpoint/2010/main" val="25120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42367" y="356044"/>
            <a:ext cx="11568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B0F0"/>
                </a:solidFill>
                <a:latin typeface="+mj-lt"/>
              </a:rPr>
              <a:t>Now, write an invitation email to ask a friend to join you for an </a:t>
            </a:r>
          </a:p>
          <a:p>
            <a:r>
              <a:rPr lang="en-US" sz="3000" i="1">
                <a:solidFill>
                  <a:srgbClr val="00B0F0"/>
                </a:solidFill>
                <a:latin typeface="+mj-lt"/>
              </a:rPr>
              <a:t>activity. Write </a:t>
            </a:r>
            <a:r>
              <a:rPr lang="en-US" sz="3000" i="1" dirty="0">
                <a:solidFill>
                  <a:srgbClr val="00B0F0"/>
                </a:solidFill>
                <a:latin typeface="+mj-lt"/>
              </a:rPr>
              <a:t>60 to 80 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63766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371814"/>
            <a:ext cx="125383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To: richard@aczmail.com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Subject: </a:t>
            </a:r>
            <a:r>
              <a:rPr lang="en-US" sz="3200" dirty="0" err="1">
                <a:solidFill>
                  <a:srgbClr val="FF0000"/>
                </a:solidFill>
              </a:rPr>
              <a:t>Moutain</a:t>
            </a:r>
            <a:r>
              <a:rPr lang="en-US" sz="3200" dirty="0">
                <a:solidFill>
                  <a:srgbClr val="FF0000"/>
                </a:solidFill>
              </a:rPr>
              <a:t> biking at the weekends.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Hi Richard,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Are you busy at the weekend?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</a:rPr>
              <a:t>I'm going mountain biking at the mountain with Jack and Mike next Saturday. Do you want to join us?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</a:rPr>
              <a:t>It costs 20 dollars to hire the safety equipment. We're starting at 2 p.m.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</a:rPr>
              <a:t>Let me know by Wednesday if you want to join.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</a:rPr>
              <a:t>See you soon,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</a:rPr>
              <a:t>Scott.</a:t>
            </a:r>
          </a:p>
        </p:txBody>
      </p:sp>
    </p:spTree>
    <p:extLst>
      <p:ext uri="{BB962C8B-B14F-4D97-AF65-F5344CB8AC3E}">
        <p14:creationId xmlns:p14="http://schemas.microsoft.com/office/powerpoint/2010/main" val="777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1393" y="1155731"/>
            <a:ext cx="29575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29" y="611658"/>
            <a:ext cx="3010326" cy="192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684" y="2854907"/>
            <a:ext cx="12538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Asking and answering about an extreme sport.</a:t>
            </a:r>
          </a:p>
        </p:txBody>
      </p:sp>
    </p:spTree>
    <p:extLst>
      <p:ext uri="{BB962C8B-B14F-4D97-AF65-F5344CB8AC3E}">
        <p14:creationId xmlns:p14="http://schemas.microsoft.com/office/powerpoint/2010/main" val="353404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300789"/>
            <a:ext cx="9070207" cy="6184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4611" y="555547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3232" y="2416109"/>
            <a:ext cx="3813910" cy="77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17067-16CE-5115-2B90-FCE2C4B0E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17" y="3260969"/>
            <a:ext cx="4187022" cy="854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C2401-432E-6D1D-1625-95A84610C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73" y="4252084"/>
            <a:ext cx="4187023" cy="854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77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89" y="37934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1302671"/>
            <a:ext cx="971550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Adjectives to describe extreme sports:</a:t>
            </a:r>
            <a:r>
              <a:rPr lang="en-US" sz="3600" i="1" dirty="0">
                <a:solidFill>
                  <a:srgbClr val="0070C0"/>
                </a:solidFill>
              </a:rPr>
              <a:t> exciting, dangerous, fascinating, challenging, …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Format of an invitation email: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Start with a greeting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Check their availability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Write the invitation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Give more details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Ask for a reply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Sign off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writing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9.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Review Unit 1 (page 84 &amp; 85 -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some adjectives to talk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invite a friend to join an activity.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 an invitation email to ask a friend to join an activity.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4202" y="81689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6042" y="3539376"/>
            <a:ext cx="9955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Name the pictures.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65" y="469513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5630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435951-D109-B7E2-FD24-6DD4A7C52E43}"/>
              </a:ext>
            </a:extLst>
          </p:cNvPr>
          <p:cNvSpPr txBox="1"/>
          <p:nvPr/>
        </p:nvSpPr>
        <p:spPr>
          <a:xfrm>
            <a:off x="504843" y="2712581"/>
            <a:ext cx="3262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1. mountain </a:t>
            </a:r>
            <a:r>
              <a:rPr lang="en-US" sz="2800" dirty="0">
                <a:solidFill>
                  <a:srgbClr val="FF0000"/>
                </a:solidFill>
              </a:rPr>
              <a:t>climbing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D8DCFE-CA79-EDCF-48EA-AF374BBE1254}"/>
              </a:ext>
            </a:extLst>
          </p:cNvPr>
          <p:cNvSpPr txBox="1"/>
          <p:nvPr/>
        </p:nvSpPr>
        <p:spPr>
          <a:xfrm>
            <a:off x="4913988" y="2762652"/>
            <a:ext cx="2599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skateboarding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EC633-1030-D7D3-A276-CB57168B1865}"/>
              </a:ext>
            </a:extLst>
          </p:cNvPr>
          <p:cNvSpPr txBox="1"/>
          <p:nvPr/>
        </p:nvSpPr>
        <p:spPr>
          <a:xfrm>
            <a:off x="9415546" y="2705014"/>
            <a:ext cx="161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3. zorbing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8194B-4536-54FC-D275-691A83CB0559}"/>
              </a:ext>
            </a:extLst>
          </p:cNvPr>
          <p:cNvSpPr txBox="1"/>
          <p:nvPr/>
        </p:nvSpPr>
        <p:spPr>
          <a:xfrm>
            <a:off x="2537662" y="556591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4. wind surfing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B01BE-9D54-27F5-3618-59165634D154}"/>
              </a:ext>
            </a:extLst>
          </p:cNvPr>
          <p:cNvSpPr txBox="1"/>
          <p:nvPr/>
        </p:nvSpPr>
        <p:spPr>
          <a:xfrm>
            <a:off x="6891669" y="5565910"/>
            <a:ext cx="2905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5. mountain </a:t>
            </a:r>
            <a:r>
              <a:rPr lang="en-US" sz="2800" dirty="0">
                <a:solidFill>
                  <a:srgbClr val="FF0000"/>
                </a:solidFill>
              </a:rPr>
              <a:t>biking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41" y="683381"/>
            <a:ext cx="3032450" cy="2021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9" y="683381"/>
            <a:ext cx="3029157" cy="2021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34" y="3531952"/>
            <a:ext cx="3118908" cy="207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20" y="3531952"/>
            <a:ext cx="3145192" cy="203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69" y="683381"/>
            <a:ext cx="3092430" cy="20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0" y="702860"/>
            <a:ext cx="2819575" cy="841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E69E1-D41D-E57A-DB12-CABF8B21C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3391787" y="361507"/>
            <a:ext cx="8800213" cy="6134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1D0E7-3617-45E8-295D-9110FD6D386A}"/>
              </a:ext>
            </a:extLst>
          </p:cNvPr>
          <p:cNvSpPr txBox="1"/>
          <p:nvPr/>
        </p:nvSpPr>
        <p:spPr>
          <a:xfrm>
            <a:off x="6201173" y="408821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186052" y="626686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writing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1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6646" y="445073"/>
            <a:ext cx="10046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2021"/>
                </a:solidFill>
              </a:rPr>
              <a:t>a. Read the notes on </a:t>
            </a:r>
            <a:r>
              <a:rPr lang="en-US" sz="2800" b="1">
                <a:solidFill>
                  <a:srgbClr val="242021"/>
                </a:solidFill>
              </a:rPr>
              <a:t>writing invitation </a:t>
            </a:r>
            <a:r>
              <a:rPr lang="en-US" sz="2800" b="1" dirty="0">
                <a:solidFill>
                  <a:srgbClr val="242021"/>
                </a:solidFill>
              </a:rPr>
              <a:t>emails. Use the following sentences to </a:t>
            </a:r>
            <a:r>
              <a:rPr lang="en-US" sz="2800" b="1">
                <a:solidFill>
                  <a:srgbClr val="242021"/>
                </a:solidFill>
              </a:rPr>
              <a:t>replace some parts in Mark’s email on page 10.</a:t>
            </a:r>
            <a:r>
              <a:rPr lang="en-US" sz="2800" b="1"/>
              <a:t>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423833" y="16422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1. Hey Ryan,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833" y="4440176"/>
            <a:ext cx="1244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4. Let me know if you want to come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3833" y="3485963"/>
            <a:ext cx="12277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3. I'm going surfing at Turtle Beach. Do you want to come?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833" y="25194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2. Speak to you soon.</a:t>
            </a:r>
          </a:p>
        </p:txBody>
      </p:sp>
    </p:spTree>
    <p:extLst>
      <p:ext uri="{BB962C8B-B14F-4D97-AF65-F5344CB8AC3E}">
        <p14:creationId xmlns:p14="http://schemas.microsoft.com/office/powerpoint/2010/main" val="400269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9" y="429491"/>
            <a:ext cx="11272229" cy="5832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33002" y="1532966"/>
            <a:ext cx="35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33002" y="2490933"/>
            <a:ext cx="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10418" y="4386599"/>
            <a:ext cx="48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10417" y="4950694"/>
            <a:ext cx="48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773" y="1748980"/>
            <a:ext cx="1426463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Hey Ryan,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715" y="2463401"/>
            <a:ext cx="10787611" cy="6306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/>
              <a:t>I'm going surfing at Turtle Beach. Do you want to come?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60774" y="4539701"/>
            <a:ext cx="3989554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/>
          </a:p>
          <a:p>
            <a:r>
              <a:rPr lang="en-US" sz="2000" b="1" dirty="0"/>
              <a:t>Let me know if you want to come</a:t>
            </a:r>
            <a:r>
              <a:rPr lang="en-US" sz="2000" i="1" dirty="0"/>
              <a:t>.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60773" y="4931306"/>
            <a:ext cx="2840221" cy="3701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/>
              <a:t>Speak to you soon.</a:t>
            </a:r>
            <a:endParaRPr lang="en-US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787236" y="1917781"/>
            <a:ext cx="965872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501381" y="1595878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cxnSpLocks/>
            <a:endCxn id="8" idx="3"/>
          </p:cNvCxnSpPr>
          <p:nvPr/>
        </p:nvCxnSpPr>
        <p:spPr>
          <a:xfrm flipH="1" flipV="1">
            <a:off x="11230326" y="2778737"/>
            <a:ext cx="315923" cy="4337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1510418" y="2463401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350327" y="4718263"/>
            <a:ext cx="709563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205214" y="5116365"/>
            <a:ext cx="824074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1464307" y="4375931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464307" y="4931306"/>
            <a:ext cx="59520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0" grpId="0"/>
      <p:bldP spid="2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8748</TotalTime>
  <Words>651</Words>
  <Application>Microsoft Office PowerPoint</Application>
  <PresentationFormat>Widescreen</PresentationFormat>
  <Paragraphs>114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253</cp:revision>
  <dcterms:created xsi:type="dcterms:W3CDTF">2020-12-08T03:17:05Z</dcterms:created>
  <dcterms:modified xsi:type="dcterms:W3CDTF">2023-07-27T06:30:48Z</dcterms:modified>
</cp:coreProperties>
</file>