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97" r:id="rId13"/>
    <p:sldId id="298" r:id="rId14"/>
    <p:sldId id="299" r:id="rId15"/>
    <p:sldId id="295" r:id="rId16"/>
    <p:sldId id="296" r:id="rId17"/>
    <p:sldId id="300" r:id="rId18"/>
    <p:sldId id="301" r:id="rId19"/>
    <p:sldId id="292" r:id="rId20"/>
  </p:sldIdLst>
  <p:sldSz cx="12192000" cy="6858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3.jp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CHUYỂN ĐỘNG TỰ QUAY QUANH TRỤC CỦA TRÁI ĐẤT VÀ CÁC HỆ QUẢ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30" y="0"/>
            <a:ext cx="1642370" cy="1524000"/>
          </a:xfrm>
          <a:prstGeom prst="rect">
            <a:avLst/>
          </a:prstGeom>
        </p:spPr>
      </p:pic>
      <p:pic>
        <p:nvPicPr>
          <p:cNvPr id="9" name="Picture 26" descr="HINH TRAI 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2200" y="2057399"/>
            <a:ext cx="4419600" cy="459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90"/>
            <a:ext cx="10515600" cy="718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trên Trái Đất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0714"/>
            <a:ext cx="5421923" cy="54473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nl-N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trong bài và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hình 6.4, em hãy cho biết: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- Bề mặt Trái Đất được chia làm bao nhiêu múi giờ?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- Việt Nam thuộc múi giờ thứ mấy?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- Múi giờ nước ta muộn hay sớm hơn so với giờ GMT?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-Xác định múi giờ của các thành phố: Hà Nội, Oa-sinh-tơn (Washington), </a:t>
            </a:r>
            <a:r>
              <a:rPr lang="nl-N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Mát-xcơ-va (Moscow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) và Tô-ki-ô (Tokyo).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8" y="1434904"/>
            <a:ext cx="5627077" cy="5233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900073" cy="6858000"/>
          </a:xfrm>
        </p:spPr>
      </p:pic>
    </p:spTree>
    <p:extLst>
      <p:ext uri="{BB962C8B-B14F-4D97-AF65-F5344CB8AC3E}">
        <p14:creationId xmlns:p14="http://schemas.microsoft.com/office/powerpoint/2010/main" val="4138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087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3/ Sự lệch hướng chuyển động của vật thể</a:t>
            </a:r>
            <a:r>
              <a:rPr lang="vi-VN" sz="2800">
                <a:solidFill>
                  <a:srgbClr val="FF0000"/>
                </a:solidFill>
              </a:rPr>
              <a:t>.</a:t>
            </a:r>
            <a:r>
              <a:rPr lang="en-US" sz="2800">
                <a:solidFill>
                  <a:srgbClr val="FF0000"/>
                </a:solidFill>
              </a:rPr>
              <a:t/>
            </a:r>
            <a:br>
              <a:rPr lang="en-US" sz="2800">
                <a:solidFill>
                  <a:srgbClr val="FF0000"/>
                </a:solidFill>
              </a:rPr>
            </a:b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115" y="902628"/>
            <a:ext cx="616751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(5 phút)</a:t>
            </a:r>
            <a:endParaRPr lang="nl-NL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mục 3 SGK/T131 và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, phân tích H 6.5 để hoàn thành Phiếu học tập sau</a:t>
            </a:r>
            <a:r>
              <a:rPr lang="nl-N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5" y="3275658"/>
            <a:ext cx="6325483" cy="3322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74" y="1842869"/>
            <a:ext cx="4121834" cy="4403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1686"/>
            <a:ext cx="11231880" cy="4351338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1.Hoạt động cá nhân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vụ/ Bài tập 1: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quả Địa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mô tả chuyên động tự quay quanh trục của Trái Đất.</a:t>
            </a: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cặp đôi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vụ/ Bài tập 2: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Lập một sơ đồ hệ thống hoá kiến thức về hệ quả chuyển động tự quay quanh trục của Trái Đất.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" y="112542"/>
            <a:ext cx="11816861" cy="6745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1" y="112542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phần Vận dụng trong SGK/trang 131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6.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7 – chú ý các câu hỏi trong SGK.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30" y="0"/>
            <a:ext cx="164237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30" y="0"/>
            <a:ext cx="164237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 smtClean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62956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“Trái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này là của chúng mình” thì Trái đất đứng yên hay Trái đất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0756962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phút)</a:t>
            </a:r>
          </a:p>
          <a:p>
            <a:pPr marL="0" indent="0" algn="just">
              <a:buNone/>
            </a:pPr>
            <a:r>
              <a:rPr lang="en-US" u="sng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1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SGK trang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128.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 sử dụng quả Địa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xác định cực Bắc, cực Nam,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thực nghiệm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chuyển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quay quanh trục của Trái Đất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tập.</a:t>
            </a: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Trái Đất</a:t>
            </a:r>
          </a:p>
          <a:p>
            <a:pPr marL="0" indent="0">
              <a:buNone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97275"/>
            <a:ext cx="5449256" cy="42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73175"/>
          </a:xfrm>
        </p:spPr>
        <p:txBody>
          <a:bodyPr>
            <a:noAutofit/>
          </a:bodyPr>
          <a:lstStyle/>
          <a:p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Hệ quả chuyển động tự quay quanh trục của Trái Đất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luân phiên ngày đêm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5062"/>
            <a:ext cx="60833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sz="26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nl-NL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nl-NL" sz="26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mục 1, SGK/T129, </a:t>
            </a:r>
            <a:r>
              <a:rPr lang="nl-NL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 sát </a:t>
            </a:r>
            <a:r>
              <a:rPr lang="nl-NL" sz="2600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nghiệm, Hình 6.2 và Hình 6.3 cho biết: 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2600">
                <a:latin typeface="Times New Roman" panose="02020603050405020304" pitchFamily="18" charset="0"/>
                <a:cs typeface="Times New Roman" panose="02020603050405020304" pitchFamily="18" charset="0"/>
              </a:rPr>
              <a:t>1. Thế nào là luân phiên ngày đêm. Nguyên nhân nào sinh ra hiện tượng </a:t>
            </a:r>
            <a:r>
              <a:rPr lang="nl-NL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này?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2600">
                <a:latin typeface="Times New Roman" panose="02020603050405020304" pitchFamily="18" charset="0"/>
                <a:cs typeface="Times New Roman" panose="02020603050405020304" pitchFamily="18" charset="0"/>
              </a:rPr>
              <a:t>2. Vị trí điểm A có phải luôn là ban ngày. Vị trí điểm B luôn là ban đêm không? Tại sao?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2600">
                <a:latin typeface="Times New Roman" panose="02020603050405020304" pitchFamily="18" charset="0"/>
                <a:cs typeface="Times New Roman" panose="02020603050405020304" pitchFamily="18" charset="0"/>
              </a:rPr>
              <a:t>3. Thực nghiệm trên quả Địa cầu hiện tượng luân phiên ngày đêm trên Trái </a:t>
            </a:r>
            <a:r>
              <a:rPr lang="nl-NL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Đất.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76" y="1905000"/>
            <a:ext cx="4963824" cy="3581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62" y="73323"/>
            <a:ext cx="1435038" cy="14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596</Words>
  <PresentationFormat>Widescreen</PresentationFormat>
  <Paragraphs>81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Tahoma</vt:lpstr>
      <vt:lpstr>Times New Roman</vt:lpstr>
      <vt:lpstr>Calibri</vt:lpstr>
      <vt:lpstr>Calibri Light</vt:lpstr>
      <vt:lpstr>Office Theme</vt:lpstr>
      <vt:lpstr>1_Office Theme</vt:lpstr>
      <vt:lpstr>2_Office Theme</vt:lpstr>
      <vt:lpstr>BÀI 6: CHUYỂN ĐỘNG TỰ QUAY QUANH TRỤC CỦA TRÁI ĐẤT VÀ CÁC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II/ Hệ quả chuyển động tự quay quanh trục của Trái Đất. 1/ Sự luân phiên ngày đêm  </vt:lpstr>
      <vt:lpstr>2/Giờ trên Trái Đất </vt:lpstr>
      <vt:lpstr>PowerPoint Presentation</vt:lpstr>
      <vt:lpstr>3/ Sự lệch hướng chuyển động của vật thể. </vt:lpstr>
      <vt:lpstr>TRÒ CHƠI</vt:lpstr>
      <vt:lpstr>HOẠT ĐỘNG NHÓM</vt:lpstr>
      <vt:lpstr>HOẠT ĐỘNG LUYỆN TẬP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2018-05-10T00:06:18Z</dcterms:created>
  <dcterms:modified xsi:type="dcterms:W3CDTF">2021-07-19T12:34:06Z</dcterms:modified>
</cp:coreProperties>
</file>