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58" r:id="rId5"/>
    <p:sldId id="272" r:id="rId6"/>
    <p:sldId id="275" r:id="rId7"/>
    <p:sldId id="273" r:id="rId8"/>
    <p:sldId id="27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NHÂN VỚI SỐ CÓ MỘT CHỮ SỐ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(KHÔNG NHỚ)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632445" y="1066800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 ĐIỆN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908477" y="6857999"/>
            <a:ext cx="162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4 312 </a:t>
            </a:r>
            <a:r>
              <a:rPr lang="en-US" sz="3600" b="1" dirty="0" smtClean="0"/>
              <a:t>x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66919" y="685799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=?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59703" y="998653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81: NHÂN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VỚI SỐ CÓ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MỘT CHỮ SỐ (KHÔNG NHỚ)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1171" t="19792" r="12519" b="47917"/>
          <a:stretch/>
        </p:blipFill>
        <p:spPr>
          <a:xfrm>
            <a:off x="2118519" y="1642549"/>
            <a:ext cx="12496800" cy="5215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47519" y="6858000"/>
            <a:ext cx="133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861719" y="1942073"/>
            <a:ext cx="205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4 312   </a:t>
            </a:r>
            <a:r>
              <a:rPr lang="en-US" sz="3600" b="1" dirty="0" smtClean="0"/>
              <a:t>x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53324" y="1968436"/>
            <a:ext cx="152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=?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59703" y="998653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81: NHÂN SỐ VỚI MỘT CHỮ SỐ (KHÔNG NHỚ)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5886" y="263651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95886" y="3447098"/>
            <a:ext cx="1809656" cy="1190002"/>
            <a:chOff x="7313856" y="4614792"/>
            <a:chExt cx="1809656" cy="1190002"/>
          </a:xfrm>
        </p:grpSpPr>
        <p:sp>
          <p:nvSpPr>
            <p:cNvPr id="21" name="TextBox 20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4 312</a:t>
              </a:r>
              <a:endParaRPr lang="en-US" sz="4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35826" y="509690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3856" y="4791666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588265" y="4738300"/>
            <a:ext cx="1499671" cy="53860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?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016061" y="3447947"/>
            <a:ext cx="1809656" cy="1190002"/>
            <a:chOff x="7313856" y="4614792"/>
            <a:chExt cx="1809656" cy="1190002"/>
          </a:xfrm>
        </p:grpSpPr>
        <p:sp>
          <p:nvSpPr>
            <p:cNvPr id="27" name="TextBox 26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4 312</a:t>
              </a:r>
              <a:endParaRPr lang="en-US" sz="4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5826" y="509690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13856" y="4791666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286703" y="2580577"/>
            <a:ext cx="133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3565" y="4554965"/>
            <a:ext cx="34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8766" y="4561426"/>
            <a:ext cx="456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9630" y="4580651"/>
            <a:ext cx="34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35342" y="4600714"/>
            <a:ext cx="3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567849" y="5486400"/>
            <a:ext cx="1256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67849" y="5007604"/>
            <a:ext cx="0" cy="47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932225" y="5217095"/>
            <a:ext cx="476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</a:t>
            </a:r>
            <a:r>
              <a:rPr lang="en-US" sz="3600" b="1" dirty="0" err="1" smtClean="0"/>
              <a:t>nhân</a:t>
            </a:r>
            <a:r>
              <a:rPr lang="en-US" sz="3600" b="1" dirty="0" smtClean="0"/>
              <a:t> 2 </a:t>
            </a:r>
            <a:r>
              <a:rPr lang="en-US" sz="3600" b="1" dirty="0" err="1" smtClean="0"/>
              <a:t>bằng</a:t>
            </a:r>
            <a:r>
              <a:rPr lang="en-US" sz="3600" b="1" dirty="0" smtClean="0"/>
              <a:t> 4, </a:t>
            </a:r>
            <a:r>
              <a:rPr lang="en-US" sz="3600" b="1" dirty="0" err="1" smtClean="0"/>
              <a:t>viết</a:t>
            </a:r>
            <a:r>
              <a:rPr lang="en-US" sz="3600" b="1" dirty="0" smtClean="0"/>
              <a:t> 4</a:t>
            </a:r>
            <a:endParaRPr lang="en-US" sz="36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7224791" y="5007604"/>
            <a:ext cx="32139" cy="116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256930" y="6172200"/>
            <a:ext cx="1567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938915" y="5849034"/>
            <a:ext cx="499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</a:t>
            </a:r>
            <a:r>
              <a:rPr lang="en-US" sz="3600" b="1" dirty="0" err="1" smtClean="0"/>
              <a:t>nhân</a:t>
            </a:r>
            <a:r>
              <a:rPr lang="en-US" sz="3600" b="1" dirty="0" smtClean="0"/>
              <a:t> 1 </a:t>
            </a:r>
            <a:r>
              <a:rPr lang="en-US" sz="3600" b="1" dirty="0" err="1" smtClean="0"/>
              <a:t>bằng</a:t>
            </a:r>
            <a:r>
              <a:rPr lang="en-US" sz="3600" b="1" dirty="0" smtClean="0"/>
              <a:t> 2, </a:t>
            </a:r>
            <a:r>
              <a:rPr lang="en-US" sz="3600" b="1" dirty="0" err="1" smtClean="0"/>
              <a:t>viết</a:t>
            </a:r>
            <a:r>
              <a:rPr lang="en-US" sz="3600" b="1" dirty="0" smtClean="0"/>
              <a:t> 2</a:t>
            </a:r>
            <a:endParaRPr lang="en-US" sz="36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39992" y="5120065"/>
            <a:ext cx="77086" cy="1661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017078" y="6781800"/>
            <a:ext cx="1766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938915" y="6458634"/>
            <a:ext cx="476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</a:t>
            </a:r>
            <a:r>
              <a:rPr lang="en-US" sz="3600" b="1" dirty="0" err="1" smtClean="0"/>
              <a:t>nhân</a:t>
            </a:r>
            <a:r>
              <a:rPr lang="en-US" sz="3600" b="1" dirty="0" smtClean="0"/>
              <a:t> 3 </a:t>
            </a:r>
            <a:r>
              <a:rPr lang="en-US" sz="3600" b="1" dirty="0" err="1" smtClean="0"/>
              <a:t>bằng</a:t>
            </a:r>
            <a:r>
              <a:rPr lang="en-US" sz="3600" b="1" dirty="0" smtClean="0"/>
              <a:t> 6, </a:t>
            </a:r>
            <a:r>
              <a:rPr lang="en-US" sz="3600" b="1" dirty="0" err="1" smtClean="0"/>
              <a:t>viết</a:t>
            </a:r>
            <a:r>
              <a:rPr lang="en-US" sz="3600" b="1" dirty="0" smtClean="0"/>
              <a:t> 6</a:t>
            </a:r>
            <a:endParaRPr lang="en-US" sz="36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606872" y="5007604"/>
            <a:ext cx="93268" cy="2307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700140" y="7315200"/>
            <a:ext cx="2105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977283" y="6992034"/>
            <a:ext cx="499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</a:t>
            </a:r>
            <a:r>
              <a:rPr lang="en-US" sz="3600" b="1" dirty="0" err="1" smtClean="0"/>
              <a:t>nhân</a:t>
            </a:r>
            <a:r>
              <a:rPr lang="en-US" sz="3600" b="1" dirty="0" smtClean="0"/>
              <a:t> 4 </a:t>
            </a:r>
            <a:r>
              <a:rPr lang="en-US" sz="3600" b="1" dirty="0" err="1" smtClean="0"/>
              <a:t>bằng</a:t>
            </a:r>
            <a:r>
              <a:rPr lang="en-US" sz="3600" b="1" dirty="0" smtClean="0"/>
              <a:t> 8, </a:t>
            </a:r>
            <a:r>
              <a:rPr lang="en-US" sz="3600" b="1" dirty="0" err="1" smtClean="0"/>
              <a:t>viết</a:t>
            </a:r>
            <a:r>
              <a:rPr lang="en-US" sz="3600" b="1" dirty="0" smtClean="0"/>
              <a:t> 8</a:t>
            </a:r>
            <a:endParaRPr lang="en-US" sz="36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087936" y="7647957"/>
            <a:ext cx="499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Vậy</a:t>
            </a:r>
            <a:r>
              <a:rPr lang="en-US" sz="3600" b="1" dirty="0" smtClean="0"/>
              <a:t>: 4 312 x 2 = 8 624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31" grpId="0"/>
      <p:bldP spid="32" grpId="0"/>
      <p:bldP spid="33" grpId="0"/>
      <p:bldP spid="34" grpId="0"/>
      <p:bldP spid="35" grpId="0"/>
      <p:bldP spid="59" grpId="0"/>
      <p:bldP spid="65" grpId="0"/>
      <p:bldP spid="78" grpId="0"/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52528" y="1624112"/>
            <a:ext cx="956491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81: NHÂN VỚI SỐ CÓ MỘT CHỮ SỐ(KHÔNG NHỚ)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84511" y="2286362"/>
            <a:ext cx="1996146" cy="677108"/>
            <a:chOff x="1470819" y="1947446"/>
            <a:chExt cx="1996146" cy="67710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21850" y="3262092"/>
            <a:ext cx="2017052" cy="1167022"/>
            <a:chOff x="7106460" y="4614792"/>
            <a:chExt cx="2017052" cy="1167022"/>
          </a:xfrm>
        </p:grpSpPr>
        <p:sp>
          <p:nvSpPr>
            <p:cNvPr id="31" name="TextBox 30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2 313</a:t>
              </a:r>
              <a:endParaRPr lang="en-US" sz="4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1 234</a:t>
              </a:r>
              <a:endParaRPr lang="en-US" sz="4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4" y="4585333"/>
              <a:ext cx="1681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42 122</a:t>
              </a:r>
              <a:endParaRPr lang="en-US" sz="4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6" y="5073928"/>
              <a:ext cx="1687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2</a:t>
              </a:r>
              <a:endParaRPr lang="en-US" sz="4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017052" cy="1196391"/>
            <a:chOff x="7106460" y="4585333"/>
            <a:chExt cx="2017052" cy="1196391"/>
          </a:xfrm>
        </p:grpSpPr>
        <p:sp>
          <p:nvSpPr>
            <p:cNvPr id="46" name="TextBox 45"/>
            <p:cNvSpPr txBox="1"/>
            <p:nvPr/>
          </p:nvSpPr>
          <p:spPr>
            <a:xfrm>
              <a:off x="7442024" y="4585333"/>
              <a:ext cx="1681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12 121</a:t>
              </a:r>
              <a:endParaRPr lang="en-US" sz="4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29833" y="507383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7782" y="449364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82 244</a:t>
            </a:r>
            <a:endParaRPr lang="en-US" sz="4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1117271" y="434802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48 484</a:t>
            </a:r>
            <a:endParaRPr lang="en-US" sz="4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51123" y="448348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2 468</a:t>
            </a:r>
            <a:endParaRPr lang="en-US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59703" y="998653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81: NHÂN SỐ VỚI MỘT CHỮ SỐ (KHÔNG NHỚ)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508919" y="1574631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132" t="33333" r="50586" b="46875"/>
          <a:stretch/>
        </p:blipFill>
        <p:spPr>
          <a:xfrm>
            <a:off x="1755343" y="2374732"/>
            <a:ext cx="12455218" cy="300440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51197" y="5305776"/>
            <a:ext cx="2043260" cy="1196481"/>
            <a:chOff x="7106460" y="4535319"/>
            <a:chExt cx="2043260" cy="1196481"/>
          </a:xfrm>
        </p:grpSpPr>
        <p:sp>
          <p:nvSpPr>
            <p:cNvPr id="17" name="TextBox 16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2 434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9401" y="5023914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508414" y="5645318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012063" y="5329675"/>
            <a:ext cx="2043260" cy="1246495"/>
            <a:chOff x="7106460" y="4535319"/>
            <a:chExt cx="2043260" cy="1246495"/>
          </a:xfrm>
        </p:grpSpPr>
        <p:sp>
          <p:nvSpPr>
            <p:cNvPr id="22" name="TextBox 21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3 322</a:t>
              </a:r>
              <a:endParaRPr lang="en-US" sz="4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 3</a:t>
              </a:r>
              <a:endParaRPr lang="en-US" sz="4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506235" y="5707901"/>
              <a:ext cx="1643485" cy="212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8056" y="5379137"/>
            <a:ext cx="2043260" cy="1246495"/>
            <a:chOff x="7106460" y="4535319"/>
            <a:chExt cx="2043260" cy="1246495"/>
          </a:xfrm>
        </p:grpSpPr>
        <p:sp>
          <p:nvSpPr>
            <p:cNvPr id="27" name="TextBox 26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12 331</a:t>
              </a:r>
              <a:endParaRPr lang="en-US" sz="4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1795919" y="5379137"/>
            <a:ext cx="2043260" cy="1246495"/>
            <a:chOff x="7106460" y="4535319"/>
            <a:chExt cx="2043260" cy="1246495"/>
          </a:xfrm>
        </p:grpSpPr>
        <p:sp>
          <p:nvSpPr>
            <p:cNvPr id="32" name="TextBox 31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11 101</a:t>
              </a:r>
              <a:endParaRPr lang="en-US" sz="4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6</a:t>
              </a:r>
              <a:endParaRPr lang="en-US" sz="4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77449" y="65945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66 606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15762" y="6594529"/>
            <a:ext cx="252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36 993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62538" y="655511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9 966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1341" y="64236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21600" y="64236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59457" y="643644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91703" y="640958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47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4511" y="2286362"/>
            <a:ext cx="13464208" cy="1261884"/>
            <a:chOff x="1470819" y="1947446"/>
            <a:chExt cx="1996146" cy="1261884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1962834"/>
              <a:ext cx="474449" cy="646331"/>
              <a:chOff x="1737519" y="1962834"/>
              <a:chExt cx="474449" cy="6463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8693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69646" y="1962834"/>
                <a:ext cx="34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02946" y="1947446"/>
              <a:ext cx="186401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200 ml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85319" y="1362921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81: NHÂN SỐ VỚI MỘT CHỮ SỐ (KHÔNG NHỚ)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8961" t="59375" r="51757" b="12500"/>
          <a:stretch/>
        </p:blipFill>
        <p:spPr>
          <a:xfrm>
            <a:off x="3032919" y="3548246"/>
            <a:ext cx="11506200" cy="45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4511" y="2286362"/>
            <a:ext cx="13464208" cy="1261884"/>
            <a:chOff x="1470819" y="1947446"/>
            <a:chExt cx="1996146" cy="1261884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1962834"/>
              <a:ext cx="474449" cy="646331"/>
              <a:chOff x="1737519" y="1962834"/>
              <a:chExt cx="474449" cy="6463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8693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69646" y="1962834"/>
                <a:ext cx="34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02946" y="1947446"/>
              <a:ext cx="186401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200 ml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85319" y="1362921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81: NHÂN SỐ VỚI MỘT CHỮ SỐ (KHÔNG NHỚ)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5721" y="400668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1919" y="4038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61919" y="4653019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15506" y="511146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200 ml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:….     ml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6719" y="5176575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200 x 8 = 1 600 (ml)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1 600 ml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429</Words>
  <Application>Microsoft Office PowerPoint</Application>
  <PresentationFormat>Custom</PresentationFormat>
  <Paragraphs>108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255</cp:revision>
  <dcterms:created xsi:type="dcterms:W3CDTF">2022-07-10T01:37:20Z</dcterms:created>
  <dcterms:modified xsi:type="dcterms:W3CDTF">2022-08-21T14:18:40Z</dcterms:modified>
</cp:coreProperties>
</file>