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337" r:id="rId2"/>
    <p:sldId id="258" r:id="rId3"/>
    <p:sldId id="338" r:id="rId4"/>
    <p:sldId id="760" r:id="rId5"/>
    <p:sldId id="797" r:id="rId6"/>
    <p:sldId id="795" r:id="rId7"/>
    <p:sldId id="766" r:id="rId8"/>
    <p:sldId id="772" r:id="rId9"/>
    <p:sldId id="775" r:id="rId10"/>
    <p:sldId id="771" r:id="rId11"/>
    <p:sldId id="790" r:id="rId12"/>
    <p:sldId id="776" r:id="rId13"/>
    <p:sldId id="773" r:id="rId14"/>
    <p:sldId id="770" r:id="rId15"/>
    <p:sldId id="791" r:id="rId16"/>
    <p:sldId id="792" r:id="rId17"/>
    <p:sldId id="793" r:id="rId18"/>
    <p:sldId id="787" r:id="rId19"/>
    <p:sldId id="801" r:id="rId20"/>
    <p:sldId id="802" r:id="rId21"/>
    <p:sldId id="796" r:id="rId22"/>
    <p:sldId id="798" r:id="rId23"/>
    <p:sldId id="799" r:id="rId24"/>
    <p:sldId id="800" r:id="rId25"/>
    <p:sldId id="794" r:id="rId26"/>
  </p:sldIdLst>
  <p:sldSz cx="12192000" cy="6858000"/>
  <p:notesSz cx="6858000" cy="9144000"/>
  <p:embeddedFontLst>
    <p:embeddedFont>
      <p:font typeface="Calibri" pitchFamily="34" charset="0"/>
      <p:regular r:id="rId28"/>
      <p:bold r:id="rId29"/>
      <p:italic r:id="rId30"/>
      <p:boldItalic r:id="rId31"/>
    </p:embeddedFont>
    <p:embeddedFont>
      <p:font typeface="等线" charset="-122"/>
      <p:regular r:id="rId32"/>
      <p:bold r:id="rId33"/>
    </p:embeddedFont>
    <p:embeddedFont>
      <p:font typeface="字魂58号-创中黑" charset="-122"/>
      <p:regular r:id="rId34"/>
    </p:embeddedFont>
    <p:embeddedFont>
      <p:font typeface="#9Slide04 Taviraj Black" charset="-34"/>
      <p:bold r:id="rId35"/>
    </p:embeddedFont>
    <p:embeddedFont>
      <p:font typeface="等线 Light" charset="-122"/>
      <p:regular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7B5B5"/>
    <a:srgbClr val="FF0000"/>
    <a:srgbClr val="63D2CF"/>
    <a:srgbClr val="D8540A"/>
    <a:srgbClr val="762602"/>
    <a:srgbClr val="203958"/>
    <a:srgbClr val="2E65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64" autoAdjust="0"/>
  </p:normalViewPr>
  <p:slideViewPr>
    <p:cSldViewPr snapToGrid="0">
      <p:cViewPr>
        <p:scale>
          <a:sx n="75" d="100"/>
          <a:sy n="75" d="100"/>
        </p:scale>
        <p:origin x="-540" y="0"/>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CD42D-0F63-4E2E-890B-CE1CB9DF2E07}" type="datetimeFigureOut">
              <a:rPr lang="zh-CN" altLang="en-US" smtClean="0"/>
              <a:t>2022/4/19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AA786-B598-43B4-A7D4-A6FC8BA8B46E}" type="slidenum">
              <a:rPr lang="zh-CN" altLang="en-US" smtClean="0"/>
              <a:t>‹#›</a:t>
            </a:fld>
            <a:endParaRPr lang="zh-CN" altLang="en-US"/>
          </a:p>
        </p:txBody>
      </p:sp>
    </p:spTree>
    <p:extLst>
      <p:ext uri="{BB962C8B-B14F-4D97-AF65-F5344CB8AC3E}">
        <p14:creationId xmlns:p14="http://schemas.microsoft.com/office/powerpoint/2010/main" val="1273083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8420A-85FE-4D57-B1A6-28F6E73382EF}"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199743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9019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62716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1989713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285093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2318906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946198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1770704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749272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2202062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2540184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【2019</a:t>
            </a:r>
            <a:r>
              <a:rPr lang="zh-CN" altLang="en-US" dirty="0"/>
              <a:t>观海原创免费</a:t>
            </a:r>
            <a:r>
              <a:rPr lang="en-US" altLang="zh-CN" dirty="0"/>
              <a:t>PPT</a:t>
            </a:r>
            <a:r>
              <a:rPr lang="zh-CN" altLang="en-US" dirty="0"/>
              <a:t>模板第二弹</a:t>
            </a:r>
            <a:r>
              <a:rPr lang="en-US" altLang="zh-CN" dirty="0"/>
              <a:t>——Honor】</a:t>
            </a:r>
          </a:p>
          <a:p>
            <a:r>
              <a:rPr lang="zh-CN" altLang="en-US" dirty="0"/>
              <a:t>微信订阅</a:t>
            </a:r>
            <a:r>
              <a:rPr lang="en-US" altLang="zh-CN" dirty="0"/>
              <a:t>/</a:t>
            </a:r>
            <a:r>
              <a:rPr lang="zh-CN" altLang="en-US" dirty="0"/>
              <a:t>新浪微博：观海</a:t>
            </a:r>
            <a:r>
              <a:rPr lang="en-US" altLang="zh-CN" dirty="0"/>
              <a:t>PPT   </a:t>
            </a:r>
            <a:r>
              <a:rPr lang="zh-CN" altLang="en-US" dirty="0"/>
              <a:t>知乎：看山不是山     提供</a:t>
            </a:r>
            <a:r>
              <a:rPr lang="en-US" altLang="zh-CN" dirty="0"/>
              <a:t>PPT</a:t>
            </a:r>
            <a:r>
              <a:rPr lang="zh-CN" altLang="en-US" dirty="0"/>
              <a:t>美化定制服务：微信</a:t>
            </a:r>
            <a:r>
              <a:rPr lang="en-US" altLang="zh-CN" dirty="0" err="1"/>
              <a:t>lxychinahnjy</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C1D8420A-85FE-4D57-B1A6-28F6E73382EF}" type="slidenum">
              <a:rPr lang="zh-CN" altLang="en-US" smtClean="0"/>
              <a:t>2</a:t>
            </a:fld>
            <a:endParaRPr lang="zh-CN" altLang="en-US"/>
          </a:p>
        </p:txBody>
      </p:sp>
    </p:spTree>
    <p:extLst>
      <p:ext uri="{BB962C8B-B14F-4D97-AF65-F5344CB8AC3E}">
        <p14:creationId xmlns:p14="http://schemas.microsoft.com/office/powerpoint/2010/main" val="2466395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230852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【2019</a:t>
            </a:r>
            <a:r>
              <a:rPr lang="zh-CN" altLang="en-US" dirty="0"/>
              <a:t>观海原创免费</a:t>
            </a:r>
            <a:r>
              <a:rPr lang="en-US" altLang="zh-CN" dirty="0"/>
              <a:t>PPT</a:t>
            </a:r>
            <a:r>
              <a:rPr lang="zh-CN" altLang="en-US" dirty="0"/>
              <a:t>模板第二弹</a:t>
            </a:r>
            <a:r>
              <a:rPr lang="en-US" altLang="zh-CN" dirty="0"/>
              <a:t>——Honor】</a:t>
            </a:r>
          </a:p>
          <a:p>
            <a:r>
              <a:rPr lang="zh-CN" altLang="en-US" dirty="0"/>
              <a:t>微信订阅</a:t>
            </a:r>
            <a:r>
              <a:rPr lang="en-US" altLang="zh-CN" dirty="0"/>
              <a:t>/</a:t>
            </a:r>
            <a:r>
              <a:rPr lang="zh-CN" altLang="en-US" dirty="0"/>
              <a:t>新浪微博：观海</a:t>
            </a:r>
            <a:r>
              <a:rPr lang="en-US" altLang="zh-CN" dirty="0"/>
              <a:t>PPT   </a:t>
            </a:r>
            <a:r>
              <a:rPr lang="zh-CN" altLang="en-US" dirty="0"/>
              <a:t>知乎：看山不是山     提供</a:t>
            </a:r>
            <a:r>
              <a:rPr lang="en-US" altLang="zh-CN" dirty="0"/>
              <a:t>PPT</a:t>
            </a:r>
            <a:r>
              <a:rPr lang="zh-CN" altLang="en-US" dirty="0"/>
              <a:t>美化定制服务：微信</a:t>
            </a:r>
            <a:r>
              <a:rPr lang="en-US" altLang="zh-CN" dirty="0" err="1"/>
              <a:t>lxychinahnjy</a:t>
            </a:r>
            <a:endParaRPr lang="zh-CN" alt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8420A-85FE-4D57-B1A6-28F6E73382EF}"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556693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【2019</a:t>
            </a:r>
            <a:r>
              <a:rPr lang="zh-CN" altLang="en-US" dirty="0"/>
              <a:t>观海原创免费</a:t>
            </a:r>
            <a:r>
              <a:rPr lang="en-US" altLang="zh-CN" dirty="0"/>
              <a:t>PPT</a:t>
            </a:r>
            <a:r>
              <a:rPr lang="zh-CN" altLang="en-US" dirty="0"/>
              <a:t>模板第二弹</a:t>
            </a:r>
            <a:r>
              <a:rPr lang="en-US" altLang="zh-CN" dirty="0"/>
              <a:t>——Honor】</a:t>
            </a:r>
          </a:p>
          <a:p>
            <a:r>
              <a:rPr lang="zh-CN" altLang="en-US" dirty="0"/>
              <a:t>微信订阅</a:t>
            </a:r>
            <a:r>
              <a:rPr lang="en-US" altLang="zh-CN" dirty="0"/>
              <a:t>/</a:t>
            </a:r>
            <a:r>
              <a:rPr lang="zh-CN" altLang="en-US" dirty="0"/>
              <a:t>新浪微博：观海</a:t>
            </a:r>
            <a:r>
              <a:rPr lang="en-US" altLang="zh-CN" dirty="0"/>
              <a:t>PPT   </a:t>
            </a:r>
            <a:r>
              <a:rPr lang="zh-CN" altLang="en-US" dirty="0"/>
              <a:t>知乎：看山不是山     提供</a:t>
            </a:r>
            <a:r>
              <a:rPr lang="en-US" altLang="zh-CN" dirty="0"/>
              <a:t>PPT</a:t>
            </a:r>
            <a:r>
              <a:rPr lang="zh-CN" altLang="en-US" dirty="0"/>
              <a:t>美化定制服务：微信</a:t>
            </a:r>
            <a:r>
              <a:rPr lang="en-US" altLang="zh-CN" dirty="0" err="1"/>
              <a:t>lxychinahnjy</a:t>
            </a:r>
            <a:endParaRPr lang="zh-CN" alt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8420A-85FE-4D57-B1A6-28F6E73382EF}"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3094544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【2019</a:t>
            </a:r>
            <a:r>
              <a:rPr lang="zh-CN" altLang="en-US" dirty="0"/>
              <a:t>观海原创免费</a:t>
            </a:r>
            <a:r>
              <a:rPr lang="en-US" altLang="zh-CN" dirty="0"/>
              <a:t>PPT</a:t>
            </a:r>
            <a:r>
              <a:rPr lang="zh-CN" altLang="en-US" dirty="0"/>
              <a:t>模板第二弹</a:t>
            </a:r>
            <a:r>
              <a:rPr lang="en-US" altLang="zh-CN" dirty="0"/>
              <a:t>——Honor】</a:t>
            </a:r>
          </a:p>
          <a:p>
            <a:r>
              <a:rPr lang="zh-CN" altLang="en-US" dirty="0"/>
              <a:t>微信订阅</a:t>
            </a:r>
            <a:r>
              <a:rPr lang="en-US" altLang="zh-CN" dirty="0"/>
              <a:t>/</a:t>
            </a:r>
            <a:r>
              <a:rPr lang="zh-CN" altLang="en-US" dirty="0"/>
              <a:t>新浪微博：观海</a:t>
            </a:r>
            <a:r>
              <a:rPr lang="en-US" altLang="zh-CN" dirty="0"/>
              <a:t>PPT   </a:t>
            </a:r>
            <a:r>
              <a:rPr lang="zh-CN" altLang="en-US" dirty="0"/>
              <a:t>知乎：看山不是山     提供</a:t>
            </a:r>
            <a:r>
              <a:rPr lang="en-US" altLang="zh-CN" dirty="0"/>
              <a:t>PPT</a:t>
            </a:r>
            <a:r>
              <a:rPr lang="zh-CN" altLang="en-US" dirty="0"/>
              <a:t>美化定制服务：微信</a:t>
            </a:r>
            <a:r>
              <a:rPr lang="en-US" altLang="zh-CN" dirty="0" err="1"/>
              <a:t>lxychinahnjy</a:t>
            </a:r>
            <a:endParaRPr lang="zh-CN" alt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8420A-85FE-4D57-B1A6-28F6E73382EF}"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621863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【2019</a:t>
            </a:r>
            <a:r>
              <a:rPr lang="zh-CN" altLang="en-US" dirty="0"/>
              <a:t>观海原创免费</a:t>
            </a:r>
            <a:r>
              <a:rPr lang="en-US" altLang="zh-CN" dirty="0"/>
              <a:t>PPT</a:t>
            </a:r>
            <a:r>
              <a:rPr lang="zh-CN" altLang="en-US" dirty="0"/>
              <a:t>模板第二弹</a:t>
            </a:r>
            <a:r>
              <a:rPr lang="en-US" altLang="zh-CN" dirty="0"/>
              <a:t>——Honor】</a:t>
            </a:r>
          </a:p>
          <a:p>
            <a:r>
              <a:rPr lang="zh-CN" altLang="en-US" dirty="0"/>
              <a:t>微信订阅</a:t>
            </a:r>
            <a:r>
              <a:rPr lang="en-US" altLang="zh-CN" dirty="0"/>
              <a:t>/</a:t>
            </a:r>
            <a:r>
              <a:rPr lang="zh-CN" altLang="en-US" dirty="0"/>
              <a:t>新浪微博：观海</a:t>
            </a:r>
            <a:r>
              <a:rPr lang="en-US" altLang="zh-CN" dirty="0"/>
              <a:t>PPT   </a:t>
            </a:r>
            <a:r>
              <a:rPr lang="zh-CN" altLang="en-US" dirty="0"/>
              <a:t>知乎：看山不是山     提供</a:t>
            </a:r>
            <a:r>
              <a:rPr lang="en-US" altLang="zh-CN" dirty="0"/>
              <a:t>PPT</a:t>
            </a:r>
            <a:r>
              <a:rPr lang="zh-CN" altLang="en-US" dirty="0"/>
              <a:t>美化定制服务：微信</a:t>
            </a:r>
            <a:r>
              <a:rPr lang="en-US" altLang="zh-CN" dirty="0" err="1"/>
              <a:t>lxychinahnjy</a:t>
            </a:r>
            <a:endParaRPr lang="zh-CN" alt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8420A-85FE-4D57-B1A6-28F6E73382EF}"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590874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【2019</a:t>
            </a:r>
            <a:r>
              <a:rPr lang="zh-CN" altLang="en-US" dirty="0"/>
              <a:t>观海原创免费</a:t>
            </a:r>
            <a:r>
              <a:rPr lang="en-US" altLang="zh-CN" dirty="0"/>
              <a:t>PPT</a:t>
            </a:r>
            <a:r>
              <a:rPr lang="zh-CN" altLang="en-US" dirty="0"/>
              <a:t>模板第二弹</a:t>
            </a:r>
            <a:r>
              <a:rPr lang="en-US" altLang="zh-CN" dirty="0"/>
              <a:t>——Honor】</a:t>
            </a:r>
          </a:p>
          <a:p>
            <a:r>
              <a:rPr lang="zh-CN" altLang="en-US" dirty="0"/>
              <a:t>微信订阅</a:t>
            </a:r>
            <a:r>
              <a:rPr lang="en-US" altLang="zh-CN" dirty="0"/>
              <a:t>/</a:t>
            </a:r>
            <a:r>
              <a:rPr lang="zh-CN" altLang="en-US" dirty="0"/>
              <a:t>新浪微博：观海</a:t>
            </a:r>
            <a:r>
              <a:rPr lang="en-US" altLang="zh-CN" dirty="0"/>
              <a:t>PPT   </a:t>
            </a:r>
            <a:r>
              <a:rPr lang="zh-CN" altLang="en-US" dirty="0"/>
              <a:t>知乎：看山不是山     提供</a:t>
            </a:r>
            <a:r>
              <a:rPr lang="en-US" altLang="zh-CN" dirty="0"/>
              <a:t>PPT</a:t>
            </a:r>
            <a:r>
              <a:rPr lang="zh-CN" altLang="en-US" dirty="0"/>
              <a:t>美化定制服务：微信</a:t>
            </a:r>
            <a:r>
              <a:rPr lang="en-US" altLang="zh-CN" dirty="0" err="1"/>
              <a:t>lxychinahnjy</a:t>
            </a:r>
            <a:endParaRPr lang="zh-CN" alt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8420A-85FE-4D57-B1A6-28F6E73382EF}"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01912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【2019</a:t>
            </a:r>
            <a:r>
              <a:rPr lang="zh-CN" altLang="en-US" dirty="0"/>
              <a:t>观海原创免费</a:t>
            </a:r>
            <a:r>
              <a:rPr lang="en-US" altLang="zh-CN" dirty="0"/>
              <a:t>PPT</a:t>
            </a:r>
            <a:r>
              <a:rPr lang="zh-CN" altLang="en-US" dirty="0"/>
              <a:t>模板第二弹</a:t>
            </a:r>
            <a:r>
              <a:rPr lang="en-US" altLang="zh-CN" dirty="0"/>
              <a:t>——Honor】</a:t>
            </a:r>
          </a:p>
          <a:p>
            <a:r>
              <a:rPr lang="zh-CN" altLang="en-US" dirty="0"/>
              <a:t>微信订阅</a:t>
            </a:r>
            <a:r>
              <a:rPr lang="en-US" altLang="zh-CN" dirty="0"/>
              <a:t>/</a:t>
            </a:r>
            <a:r>
              <a:rPr lang="zh-CN" altLang="en-US" dirty="0"/>
              <a:t>新浪微博：观海</a:t>
            </a:r>
            <a:r>
              <a:rPr lang="en-US" altLang="zh-CN" dirty="0"/>
              <a:t>PPT   </a:t>
            </a:r>
            <a:r>
              <a:rPr lang="zh-CN" altLang="en-US" dirty="0"/>
              <a:t>知乎：看山不是山     提供</a:t>
            </a:r>
            <a:r>
              <a:rPr lang="en-US" altLang="zh-CN" dirty="0"/>
              <a:t>PPT</a:t>
            </a:r>
            <a:r>
              <a:rPr lang="zh-CN" altLang="en-US" dirty="0"/>
              <a:t>美化定制服务：微信</a:t>
            </a:r>
            <a:r>
              <a:rPr lang="en-US" altLang="zh-CN" dirty="0" err="1"/>
              <a:t>lxychinahnjy</a:t>
            </a:r>
            <a:endParaRPr lang="zh-CN" alt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8420A-85FE-4D57-B1A6-28F6E73382EF}"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72279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192513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8420A-85FE-4D57-B1A6-28F6E73382EF}"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97794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【2019</a:t>
            </a:r>
            <a:r>
              <a:rPr lang="zh-CN" altLang="en-US" dirty="0"/>
              <a:t>观海原创免费</a:t>
            </a:r>
            <a:r>
              <a:rPr lang="en-US" altLang="zh-CN" dirty="0"/>
              <a:t>PPT</a:t>
            </a:r>
            <a:r>
              <a:rPr lang="zh-CN" altLang="en-US" dirty="0"/>
              <a:t>模板第二弹</a:t>
            </a:r>
            <a:r>
              <a:rPr lang="en-US" altLang="zh-CN" dirty="0"/>
              <a:t>——Honor】</a:t>
            </a:r>
          </a:p>
          <a:p>
            <a:r>
              <a:rPr lang="zh-CN" altLang="en-US" dirty="0"/>
              <a:t>微信订阅</a:t>
            </a:r>
            <a:r>
              <a:rPr lang="en-US" altLang="zh-CN" dirty="0"/>
              <a:t>/</a:t>
            </a:r>
            <a:r>
              <a:rPr lang="zh-CN" altLang="en-US" dirty="0"/>
              <a:t>新浪微博：观海</a:t>
            </a:r>
            <a:r>
              <a:rPr lang="en-US" altLang="zh-CN" dirty="0"/>
              <a:t>PPT   </a:t>
            </a:r>
            <a:r>
              <a:rPr lang="zh-CN" altLang="en-US" dirty="0"/>
              <a:t>知乎：看山不是山     提供</a:t>
            </a:r>
            <a:r>
              <a:rPr lang="en-US" altLang="zh-CN" dirty="0"/>
              <a:t>PPT</a:t>
            </a:r>
            <a:r>
              <a:rPr lang="zh-CN" altLang="en-US" dirty="0"/>
              <a:t>美化定制服务：微信</a:t>
            </a:r>
            <a:r>
              <a:rPr lang="en-US" altLang="zh-CN" dirty="0" err="1"/>
              <a:t>lxychinahnjy</a:t>
            </a:r>
            <a:endParaRPr lang="zh-CN" alt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8420A-85FE-4D57-B1A6-28F6E73382EF}"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919572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3864469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3927737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B57E0C4-F492-421E-8128-72D109BE62A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49178602-C837-4364-84A2-80148F5165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CDBEA192-1895-41FF-9CCE-85C31FE36645}"/>
              </a:ext>
            </a:extLst>
          </p:cNvPr>
          <p:cNvSpPr>
            <a:spLocks noGrp="1"/>
          </p:cNvSpPr>
          <p:nvPr>
            <p:ph type="dt" sz="half" idx="10"/>
          </p:nvPr>
        </p:nvSpPr>
        <p:spPr/>
        <p:txBody>
          <a:bodyPr/>
          <a:lstStyle/>
          <a:p>
            <a:fld id="{79A3438C-BD73-49C8-8435-34867E922C73}" type="datetimeFigureOut">
              <a:rPr lang="zh-CN" altLang="en-US" smtClean="0"/>
              <a:t>2022/4/19</a:t>
            </a:fld>
            <a:endParaRPr lang="zh-CN" altLang="en-US"/>
          </a:p>
        </p:txBody>
      </p:sp>
      <p:sp>
        <p:nvSpPr>
          <p:cNvPr id="5" name="页脚占位符 4">
            <a:extLst>
              <a:ext uri="{FF2B5EF4-FFF2-40B4-BE49-F238E27FC236}">
                <a16:creationId xmlns:a16="http://schemas.microsoft.com/office/drawing/2014/main" xmlns="" id="{4EB8302B-03DC-463E-A2D2-63697C27080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160A3AE-25BD-497A-9C10-85D09087B94D}"/>
              </a:ext>
            </a:extLst>
          </p:cNvPr>
          <p:cNvSpPr>
            <a:spLocks noGrp="1"/>
          </p:cNvSpPr>
          <p:nvPr>
            <p:ph type="sldNum" sz="quarter" idx="12"/>
          </p:nvPr>
        </p:nvSpPr>
        <p:spPr/>
        <p:txBody>
          <a:bodyPr/>
          <a:lstStyle/>
          <a:p>
            <a:fld id="{E72C0DCE-9C50-4074-ABB1-5D19A97631AF}" type="slidenum">
              <a:rPr lang="zh-CN" altLang="en-US" smtClean="0"/>
              <a:t>‹#›</a:t>
            </a:fld>
            <a:endParaRPr lang="zh-CN" altLang="en-US"/>
          </a:p>
        </p:txBody>
      </p:sp>
    </p:spTree>
    <p:extLst>
      <p:ext uri="{BB962C8B-B14F-4D97-AF65-F5344CB8AC3E}">
        <p14:creationId xmlns:p14="http://schemas.microsoft.com/office/powerpoint/2010/main" val="1456350627"/>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6C9945E-2541-4541-BF9D-7D43D54DC1C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00022CDB-6BE0-4687-BE65-698EE85B85F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9CDF58A8-FDA8-4138-A781-42117EF9FF7F}"/>
              </a:ext>
            </a:extLst>
          </p:cNvPr>
          <p:cNvSpPr>
            <a:spLocks noGrp="1"/>
          </p:cNvSpPr>
          <p:nvPr>
            <p:ph type="dt" sz="half" idx="10"/>
          </p:nvPr>
        </p:nvSpPr>
        <p:spPr/>
        <p:txBody>
          <a:bodyPr/>
          <a:lstStyle/>
          <a:p>
            <a:fld id="{79A3438C-BD73-49C8-8435-34867E922C73}" type="datetimeFigureOut">
              <a:rPr lang="zh-CN" altLang="en-US" smtClean="0"/>
              <a:t>2022/4/19</a:t>
            </a:fld>
            <a:endParaRPr lang="zh-CN" altLang="en-US"/>
          </a:p>
        </p:txBody>
      </p:sp>
      <p:sp>
        <p:nvSpPr>
          <p:cNvPr id="5" name="页脚占位符 4">
            <a:extLst>
              <a:ext uri="{FF2B5EF4-FFF2-40B4-BE49-F238E27FC236}">
                <a16:creationId xmlns:a16="http://schemas.microsoft.com/office/drawing/2014/main" xmlns="" id="{9388265A-764E-422C-9A22-5398695EAA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80201E0-98BF-4893-A86D-4033012EB535}"/>
              </a:ext>
            </a:extLst>
          </p:cNvPr>
          <p:cNvSpPr>
            <a:spLocks noGrp="1"/>
          </p:cNvSpPr>
          <p:nvPr>
            <p:ph type="sldNum" sz="quarter" idx="12"/>
          </p:nvPr>
        </p:nvSpPr>
        <p:spPr/>
        <p:txBody>
          <a:bodyPr/>
          <a:lstStyle/>
          <a:p>
            <a:fld id="{E72C0DCE-9C50-4074-ABB1-5D19A97631AF}" type="slidenum">
              <a:rPr lang="zh-CN" altLang="en-US" smtClean="0"/>
              <a:t>‹#›</a:t>
            </a:fld>
            <a:endParaRPr lang="zh-CN" altLang="en-US"/>
          </a:p>
        </p:txBody>
      </p:sp>
    </p:spTree>
    <p:extLst>
      <p:ext uri="{BB962C8B-B14F-4D97-AF65-F5344CB8AC3E}">
        <p14:creationId xmlns:p14="http://schemas.microsoft.com/office/powerpoint/2010/main" val="655818271"/>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9A3B101-5914-423E-B6FD-AA76C010CAC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577F33D-0045-4F52-8F5C-611C9DFB386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6CF5205-9DA4-4B7F-A57B-67B5790A9274}"/>
              </a:ext>
            </a:extLst>
          </p:cNvPr>
          <p:cNvSpPr>
            <a:spLocks noGrp="1"/>
          </p:cNvSpPr>
          <p:nvPr>
            <p:ph type="dt" sz="half" idx="10"/>
          </p:nvPr>
        </p:nvSpPr>
        <p:spPr/>
        <p:txBody>
          <a:bodyPr/>
          <a:lstStyle/>
          <a:p>
            <a:fld id="{79A3438C-BD73-49C8-8435-34867E922C73}" type="datetimeFigureOut">
              <a:rPr lang="zh-CN" altLang="en-US" smtClean="0"/>
              <a:t>2022/4/19</a:t>
            </a:fld>
            <a:endParaRPr lang="zh-CN" altLang="en-US"/>
          </a:p>
        </p:txBody>
      </p:sp>
      <p:sp>
        <p:nvSpPr>
          <p:cNvPr id="5" name="页脚占位符 4">
            <a:extLst>
              <a:ext uri="{FF2B5EF4-FFF2-40B4-BE49-F238E27FC236}">
                <a16:creationId xmlns:a16="http://schemas.microsoft.com/office/drawing/2014/main" xmlns="" id="{C3DEDD46-B07C-4A3B-A693-07E47E5182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7A3E96C-C2B7-4232-A107-AC977986AD35}"/>
              </a:ext>
            </a:extLst>
          </p:cNvPr>
          <p:cNvSpPr>
            <a:spLocks noGrp="1"/>
          </p:cNvSpPr>
          <p:nvPr>
            <p:ph type="sldNum" sz="quarter" idx="12"/>
          </p:nvPr>
        </p:nvSpPr>
        <p:spPr/>
        <p:txBody>
          <a:bodyPr/>
          <a:lstStyle/>
          <a:p>
            <a:fld id="{E72C0DCE-9C50-4074-ABB1-5D19A97631AF}" type="slidenum">
              <a:rPr lang="zh-CN" altLang="en-US" smtClean="0"/>
              <a:t>‹#›</a:t>
            </a:fld>
            <a:endParaRPr lang="zh-CN" altLang="en-US"/>
          </a:p>
        </p:txBody>
      </p:sp>
    </p:spTree>
    <p:extLst>
      <p:ext uri="{BB962C8B-B14F-4D97-AF65-F5344CB8AC3E}">
        <p14:creationId xmlns:p14="http://schemas.microsoft.com/office/powerpoint/2010/main" val="1112110321"/>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92494F8-29F9-4170-8B76-C123D52CF0F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AA1A024-FA5E-464F-9C5A-E31F4A286FE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80C0FE1-E384-461A-91E1-AB205A45142B}"/>
              </a:ext>
            </a:extLst>
          </p:cNvPr>
          <p:cNvSpPr>
            <a:spLocks noGrp="1"/>
          </p:cNvSpPr>
          <p:nvPr>
            <p:ph type="dt" sz="half" idx="10"/>
          </p:nvPr>
        </p:nvSpPr>
        <p:spPr/>
        <p:txBody>
          <a:bodyPr/>
          <a:lstStyle/>
          <a:p>
            <a:fld id="{79A3438C-BD73-49C8-8435-34867E922C73}" type="datetimeFigureOut">
              <a:rPr lang="zh-CN" altLang="en-US" smtClean="0"/>
              <a:t>2022/4/19</a:t>
            </a:fld>
            <a:endParaRPr lang="zh-CN" altLang="en-US"/>
          </a:p>
        </p:txBody>
      </p:sp>
      <p:sp>
        <p:nvSpPr>
          <p:cNvPr id="5" name="页脚占位符 4">
            <a:extLst>
              <a:ext uri="{FF2B5EF4-FFF2-40B4-BE49-F238E27FC236}">
                <a16:creationId xmlns:a16="http://schemas.microsoft.com/office/drawing/2014/main" xmlns="" id="{5847B497-BAD3-4B86-ABD0-EE8BD51E647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16CAB8C-687E-48CD-AFB9-67B35B9BAEEB}"/>
              </a:ext>
            </a:extLst>
          </p:cNvPr>
          <p:cNvSpPr>
            <a:spLocks noGrp="1"/>
          </p:cNvSpPr>
          <p:nvPr>
            <p:ph type="sldNum" sz="quarter" idx="12"/>
          </p:nvPr>
        </p:nvSpPr>
        <p:spPr/>
        <p:txBody>
          <a:bodyPr/>
          <a:lstStyle/>
          <a:p>
            <a:fld id="{E72C0DCE-9C50-4074-ABB1-5D19A97631AF}" type="slidenum">
              <a:rPr lang="zh-CN" altLang="en-US" smtClean="0"/>
              <a:t>‹#›</a:t>
            </a:fld>
            <a:endParaRPr lang="zh-CN" altLang="en-US"/>
          </a:p>
        </p:txBody>
      </p:sp>
    </p:spTree>
    <p:extLst>
      <p:ext uri="{BB962C8B-B14F-4D97-AF65-F5344CB8AC3E}">
        <p14:creationId xmlns:p14="http://schemas.microsoft.com/office/powerpoint/2010/main" val="1455724413"/>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C141145-3B23-4954-BD65-8A2194B1382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E8F36C40-D129-46B6-9D47-4D3FE3F71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257106B5-DFBA-4F3A-BCE7-B8E691024FB3}"/>
              </a:ext>
            </a:extLst>
          </p:cNvPr>
          <p:cNvSpPr>
            <a:spLocks noGrp="1"/>
          </p:cNvSpPr>
          <p:nvPr>
            <p:ph type="dt" sz="half" idx="10"/>
          </p:nvPr>
        </p:nvSpPr>
        <p:spPr/>
        <p:txBody>
          <a:bodyPr/>
          <a:lstStyle/>
          <a:p>
            <a:fld id="{79A3438C-BD73-49C8-8435-34867E922C73}" type="datetimeFigureOut">
              <a:rPr lang="zh-CN" altLang="en-US" smtClean="0"/>
              <a:t>2022/4/19</a:t>
            </a:fld>
            <a:endParaRPr lang="zh-CN" altLang="en-US"/>
          </a:p>
        </p:txBody>
      </p:sp>
      <p:sp>
        <p:nvSpPr>
          <p:cNvPr id="5" name="页脚占位符 4">
            <a:extLst>
              <a:ext uri="{FF2B5EF4-FFF2-40B4-BE49-F238E27FC236}">
                <a16:creationId xmlns:a16="http://schemas.microsoft.com/office/drawing/2014/main" xmlns="" id="{91DA55BA-6848-416E-8D52-64CCBFD7E6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74935EA-BFBF-4673-A415-B54B57CD54C5}"/>
              </a:ext>
            </a:extLst>
          </p:cNvPr>
          <p:cNvSpPr>
            <a:spLocks noGrp="1"/>
          </p:cNvSpPr>
          <p:nvPr>
            <p:ph type="sldNum" sz="quarter" idx="12"/>
          </p:nvPr>
        </p:nvSpPr>
        <p:spPr/>
        <p:txBody>
          <a:bodyPr/>
          <a:lstStyle/>
          <a:p>
            <a:fld id="{E72C0DCE-9C50-4074-ABB1-5D19A97631AF}" type="slidenum">
              <a:rPr lang="zh-CN" altLang="en-US" smtClean="0"/>
              <a:t>‹#›</a:t>
            </a:fld>
            <a:endParaRPr lang="zh-CN" altLang="en-US"/>
          </a:p>
        </p:txBody>
      </p:sp>
    </p:spTree>
    <p:extLst>
      <p:ext uri="{BB962C8B-B14F-4D97-AF65-F5344CB8AC3E}">
        <p14:creationId xmlns:p14="http://schemas.microsoft.com/office/powerpoint/2010/main" val="4050838326"/>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5D74CA-C3F7-47D8-92CD-8E823DB1EB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7E02EC6-8B46-4E74-BF91-32EF9913196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D7BDC187-E799-4B95-9124-70924DF0628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DE49D273-E906-4DEA-A019-A53100CD7B4B}"/>
              </a:ext>
            </a:extLst>
          </p:cNvPr>
          <p:cNvSpPr>
            <a:spLocks noGrp="1"/>
          </p:cNvSpPr>
          <p:nvPr>
            <p:ph type="dt" sz="half" idx="10"/>
          </p:nvPr>
        </p:nvSpPr>
        <p:spPr/>
        <p:txBody>
          <a:bodyPr/>
          <a:lstStyle/>
          <a:p>
            <a:fld id="{79A3438C-BD73-49C8-8435-34867E922C73}" type="datetimeFigureOut">
              <a:rPr lang="zh-CN" altLang="en-US" smtClean="0"/>
              <a:t>2022/4/19</a:t>
            </a:fld>
            <a:endParaRPr lang="zh-CN" altLang="en-US"/>
          </a:p>
        </p:txBody>
      </p:sp>
      <p:sp>
        <p:nvSpPr>
          <p:cNvPr id="6" name="页脚占位符 5">
            <a:extLst>
              <a:ext uri="{FF2B5EF4-FFF2-40B4-BE49-F238E27FC236}">
                <a16:creationId xmlns:a16="http://schemas.microsoft.com/office/drawing/2014/main" xmlns="" id="{9BF10788-78DF-4170-A5FD-893399D7E21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776E0917-008F-4257-8239-A9B3B18DB064}"/>
              </a:ext>
            </a:extLst>
          </p:cNvPr>
          <p:cNvSpPr>
            <a:spLocks noGrp="1"/>
          </p:cNvSpPr>
          <p:nvPr>
            <p:ph type="sldNum" sz="quarter" idx="12"/>
          </p:nvPr>
        </p:nvSpPr>
        <p:spPr/>
        <p:txBody>
          <a:bodyPr/>
          <a:lstStyle/>
          <a:p>
            <a:fld id="{E72C0DCE-9C50-4074-ABB1-5D19A97631AF}" type="slidenum">
              <a:rPr lang="zh-CN" altLang="en-US" smtClean="0"/>
              <a:t>‹#›</a:t>
            </a:fld>
            <a:endParaRPr lang="zh-CN" altLang="en-US"/>
          </a:p>
        </p:txBody>
      </p:sp>
    </p:spTree>
    <p:extLst>
      <p:ext uri="{BB962C8B-B14F-4D97-AF65-F5344CB8AC3E}">
        <p14:creationId xmlns:p14="http://schemas.microsoft.com/office/powerpoint/2010/main" val="2391474097"/>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20E4E1A-7E6D-46D7-843D-5571B7CDE61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CAA8B7F-02F6-404C-A95C-55AA1B083E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539C6DED-982E-4E3E-AB31-9FD238BFA9A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F9D4DF22-6A4A-4BBC-9C87-DB354BC3D3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F4712A88-C084-40CE-9874-A06F5878E6C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866E3F57-49FD-4855-AFE9-0E759C30D39B}"/>
              </a:ext>
            </a:extLst>
          </p:cNvPr>
          <p:cNvSpPr>
            <a:spLocks noGrp="1"/>
          </p:cNvSpPr>
          <p:nvPr>
            <p:ph type="dt" sz="half" idx="10"/>
          </p:nvPr>
        </p:nvSpPr>
        <p:spPr/>
        <p:txBody>
          <a:bodyPr/>
          <a:lstStyle/>
          <a:p>
            <a:fld id="{79A3438C-BD73-49C8-8435-34867E922C73}" type="datetimeFigureOut">
              <a:rPr lang="zh-CN" altLang="en-US" smtClean="0"/>
              <a:t>2022/4/19</a:t>
            </a:fld>
            <a:endParaRPr lang="zh-CN" altLang="en-US"/>
          </a:p>
        </p:txBody>
      </p:sp>
      <p:sp>
        <p:nvSpPr>
          <p:cNvPr id="8" name="页脚占位符 7">
            <a:extLst>
              <a:ext uri="{FF2B5EF4-FFF2-40B4-BE49-F238E27FC236}">
                <a16:creationId xmlns:a16="http://schemas.microsoft.com/office/drawing/2014/main" xmlns="" id="{FD7C5EC3-7E75-44FB-BEB7-868CADCF792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12090F0F-C123-4E13-8855-6B174E68A3EE}"/>
              </a:ext>
            </a:extLst>
          </p:cNvPr>
          <p:cNvSpPr>
            <a:spLocks noGrp="1"/>
          </p:cNvSpPr>
          <p:nvPr>
            <p:ph type="sldNum" sz="quarter" idx="12"/>
          </p:nvPr>
        </p:nvSpPr>
        <p:spPr/>
        <p:txBody>
          <a:bodyPr/>
          <a:lstStyle/>
          <a:p>
            <a:fld id="{E72C0DCE-9C50-4074-ABB1-5D19A97631AF}" type="slidenum">
              <a:rPr lang="zh-CN" altLang="en-US" smtClean="0"/>
              <a:t>‹#›</a:t>
            </a:fld>
            <a:endParaRPr lang="zh-CN" altLang="en-US"/>
          </a:p>
        </p:txBody>
      </p:sp>
    </p:spTree>
    <p:extLst>
      <p:ext uri="{BB962C8B-B14F-4D97-AF65-F5344CB8AC3E}">
        <p14:creationId xmlns:p14="http://schemas.microsoft.com/office/powerpoint/2010/main" val="640573441"/>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5D9B801-4B14-4D59-8659-88C55669C8D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FB49A1FF-900D-427A-BEC2-03798B98F929}"/>
              </a:ext>
            </a:extLst>
          </p:cNvPr>
          <p:cNvSpPr>
            <a:spLocks noGrp="1"/>
          </p:cNvSpPr>
          <p:nvPr>
            <p:ph type="dt" sz="half" idx="10"/>
          </p:nvPr>
        </p:nvSpPr>
        <p:spPr/>
        <p:txBody>
          <a:bodyPr/>
          <a:lstStyle/>
          <a:p>
            <a:fld id="{79A3438C-BD73-49C8-8435-34867E922C73}" type="datetimeFigureOut">
              <a:rPr lang="zh-CN" altLang="en-US" smtClean="0"/>
              <a:t>2022/4/19</a:t>
            </a:fld>
            <a:endParaRPr lang="zh-CN" altLang="en-US"/>
          </a:p>
        </p:txBody>
      </p:sp>
      <p:sp>
        <p:nvSpPr>
          <p:cNvPr id="4" name="页脚占位符 3">
            <a:extLst>
              <a:ext uri="{FF2B5EF4-FFF2-40B4-BE49-F238E27FC236}">
                <a16:creationId xmlns:a16="http://schemas.microsoft.com/office/drawing/2014/main" xmlns="" id="{48AF7604-FDCC-448B-9DDB-59004B4EA30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A7ED35F3-BFF5-41F1-82FE-9C6C5BF6585C}"/>
              </a:ext>
            </a:extLst>
          </p:cNvPr>
          <p:cNvSpPr>
            <a:spLocks noGrp="1"/>
          </p:cNvSpPr>
          <p:nvPr>
            <p:ph type="sldNum" sz="quarter" idx="12"/>
          </p:nvPr>
        </p:nvSpPr>
        <p:spPr/>
        <p:txBody>
          <a:bodyPr/>
          <a:lstStyle/>
          <a:p>
            <a:fld id="{E72C0DCE-9C50-4074-ABB1-5D19A97631AF}" type="slidenum">
              <a:rPr lang="zh-CN" altLang="en-US" smtClean="0"/>
              <a:t>‹#›</a:t>
            </a:fld>
            <a:endParaRPr lang="zh-CN" altLang="en-US"/>
          </a:p>
        </p:txBody>
      </p:sp>
    </p:spTree>
    <p:extLst>
      <p:ext uri="{BB962C8B-B14F-4D97-AF65-F5344CB8AC3E}">
        <p14:creationId xmlns:p14="http://schemas.microsoft.com/office/powerpoint/2010/main" val="3049708282"/>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7AB5684-4B06-4337-BD2E-1AC47F018D37}"/>
              </a:ext>
            </a:extLst>
          </p:cNvPr>
          <p:cNvSpPr>
            <a:spLocks noGrp="1"/>
          </p:cNvSpPr>
          <p:nvPr>
            <p:ph type="dt" sz="half" idx="10"/>
          </p:nvPr>
        </p:nvSpPr>
        <p:spPr/>
        <p:txBody>
          <a:bodyPr/>
          <a:lstStyle/>
          <a:p>
            <a:fld id="{79A3438C-BD73-49C8-8435-34867E922C73}" type="datetimeFigureOut">
              <a:rPr lang="zh-CN" altLang="en-US" smtClean="0"/>
              <a:t>2022/4/19</a:t>
            </a:fld>
            <a:endParaRPr lang="zh-CN" altLang="en-US"/>
          </a:p>
        </p:txBody>
      </p:sp>
      <p:sp>
        <p:nvSpPr>
          <p:cNvPr id="3" name="页脚占位符 2">
            <a:extLst>
              <a:ext uri="{FF2B5EF4-FFF2-40B4-BE49-F238E27FC236}">
                <a16:creationId xmlns:a16="http://schemas.microsoft.com/office/drawing/2014/main" xmlns="" id="{9D4C3583-8C5E-45C0-B175-97F9FACBAC5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E3EC5D-A0F4-4C87-AA93-FC8EEF87FE76}"/>
              </a:ext>
            </a:extLst>
          </p:cNvPr>
          <p:cNvSpPr>
            <a:spLocks noGrp="1"/>
          </p:cNvSpPr>
          <p:nvPr>
            <p:ph type="sldNum" sz="quarter" idx="12"/>
          </p:nvPr>
        </p:nvSpPr>
        <p:spPr/>
        <p:txBody>
          <a:bodyPr/>
          <a:lstStyle/>
          <a:p>
            <a:fld id="{E72C0DCE-9C50-4074-ABB1-5D19A97631AF}" type="slidenum">
              <a:rPr lang="zh-CN" altLang="en-US" smtClean="0"/>
              <a:t>‹#›</a:t>
            </a:fld>
            <a:endParaRPr lang="zh-CN" altLang="en-US"/>
          </a:p>
        </p:txBody>
      </p:sp>
    </p:spTree>
    <p:extLst>
      <p:ext uri="{BB962C8B-B14F-4D97-AF65-F5344CB8AC3E}">
        <p14:creationId xmlns:p14="http://schemas.microsoft.com/office/powerpoint/2010/main" val="3705958702"/>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847E24B-C008-47CA-BEE0-232E4F2D4DD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8FE5E68B-F486-4772-8CD8-54054E66B8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524442DB-03CC-4D77-BEB3-E31C6B3BF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CB12599E-14B6-48E0-A631-1114757745F6}"/>
              </a:ext>
            </a:extLst>
          </p:cNvPr>
          <p:cNvSpPr>
            <a:spLocks noGrp="1"/>
          </p:cNvSpPr>
          <p:nvPr>
            <p:ph type="dt" sz="half" idx="10"/>
          </p:nvPr>
        </p:nvSpPr>
        <p:spPr/>
        <p:txBody>
          <a:bodyPr/>
          <a:lstStyle/>
          <a:p>
            <a:fld id="{79A3438C-BD73-49C8-8435-34867E922C73}" type="datetimeFigureOut">
              <a:rPr lang="zh-CN" altLang="en-US" smtClean="0"/>
              <a:t>2022/4/19</a:t>
            </a:fld>
            <a:endParaRPr lang="zh-CN" altLang="en-US"/>
          </a:p>
        </p:txBody>
      </p:sp>
      <p:sp>
        <p:nvSpPr>
          <p:cNvPr id="6" name="页脚占位符 5">
            <a:extLst>
              <a:ext uri="{FF2B5EF4-FFF2-40B4-BE49-F238E27FC236}">
                <a16:creationId xmlns:a16="http://schemas.microsoft.com/office/drawing/2014/main" xmlns="" id="{AF475476-80C7-4E2A-991B-4B408E3F9BB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F20C6E9-4660-403A-ADFF-BCFA7BCE7C08}"/>
              </a:ext>
            </a:extLst>
          </p:cNvPr>
          <p:cNvSpPr>
            <a:spLocks noGrp="1"/>
          </p:cNvSpPr>
          <p:nvPr>
            <p:ph type="sldNum" sz="quarter" idx="12"/>
          </p:nvPr>
        </p:nvSpPr>
        <p:spPr/>
        <p:txBody>
          <a:bodyPr/>
          <a:lstStyle/>
          <a:p>
            <a:fld id="{E72C0DCE-9C50-4074-ABB1-5D19A97631AF}" type="slidenum">
              <a:rPr lang="zh-CN" altLang="en-US" smtClean="0"/>
              <a:t>‹#›</a:t>
            </a:fld>
            <a:endParaRPr lang="zh-CN" altLang="en-US"/>
          </a:p>
        </p:txBody>
      </p:sp>
    </p:spTree>
    <p:extLst>
      <p:ext uri="{BB962C8B-B14F-4D97-AF65-F5344CB8AC3E}">
        <p14:creationId xmlns:p14="http://schemas.microsoft.com/office/powerpoint/2010/main" val="498062957"/>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C73D8BF-C571-4C8E-ADC9-DC9D1A6B134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2CE42074-F198-4E61-AE13-4D095696A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0C8C0D6C-1FB1-43DF-A751-549481F87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5C4D3809-3592-42B7-975A-DFACC3BCE209}"/>
              </a:ext>
            </a:extLst>
          </p:cNvPr>
          <p:cNvSpPr>
            <a:spLocks noGrp="1"/>
          </p:cNvSpPr>
          <p:nvPr>
            <p:ph type="dt" sz="half" idx="10"/>
          </p:nvPr>
        </p:nvSpPr>
        <p:spPr/>
        <p:txBody>
          <a:bodyPr/>
          <a:lstStyle/>
          <a:p>
            <a:fld id="{79A3438C-BD73-49C8-8435-34867E922C73}" type="datetimeFigureOut">
              <a:rPr lang="zh-CN" altLang="en-US" smtClean="0"/>
              <a:t>2022/4/19</a:t>
            </a:fld>
            <a:endParaRPr lang="zh-CN" altLang="en-US"/>
          </a:p>
        </p:txBody>
      </p:sp>
      <p:sp>
        <p:nvSpPr>
          <p:cNvPr id="6" name="页脚占位符 5">
            <a:extLst>
              <a:ext uri="{FF2B5EF4-FFF2-40B4-BE49-F238E27FC236}">
                <a16:creationId xmlns:a16="http://schemas.microsoft.com/office/drawing/2014/main" xmlns="" id="{BEE3E713-9367-4820-8C22-D4606302C7B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BDADD0B-72F2-44DC-8C8E-18205F7B8545}"/>
              </a:ext>
            </a:extLst>
          </p:cNvPr>
          <p:cNvSpPr>
            <a:spLocks noGrp="1"/>
          </p:cNvSpPr>
          <p:nvPr>
            <p:ph type="sldNum" sz="quarter" idx="12"/>
          </p:nvPr>
        </p:nvSpPr>
        <p:spPr/>
        <p:txBody>
          <a:bodyPr/>
          <a:lstStyle/>
          <a:p>
            <a:fld id="{E72C0DCE-9C50-4074-ABB1-5D19A97631AF}" type="slidenum">
              <a:rPr lang="zh-CN" altLang="en-US" smtClean="0"/>
              <a:t>‹#›</a:t>
            </a:fld>
            <a:endParaRPr lang="zh-CN" altLang="en-US"/>
          </a:p>
        </p:txBody>
      </p:sp>
    </p:spTree>
    <p:extLst>
      <p:ext uri="{BB962C8B-B14F-4D97-AF65-F5344CB8AC3E}">
        <p14:creationId xmlns:p14="http://schemas.microsoft.com/office/powerpoint/2010/main" val="2161058344"/>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79F2040D-F201-4254-A941-8242E29FD3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9D76C9E-0F4F-4A58-8360-B3CE60B02D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855A61A-2EB2-4CA1-8699-774003692E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3438C-BD73-49C8-8435-34867E922C73}" type="datetimeFigureOut">
              <a:rPr lang="zh-CN" altLang="en-US" smtClean="0"/>
              <a:t>2022/4/19</a:t>
            </a:fld>
            <a:endParaRPr lang="zh-CN" altLang="en-US"/>
          </a:p>
        </p:txBody>
      </p:sp>
      <p:sp>
        <p:nvSpPr>
          <p:cNvPr id="5" name="页脚占位符 4">
            <a:extLst>
              <a:ext uri="{FF2B5EF4-FFF2-40B4-BE49-F238E27FC236}">
                <a16:creationId xmlns:a16="http://schemas.microsoft.com/office/drawing/2014/main" xmlns="" id="{560F8DCE-A842-48C7-B469-9903A38715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7C0F5A27-E752-4C75-A1FE-527EF57260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C0DCE-9C50-4074-ABB1-5D19A97631AF}" type="slidenum">
              <a:rPr lang="zh-CN" altLang="en-US" smtClean="0"/>
              <a:t>‹#›</a:t>
            </a:fld>
            <a:endParaRPr lang="zh-CN" altLang="en-US"/>
          </a:p>
        </p:txBody>
      </p:sp>
    </p:spTree>
    <p:extLst>
      <p:ext uri="{BB962C8B-B14F-4D97-AF65-F5344CB8AC3E}">
        <p14:creationId xmlns:p14="http://schemas.microsoft.com/office/powerpoint/2010/main" val="565948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a:extLst>
              <a:ext uri="{FF2B5EF4-FFF2-40B4-BE49-F238E27FC236}">
                <a16:creationId xmlns:a16="http://schemas.microsoft.com/office/drawing/2014/main" xmlns="" id="{1522DA40-20F4-42B2-A7C5-321A15A07781}"/>
              </a:ext>
            </a:extLst>
          </p:cNvPr>
          <p:cNvSpPr/>
          <p:nvPr/>
        </p:nvSpPr>
        <p:spPr>
          <a:xfrm flipH="1">
            <a:off x="8325349" y="1"/>
            <a:ext cx="3866651" cy="3619499"/>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2" name="任意多边形: 形状 11">
            <a:extLst>
              <a:ext uri="{FF2B5EF4-FFF2-40B4-BE49-F238E27FC236}">
                <a16:creationId xmlns:a16="http://schemas.microsoft.com/office/drawing/2014/main" xmlns="" id="{9CE3EDD2-8F80-4510-A9EF-3D50B15F3D34}"/>
              </a:ext>
            </a:extLst>
          </p:cNvPr>
          <p:cNvSpPr/>
          <p:nvPr/>
        </p:nvSpPr>
        <p:spPr>
          <a:xfrm rot="16200000">
            <a:off x="-134929" y="2771052"/>
            <a:ext cx="4221877" cy="3952019"/>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3" name="矩形: 圆角 12">
            <a:extLst>
              <a:ext uri="{FF2B5EF4-FFF2-40B4-BE49-F238E27FC236}">
                <a16:creationId xmlns:a16="http://schemas.microsoft.com/office/drawing/2014/main" xmlns="" id="{0B433672-E22D-4663-B38E-6EB46896DA8B}"/>
              </a:ext>
            </a:extLst>
          </p:cNvPr>
          <p:cNvSpPr/>
          <p:nvPr/>
        </p:nvSpPr>
        <p:spPr>
          <a:xfrm>
            <a:off x="585483" y="609304"/>
            <a:ext cx="11095418" cy="5654474"/>
          </a:xfrm>
          <a:prstGeom prst="roundRect">
            <a:avLst>
              <a:gd name="adj" fmla="val 3550"/>
            </a:avLst>
          </a:prstGeom>
          <a:gradFill flip="none" rotWithShape="1">
            <a:gsLst>
              <a:gs pos="100000">
                <a:schemeClr val="bg1"/>
              </a:gs>
              <a:gs pos="0">
                <a:schemeClr val="bg1"/>
              </a:gs>
            </a:gsLst>
            <a:lin ang="5400000" scaled="1"/>
            <a:tileRect/>
          </a:gradFill>
          <a:ln>
            <a:noFill/>
          </a:ln>
          <a:effectLst>
            <a:outerShdw blurRad="508000" dist="63500" dir="5400000" algn="t" rotWithShape="0">
              <a:srgbClr val="2E655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6" name="矩形 15">
            <a:extLst>
              <a:ext uri="{FF2B5EF4-FFF2-40B4-BE49-F238E27FC236}">
                <a16:creationId xmlns:a16="http://schemas.microsoft.com/office/drawing/2014/main" xmlns="" id="{CA553D7E-38B1-4724-BCA4-73A14CB90337}"/>
              </a:ext>
            </a:extLst>
          </p:cNvPr>
          <p:cNvSpPr/>
          <p:nvPr/>
        </p:nvSpPr>
        <p:spPr>
          <a:xfrm>
            <a:off x="1065499" y="681929"/>
            <a:ext cx="9986369" cy="830997"/>
          </a:xfrm>
          <a:prstGeom prst="rect">
            <a:avLst/>
          </a:prstGeom>
        </p:spPr>
        <p:txBody>
          <a:bodyPr wrap="square">
            <a:spAutoFit/>
          </a:bodyPr>
          <a:lstStyle/>
          <a:p>
            <a:pPr algn="ctr">
              <a:buNone/>
            </a:pPr>
            <a:r>
              <a:rPr lang="en-US" altLang="zh-CN" sz="2400" dirty="0" smtClean="0">
                <a:solidFill>
                  <a:srgbClr val="0000FF"/>
                </a:solidFill>
                <a:latin typeface="Times New Roman" panose="02020603050405020304" pitchFamily="18" charset="0"/>
                <a:ea typeface="字魂59号-创粗黑" panose="00000500000000000000" pitchFamily="2" charset="-122"/>
                <a:cs typeface="Times New Roman" panose="02020603050405020304" pitchFamily="18" charset="0"/>
                <a:sym typeface="Source Han Serif SC" panose="02020400000000000000" pitchFamily="18" charset="-122"/>
              </a:rPr>
              <a:t>UBND HUYỆN BÌNH CHÁNH</a:t>
            </a:r>
          </a:p>
          <a:p>
            <a:pPr algn="ctr">
              <a:buNone/>
            </a:pPr>
            <a:r>
              <a:rPr lang="en-US" altLang="zh-CN" sz="2400" b="1" dirty="0" smtClean="0">
                <a:solidFill>
                  <a:srgbClr val="0000FF"/>
                </a:solidFill>
                <a:latin typeface="Times New Roman" panose="02020603050405020304" pitchFamily="18" charset="0"/>
                <a:ea typeface="字魂59号-创粗黑" panose="00000500000000000000" pitchFamily="2" charset="-122"/>
                <a:cs typeface="Times New Roman" panose="02020603050405020304" pitchFamily="18" charset="0"/>
                <a:sym typeface="Source Han Serif SC" panose="02020400000000000000" pitchFamily="18" charset="-122"/>
              </a:rPr>
              <a:t>TRƯỜNG THCS VÕ VĂN VÂN</a:t>
            </a:r>
            <a:endParaRPr lang="en-US" altLang="zh-CN" sz="2400" b="1" dirty="0">
              <a:solidFill>
                <a:srgbClr val="0000FF"/>
              </a:solidFill>
              <a:latin typeface="Times New Roman" panose="02020603050405020304" pitchFamily="18" charset="0"/>
              <a:ea typeface="字魂59号-创粗黑" panose="00000500000000000000" pitchFamily="2" charset="-122"/>
              <a:cs typeface="Times New Roman" panose="02020603050405020304" pitchFamily="18" charset="0"/>
              <a:sym typeface="Source Han Serif SC" panose="02020400000000000000" pitchFamily="18" charset="-122"/>
            </a:endParaRPr>
          </a:p>
        </p:txBody>
      </p:sp>
      <p:sp>
        <p:nvSpPr>
          <p:cNvPr id="17" name="任意多边形: 形状 16">
            <a:extLst>
              <a:ext uri="{FF2B5EF4-FFF2-40B4-BE49-F238E27FC236}">
                <a16:creationId xmlns:a16="http://schemas.microsoft.com/office/drawing/2014/main" xmlns="" id="{D3409FB0-D34A-445E-9351-F056632CC57A}"/>
              </a:ext>
            </a:extLst>
          </p:cNvPr>
          <p:cNvSpPr/>
          <p:nvPr/>
        </p:nvSpPr>
        <p:spPr>
          <a:xfrm>
            <a:off x="585483" y="6057900"/>
            <a:ext cx="11095418" cy="205878"/>
          </a:xfrm>
          <a:custGeom>
            <a:avLst/>
            <a:gdLst>
              <a:gd name="connsiteX0" fmla="*/ 0 w 11095418"/>
              <a:gd name="connsiteY0" fmla="*/ 0 h 205878"/>
              <a:gd name="connsiteX1" fmla="*/ 11095418 w 11095418"/>
              <a:gd name="connsiteY1" fmla="*/ 0 h 205878"/>
              <a:gd name="connsiteX2" fmla="*/ 11095418 w 11095418"/>
              <a:gd name="connsiteY2" fmla="*/ 5144 h 205878"/>
              <a:gd name="connsiteX3" fmla="*/ 10894684 w 11095418"/>
              <a:gd name="connsiteY3" fmla="*/ 205878 h 205878"/>
              <a:gd name="connsiteX4" fmla="*/ 200734 w 11095418"/>
              <a:gd name="connsiteY4" fmla="*/ 205878 h 205878"/>
              <a:gd name="connsiteX5" fmla="*/ 0 w 11095418"/>
              <a:gd name="connsiteY5" fmla="*/ 5144 h 2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5418" h="205878">
                <a:moveTo>
                  <a:pt x="0" y="0"/>
                </a:moveTo>
                <a:lnTo>
                  <a:pt x="11095418" y="0"/>
                </a:lnTo>
                <a:lnTo>
                  <a:pt x="11095418" y="5144"/>
                </a:lnTo>
                <a:cubicBezTo>
                  <a:pt x="11095418" y="116006"/>
                  <a:pt x="11005546" y="205878"/>
                  <a:pt x="10894684" y="205878"/>
                </a:cubicBezTo>
                <a:lnTo>
                  <a:pt x="200734" y="205878"/>
                </a:lnTo>
                <a:cubicBezTo>
                  <a:pt x="89872" y="205878"/>
                  <a:pt x="0" y="116006"/>
                  <a:pt x="0" y="5144"/>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98" name="椭圆 197">
            <a:extLst>
              <a:ext uri="{FF2B5EF4-FFF2-40B4-BE49-F238E27FC236}">
                <a16:creationId xmlns:a16="http://schemas.microsoft.com/office/drawing/2014/main" xmlns="" id="{5CC628F4-0F2B-46D2-9C98-4B1C2300FC0C}"/>
              </a:ext>
            </a:extLst>
          </p:cNvPr>
          <p:cNvSpPr/>
          <p:nvPr/>
        </p:nvSpPr>
        <p:spPr>
          <a:xfrm>
            <a:off x="5902394" y="4696073"/>
            <a:ext cx="1015624" cy="1015624"/>
          </a:xfrm>
          <a:prstGeom prst="ellipse">
            <a:avLst/>
          </a:prstGeom>
          <a:solidFill>
            <a:srgbClr val="2E655F">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99" name="椭圆 198">
            <a:extLst>
              <a:ext uri="{FF2B5EF4-FFF2-40B4-BE49-F238E27FC236}">
                <a16:creationId xmlns:a16="http://schemas.microsoft.com/office/drawing/2014/main" xmlns="" id="{D4359CAF-62E4-4B13-824F-319C2C34BC6A}"/>
              </a:ext>
            </a:extLst>
          </p:cNvPr>
          <p:cNvSpPr/>
          <p:nvPr/>
        </p:nvSpPr>
        <p:spPr>
          <a:xfrm>
            <a:off x="6965727" y="1124204"/>
            <a:ext cx="465073" cy="465073"/>
          </a:xfrm>
          <a:prstGeom prst="ellipse">
            <a:avLst/>
          </a:prstGeom>
          <a:solidFill>
            <a:srgbClr val="2E655F">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29" name="矩形 259">
            <a:extLst>
              <a:ext uri="{FF2B5EF4-FFF2-40B4-BE49-F238E27FC236}">
                <a16:creationId xmlns:a16="http://schemas.microsoft.com/office/drawing/2014/main" xmlns="" id="{72D532BA-B046-46F1-A0C8-2447C40B0F3E}"/>
              </a:ext>
            </a:extLst>
          </p:cNvPr>
          <p:cNvSpPr>
            <a:spLocks noChangeArrowheads="1"/>
          </p:cNvSpPr>
          <p:nvPr/>
        </p:nvSpPr>
        <p:spPr bwMode="auto">
          <a:xfrm>
            <a:off x="4163005" y="3262573"/>
            <a:ext cx="3791355" cy="886397"/>
          </a:xfrm>
          <a:prstGeom prst="rect">
            <a:avLst/>
          </a:prstGeom>
          <a:solidFill>
            <a:srgbClr val="37B5B5"/>
          </a:solidFill>
          <a:ln>
            <a:noFill/>
          </a:ln>
          <a:effec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50000"/>
              </a:lnSpc>
              <a:buNone/>
            </a:pPr>
            <a:r>
              <a:rPr lang="en-US" altLang="zh-CN" sz="1800" b="1" dirty="0" smtClean="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sym typeface="Source Han Serif SC" panose="02020400000000000000" pitchFamily="18" charset="-122"/>
              </a:rPr>
              <a:t>GIÁO VIÊN: ĐOÀN HỮU PHƯỚC</a:t>
            </a:r>
          </a:p>
          <a:p>
            <a:pPr algn="ctr">
              <a:lnSpc>
                <a:spcPct val="150000"/>
              </a:lnSpc>
              <a:buNone/>
            </a:pPr>
            <a:r>
              <a:rPr lang="en-US" altLang="zh-CN" sz="1800" b="1" dirty="0" smtClean="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sym typeface="Source Han Serif SC" panose="02020400000000000000" pitchFamily="18" charset="-122"/>
              </a:rPr>
              <a:t>BỘ MÔN: TOÁN</a:t>
            </a:r>
            <a:endParaRPr lang="zh-CN" altLang="en-US" sz="1800" b="1" dirty="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sym typeface="Source Han Serif SC" panose="02020400000000000000" pitchFamily="18" charset="-122"/>
            </a:endParaRPr>
          </a:p>
        </p:txBody>
      </p:sp>
      <p:sp>
        <p:nvSpPr>
          <p:cNvPr id="130" name="矩形 259">
            <a:extLst>
              <a:ext uri="{FF2B5EF4-FFF2-40B4-BE49-F238E27FC236}">
                <a16:creationId xmlns:a16="http://schemas.microsoft.com/office/drawing/2014/main" xmlns="" id="{244A3B84-BD5A-42E6-AC13-B675C458FFA5}"/>
              </a:ext>
            </a:extLst>
          </p:cNvPr>
          <p:cNvSpPr>
            <a:spLocks noChangeArrowheads="1"/>
          </p:cNvSpPr>
          <p:nvPr/>
        </p:nvSpPr>
        <p:spPr bwMode="auto">
          <a:xfrm>
            <a:off x="1253491" y="2266950"/>
            <a:ext cx="10072006"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2400" b="1" dirty="0" smtClean="0">
                <a:solidFill>
                  <a:schemeClr val="tx1">
                    <a:lumMod val="75000"/>
                    <a:lumOff val="2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Source Han Serif SC" panose="02020400000000000000" pitchFamily="18" charset="-122"/>
              </a:rPr>
              <a:t>“HỖ TRỢ HỌC SINH HỌC TRỰC TUYẾN HIỆU QUẢ THÔNG QUA ỨNG DỤNG PHẦN MỀM OPEN BROADCASTER SOFTWARE”</a:t>
            </a:r>
            <a:endParaRPr lang="en-US" altLang="zh-CN" sz="2400" b="1" dirty="0">
              <a:solidFill>
                <a:schemeClr val="tx1">
                  <a:lumMod val="75000"/>
                  <a:lumOff val="2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Source Han Serif SC" panose="02020400000000000000" pitchFamily="18" charset="-122"/>
            </a:endParaRPr>
          </a:p>
        </p:txBody>
      </p:sp>
      <p:sp>
        <p:nvSpPr>
          <p:cNvPr id="131" name="矩形 259">
            <a:extLst>
              <a:ext uri="{FF2B5EF4-FFF2-40B4-BE49-F238E27FC236}">
                <a16:creationId xmlns:a16="http://schemas.microsoft.com/office/drawing/2014/main" xmlns="" id="{F05094A2-FA24-4D54-8169-F8EE3BC9E58C}"/>
              </a:ext>
            </a:extLst>
          </p:cNvPr>
          <p:cNvSpPr>
            <a:spLocks noChangeArrowheads="1"/>
          </p:cNvSpPr>
          <p:nvPr/>
        </p:nvSpPr>
        <p:spPr bwMode="auto">
          <a:xfrm>
            <a:off x="3276888" y="1798470"/>
            <a:ext cx="577304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2600" b="1" dirty="0" smtClean="0">
                <a:solidFill>
                  <a:srgbClr val="FF0000"/>
                </a:solidFill>
                <a:latin typeface="Times New Roman" panose="02020603050405020304" pitchFamily="18" charset="0"/>
                <a:ea typeface="字魂59号-创粗黑" panose="00000500000000000000" pitchFamily="2" charset="-122"/>
                <a:cs typeface="Times New Roman" panose="02020603050405020304" pitchFamily="18" charset="0"/>
                <a:sym typeface="Source Han Serif SC" panose="02020400000000000000" pitchFamily="18" charset="-122"/>
              </a:rPr>
              <a:t>BÁO CÁO GIẢI PHÁP</a:t>
            </a:r>
            <a:endParaRPr lang="en-US" altLang="zh-CN" sz="2600" b="1" dirty="0">
              <a:solidFill>
                <a:srgbClr val="FF0000"/>
              </a:solidFill>
              <a:latin typeface="Times New Roman" panose="02020603050405020304" pitchFamily="18" charset="0"/>
              <a:ea typeface="字魂59号-创粗黑" panose="00000500000000000000" pitchFamily="2" charset="-122"/>
              <a:cs typeface="Times New Roman" panose="02020603050405020304" pitchFamily="18" charset="0"/>
              <a:sym typeface="Source Han Serif SC" panose="02020400000000000000" pitchFamily="18" charset="-122"/>
            </a:endParaRPr>
          </a:p>
        </p:txBody>
      </p:sp>
      <p:cxnSp>
        <p:nvCxnSpPr>
          <p:cNvPr id="6" name="直接连接符 5">
            <a:extLst>
              <a:ext uri="{FF2B5EF4-FFF2-40B4-BE49-F238E27FC236}">
                <a16:creationId xmlns:a16="http://schemas.microsoft.com/office/drawing/2014/main" xmlns="" id="{90B433E1-B9F0-43B9-B844-2B69C33C3948}"/>
              </a:ext>
            </a:extLst>
          </p:cNvPr>
          <p:cNvCxnSpPr>
            <a:cxnSpLocks/>
          </p:cNvCxnSpPr>
          <p:nvPr/>
        </p:nvCxnSpPr>
        <p:spPr>
          <a:xfrm>
            <a:off x="4602519" y="1473737"/>
            <a:ext cx="274759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obs-logo-pn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019" y="4317110"/>
            <a:ext cx="41338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826173"/>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750"/>
                            </p:stCondLst>
                            <p:childTnLst>
                              <p:par>
                                <p:cTn id="19" presetID="53" presetClass="entr" presetSubtype="16" fill="hold" grpId="0" nodeType="afterEffect">
                                  <p:stCondLst>
                                    <p:cond delay="0"/>
                                  </p:stCondLst>
                                  <p:childTnLst>
                                    <p:set>
                                      <p:cBhvr>
                                        <p:cTn id="20" dur="1" fill="hold">
                                          <p:stCondLst>
                                            <p:cond delay="0"/>
                                          </p:stCondLst>
                                        </p:cTn>
                                        <p:tgtEl>
                                          <p:spTgt spid="199"/>
                                        </p:tgtEl>
                                        <p:attrNameLst>
                                          <p:attrName>style.visibility</p:attrName>
                                        </p:attrNameLst>
                                      </p:cBhvr>
                                      <p:to>
                                        <p:strVal val="visible"/>
                                      </p:to>
                                    </p:set>
                                    <p:anim calcmode="lin" valueType="num">
                                      <p:cBhvr>
                                        <p:cTn id="21" dur="500" fill="hold"/>
                                        <p:tgtEl>
                                          <p:spTgt spid="199"/>
                                        </p:tgtEl>
                                        <p:attrNameLst>
                                          <p:attrName>ppt_w</p:attrName>
                                        </p:attrNameLst>
                                      </p:cBhvr>
                                      <p:tavLst>
                                        <p:tav tm="0">
                                          <p:val>
                                            <p:fltVal val="0"/>
                                          </p:val>
                                        </p:tav>
                                        <p:tav tm="100000">
                                          <p:val>
                                            <p:strVal val="#ppt_w"/>
                                          </p:val>
                                        </p:tav>
                                      </p:tavLst>
                                    </p:anim>
                                    <p:anim calcmode="lin" valueType="num">
                                      <p:cBhvr>
                                        <p:cTn id="22" dur="500" fill="hold"/>
                                        <p:tgtEl>
                                          <p:spTgt spid="199"/>
                                        </p:tgtEl>
                                        <p:attrNameLst>
                                          <p:attrName>ppt_h</p:attrName>
                                        </p:attrNameLst>
                                      </p:cBhvr>
                                      <p:tavLst>
                                        <p:tav tm="0">
                                          <p:val>
                                            <p:fltVal val="0"/>
                                          </p:val>
                                        </p:tav>
                                        <p:tav tm="100000">
                                          <p:val>
                                            <p:strVal val="#ppt_h"/>
                                          </p:val>
                                        </p:tav>
                                      </p:tavLst>
                                    </p:anim>
                                    <p:animEffect transition="in" filter="fade">
                                      <p:cBhvr>
                                        <p:cTn id="23" dur="500"/>
                                        <p:tgtEl>
                                          <p:spTgt spid="19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8"/>
                                        </p:tgtEl>
                                        <p:attrNameLst>
                                          <p:attrName>style.visibility</p:attrName>
                                        </p:attrNameLst>
                                      </p:cBhvr>
                                      <p:to>
                                        <p:strVal val="visible"/>
                                      </p:to>
                                    </p:set>
                                    <p:anim calcmode="lin" valueType="num">
                                      <p:cBhvr>
                                        <p:cTn id="26" dur="500" fill="hold"/>
                                        <p:tgtEl>
                                          <p:spTgt spid="198"/>
                                        </p:tgtEl>
                                        <p:attrNameLst>
                                          <p:attrName>ppt_w</p:attrName>
                                        </p:attrNameLst>
                                      </p:cBhvr>
                                      <p:tavLst>
                                        <p:tav tm="0">
                                          <p:val>
                                            <p:fltVal val="0"/>
                                          </p:val>
                                        </p:tav>
                                        <p:tav tm="100000">
                                          <p:val>
                                            <p:strVal val="#ppt_w"/>
                                          </p:val>
                                        </p:tav>
                                      </p:tavLst>
                                    </p:anim>
                                    <p:anim calcmode="lin" valueType="num">
                                      <p:cBhvr>
                                        <p:cTn id="27" dur="500" fill="hold"/>
                                        <p:tgtEl>
                                          <p:spTgt spid="198"/>
                                        </p:tgtEl>
                                        <p:attrNameLst>
                                          <p:attrName>ppt_h</p:attrName>
                                        </p:attrNameLst>
                                      </p:cBhvr>
                                      <p:tavLst>
                                        <p:tav tm="0">
                                          <p:val>
                                            <p:fltVal val="0"/>
                                          </p:val>
                                        </p:tav>
                                        <p:tav tm="100000">
                                          <p:val>
                                            <p:strVal val="#ppt_h"/>
                                          </p:val>
                                        </p:tav>
                                      </p:tavLst>
                                    </p:anim>
                                    <p:animEffect transition="in" filter="fade">
                                      <p:cBhvr>
                                        <p:cTn id="28" dur="500"/>
                                        <p:tgtEl>
                                          <p:spTgt spid="198"/>
                                        </p:tgtEl>
                                      </p:cBhvr>
                                    </p:animEffect>
                                  </p:childTnLst>
                                </p:cTn>
                              </p:par>
                            </p:childTnLst>
                          </p:cTn>
                        </p:par>
                        <p:par>
                          <p:cTn id="29" fill="hold">
                            <p:stCondLst>
                              <p:cond delay="1250"/>
                            </p:stCondLst>
                            <p:childTnLst>
                              <p:par>
                                <p:cTn id="30" presetID="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31"/>
                                        </p:tgtEl>
                                        <p:attrNameLst>
                                          <p:attrName>style.visibility</p:attrName>
                                        </p:attrNameLst>
                                      </p:cBhvr>
                                      <p:to>
                                        <p:strVal val="visible"/>
                                      </p:to>
                                    </p:set>
                                    <p:anim calcmode="lin" valueType="num">
                                      <p:cBhvr>
                                        <p:cTn id="37" dur="500" fill="hold"/>
                                        <p:tgtEl>
                                          <p:spTgt spid="131"/>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31"/>
                                        </p:tgtEl>
                                        <p:attrNameLst>
                                          <p:attrName>ppt_y</p:attrName>
                                        </p:attrNameLst>
                                      </p:cBhvr>
                                      <p:tavLst>
                                        <p:tav tm="0">
                                          <p:val>
                                            <p:strVal val="#ppt_y"/>
                                          </p:val>
                                        </p:tav>
                                        <p:tav tm="100000">
                                          <p:val>
                                            <p:strVal val="#ppt_y"/>
                                          </p:val>
                                        </p:tav>
                                      </p:tavLst>
                                    </p:anim>
                                    <p:anim calcmode="lin" valueType="num">
                                      <p:cBhvr>
                                        <p:cTn id="39" dur="500" fill="hold"/>
                                        <p:tgtEl>
                                          <p:spTgt spid="131"/>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31"/>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31"/>
                                        </p:tgtEl>
                                      </p:cBhvr>
                                    </p:animEffect>
                                  </p:childTnLst>
                                </p:cTn>
                              </p:par>
                            </p:childTnLst>
                          </p:cTn>
                        </p:par>
                        <p:par>
                          <p:cTn id="42" fill="hold">
                            <p:stCondLst>
                              <p:cond delay="290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131"/>
                                        </p:tgtEl>
                                      </p:cBhvr>
                                    </p:animEffect>
                                    <p:animScale>
                                      <p:cBhvr>
                                        <p:cTn id="45" dur="250" autoRev="1" fill="hold"/>
                                        <p:tgtEl>
                                          <p:spTgt spid="131"/>
                                        </p:tgtEl>
                                      </p:cBhvr>
                                      <p:by x="105000" y="105000"/>
                                    </p:animScale>
                                  </p:childTnLst>
                                </p:cTn>
                              </p:par>
                            </p:childTnLst>
                          </p:cTn>
                        </p:par>
                        <p:par>
                          <p:cTn id="46" fill="hold">
                            <p:stCondLst>
                              <p:cond delay="340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130"/>
                                        </p:tgtEl>
                                        <p:attrNameLst>
                                          <p:attrName>style.visibility</p:attrName>
                                        </p:attrNameLst>
                                      </p:cBhvr>
                                      <p:to>
                                        <p:strVal val="visible"/>
                                      </p:to>
                                    </p:set>
                                    <p:anim calcmode="lin" valueType="num">
                                      <p:cBhvr>
                                        <p:cTn id="49" dur="500" fill="hold"/>
                                        <p:tgtEl>
                                          <p:spTgt spid="130"/>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30"/>
                                        </p:tgtEl>
                                        <p:attrNameLst>
                                          <p:attrName>ppt_y</p:attrName>
                                        </p:attrNameLst>
                                      </p:cBhvr>
                                      <p:tavLst>
                                        <p:tav tm="0">
                                          <p:val>
                                            <p:strVal val="#ppt_y"/>
                                          </p:val>
                                        </p:tav>
                                        <p:tav tm="100000">
                                          <p:val>
                                            <p:strVal val="#ppt_y"/>
                                          </p:val>
                                        </p:tav>
                                      </p:tavLst>
                                    </p:anim>
                                    <p:anim calcmode="lin" valueType="num">
                                      <p:cBhvr>
                                        <p:cTn id="51" dur="500" fill="hold"/>
                                        <p:tgtEl>
                                          <p:spTgt spid="130"/>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30"/>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30"/>
                                        </p:tgtEl>
                                      </p:cBhvr>
                                    </p:animEffect>
                                  </p:childTnLst>
                                </p:cTn>
                              </p:par>
                            </p:childTnLst>
                          </p:cTn>
                        </p:par>
                        <p:par>
                          <p:cTn id="54" fill="hold">
                            <p:stCondLst>
                              <p:cond delay="7750"/>
                            </p:stCondLst>
                            <p:childTnLst>
                              <p:par>
                                <p:cTn id="55" presetID="26" presetClass="emph" presetSubtype="0" fill="hold" grpId="1" nodeType="afterEffect">
                                  <p:stCondLst>
                                    <p:cond delay="0"/>
                                  </p:stCondLst>
                                  <p:iterate type="lt">
                                    <p:tmPct val="0"/>
                                  </p:iterate>
                                  <p:childTnLst>
                                    <p:animEffect transition="out" filter="fade">
                                      <p:cBhvr>
                                        <p:cTn id="56" dur="500" tmFilter="0, 0; .2, .5; .8, .5; 1, 0"/>
                                        <p:tgtEl>
                                          <p:spTgt spid="130"/>
                                        </p:tgtEl>
                                      </p:cBhvr>
                                    </p:animEffect>
                                    <p:animScale>
                                      <p:cBhvr>
                                        <p:cTn id="57" dur="250" autoRev="1" fill="hold"/>
                                        <p:tgtEl>
                                          <p:spTgt spid="130"/>
                                        </p:tgtEl>
                                      </p:cBhvr>
                                      <p:by x="105000" y="105000"/>
                                    </p:animScale>
                                  </p:childTnLst>
                                </p:cTn>
                              </p:par>
                            </p:childTnLst>
                          </p:cTn>
                        </p:par>
                        <p:par>
                          <p:cTn id="58" fill="hold">
                            <p:stCondLst>
                              <p:cond delay="8250"/>
                            </p:stCondLst>
                            <p:childTnLst>
                              <p:par>
                                <p:cTn id="59" presetID="42" presetClass="entr" presetSubtype="0" fill="hold" grpId="0" nodeType="afterEffect">
                                  <p:stCondLst>
                                    <p:cond delay="0"/>
                                  </p:stCondLst>
                                  <p:childTnLst>
                                    <p:set>
                                      <p:cBhvr>
                                        <p:cTn id="60" dur="1" fill="hold">
                                          <p:stCondLst>
                                            <p:cond delay="0"/>
                                          </p:stCondLst>
                                        </p:cTn>
                                        <p:tgtEl>
                                          <p:spTgt spid="129"/>
                                        </p:tgtEl>
                                        <p:attrNameLst>
                                          <p:attrName>style.visibility</p:attrName>
                                        </p:attrNameLst>
                                      </p:cBhvr>
                                      <p:to>
                                        <p:strVal val="visible"/>
                                      </p:to>
                                    </p:set>
                                    <p:animEffect transition="in" filter="fade">
                                      <p:cBhvr>
                                        <p:cTn id="61" dur="750"/>
                                        <p:tgtEl>
                                          <p:spTgt spid="129"/>
                                        </p:tgtEl>
                                      </p:cBhvr>
                                    </p:animEffect>
                                    <p:anim calcmode="lin" valueType="num">
                                      <p:cBhvr>
                                        <p:cTn id="62" dur="750" fill="hold"/>
                                        <p:tgtEl>
                                          <p:spTgt spid="129"/>
                                        </p:tgtEl>
                                        <p:attrNameLst>
                                          <p:attrName>ppt_x</p:attrName>
                                        </p:attrNameLst>
                                      </p:cBhvr>
                                      <p:tavLst>
                                        <p:tav tm="0">
                                          <p:val>
                                            <p:strVal val="#ppt_x"/>
                                          </p:val>
                                        </p:tav>
                                        <p:tav tm="100000">
                                          <p:val>
                                            <p:strVal val="#ppt_x"/>
                                          </p:val>
                                        </p:tav>
                                      </p:tavLst>
                                    </p:anim>
                                    <p:anim calcmode="lin" valueType="num">
                                      <p:cBhvr>
                                        <p:cTn id="63" dur="750" fill="hold"/>
                                        <p:tgtEl>
                                          <p:spTgt spid="129"/>
                                        </p:tgtEl>
                                        <p:attrNameLst>
                                          <p:attrName>ppt_y</p:attrName>
                                        </p:attrNameLst>
                                      </p:cBhvr>
                                      <p:tavLst>
                                        <p:tav tm="0">
                                          <p:val>
                                            <p:strVal val="#ppt_y+.1"/>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1026"/>
                                        </p:tgtEl>
                                        <p:attrNameLst>
                                          <p:attrName>style.visibility</p:attrName>
                                        </p:attrNameLst>
                                      </p:cBhvr>
                                      <p:to>
                                        <p:strVal val="visible"/>
                                      </p:to>
                                    </p:set>
                                    <p:anim calcmode="lin" valueType="num">
                                      <p:cBhvr additive="base">
                                        <p:cTn id="66" dur="500" fill="hold"/>
                                        <p:tgtEl>
                                          <p:spTgt spid="1026"/>
                                        </p:tgtEl>
                                        <p:attrNameLst>
                                          <p:attrName>ppt_x</p:attrName>
                                        </p:attrNameLst>
                                      </p:cBhvr>
                                      <p:tavLst>
                                        <p:tav tm="0">
                                          <p:val>
                                            <p:strVal val="#ppt_x"/>
                                          </p:val>
                                        </p:tav>
                                        <p:tav tm="100000">
                                          <p:val>
                                            <p:strVal val="#ppt_x"/>
                                          </p:val>
                                        </p:tav>
                                      </p:tavLst>
                                    </p:anim>
                                    <p:anim calcmode="lin" valueType="num">
                                      <p:cBhvr additive="base">
                                        <p:cTn id="6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p:bldP spid="198" grpId="0" animBg="1"/>
      <p:bldP spid="199" grpId="0" animBg="1"/>
      <p:bldP spid="129" grpId="0" bldLvl="0" animBg="1"/>
      <p:bldP spid="130" grpId="0" bldLvl="0"/>
      <p:bldP spid="130" grpId="1" bldLvl="0"/>
      <p:bldP spid="131" grpId="0" bldLvl="0"/>
      <p:bldP spid="131" grpId="1"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xmlns="" id="{3FCD7A1A-8BE6-4D73-B0F2-1985AA43D4DA}"/>
              </a:ext>
            </a:extLst>
          </p:cNvPr>
          <p:cNvSpPr/>
          <p:nvPr/>
        </p:nvSpPr>
        <p:spPr>
          <a:xfrm>
            <a:off x="279219" y="987777"/>
            <a:ext cx="4049487" cy="2579913"/>
          </a:xfrm>
          <a:prstGeom prst="rect">
            <a:avLst/>
          </a:prstGeom>
          <a:solidFill>
            <a:srgbClr val="37B5B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3FCF97D9-E9D7-40AF-8EAD-67DFFD15718F}"/>
              </a:ext>
            </a:extLst>
          </p:cNvPr>
          <p:cNvSpPr txBox="1"/>
          <p:nvPr/>
        </p:nvSpPr>
        <p:spPr>
          <a:xfrm>
            <a:off x="323162" y="1027300"/>
            <a:ext cx="3737611" cy="212365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just">
              <a:lnSpc>
                <a:spcPct val="150000"/>
              </a:lnSpc>
            </a:pPr>
            <a:r>
              <a:rPr lang="en-US" sz="2200" dirty="0" err="1">
                <a:solidFill>
                  <a:schemeClr val="bg1"/>
                </a:solidFill>
                <a:latin typeface="Times New Roman" panose="02020603050405020304" pitchFamily="18" charset="0"/>
                <a:cs typeface="Times New Roman" panose="02020603050405020304" pitchFamily="18" charset="0"/>
              </a:rPr>
              <a:t>Giao</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diện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người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dùng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chính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được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tổ</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chức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thành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năm</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phần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cảnh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nguồn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bộ</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trộn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âm</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thanh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chuyển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tiếp</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và</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điều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khiển</a:t>
            </a:r>
            <a:endParaRPr lang="en-US" altLang="zh-CN" sz="2200" dirty="0">
              <a:solidFill>
                <a:schemeClr val="bg1"/>
              </a:solidFill>
              <a:latin typeface="Times New Roman" panose="02020603050405020304" pitchFamily="18" charset="0"/>
              <a:ea typeface="字魂59号-创粗黑" panose="00000500000000000000" charset="-122"/>
              <a:cs typeface="Times New Roman" panose="02020603050405020304" pitchFamily="18" charset="0"/>
            </a:endParaRPr>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004" y="210872"/>
            <a:ext cx="7102396" cy="417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圆角 7">
            <a:extLst>
              <a:ext uri="{FF2B5EF4-FFF2-40B4-BE49-F238E27FC236}">
                <a16:creationId xmlns:a16="http://schemas.microsoft.com/office/drawing/2014/main" xmlns="" id="{B8C2F4CF-E674-4FA2-B0D5-2BC30A3309AB}"/>
              </a:ext>
            </a:extLst>
          </p:cNvPr>
          <p:cNvSpPr/>
          <p:nvPr/>
        </p:nvSpPr>
        <p:spPr>
          <a:xfrm>
            <a:off x="161104" y="210872"/>
            <a:ext cx="867596" cy="654704"/>
          </a:xfrm>
          <a:prstGeom prst="roundRect">
            <a:avLst/>
          </a:prstGeom>
          <a:solidFill>
            <a:srgbClr val="37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Times New Roman" panose="02020603050405020304" pitchFamily="18" charset="0"/>
                <a:ea typeface="字魂58号-创中黑" panose="00000500000000000000" pitchFamily="2" charset="-122"/>
                <a:cs typeface="Times New Roman" panose="02020603050405020304" pitchFamily="18" charset="0"/>
              </a:rPr>
              <a:t>1.1.1</a:t>
            </a:r>
            <a:endParaRPr lang="zh-CN" altLang="en-US" sz="2400" b="1" dirty="0">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10" name="文本框 10">
            <a:extLst>
              <a:ext uri="{FF2B5EF4-FFF2-40B4-BE49-F238E27FC236}">
                <a16:creationId xmlns:a16="http://schemas.microsoft.com/office/drawing/2014/main" xmlns="" id="{48FC5EB4-5CBE-42C5-B8A9-DB36F84B12FE}"/>
              </a:ext>
            </a:extLst>
          </p:cNvPr>
          <p:cNvSpPr txBox="1"/>
          <p:nvPr/>
        </p:nvSpPr>
        <p:spPr>
          <a:xfrm>
            <a:off x="1095647" y="307391"/>
            <a:ext cx="3233059"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altLang="zh-CN" sz="2400" b="1" dirty="0" err="1" smtClean="0">
                <a:latin typeface="Times New Roman" panose="02020603050405020304" pitchFamily="18" charset="0"/>
                <a:ea typeface="字魂58号-创中黑" panose="00000500000000000000" pitchFamily="2" charset="-122"/>
                <a:cs typeface="Times New Roman" panose="02020603050405020304" pitchFamily="18" charset="0"/>
              </a:rPr>
              <a:t>Giao</a:t>
            </a:r>
            <a:r>
              <a:rPr lang="en-US" altLang="zh-CN" sz="24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400" b="1" dirty="0" err="1" smtClean="0">
                <a:latin typeface="Times New Roman" panose="02020603050405020304" pitchFamily="18" charset="0"/>
                <a:ea typeface="字魂58号-创中黑" panose="00000500000000000000" pitchFamily="2" charset="-122"/>
                <a:cs typeface="Times New Roman" panose="02020603050405020304" pitchFamily="18" charset="0"/>
              </a:rPr>
              <a:t>diện</a:t>
            </a:r>
            <a:r>
              <a:rPr lang="en-US" altLang="zh-CN" sz="24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400" b="1" dirty="0" err="1" smtClean="0">
                <a:latin typeface="Times New Roman" panose="02020603050405020304" pitchFamily="18" charset="0"/>
                <a:ea typeface="字魂58号-创中黑" panose="00000500000000000000" pitchFamily="2" charset="-122"/>
                <a:cs typeface="Times New Roman" panose="02020603050405020304" pitchFamily="18" charset="0"/>
              </a:rPr>
              <a:t>người</a:t>
            </a:r>
            <a:r>
              <a:rPr lang="en-US" altLang="zh-CN" sz="24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400" b="1" dirty="0" err="1" smtClean="0">
                <a:latin typeface="Times New Roman" panose="02020603050405020304" pitchFamily="18" charset="0"/>
                <a:ea typeface="字魂58号-创中黑" panose="00000500000000000000" pitchFamily="2" charset="-122"/>
                <a:cs typeface="Times New Roman" panose="02020603050405020304" pitchFamily="18" charset="0"/>
              </a:rPr>
              <a:t>dùng</a:t>
            </a:r>
            <a:endParaRPr lang="zh-CN" altLang="en-US" sz="2400" b="1" dirty="0">
              <a:latin typeface="Times New Roman" panose="02020603050405020304" pitchFamily="18" charset="0"/>
              <a:ea typeface="字魂58号-创中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413095160"/>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ppt_h*1.125000"/>
                                          </p:val>
                                        </p:tav>
                                        <p:tav tm="100000">
                                          <p:val>
                                            <p:strVal val="#ppt_y"/>
                                          </p:val>
                                        </p:tav>
                                      </p:tavLst>
                                    </p:anim>
                                    <p:animEffect transition="in" filter="wipe(up)">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p:bldP spid="10"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7">
            <a:extLst>
              <a:ext uri="{FF2B5EF4-FFF2-40B4-BE49-F238E27FC236}">
                <a16:creationId xmlns:a16="http://schemas.microsoft.com/office/drawing/2014/main" xmlns="" id="{B8C2F4CF-E674-4FA2-B0D5-2BC30A3309AB}"/>
              </a:ext>
            </a:extLst>
          </p:cNvPr>
          <p:cNvSpPr/>
          <p:nvPr/>
        </p:nvSpPr>
        <p:spPr>
          <a:xfrm>
            <a:off x="161104" y="210872"/>
            <a:ext cx="867596" cy="654704"/>
          </a:xfrm>
          <a:prstGeom prst="roundRect">
            <a:avLst/>
          </a:prstGeom>
          <a:solidFill>
            <a:srgbClr val="37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Times New Roman" panose="02020603050405020304" pitchFamily="18" charset="0"/>
                <a:ea typeface="字魂58号-创中黑" panose="00000500000000000000" pitchFamily="2" charset="-122"/>
                <a:cs typeface="Times New Roman" panose="02020603050405020304" pitchFamily="18" charset="0"/>
              </a:rPr>
              <a:t>1.1.2</a:t>
            </a:r>
            <a:endParaRPr lang="zh-CN" altLang="en-US" sz="2400" b="1" dirty="0">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10" name="文本框 10">
            <a:extLst>
              <a:ext uri="{FF2B5EF4-FFF2-40B4-BE49-F238E27FC236}">
                <a16:creationId xmlns:a16="http://schemas.microsoft.com/office/drawing/2014/main" xmlns="" id="{48FC5EB4-5CBE-42C5-B8A9-DB36F84B12FE}"/>
              </a:ext>
            </a:extLst>
          </p:cNvPr>
          <p:cNvSpPr txBox="1"/>
          <p:nvPr/>
        </p:nvSpPr>
        <p:spPr>
          <a:xfrm>
            <a:off x="1095647" y="307391"/>
            <a:ext cx="3666853" cy="43088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altLang="zh-CN" sz="2200" b="1" dirty="0" err="1" smtClean="0">
                <a:latin typeface="Times New Roman" panose="02020603050405020304" pitchFamily="18" charset="0"/>
                <a:ea typeface="字魂58号-创中黑" panose="00000500000000000000" pitchFamily="2" charset="-122"/>
                <a:cs typeface="Times New Roman" panose="02020603050405020304" pitchFamily="18" charset="0"/>
              </a:rPr>
              <a:t>Hướng</a:t>
            </a:r>
            <a:r>
              <a:rPr lang="en-US" altLang="zh-CN" sz="22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200" b="1" dirty="0" err="1" smtClean="0">
                <a:latin typeface="Times New Roman" panose="02020603050405020304" pitchFamily="18" charset="0"/>
                <a:ea typeface="字魂58号-创中黑" panose="00000500000000000000" pitchFamily="2" charset="-122"/>
                <a:cs typeface="Times New Roman" panose="02020603050405020304" pitchFamily="18" charset="0"/>
              </a:rPr>
              <a:t>dẫn</a:t>
            </a:r>
            <a:r>
              <a:rPr lang="en-US" altLang="zh-CN" sz="22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200" b="1" dirty="0" err="1" smtClean="0">
                <a:latin typeface="Times New Roman" panose="02020603050405020304" pitchFamily="18" charset="0"/>
                <a:ea typeface="字魂58号-创中黑" panose="00000500000000000000" pitchFamily="2" charset="-122"/>
                <a:cs typeface="Times New Roman" panose="02020603050405020304" pitchFamily="18" charset="0"/>
              </a:rPr>
              <a:t>dùng</a:t>
            </a:r>
            <a:r>
              <a:rPr lang="en-US" altLang="zh-CN" sz="22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200" b="1" dirty="0" err="1" smtClean="0">
                <a:latin typeface="Times New Roman" panose="02020603050405020304" pitchFamily="18" charset="0"/>
                <a:ea typeface="字魂58号-创中黑" panose="00000500000000000000" pitchFamily="2" charset="-122"/>
                <a:cs typeface="Times New Roman" panose="02020603050405020304" pitchFamily="18" charset="0"/>
              </a:rPr>
              <a:t>phần</a:t>
            </a:r>
            <a:r>
              <a:rPr lang="en-US" altLang="zh-CN" sz="22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200" b="1" dirty="0" err="1" smtClean="0">
                <a:latin typeface="Times New Roman" panose="02020603050405020304" pitchFamily="18" charset="0"/>
                <a:ea typeface="字魂58号-创中黑" panose="00000500000000000000" pitchFamily="2" charset="-122"/>
                <a:cs typeface="Times New Roman" panose="02020603050405020304" pitchFamily="18" charset="0"/>
              </a:rPr>
              <a:t>mềm</a:t>
            </a:r>
            <a:endParaRPr lang="zh-CN" altLang="en-US" sz="2200" b="1" dirty="0">
              <a:latin typeface="Times New Roman" panose="02020603050405020304" pitchFamily="18" charset="0"/>
              <a:ea typeface="字魂58号-创中黑" panose="00000500000000000000" pitchFamily="2" charset="-122"/>
              <a:cs typeface="Times New Roman" panose="02020603050405020304" pitchFamily="18" charset="0"/>
            </a:endParaRPr>
          </a:p>
        </p:txBody>
      </p:sp>
      <p:pic>
        <p:nvPicPr>
          <p:cNvPr id="2050" name="Picture 2" descr="quay-man-hinh-may-tinh-obs-stud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862" y="865576"/>
            <a:ext cx="7519987" cy="577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211637"/>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9B76C730-0BFF-4287-A31E-345628F286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512" r="7120"/>
          <a:stretch/>
        </p:blipFill>
        <p:spPr>
          <a:xfrm>
            <a:off x="0" y="0"/>
            <a:ext cx="8061649" cy="6858000"/>
          </a:xfrm>
          <a:prstGeom prst="rect">
            <a:avLst/>
          </a:prstGeom>
        </p:spPr>
      </p:pic>
      <p:sp>
        <p:nvSpPr>
          <p:cNvPr id="63" name="矩形 62">
            <a:extLst>
              <a:ext uri="{FF2B5EF4-FFF2-40B4-BE49-F238E27FC236}">
                <a16:creationId xmlns:a16="http://schemas.microsoft.com/office/drawing/2014/main" xmlns="" id="{459364A7-F73B-4F4D-A8A9-6564D1D948ED}"/>
              </a:ext>
            </a:extLst>
          </p:cNvPr>
          <p:cNvSpPr/>
          <p:nvPr/>
        </p:nvSpPr>
        <p:spPr>
          <a:xfrm>
            <a:off x="-18661" y="1488231"/>
            <a:ext cx="8080310" cy="111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xmlns="" id="{15992A25-FDC2-4B79-B9D4-741F9A808FF3}"/>
              </a:ext>
            </a:extLst>
          </p:cNvPr>
          <p:cNvSpPr/>
          <p:nvPr/>
        </p:nvSpPr>
        <p:spPr>
          <a:xfrm>
            <a:off x="0" y="3317032"/>
            <a:ext cx="8080310" cy="111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xmlns="" id="{2BB8AD5D-A06E-4164-A3A7-66F843BE8263}"/>
              </a:ext>
            </a:extLst>
          </p:cNvPr>
          <p:cNvSpPr/>
          <p:nvPr/>
        </p:nvSpPr>
        <p:spPr>
          <a:xfrm>
            <a:off x="-18661" y="5311452"/>
            <a:ext cx="8080310" cy="111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a:extLst>
              <a:ext uri="{FF2B5EF4-FFF2-40B4-BE49-F238E27FC236}">
                <a16:creationId xmlns:a16="http://schemas.microsoft.com/office/drawing/2014/main" xmlns="" id="{6A23CF3C-D9D4-40CD-99D6-88ABC3E75935}"/>
              </a:ext>
            </a:extLst>
          </p:cNvPr>
          <p:cNvSpPr/>
          <p:nvPr/>
        </p:nvSpPr>
        <p:spPr>
          <a:xfrm rot="16200000">
            <a:off x="55984" y="3853543"/>
            <a:ext cx="8080310" cy="111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xmlns="" id="{1D4B8D40-D589-4A7D-91DE-9218C6BCD2C6}"/>
              </a:ext>
            </a:extLst>
          </p:cNvPr>
          <p:cNvSpPr/>
          <p:nvPr/>
        </p:nvSpPr>
        <p:spPr>
          <a:xfrm rot="16200000">
            <a:off x="-2020078" y="3853543"/>
            <a:ext cx="8080310" cy="111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a:extLst>
              <a:ext uri="{FF2B5EF4-FFF2-40B4-BE49-F238E27FC236}">
                <a16:creationId xmlns:a16="http://schemas.microsoft.com/office/drawing/2014/main" xmlns="" id="{EF7C2BB8-878C-40B4-990F-7C982547BCDA}"/>
              </a:ext>
            </a:extLst>
          </p:cNvPr>
          <p:cNvSpPr/>
          <p:nvPr/>
        </p:nvSpPr>
        <p:spPr>
          <a:xfrm rot="16200000">
            <a:off x="1903443" y="3853543"/>
            <a:ext cx="8080310" cy="111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xmlns="" id="{6F389469-52FC-4482-B732-206021AED28C}"/>
              </a:ext>
            </a:extLst>
          </p:cNvPr>
          <p:cNvSpPr/>
          <p:nvPr/>
        </p:nvSpPr>
        <p:spPr>
          <a:xfrm>
            <a:off x="4152124" y="3429000"/>
            <a:ext cx="8039876" cy="3429000"/>
          </a:xfrm>
          <a:prstGeom prst="rect">
            <a:avLst/>
          </a:prstGeom>
          <a:solidFill>
            <a:srgbClr val="37B5B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a:extLst>
              <a:ext uri="{FF2B5EF4-FFF2-40B4-BE49-F238E27FC236}">
                <a16:creationId xmlns:a16="http://schemas.microsoft.com/office/drawing/2014/main" xmlns="" id="{1C915F07-DF6A-42DD-AF14-471381A6EBDB}"/>
              </a:ext>
            </a:extLst>
          </p:cNvPr>
          <p:cNvSpPr txBox="1"/>
          <p:nvPr/>
        </p:nvSpPr>
        <p:spPr>
          <a:xfrm>
            <a:off x="4570058" y="3873100"/>
            <a:ext cx="7482034" cy="272382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just"/>
            <a:r>
              <a:rPr lang="en-US" sz="1900" b="1" dirty="0">
                <a:solidFill>
                  <a:schemeClr val="bg1"/>
                </a:solidFill>
                <a:latin typeface="Times New Roman" panose="02020603050405020304" pitchFamily="18" charset="0"/>
                <a:cs typeface="Times New Roman" panose="02020603050405020304" pitchFamily="18" charset="0"/>
              </a:rPr>
              <a:t>1.2.1. </a:t>
            </a:r>
            <a:r>
              <a:rPr lang="en-US" sz="1900" b="1" dirty="0" err="1">
                <a:solidFill>
                  <a:schemeClr val="bg1"/>
                </a:solidFill>
                <a:latin typeface="Times New Roman" panose="02020603050405020304" pitchFamily="18" charset="0"/>
                <a:cs typeface="Times New Roman" panose="02020603050405020304" pitchFamily="18" charset="0"/>
              </a:rPr>
              <a:t>Biện</a:t>
            </a:r>
            <a:r>
              <a:rPr lang="en-US" sz="1900" b="1" dirty="0">
                <a:solidFill>
                  <a:schemeClr val="bg1"/>
                </a:solidFill>
                <a:latin typeface="Times New Roman" panose="02020603050405020304" pitchFamily="18" charset="0"/>
                <a:cs typeface="Times New Roman" panose="02020603050405020304" pitchFamily="18" charset="0"/>
              </a:rPr>
              <a:t> </a:t>
            </a:r>
            <a:r>
              <a:rPr lang="en-US" sz="1900" b="1" dirty="0" err="1">
                <a:solidFill>
                  <a:schemeClr val="bg1"/>
                </a:solidFill>
                <a:latin typeface="Times New Roman" panose="02020603050405020304" pitchFamily="18" charset="0"/>
                <a:cs typeface="Times New Roman" panose="02020603050405020304" pitchFamily="18" charset="0"/>
              </a:rPr>
              <a:t>pháp</a:t>
            </a:r>
            <a:r>
              <a:rPr lang="en-US" sz="1900" b="1" dirty="0">
                <a:solidFill>
                  <a:schemeClr val="bg1"/>
                </a:solidFill>
                <a:latin typeface="Times New Roman" panose="02020603050405020304" pitchFamily="18" charset="0"/>
                <a:cs typeface="Times New Roman" panose="02020603050405020304" pitchFamily="18" charset="0"/>
              </a:rPr>
              <a:t> </a:t>
            </a:r>
            <a:r>
              <a:rPr lang="en-US" sz="1900" b="1" dirty="0" err="1">
                <a:solidFill>
                  <a:schemeClr val="bg1"/>
                </a:solidFill>
                <a:latin typeface="Times New Roman" panose="02020603050405020304" pitchFamily="18" charset="0"/>
                <a:cs typeface="Times New Roman" panose="02020603050405020304" pitchFamily="18" charset="0"/>
              </a:rPr>
              <a:t>sử</a:t>
            </a:r>
            <a:r>
              <a:rPr lang="en-US" sz="1900" b="1" dirty="0">
                <a:solidFill>
                  <a:schemeClr val="bg1"/>
                </a:solidFill>
                <a:latin typeface="Times New Roman" panose="02020603050405020304" pitchFamily="18" charset="0"/>
                <a:cs typeface="Times New Roman" panose="02020603050405020304" pitchFamily="18" charset="0"/>
              </a:rPr>
              <a:t> </a:t>
            </a:r>
            <a:r>
              <a:rPr lang="en-US" sz="1900" b="1" dirty="0" err="1">
                <a:solidFill>
                  <a:schemeClr val="bg1"/>
                </a:solidFill>
                <a:latin typeface="Times New Roman" panose="02020603050405020304" pitchFamily="18" charset="0"/>
                <a:cs typeface="Times New Roman" panose="02020603050405020304" pitchFamily="18" charset="0"/>
              </a:rPr>
              <a:t>dụng</a:t>
            </a:r>
            <a:r>
              <a:rPr lang="en-US" sz="1900" b="1" dirty="0">
                <a:solidFill>
                  <a:schemeClr val="bg1"/>
                </a:solidFill>
                <a:latin typeface="Times New Roman" panose="02020603050405020304" pitchFamily="18" charset="0"/>
                <a:cs typeface="Times New Roman" panose="02020603050405020304" pitchFamily="18" charset="0"/>
              </a:rPr>
              <a:t> </a:t>
            </a:r>
            <a:r>
              <a:rPr lang="en-US" sz="1900" b="1" dirty="0" err="1">
                <a:solidFill>
                  <a:schemeClr val="bg1"/>
                </a:solidFill>
                <a:latin typeface="Times New Roman" panose="02020603050405020304" pitchFamily="18" charset="0"/>
                <a:cs typeface="Times New Roman" panose="02020603050405020304" pitchFamily="18" charset="0"/>
              </a:rPr>
              <a:t>phần</a:t>
            </a:r>
            <a:r>
              <a:rPr lang="en-US" sz="1900" b="1" dirty="0">
                <a:solidFill>
                  <a:schemeClr val="bg1"/>
                </a:solidFill>
                <a:latin typeface="Times New Roman" panose="02020603050405020304" pitchFamily="18" charset="0"/>
                <a:cs typeface="Times New Roman" panose="02020603050405020304" pitchFamily="18" charset="0"/>
              </a:rPr>
              <a:t> </a:t>
            </a:r>
            <a:r>
              <a:rPr lang="en-US" sz="1900" b="1" dirty="0" err="1">
                <a:solidFill>
                  <a:schemeClr val="bg1"/>
                </a:solidFill>
                <a:latin typeface="Times New Roman" panose="02020603050405020304" pitchFamily="18" charset="0"/>
                <a:cs typeface="Times New Roman" panose="02020603050405020304" pitchFamily="18" charset="0"/>
              </a:rPr>
              <a:t>mềm</a:t>
            </a:r>
            <a:r>
              <a:rPr lang="en-US" sz="1900" b="1" dirty="0">
                <a:solidFill>
                  <a:schemeClr val="bg1"/>
                </a:solidFill>
                <a:latin typeface="Times New Roman" panose="02020603050405020304" pitchFamily="18" charset="0"/>
                <a:cs typeface="Times New Roman" panose="02020603050405020304" pitchFamily="18" charset="0"/>
              </a:rPr>
              <a:t> OBS </a:t>
            </a:r>
            <a:r>
              <a:rPr lang="en-US" sz="1900" b="1" dirty="0" err="1">
                <a:solidFill>
                  <a:schemeClr val="bg1"/>
                </a:solidFill>
                <a:latin typeface="Times New Roman" panose="02020603050405020304" pitchFamily="18" charset="0"/>
                <a:cs typeface="Times New Roman" panose="02020603050405020304" pitchFamily="18" charset="0"/>
              </a:rPr>
              <a:t>để</a:t>
            </a:r>
            <a:r>
              <a:rPr lang="en-US" sz="1900" b="1" dirty="0">
                <a:solidFill>
                  <a:schemeClr val="bg1"/>
                </a:solidFill>
                <a:latin typeface="Times New Roman" panose="02020603050405020304" pitchFamily="18" charset="0"/>
                <a:cs typeface="Times New Roman" panose="02020603050405020304" pitchFamily="18" charset="0"/>
              </a:rPr>
              <a:t> live stream </a:t>
            </a:r>
            <a:r>
              <a:rPr lang="en-US" sz="1900" b="1" dirty="0" err="1">
                <a:solidFill>
                  <a:schemeClr val="bg1"/>
                </a:solidFill>
                <a:latin typeface="Times New Roman" panose="02020603050405020304" pitchFamily="18" charset="0"/>
                <a:cs typeface="Times New Roman" panose="02020603050405020304" pitchFamily="18" charset="0"/>
              </a:rPr>
              <a:t>trên</a:t>
            </a:r>
            <a:r>
              <a:rPr lang="en-US" sz="1900" b="1" dirty="0">
                <a:solidFill>
                  <a:schemeClr val="bg1"/>
                </a:solidFill>
                <a:latin typeface="Times New Roman" panose="02020603050405020304" pitchFamily="18" charset="0"/>
                <a:cs typeface="Times New Roman" panose="02020603050405020304" pitchFamily="18" charset="0"/>
              </a:rPr>
              <a:t> </a:t>
            </a:r>
            <a:r>
              <a:rPr lang="en-US" sz="1900" b="1" dirty="0" smtClean="0">
                <a:solidFill>
                  <a:schemeClr val="bg1"/>
                </a:solidFill>
                <a:latin typeface="Times New Roman" panose="02020603050405020304" pitchFamily="18" charset="0"/>
                <a:cs typeface="Times New Roman" panose="02020603050405020304" pitchFamily="18" charset="0"/>
              </a:rPr>
              <a:t>Facebook</a:t>
            </a:r>
          </a:p>
          <a:p>
            <a:pPr algn="just"/>
            <a:r>
              <a:rPr lang="en-US" sz="1900" dirty="0" err="1">
                <a:solidFill>
                  <a:schemeClr val="bg1"/>
                </a:solidFill>
                <a:latin typeface="Times New Roman" panose="02020603050405020304" pitchFamily="18" charset="0"/>
                <a:cs typeface="Times New Roman" panose="02020603050405020304" pitchFamily="18" charset="0"/>
              </a:rPr>
              <a:t>Trong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dạy</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học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trực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tuyến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để</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dạy</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các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tiết</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học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tăng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cường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phụ</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đạo</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mà</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tôi</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đã</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xin</a:t>
            </a:r>
            <a:r>
              <a:rPr lang="en-US" sz="1900" dirty="0">
                <a:solidFill>
                  <a:schemeClr val="bg1"/>
                </a:solidFill>
                <a:latin typeface="Times New Roman" panose="02020603050405020304" pitchFamily="18" charset="0"/>
                <a:cs typeface="Times New Roman" panose="02020603050405020304" pitchFamily="18" charset="0"/>
              </a:rPr>
              <a:t> Ban </a:t>
            </a:r>
            <a:r>
              <a:rPr lang="en-US" sz="1900" dirty="0" err="1">
                <a:solidFill>
                  <a:schemeClr val="bg1"/>
                </a:solidFill>
                <a:latin typeface="Times New Roman" panose="02020603050405020304" pitchFamily="18" charset="0"/>
                <a:cs typeface="Times New Roman" panose="02020603050405020304" pitchFamily="18" charset="0"/>
              </a:rPr>
              <a:t>giám</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hiệu</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tôi</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sư</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dụng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phần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mềm</a:t>
            </a:r>
            <a:r>
              <a:rPr lang="en-US" sz="1900" dirty="0">
                <a:solidFill>
                  <a:schemeClr val="bg1"/>
                </a:solidFill>
                <a:latin typeface="Times New Roman" panose="02020603050405020304" pitchFamily="18" charset="0"/>
                <a:cs typeface="Times New Roman" panose="02020603050405020304" pitchFamily="18" charset="0"/>
              </a:rPr>
              <a:t> Open Broadcaster Software (OBS) live stream </a:t>
            </a:r>
            <a:r>
              <a:rPr lang="en-US" sz="1900" dirty="0" err="1">
                <a:solidFill>
                  <a:schemeClr val="bg1"/>
                </a:solidFill>
                <a:latin typeface="Times New Roman" panose="02020603050405020304" pitchFamily="18" charset="0"/>
                <a:cs typeface="Times New Roman" panose="02020603050405020304" pitchFamily="18" charset="0"/>
              </a:rPr>
              <a:t>bài</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giảng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trên</a:t>
            </a:r>
            <a:r>
              <a:rPr lang="en-US" sz="1900" dirty="0">
                <a:solidFill>
                  <a:schemeClr val="bg1"/>
                </a:solidFill>
                <a:latin typeface="Times New Roman" panose="02020603050405020304" pitchFamily="18" charset="0"/>
                <a:cs typeface="Times New Roman" panose="02020603050405020304" pitchFamily="18" charset="0"/>
              </a:rPr>
              <a:t> Facebook, </a:t>
            </a:r>
            <a:r>
              <a:rPr lang="en-US" sz="1900" dirty="0" err="1">
                <a:solidFill>
                  <a:schemeClr val="bg1"/>
                </a:solidFill>
                <a:latin typeface="Times New Roman" panose="02020603050405020304" pitchFamily="18" charset="0"/>
                <a:cs typeface="Times New Roman" panose="02020603050405020304" pitchFamily="18" charset="0"/>
              </a:rPr>
              <a:t>Youtube</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Cách</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thực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hiện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cũng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khá</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là</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đơn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giản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đối</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với</a:t>
            </a:r>
            <a:r>
              <a:rPr lang="en-US" sz="1900" dirty="0">
                <a:solidFill>
                  <a:schemeClr val="bg1"/>
                </a:solidFill>
                <a:latin typeface="Times New Roman" panose="02020603050405020304" pitchFamily="18" charset="0"/>
                <a:cs typeface="Times New Roman" panose="02020603050405020304" pitchFamily="18" charset="0"/>
              </a:rPr>
              <a:t> live stream </a:t>
            </a:r>
            <a:r>
              <a:rPr lang="en-US" sz="1900" dirty="0" err="1">
                <a:solidFill>
                  <a:schemeClr val="bg1"/>
                </a:solidFill>
                <a:latin typeface="Times New Roman" panose="02020603050405020304" pitchFamily="18" charset="0"/>
                <a:cs typeface="Times New Roman" panose="02020603050405020304" pitchFamily="18" charset="0"/>
              </a:rPr>
              <a:t>trên</a:t>
            </a:r>
            <a:r>
              <a:rPr lang="en-US" sz="1900" dirty="0">
                <a:solidFill>
                  <a:schemeClr val="bg1"/>
                </a:solidFill>
                <a:latin typeface="Times New Roman" panose="02020603050405020304" pitchFamily="18" charset="0"/>
                <a:cs typeface="Times New Roman" panose="02020603050405020304" pitchFamily="18" charset="0"/>
              </a:rPr>
              <a:t> Facebook </a:t>
            </a:r>
            <a:r>
              <a:rPr lang="en-US" sz="1900" dirty="0" err="1">
                <a:solidFill>
                  <a:schemeClr val="bg1"/>
                </a:solidFill>
                <a:latin typeface="Times New Roman" panose="02020603050405020304" pitchFamily="18" charset="0"/>
                <a:cs typeface="Times New Roman" panose="02020603050405020304" pitchFamily="18" charset="0"/>
              </a:rPr>
              <a:t>tôi</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tạo</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một</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nhóm</a:t>
            </a:r>
            <a:r>
              <a:rPr lang="en-US" sz="1900" dirty="0">
                <a:solidFill>
                  <a:schemeClr val="bg1"/>
                </a:solidFill>
                <a:latin typeface="Times New Roman" panose="02020603050405020304" pitchFamily="18" charset="0"/>
                <a:cs typeface="Times New Roman" panose="02020603050405020304" pitchFamily="18" charset="0"/>
              </a:rPr>
              <a:t> “TOÁN 9 ONLINE THẦY PHƯỚC </a:t>
            </a:r>
            <a:r>
              <a:rPr lang="en-US" sz="1900">
                <a:solidFill>
                  <a:schemeClr val="bg1"/>
                </a:solidFill>
                <a:latin typeface="Times New Roman" panose="02020603050405020304" pitchFamily="18" charset="0"/>
                <a:cs typeface="Times New Roman" panose="02020603050405020304" pitchFamily="18" charset="0"/>
              </a:rPr>
              <a:t>ĐOÀN</a:t>
            </a:r>
            <a:r>
              <a:rPr lang="en-US" sz="1900" smtClean="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Sau</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khi</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kết</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nối</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phiên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phát</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trực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tiếp</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tôi</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mở</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một</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số</a:t>
            </a:r>
            <a:r>
              <a:rPr lang="en-US" sz="1900" dirty="0">
                <a:solidFill>
                  <a:schemeClr val="bg1"/>
                </a:solidFill>
                <a:latin typeface="Times New Roman" panose="02020603050405020304" pitchFamily="18" charset="0"/>
                <a:cs typeface="Times New Roman" panose="02020603050405020304" pitchFamily="18" charset="0"/>
              </a:rPr>
              <a:t> video </a:t>
            </a:r>
            <a:r>
              <a:rPr lang="en-US" sz="1900" dirty="0" err="1">
                <a:solidFill>
                  <a:schemeClr val="bg1"/>
                </a:solidFill>
                <a:latin typeface="Times New Roman" panose="02020603050405020304" pitchFamily="18" charset="0"/>
                <a:cs typeface="Times New Roman" panose="02020603050405020304" pitchFamily="18" charset="0"/>
              </a:rPr>
              <a:t>tạo</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động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lực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để</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các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em</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xem</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sau</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đó</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tôi</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tiến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hành</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giảng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dạy</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bằng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các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bài</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giảng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mà</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tôi</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đã</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chuẩn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bị</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trước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trên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máy</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tính</a:t>
            </a:r>
            <a:r>
              <a:rPr lang="en-US" sz="1900" dirty="0">
                <a:solidFill>
                  <a:schemeClr val="bg1"/>
                </a:solidFill>
                <a:latin typeface="Times New Roman" panose="02020603050405020304" pitchFamily="18" charset="0"/>
                <a:cs typeface="Times New Roman" panose="02020603050405020304" pitchFamily="18" charset="0"/>
              </a:rPr>
              <a:t> (Word, </a:t>
            </a:r>
            <a:r>
              <a:rPr lang="en-US" sz="1900" dirty="0" err="1">
                <a:solidFill>
                  <a:schemeClr val="bg1"/>
                </a:solidFill>
                <a:latin typeface="Times New Roman" panose="02020603050405020304" pitchFamily="18" charset="0"/>
                <a:cs typeface="Times New Roman" panose="02020603050405020304" pitchFamily="18" charset="0"/>
              </a:rPr>
              <a:t>Powerpoint</a:t>
            </a:r>
            <a:r>
              <a:rPr lang="en-US" sz="1900" dirty="0">
                <a:solidFill>
                  <a:schemeClr val="bg1"/>
                </a:solidFill>
                <a:latin typeface="Times New Roman" panose="02020603050405020304" pitchFamily="18" charset="0"/>
                <a:cs typeface="Times New Roman" panose="02020603050405020304" pitchFamily="18" charset="0"/>
              </a:rPr>
              <a:t>, Pdf,…) </a:t>
            </a:r>
          </a:p>
        </p:txBody>
      </p:sp>
      <p:pic>
        <p:nvPicPr>
          <p:cNvPr id="21" name="Picture 2" descr="obs-logo-png-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8304" y="1419925"/>
            <a:ext cx="3535256" cy="145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2"/>
            <a:ext cx="8056886"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圆角 7">
            <a:extLst>
              <a:ext uri="{FF2B5EF4-FFF2-40B4-BE49-F238E27FC236}">
                <a16:creationId xmlns:a16="http://schemas.microsoft.com/office/drawing/2014/main" xmlns="" id="{B8C2F4CF-E674-4FA2-B0D5-2BC30A3309AB}"/>
              </a:ext>
            </a:extLst>
          </p:cNvPr>
          <p:cNvSpPr/>
          <p:nvPr/>
        </p:nvSpPr>
        <p:spPr>
          <a:xfrm>
            <a:off x="8238304" y="176137"/>
            <a:ext cx="867596" cy="654704"/>
          </a:xfrm>
          <a:prstGeom prst="roundRect">
            <a:avLst/>
          </a:prstGeom>
          <a:solidFill>
            <a:srgbClr val="37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Times New Roman" panose="02020603050405020304" pitchFamily="18" charset="0"/>
                <a:ea typeface="字魂58号-创中黑" panose="00000500000000000000" pitchFamily="2" charset="-122"/>
                <a:cs typeface="Times New Roman" panose="02020603050405020304" pitchFamily="18" charset="0"/>
              </a:rPr>
              <a:t>1.2</a:t>
            </a:r>
            <a:endParaRPr lang="zh-CN" altLang="en-US" sz="2400" b="1" dirty="0">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15" name="文本框 10">
            <a:extLst>
              <a:ext uri="{FF2B5EF4-FFF2-40B4-BE49-F238E27FC236}">
                <a16:creationId xmlns:a16="http://schemas.microsoft.com/office/drawing/2014/main" xmlns="" id="{48FC5EB4-5CBE-42C5-B8A9-DB36F84B12FE}"/>
              </a:ext>
            </a:extLst>
          </p:cNvPr>
          <p:cNvSpPr txBox="1"/>
          <p:nvPr/>
        </p:nvSpPr>
        <p:spPr>
          <a:xfrm>
            <a:off x="9172847" y="253606"/>
            <a:ext cx="2879245" cy="76944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altLang="zh-CN" sz="2200" b="1" dirty="0" err="1" smtClean="0">
                <a:latin typeface="Times New Roman" panose="02020603050405020304" pitchFamily="18" charset="0"/>
                <a:ea typeface="字魂58号-创中黑" panose="00000500000000000000" pitchFamily="2" charset="-122"/>
                <a:cs typeface="Times New Roman" panose="02020603050405020304" pitchFamily="18" charset="0"/>
              </a:rPr>
              <a:t>Các</a:t>
            </a:r>
            <a:r>
              <a:rPr lang="en-US" altLang="zh-CN" sz="22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200" b="1" dirty="0" err="1" smtClean="0">
                <a:latin typeface="Times New Roman" panose="02020603050405020304" pitchFamily="18" charset="0"/>
                <a:ea typeface="字魂58号-创中黑" panose="00000500000000000000" pitchFamily="2" charset="-122"/>
                <a:cs typeface="Times New Roman" panose="02020603050405020304" pitchFamily="18" charset="0"/>
              </a:rPr>
              <a:t>biện</a:t>
            </a:r>
            <a:r>
              <a:rPr lang="en-US" altLang="zh-CN" sz="22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200" b="1" dirty="0" err="1" smtClean="0">
                <a:latin typeface="Times New Roman" panose="02020603050405020304" pitchFamily="18" charset="0"/>
                <a:ea typeface="字魂58号-创中黑" panose="00000500000000000000" pitchFamily="2" charset="-122"/>
                <a:cs typeface="Times New Roman" panose="02020603050405020304" pitchFamily="18" charset="0"/>
              </a:rPr>
              <a:t>pháp</a:t>
            </a:r>
            <a:r>
              <a:rPr lang="en-US" altLang="zh-CN" sz="22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200" b="1" dirty="0" err="1" smtClean="0">
                <a:latin typeface="Times New Roman" panose="02020603050405020304" pitchFamily="18" charset="0"/>
                <a:ea typeface="字魂58号-创中黑" panose="00000500000000000000" pitchFamily="2" charset="-122"/>
                <a:cs typeface="Times New Roman" panose="02020603050405020304" pitchFamily="18" charset="0"/>
              </a:rPr>
              <a:t>Sử</a:t>
            </a:r>
            <a:r>
              <a:rPr lang="en-US" altLang="zh-CN" sz="22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200" b="1" dirty="0" err="1" smtClean="0">
                <a:latin typeface="Times New Roman" panose="02020603050405020304" pitchFamily="18" charset="0"/>
                <a:ea typeface="字魂58号-创中黑" panose="00000500000000000000" pitchFamily="2" charset="-122"/>
                <a:cs typeface="Times New Roman" panose="02020603050405020304" pitchFamily="18" charset="0"/>
              </a:rPr>
              <a:t>dụng</a:t>
            </a:r>
            <a:r>
              <a:rPr lang="en-US" altLang="zh-CN" sz="22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200" b="1" dirty="0" err="1" smtClean="0">
                <a:latin typeface="Times New Roman" panose="02020603050405020304" pitchFamily="18" charset="0"/>
                <a:ea typeface="字魂58号-创中黑" panose="00000500000000000000" pitchFamily="2" charset="-122"/>
                <a:cs typeface="Times New Roman" panose="02020603050405020304" pitchFamily="18" charset="0"/>
              </a:rPr>
              <a:t>phần</a:t>
            </a:r>
            <a:r>
              <a:rPr lang="en-US" altLang="zh-CN" sz="22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200" b="1" dirty="0" err="1" smtClean="0">
                <a:latin typeface="Times New Roman" panose="02020603050405020304" pitchFamily="18" charset="0"/>
                <a:ea typeface="字魂58号-创中黑" panose="00000500000000000000" pitchFamily="2" charset="-122"/>
                <a:cs typeface="Times New Roman" panose="02020603050405020304" pitchFamily="18" charset="0"/>
              </a:rPr>
              <a:t>mềm</a:t>
            </a:r>
            <a:r>
              <a:rPr lang="en-US" altLang="zh-CN" sz="2200" b="1" dirty="0" smtClean="0">
                <a:latin typeface="Times New Roman" panose="02020603050405020304" pitchFamily="18" charset="0"/>
                <a:ea typeface="字魂58号-创中黑" panose="00000500000000000000" pitchFamily="2" charset="-122"/>
                <a:cs typeface="Times New Roman" panose="02020603050405020304" pitchFamily="18" charset="0"/>
              </a:rPr>
              <a:t> OBS”</a:t>
            </a:r>
            <a:endParaRPr lang="zh-CN" altLang="en-US" sz="2200" b="1" dirty="0">
              <a:latin typeface="Times New Roman" panose="02020603050405020304" pitchFamily="18" charset="0"/>
              <a:ea typeface="字魂58号-创中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2459783566"/>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p:tgtEl>
                                          <p:spTgt spid="70"/>
                                        </p:tgtEl>
                                        <p:attrNameLst>
                                          <p:attrName>ppt_y</p:attrName>
                                        </p:attrNameLst>
                                      </p:cBhvr>
                                      <p:tavLst>
                                        <p:tav tm="0">
                                          <p:val>
                                            <p:strVal val="#ppt_y+#ppt_h*1.125000"/>
                                          </p:val>
                                        </p:tav>
                                        <p:tav tm="100000">
                                          <p:val>
                                            <p:strVal val="#ppt_y"/>
                                          </p:val>
                                        </p:tav>
                                      </p:tavLst>
                                    </p:anim>
                                    <p:animEffect transition="in" filter="wipe(up)">
                                      <p:cBhvr>
                                        <p:cTn id="8" dur="500"/>
                                        <p:tgtEl>
                                          <p:spTgt spid="70"/>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p:bldP spid="15"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形状 43">
            <a:extLst>
              <a:ext uri="{FF2B5EF4-FFF2-40B4-BE49-F238E27FC236}">
                <a16:creationId xmlns:a16="http://schemas.microsoft.com/office/drawing/2014/main" xmlns="" id="{D83CFBB1-58DA-48F4-8BB5-2C7A2BF58632}"/>
              </a:ext>
            </a:extLst>
          </p:cNvPr>
          <p:cNvSpPr/>
          <p:nvPr/>
        </p:nvSpPr>
        <p:spPr>
          <a:xfrm flipH="1" flipV="1">
            <a:off x="-1" y="0"/>
            <a:ext cx="839755" cy="746449"/>
          </a:xfrm>
          <a:custGeom>
            <a:avLst/>
            <a:gdLst>
              <a:gd name="connsiteX0" fmla="*/ 2347445 w 4431371"/>
              <a:gd name="connsiteY0" fmla="*/ 1508 h 4920571"/>
              <a:gd name="connsiteX1" fmla="*/ 3923907 w 4431371"/>
              <a:gd name="connsiteY1" fmla="*/ 722735 h 4920571"/>
              <a:gd name="connsiteX2" fmla="*/ 4431371 w 4431371"/>
              <a:gd name="connsiteY2" fmla="*/ 1268525 h 4920571"/>
              <a:gd name="connsiteX3" fmla="*/ 4431371 w 4431371"/>
              <a:gd name="connsiteY3" fmla="*/ 4719837 h 4920571"/>
              <a:gd name="connsiteX4" fmla="*/ 4230637 w 4431371"/>
              <a:gd name="connsiteY4" fmla="*/ 4920571 h 4920571"/>
              <a:gd name="connsiteX5" fmla="*/ 1641231 w 4431371"/>
              <a:gd name="connsiteY5" fmla="*/ 4920571 h 4920571"/>
              <a:gd name="connsiteX6" fmla="*/ 606250 w 4431371"/>
              <a:gd name="connsiteY6" fmla="*/ 3807423 h 4920571"/>
              <a:gd name="connsiteX7" fmla="*/ 722734 w 4431371"/>
              <a:gd name="connsiteY7" fmla="*/ 606250 h 4920571"/>
              <a:gd name="connsiteX8" fmla="*/ 2347445 w 4431371"/>
              <a:gd name="connsiteY8" fmla="*/ 1508 h 49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371" h="4920571">
                <a:moveTo>
                  <a:pt x="2347445" y="1508"/>
                </a:moveTo>
                <a:cubicBezTo>
                  <a:pt x="2926744" y="22588"/>
                  <a:pt x="3498000" y="264662"/>
                  <a:pt x="3923907" y="722735"/>
                </a:cubicBezTo>
                <a:lnTo>
                  <a:pt x="4431371" y="1268525"/>
                </a:lnTo>
                <a:lnTo>
                  <a:pt x="4431371" y="4719837"/>
                </a:lnTo>
                <a:cubicBezTo>
                  <a:pt x="4431371" y="4830699"/>
                  <a:pt x="4341499" y="4920571"/>
                  <a:pt x="4230637" y="4920571"/>
                </a:cubicBezTo>
                <a:lnTo>
                  <a:pt x="1641231" y="4920571"/>
                </a:lnTo>
                <a:lnTo>
                  <a:pt x="606250" y="3807423"/>
                </a:lnTo>
                <a:cubicBezTo>
                  <a:pt x="-245563" y="2891277"/>
                  <a:pt x="-193411" y="1458063"/>
                  <a:pt x="722734" y="606250"/>
                </a:cubicBezTo>
                <a:cubicBezTo>
                  <a:pt x="1180807" y="180344"/>
                  <a:pt x="1768147" y="-19572"/>
                  <a:pt x="2347445" y="1508"/>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4" name="矩形 3">
            <a:extLst>
              <a:ext uri="{FF2B5EF4-FFF2-40B4-BE49-F238E27FC236}">
                <a16:creationId xmlns:a16="http://schemas.microsoft.com/office/drawing/2014/main" xmlns="" id="{8A5D0A3E-203B-43E5-A73A-D9BB1D00695A}"/>
              </a:ext>
            </a:extLst>
          </p:cNvPr>
          <p:cNvSpPr/>
          <p:nvPr/>
        </p:nvSpPr>
        <p:spPr>
          <a:xfrm>
            <a:off x="7277100" y="1208314"/>
            <a:ext cx="4591050" cy="4441371"/>
          </a:xfrm>
          <a:prstGeom prst="rect">
            <a:avLst/>
          </a:prstGeom>
          <a:solidFill>
            <a:srgbClr val="37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5E0CE4AC-A2B8-4FEF-928A-B2DF9F27EAC1}"/>
              </a:ext>
            </a:extLst>
          </p:cNvPr>
          <p:cNvSpPr txBox="1"/>
          <p:nvPr/>
        </p:nvSpPr>
        <p:spPr>
          <a:xfrm>
            <a:off x="7310732" y="2041087"/>
            <a:ext cx="4557418" cy="34163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just"/>
            <a:r>
              <a:rPr lang="en-US" dirty="0" err="1">
                <a:solidFill>
                  <a:schemeClr val="bg1"/>
                </a:solidFill>
                <a:latin typeface="Times New Roman" panose="02020603050405020304" pitchFamily="18" charset="0"/>
                <a:cs typeface="Times New Roman" panose="02020603050405020304" pitchFamily="18" charset="0"/>
              </a:rPr>
              <a:t>Để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hỗ</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trợ</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em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vì</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một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số</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lí</a:t>
            </a:r>
            <a:r>
              <a:rPr lang="en-US" dirty="0">
                <a:solidFill>
                  <a:schemeClr val="bg1"/>
                </a:solidFill>
                <a:latin typeface="Times New Roman" panose="02020603050405020304" pitchFamily="18" charset="0"/>
                <a:cs typeface="Times New Roman" panose="02020603050405020304" pitchFamily="18" charset="0"/>
              </a:rPr>
              <a:t> do </a:t>
            </a:r>
            <a:r>
              <a:rPr lang="en-US" dirty="0" err="1">
                <a:solidFill>
                  <a:schemeClr val="bg1"/>
                </a:solidFill>
                <a:latin typeface="Times New Roman" panose="02020603050405020304" pitchFamily="18" charset="0"/>
                <a:cs typeface="Times New Roman" panose="02020603050405020304" pitchFamily="18" charset="0"/>
              </a:rPr>
              <a:t>không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tham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học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trực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tuyến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theo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thời</a:t>
            </a:r>
            <a:r>
              <a:rPr lang="en-US" dirty="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khóa</a:t>
            </a:r>
            <a:r>
              <a:rPr lang="en-US" dirty="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biểu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tôi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tạo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một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Youtube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có</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Đoàn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Hữu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Phước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Sau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đó</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tôi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sử</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dụng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phần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mềm</a:t>
            </a:r>
            <a:r>
              <a:rPr lang="en-US" dirty="0">
                <a:solidFill>
                  <a:schemeClr val="bg1"/>
                </a:solidFill>
                <a:latin typeface="Times New Roman" panose="02020603050405020304" pitchFamily="18" charset="0"/>
                <a:cs typeface="Times New Roman" panose="02020603050405020304" pitchFamily="18" charset="0"/>
              </a:rPr>
              <a:t> OBS </a:t>
            </a:r>
            <a:r>
              <a:rPr lang="en-US" dirty="0" err="1">
                <a:solidFill>
                  <a:schemeClr val="bg1"/>
                </a:solidFill>
                <a:latin typeface="Times New Roman" panose="02020603050405020304" pitchFamily="18" charset="0"/>
                <a:cs typeface="Times New Roman" panose="02020603050405020304" pitchFamily="18" charset="0"/>
              </a:rPr>
              <a:t>để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dựng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Video, </a:t>
            </a:r>
            <a:r>
              <a:rPr lang="en-US" dirty="0" err="1" smtClean="0">
                <a:solidFill>
                  <a:schemeClr val="bg1"/>
                </a:solidFill>
                <a:latin typeface="Times New Roman" panose="02020603050405020304" pitchFamily="18" charset="0"/>
                <a:cs typeface="Times New Roman" panose="02020603050405020304" pitchFamily="18" charset="0"/>
              </a:rPr>
              <a:t>Sau</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khi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tạo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xong</a:t>
            </a:r>
            <a:r>
              <a:rPr lang="en-US" dirty="0">
                <a:solidFill>
                  <a:schemeClr val="bg1"/>
                </a:solidFill>
                <a:latin typeface="Times New Roman" panose="02020603050405020304" pitchFamily="18" charset="0"/>
                <a:cs typeface="Times New Roman" panose="02020603050405020304" pitchFamily="18" charset="0"/>
              </a:rPr>
              <a:t> Video </a:t>
            </a:r>
            <a:r>
              <a:rPr lang="en-US" dirty="0" err="1">
                <a:solidFill>
                  <a:schemeClr val="bg1"/>
                </a:solidFill>
                <a:latin typeface="Times New Roman" panose="02020603050405020304" pitchFamily="18" charset="0"/>
                <a:cs typeface="Times New Roman" panose="02020603050405020304" pitchFamily="18" charset="0"/>
              </a:rPr>
              <a:t>bài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giảng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tôi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tải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Youtube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mình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gửi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đường</a:t>
            </a:r>
            <a:r>
              <a:rPr lang="en-US" dirty="0">
                <a:solidFill>
                  <a:schemeClr val="bg1"/>
                </a:solidFill>
                <a:latin typeface="Times New Roman" panose="02020603050405020304" pitchFamily="18" charset="0"/>
                <a:cs typeface="Times New Roman" panose="02020603050405020304" pitchFamily="18" charset="0"/>
              </a:rPr>
              <a:t> link Video </a:t>
            </a:r>
            <a:r>
              <a:rPr lang="en-US" dirty="0" err="1">
                <a:solidFill>
                  <a:schemeClr val="bg1"/>
                </a:solidFill>
                <a:latin typeface="Times New Roman" panose="02020603050405020304" pitchFamily="18" charset="0"/>
                <a:cs typeface="Times New Roman" panose="02020603050405020304" pitchFamily="18" charset="0"/>
              </a:rPr>
              <a:t>cho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em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học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sinh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Việc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dựng</a:t>
            </a:r>
            <a:r>
              <a:rPr lang="en-US" dirty="0">
                <a:solidFill>
                  <a:schemeClr val="bg1"/>
                </a:solidFill>
                <a:latin typeface="Times New Roman" panose="02020603050405020304" pitchFamily="18" charset="0"/>
                <a:cs typeface="Times New Roman" panose="02020603050405020304" pitchFamily="18" charset="0"/>
              </a:rPr>
              <a:t> Video </a:t>
            </a:r>
            <a:r>
              <a:rPr lang="en-US" dirty="0" err="1">
                <a:solidFill>
                  <a:schemeClr val="bg1"/>
                </a:solidFill>
                <a:latin typeface="Times New Roman" panose="02020603050405020304" pitchFamily="18" charset="0"/>
                <a:cs typeface="Times New Roman" panose="02020603050405020304" pitchFamily="18" charset="0"/>
              </a:rPr>
              <a:t>tải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Youtube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giúp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học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sinh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có</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xem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lại</a:t>
            </a:r>
            <a:r>
              <a:rPr lang="en-US" dirty="0">
                <a:solidFill>
                  <a:schemeClr val="bg1"/>
                </a:solidFill>
                <a:latin typeface="Times New Roman" panose="02020603050405020304" pitchFamily="18" charset="0"/>
                <a:cs typeface="Times New Roman" panose="02020603050405020304" pitchFamily="18" charset="0"/>
              </a:rPr>
              <a:t> Video </a:t>
            </a:r>
            <a:r>
              <a:rPr lang="en-US" dirty="0" err="1">
                <a:solidFill>
                  <a:schemeClr val="bg1"/>
                </a:solidFill>
                <a:latin typeface="Times New Roman" panose="02020603050405020304" pitchFamily="18" charset="0"/>
                <a:cs typeface="Times New Roman" panose="02020603050405020304" pitchFamily="18" charset="0"/>
              </a:rPr>
              <a:t>bài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giảng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mọi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lúc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mọi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nơi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cạnh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đó</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sau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một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gian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thực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hiện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tôi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có</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một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kho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lưu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trữ</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bài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giảng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thuận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tiện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việc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dạy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học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sau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này</a:t>
            </a:r>
            <a:r>
              <a:rPr lang="en-US" dirty="0">
                <a:solidFill>
                  <a:schemeClr val="bg1"/>
                </a:solidFill>
                <a:latin typeface="Times New Roman" panose="02020603050405020304" pitchFamily="18" charset="0"/>
                <a:cs typeface="Times New Roman" panose="02020603050405020304" pitchFamily="18" charset="0"/>
              </a:rPr>
              <a:t>.</a:t>
            </a:r>
          </a:p>
        </p:txBody>
      </p:sp>
      <p:sp>
        <p:nvSpPr>
          <p:cNvPr id="12" name="文本框 11">
            <a:extLst>
              <a:ext uri="{FF2B5EF4-FFF2-40B4-BE49-F238E27FC236}">
                <a16:creationId xmlns:a16="http://schemas.microsoft.com/office/drawing/2014/main" xmlns="" id="{1C3ED21E-86AC-40F9-8A29-9D1A50A19322}"/>
              </a:ext>
            </a:extLst>
          </p:cNvPr>
          <p:cNvSpPr txBox="1"/>
          <p:nvPr/>
        </p:nvSpPr>
        <p:spPr>
          <a:xfrm>
            <a:off x="7310732" y="1349160"/>
            <a:ext cx="4210050"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1.2.2. </a:t>
            </a:r>
            <a:r>
              <a:rPr lang="en-US" b="1" dirty="0" err="1">
                <a:solidFill>
                  <a:schemeClr val="bg1"/>
                </a:solidFill>
                <a:latin typeface="Times New Roman" panose="02020603050405020304" pitchFamily="18" charset="0"/>
                <a:cs typeface="Times New Roman" panose="02020603050405020304" pitchFamily="18" charset="0"/>
              </a:rPr>
              <a:t>Biện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pháp</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sử</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dụng</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phần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mềm</a:t>
            </a:r>
            <a:r>
              <a:rPr lang="en-US" b="1" dirty="0">
                <a:solidFill>
                  <a:schemeClr val="bg1"/>
                </a:solidFill>
                <a:latin typeface="Times New Roman" panose="02020603050405020304" pitchFamily="18" charset="0"/>
                <a:cs typeface="Times New Roman" panose="02020603050405020304" pitchFamily="18" charset="0"/>
              </a:rPr>
              <a:t> OBS </a:t>
            </a:r>
            <a:r>
              <a:rPr lang="en-US" b="1" dirty="0" err="1">
                <a:solidFill>
                  <a:schemeClr val="bg1"/>
                </a:solidFill>
                <a:latin typeface="Times New Roman" panose="02020603050405020304" pitchFamily="18" charset="0"/>
                <a:cs typeface="Times New Roman" panose="02020603050405020304" pitchFamily="18" charset="0"/>
              </a:rPr>
              <a:t>để</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xây</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dựng</a:t>
            </a:r>
            <a:r>
              <a:rPr lang="en-US" b="1" dirty="0">
                <a:solidFill>
                  <a:schemeClr val="bg1"/>
                </a:solidFill>
                <a:latin typeface="Times New Roman" panose="02020603050405020304" pitchFamily="18" charset="0"/>
                <a:cs typeface="Times New Roman" panose="02020603050405020304" pitchFamily="18" charset="0"/>
              </a:rPr>
              <a:t> Video </a:t>
            </a:r>
            <a:r>
              <a:rPr lang="en-US" b="1" dirty="0" err="1">
                <a:solidFill>
                  <a:schemeClr val="bg1"/>
                </a:solidFill>
                <a:latin typeface="Times New Roman" panose="02020603050405020304" pitchFamily="18" charset="0"/>
                <a:cs typeface="Times New Roman" panose="02020603050405020304" pitchFamily="18" charset="0"/>
              </a:rPr>
              <a:t>bài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giảng</a:t>
            </a:r>
            <a:endParaRPr lang="zh-CN" altLang="en-US" sz="2400" dirty="0">
              <a:solidFill>
                <a:schemeClr val="bg1"/>
              </a:solidFill>
              <a:latin typeface="Times New Roman" panose="02020603050405020304" pitchFamily="18" charset="0"/>
              <a:ea typeface="字魂59号-创粗黑" panose="00000500000000000000" charset="-122"/>
              <a:cs typeface="Times New Roman" panose="02020603050405020304" pitchFamily="18" charset="0"/>
            </a:endParaRPr>
          </a:p>
        </p:txBody>
      </p:sp>
      <p:pic>
        <p:nvPicPr>
          <p:cNvPr id="205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76" y="1208313"/>
            <a:ext cx="6455263" cy="444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圆角 7">
            <a:extLst>
              <a:ext uri="{FF2B5EF4-FFF2-40B4-BE49-F238E27FC236}">
                <a16:creationId xmlns:a16="http://schemas.microsoft.com/office/drawing/2014/main" xmlns="" id="{B8C2F4CF-E674-4FA2-B0D5-2BC30A3309AB}"/>
              </a:ext>
            </a:extLst>
          </p:cNvPr>
          <p:cNvSpPr/>
          <p:nvPr/>
        </p:nvSpPr>
        <p:spPr>
          <a:xfrm>
            <a:off x="839754" y="91745"/>
            <a:ext cx="867596" cy="654704"/>
          </a:xfrm>
          <a:prstGeom prst="roundRect">
            <a:avLst/>
          </a:prstGeom>
          <a:solidFill>
            <a:srgbClr val="37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Times New Roman" panose="02020603050405020304" pitchFamily="18" charset="0"/>
                <a:ea typeface="字魂58号-创中黑" panose="00000500000000000000" pitchFamily="2" charset="-122"/>
                <a:cs typeface="Times New Roman" panose="02020603050405020304" pitchFamily="18" charset="0"/>
              </a:rPr>
              <a:t>1.2</a:t>
            </a:r>
            <a:endParaRPr lang="zh-CN" altLang="en-US" sz="2400" b="1" dirty="0">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9" name="文本框 10">
            <a:extLst>
              <a:ext uri="{FF2B5EF4-FFF2-40B4-BE49-F238E27FC236}">
                <a16:creationId xmlns:a16="http://schemas.microsoft.com/office/drawing/2014/main" xmlns="" id="{48FC5EB4-5CBE-42C5-B8A9-DB36F84B12FE}"/>
              </a:ext>
            </a:extLst>
          </p:cNvPr>
          <p:cNvSpPr txBox="1"/>
          <p:nvPr/>
        </p:nvSpPr>
        <p:spPr>
          <a:xfrm>
            <a:off x="1774297" y="169214"/>
            <a:ext cx="5864753" cy="43088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altLang="zh-CN" sz="2200" b="1" dirty="0" err="1" smtClean="0">
                <a:latin typeface="Times New Roman" panose="02020603050405020304" pitchFamily="18" charset="0"/>
                <a:ea typeface="字魂58号-创中黑" panose="00000500000000000000" pitchFamily="2" charset="-122"/>
                <a:cs typeface="Times New Roman" panose="02020603050405020304" pitchFamily="18" charset="0"/>
              </a:rPr>
              <a:t>Các</a:t>
            </a:r>
            <a:r>
              <a:rPr lang="en-US" altLang="zh-CN" sz="22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200" b="1" dirty="0" err="1" smtClean="0">
                <a:latin typeface="Times New Roman" panose="02020603050405020304" pitchFamily="18" charset="0"/>
                <a:ea typeface="字魂58号-创中黑" panose="00000500000000000000" pitchFamily="2" charset="-122"/>
                <a:cs typeface="Times New Roman" panose="02020603050405020304" pitchFamily="18" charset="0"/>
              </a:rPr>
              <a:t>biện</a:t>
            </a:r>
            <a:r>
              <a:rPr lang="en-US" altLang="zh-CN" sz="22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200" b="1" dirty="0" err="1" smtClean="0">
                <a:latin typeface="Times New Roman" panose="02020603050405020304" pitchFamily="18" charset="0"/>
                <a:ea typeface="字魂58号-创中黑" panose="00000500000000000000" pitchFamily="2" charset="-122"/>
                <a:cs typeface="Times New Roman" panose="02020603050405020304" pitchFamily="18" charset="0"/>
              </a:rPr>
              <a:t>pháp</a:t>
            </a:r>
            <a:r>
              <a:rPr lang="en-US" altLang="zh-CN" sz="22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200" b="1" dirty="0" err="1" smtClean="0">
                <a:latin typeface="Times New Roman" panose="02020603050405020304" pitchFamily="18" charset="0"/>
                <a:ea typeface="字魂58号-创中黑" panose="00000500000000000000" pitchFamily="2" charset="-122"/>
                <a:cs typeface="Times New Roman" panose="02020603050405020304" pitchFamily="18" charset="0"/>
              </a:rPr>
              <a:t>Sử</a:t>
            </a:r>
            <a:r>
              <a:rPr lang="en-US" altLang="zh-CN" sz="22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200" b="1" dirty="0" err="1" smtClean="0">
                <a:latin typeface="Times New Roman" panose="02020603050405020304" pitchFamily="18" charset="0"/>
                <a:ea typeface="字魂58号-创中黑" panose="00000500000000000000" pitchFamily="2" charset="-122"/>
                <a:cs typeface="Times New Roman" panose="02020603050405020304" pitchFamily="18" charset="0"/>
              </a:rPr>
              <a:t>dụng</a:t>
            </a:r>
            <a:r>
              <a:rPr lang="en-US" altLang="zh-CN" sz="22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200" b="1" dirty="0" err="1" smtClean="0">
                <a:latin typeface="Times New Roman" panose="02020603050405020304" pitchFamily="18" charset="0"/>
                <a:ea typeface="字魂58号-创中黑" panose="00000500000000000000" pitchFamily="2" charset="-122"/>
                <a:cs typeface="Times New Roman" panose="02020603050405020304" pitchFamily="18" charset="0"/>
              </a:rPr>
              <a:t>phần</a:t>
            </a:r>
            <a:r>
              <a:rPr lang="en-US" altLang="zh-CN" sz="22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200" b="1" dirty="0" err="1" smtClean="0">
                <a:latin typeface="Times New Roman" panose="02020603050405020304" pitchFamily="18" charset="0"/>
                <a:ea typeface="字魂58号-创中黑" panose="00000500000000000000" pitchFamily="2" charset="-122"/>
                <a:cs typeface="Times New Roman" panose="02020603050405020304" pitchFamily="18" charset="0"/>
              </a:rPr>
              <a:t>mềm</a:t>
            </a:r>
            <a:r>
              <a:rPr lang="en-US" altLang="zh-CN" sz="2200" b="1" dirty="0" smtClean="0">
                <a:latin typeface="Times New Roman" panose="02020603050405020304" pitchFamily="18" charset="0"/>
                <a:ea typeface="字魂58号-创中黑" panose="00000500000000000000" pitchFamily="2" charset="-122"/>
                <a:cs typeface="Times New Roman" panose="02020603050405020304" pitchFamily="18" charset="0"/>
              </a:rPr>
              <a:t> OBS”</a:t>
            </a:r>
            <a:endParaRPr lang="zh-CN" altLang="en-US" sz="2200" b="1" dirty="0">
              <a:latin typeface="Times New Roman" panose="02020603050405020304" pitchFamily="18" charset="0"/>
              <a:ea typeface="字魂58号-创中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271926959"/>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ppt_h*1.125000"/>
                                          </p:val>
                                        </p:tav>
                                        <p:tav tm="100000">
                                          <p:val>
                                            <p:strVal val="#ppt_y"/>
                                          </p:val>
                                        </p:tav>
                                      </p:tavLst>
                                    </p:anim>
                                    <p:animEffect transition="in" filter="wipe(up)">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p:bldP spid="12" grpId="0" bldLvl="0"/>
      <p:bldP spid="9"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42">
            <a:extLst>
              <a:ext uri="{FF2B5EF4-FFF2-40B4-BE49-F238E27FC236}">
                <a16:creationId xmlns:a16="http://schemas.microsoft.com/office/drawing/2014/main" xmlns="" id="{499BAD50-20B3-4155-9072-6FCBFE81FF1E}"/>
              </a:ext>
            </a:extLst>
          </p:cNvPr>
          <p:cNvSpPr txBox="1"/>
          <p:nvPr/>
        </p:nvSpPr>
        <p:spPr>
          <a:xfrm>
            <a:off x="928259" y="161674"/>
            <a:ext cx="5272597" cy="584775"/>
          </a:xfrm>
          <a:prstGeom prst="rect">
            <a:avLst/>
          </a:prstGeom>
          <a:noFill/>
        </p:spPr>
        <p:txBody>
          <a:bodyPr wrap="none" rtlCol="0">
            <a:spAutoFit/>
          </a:bodyPr>
          <a:lstStyle/>
          <a:p>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2.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Đánh</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giá</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kết</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quả</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thu</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được</a:t>
            </a:r>
            <a:endParaRPr lang="zh-CN" altLang="en-US" sz="3200" b="1"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44" name="任意多边形: 形状 43">
            <a:extLst>
              <a:ext uri="{FF2B5EF4-FFF2-40B4-BE49-F238E27FC236}">
                <a16:creationId xmlns:a16="http://schemas.microsoft.com/office/drawing/2014/main" xmlns="" id="{D83CFBB1-58DA-48F4-8BB5-2C7A2BF58632}"/>
              </a:ext>
            </a:extLst>
          </p:cNvPr>
          <p:cNvSpPr/>
          <p:nvPr/>
        </p:nvSpPr>
        <p:spPr>
          <a:xfrm flipH="1" flipV="1">
            <a:off x="-1" y="0"/>
            <a:ext cx="839755" cy="746449"/>
          </a:xfrm>
          <a:custGeom>
            <a:avLst/>
            <a:gdLst>
              <a:gd name="connsiteX0" fmla="*/ 2347445 w 4431371"/>
              <a:gd name="connsiteY0" fmla="*/ 1508 h 4920571"/>
              <a:gd name="connsiteX1" fmla="*/ 3923907 w 4431371"/>
              <a:gd name="connsiteY1" fmla="*/ 722735 h 4920571"/>
              <a:gd name="connsiteX2" fmla="*/ 4431371 w 4431371"/>
              <a:gd name="connsiteY2" fmla="*/ 1268525 h 4920571"/>
              <a:gd name="connsiteX3" fmla="*/ 4431371 w 4431371"/>
              <a:gd name="connsiteY3" fmla="*/ 4719837 h 4920571"/>
              <a:gd name="connsiteX4" fmla="*/ 4230637 w 4431371"/>
              <a:gd name="connsiteY4" fmla="*/ 4920571 h 4920571"/>
              <a:gd name="connsiteX5" fmla="*/ 1641231 w 4431371"/>
              <a:gd name="connsiteY5" fmla="*/ 4920571 h 4920571"/>
              <a:gd name="connsiteX6" fmla="*/ 606250 w 4431371"/>
              <a:gd name="connsiteY6" fmla="*/ 3807423 h 4920571"/>
              <a:gd name="connsiteX7" fmla="*/ 722734 w 4431371"/>
              <a:gd name="connsiteY7" fmla="*/ 606250 h 4920571"/>
              <a:gd name="connsiteX8" fmla="*/ 2347445 w 4431371"/>
              <a:gd name="connsiteY8" fmla="*/ 1508 h 49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371" h="4920571">
                <a:moveTo>
                  <a:pt x="2347445" y="1508"/>
                </a:moveTo>
                <a:cubicBezTo>
                  <a:pt x="2926744" y="22588"/>
                  <a:pt x="3498000" y="264662"/>
                  <a:pt x="3923907" y="722735"/>
                </a:cubicBezTo>
                <a:lnTo>
                  <a:pt x="4431371" y="1268525"/>
                </a:lnTo>
                <a:lnTo>
                  <a:pt x="4431371" y="4719837"/>
                </a:lnTo>
                <a:cubicBezTo>
                  <a:pt x="4431371" y="4830699"/>
                  <a:pt x="4341499" y="4920571"/>
                  <a:pt x="4230637" y="4920571"/>
                </a:cubicBezTo>
                <a:lnTo>
                  <a:pt x="1641231" y="4920571"/>
                </a:lnTo>
                <a:lnTo>
                  <a:pt x="606250" y="3807423"/>
                </a:lnTo>
                <a:cubicBezTo>
                  <a:pt x="-245563" y="2891277"/>
                  <a:pt x="-193411" y="1458063"/>
                  <a:pt x="722734" y="606250"/>
                </a:cubicBezTo>
                <a:cubicBezTo>
                  <a:pt x="1180807" y="180344"/>
                  <a:pt x="1768147" y="-19572"/>
                  <a:pt x="2347445" y="1508"/>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graphicFrame>
        <p:nvGraphicFramePr>
          <p:cNvPr id="53" name="Table 52"/>
          <p:cNvGraphicFramePr>
            <a:graphicFrameLocks noGrp="1"/>
          </p:cNvGraphicFramePr>
          <p:nvPr>
            <p:extLst>
              <p:ext uri="{D42A27DB-BD31-4B8C-83A1-F6EECF244321}">
                <p14:modId xmlns:p14="http://schemas.microsoft.com/office/powerpoint/2010/main" val="401320462"/>
              </p:ext>
            </p:extLst>
          </p:nvPr>
        </p:nvGraphicFramePr>
        <p:xfrm>
          <a:off x="3003549" y="5033804"/>
          <a:ext cx="5832475" cy="776446"/>
        </p:xfrm>
        <a:graphic>
          <a:graphicData uri="http://schemas.openxmlformats.org/drawingml/2006/table">
            <a:tbl>
              <a:tblPr firstRow="1" firstCol="1" bandRow="1">
                <a:tableStyleId>{5C22544A-7EE6-4342-B048-85BDC9FD1C3A}</a:tableStyleId>
              </a:tblPr>
              <a:tblGrid>
                <a:gridCol w="5832475">
                  <a:extLst>
                    <a:ext uri="{9D8B030D-6E8A-4147-A177-3AD203B41FA5}">
                      <a16:colId xmlns:a16="http://schemas.microsoft.com/office/drawing/2014/main" xmlns="" val="127950673"/>
                    </a:ext>
                  </a:extLst>
                </a:gridCol>
              </a:tblGrid>
              <a:tr h="776446">
                <a:tc>
                  <a:txBody>
                    <a:bodyPr/>
                    <a:lstStyle/>
                    <a:p>
                      <a:pPr algn="ctr">
                        <a:spcAft>
                          <a:spcPts val="0"/>
                        </a:spcAft>
                      </a:pPr>
                      <a:r>
                        <a:rPr lang="en-US" sz="2200" dirty="0" err="1">
                          <a:effectLst/>
                          <a:latin typeface="Times New Roman" panose="02020603050405020304" pitchFamily="18" charset="0"/>
                          <a:cs typeface="Times New Roman" panose="02020603050405020304" pitchFamily="18" charset="0"/>
                        </a:rPr>
                        <a:t>Điểm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trung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bình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môn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cả</a:t>
                      </a:r>
                      <a:r>
                        <a:rPr lang="en-US" sz="2200" dirty="0">
                          <a:effectLst/>
                          <a:latin typeface="Times New Roman" panose="02020603050405020304" pitchFamily="18" charset="0"/>
                          <a:cs typeface="Times New Roman" panose="02020603050405020304" pitchFamily="18" charset="0"/>
                        </a:rPr>
                        <a:t> </a:t>
                      </a:r>
                      <a:r>
                        <a:rPr lang="en-US" sz="2200" dirty="0" err="1" smtClean="0">
                          <a:effectLst/>
                          <a:latin typeface="Times New Roman" panose="02020603050405020304" pitchFamily="18" charset="0"/>
                          <a:cs typeface="Times New Roman" panose="02020603050405020304" pitchFamily="18" charset="0"/>
                        </a:rPr>
                        <a:t>năm</a:t>
                      </a:r>
                      <a:r>
                        <a:rPr lang="en-US" sz="2200" dirty="0" smtClean="0">
                          <a:effectLst/>
                          <a:latin typeface="Times New Roman" panose="02020603050405020304" pitchFamily="18" charset="0"/>
                          <a:cs typeface="Times New Roman" panose="02020603050405020304" pitchFamily="18" charset="0"/>
                        </a:rPr>
                        <a:t> 2019 - 2020</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extLst>
                  <a:ext uri="{0D108BD9-81ED-4DB2-BD59-A6C34878D82A}">
                    <a16:rowId xmlns:a16="http://schemas.microsoft.com/office/drawing/2014/main" xmlns="" val="461768362"/>
                  </a:ext>
                </a:extLst>
              </a:tr>
            </a:tbl>
          </a:graphicData>
        </a:graphic>
      </p:graphicFrame>
      <p:pic>
        <p:nvPicPr>
          <p:cNvPr id="4" name="Picture 3"/>
          <p:cNvPicPr>
            <a:picLocks noChangeAspect="1"/>
          </p:cNvPicPr>
          <p:nvPr/>
        </p:nvPicPr>
        <p:blipFill>
          <a:blip r:embed="rId3"/>
          <a:stretch>
            <a:fillRect/>
          </a:stretch>
        </p:blipFill>
        <p:spPr>
          <a:xfrm>
            <a:off x="613495" y="1125250"/>
            <a:ext cx="5587361" cy="3335914"/>
          </a:xfrm>
          <a:prstGeom prst="rect">
            <a:avLst/>
          </a:prstGeom>
        </p:spPr>
      </p:pic>
      <p:pic>
        <p:nvPicPr>
          <p:cNvPr id="5" name="Picture 4"/>
          <p:cNvPicPr>
            <a:picLocks noChangeAspect="1"/>
          </p:cNvPicPr>
          <p:nvPr/>
        </p:nvPicPr>
        <p:blipFill>
          <a:blip r:embed="rId4"/>
          <a:stretch>
            <a:fillRect/>
          </a:stretch>
        </p:blipFill>
        <p:spPr>
          <a:xfrm>
            <a:off x="6309446" y="1247291"/>
            <a:ext cx="5453063" cy="3285672"/>
          </a:xfrm>
          <a:prstGeom prst="rect">
            <a:avLst/>
          </a:prstGeom>
        </p:spPr>
      </p:pic>
    </p:spTree>
    <p:extLst>
      <p:ext uri="{BB962C8B-B14F-4D97-AF65-F5344CB8AC3E}">
        <p14:creationId xmlns:p14="http://schemas.microsoft.com/office/powerpoint/2010/main" val="2853883984"/>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42">
            <a:extLst>
              <a:ext uri="{FF2B5EF4-FFF2-40B4-BE49-F238E27FC236}">
                <a16:creationId xmlns:a16="http://schemas.microsoft.com/office/drawing/2014/main" xmlns="" id="{499BAD50-20B3-4155-9072-6FCBFE81FF1E}"/>
              </a:ext>
            </a:extLst>
          </p:cNvPr>
          <p:cNvSpPr txBox="1"/>
          <p:nvPr/>
        </p:nvSpPr>
        <p:spPr>
          <a:xfrm>
            <a:off x="928259" y="161674"/>
            <a:ext cx="5272597" cy="584775"/>
          </a:xfrm>
          <a:prstGeom prst="rect">
            <a:avLst/>
          </a:prstGeom>
          <a:noFill/>
        </p:spPr>
        <p:txBody>
          <a:bodyPr wrap="none" rtlCol="0">
            <a:spAutoFit/>
          </a:bodyPr>
          <a:lstStyle/>
          <a:p>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2.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Đánh</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giá</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kết</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quả</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thu</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được</a:t>
            </a:r>
            <a:endParaRPr lang="zh-CN" altLang="en-US" sz="3200" b="1"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44" name="任意多边形: 形状 43">
            <a:extLst>
              <a:ext uri="{FF2B5EF4-FFF2-40B4-BE49-F238E27FC236}">
                <a16:creationId xmlns:a16="http://schemas.microsoft.com/office/drawing/2014/main" xmlns="" id="{D83CFBB1-58DA-48F4-8BB5-2C7A2BF58632}"/>
              </a:ext>
            </a:extLst>
          </p:cNvPr>
          <p:cNvSpPr/>
          <p:nvPr/>
        </p:nvSpPr>
        <p:spPr>
          <a:xfrm flipH="1" flipV="1">
            <a:off x="-1" y="0"/>
            <a:ext cx="839755" cy="746449"/>
          </a:xfrm>
          <a:custGeom>
            <a:avLst/>
            <a:gdLst>
              <a:gd name="connsiteX0" fmla="*/ 2347445 w 4431371"/>
              <a:gd name="connsiteY0" fmla="*/ 1508 h 4920571"/>
              <a:gd name="connsiteX1" fmla="*/ 3923907 w 4431371"/>
              <a:gd name="connsiteY1" fmla="*/ 722735 h 4920571"/>
              <a:gd name="connsiteX2" fmla="*/ 4431371 w 4431371"/>
              <a:gd name="connsiteY2" fmla="*/ 1268525 h 4920571"/>
              <a:gd name="connsiteX3" fmla="*/ 4431371 w 4431371"/>
              <a:gd name="connsiteY3" fmla="*/ 4719837 h 4920571"/>
              <a:gd name="connsiteX4" fmla="*/ 4230637 w 4431371"/>
              <a:gd name="connsiteY4" fmla="*/ 4920571 h 4920571"/>
              <a:gd name="connsiteX5" fmla="*/ 1641231 w 4431371"/>
              <a:gd name="connsiteY5" fmla="*/ 4920571 h 4920571"/>
              <a:gd name="connsiteX6" fmla="*/ 606250 w 4431371"/>
              <a:gd name="connsiteY6" fmla="*/ 3807423 h 4920571"/>
              <a:gd name="connsiteX7" fmla="*/ 722734 w 4431371"/>
              <a:gd name="connsiteY7" fmla="*/ 606250 h 4920571"/>
              <a:gd name="connsiteX8" fmla="*/ 2347445 w 4431371"/>
              <a:gd name="connsiteY8" fmla="*/ 1508 h 49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371" h="4920571">
                <a:moveTo>
                  <a:pt x="2347445" y="1508"/>
                </a:moveTo>
                <a:cubicBezTo>
                  <a:pt x="2926744" y="22588"/>
                  <a:pt x="3498000" y="264662"/>
                  <a:pt x="3923907" y="722735"/>
                </a:cubicBezTo>
                <a:lnTo>
                  <a:pt x="4431371" y="1268525"/>
                </a:lnTo>
                <a:lnTo>
                  <a:pt x="4431371" y="4719837"/>
                </a:lnTo>
                <a:cubicBezTo>
                  <a:pt x="4431371" y="4830699"/>
                  <a:pt x="4341499" y="4920571"/>
                  <a:pt x="4230637" y="4920571"/>
                </a:cubicBezTo>
                <a:lnTo>
                  <a:pt x="1641231" y="4920571"/>
                </a:lnTo>
                <a:lnTo>
                  <a:pt x="606250" y="3807423"/>
                </a:lnTo>
                <a:cubicBezTo>
                  <a:pt x="-245563" y="2891277"/>
                  <a:pt x="-193411" y="1458063"/>
                  <a:pt x="722734" y="606250"/>
                </a:cubicBezTo>
                <a:cubicBezTo>
                  <a:pt x="1180807" y="180344"/>
                  <a:pt x="1768147" y="-19572"/>
                  <a:pt x="2347445" y="1508"/>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pic>
        <p:nvPicPr>
          <p:cNvPr id="4" name="Picture 3"/>
          <p:cNvPicPr>
            <a:picLocks noChangeAspect="1"/>
          </p:cNvPicPr>
          <p:nvPr/>
        </p:nvPicPr>
        <p:blipFill>
          <a:blip r:embed="rId3"/>
          <a:stretch>
            <a:fillRect/>
          </a:stretch>
        </p:blipFill>
        <p:spPr>
          <a:xfrm>
            <a:off x="2014177" y="1329776"/>
            <a:ext cx="7088548" cy="4270924"/>
          </a:xfrm>
          <a:prstGeom prst="rect">
            <a:avLst/>
          </a:prstGeom>
        </p:spPr>
      </p:pic>
    </p:spTree>
    <p:extLst>
      <p:ext uri="{BB962C8B-B14F-4D97-AF65-F5344CB8AC3E}">
        <p14:creationId xmlns:p14="http://schemas.microsoft.com/office/powerpoint/2010/main" val="3973621932"/>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42">
            <a:extLst>
              <a:ext uri="{FF2B5EF4-FFF2-40B4-BE49-F238E27FC236}">
                <a16:creationId xmlns:a16="http://schemas.microsoft.com/office/drawing/2014/main" xmlns="" id="{499BAD50-20B3-4155-9072-6FCBFE81FF1E}"/>
              </a:ext>
            </a:extLst>
          </p:cNvPr>
          <p:cNvSpPr txBox="1"/>
          <p:nvPr/>
        </p:nvSpPr>
        <p:spPr>
          <a:xfrm>
            <a:off x="928259" y="161674"/>
            <a:ext cx="5272597" cy="584775"/>
          </a:xfrm>
          <a:prstGeom prst="rect">
            <a:avLst/>
          </a:prstGeom>
          <a:noFill/>
        </p:spPr>
        <p:txBody>
          <a:bodyPr wrap="none" rtlCol="0">
            <a:spAutoFit/>
          </a:bodyPr>
          <a:lstStyle/>
          <a:p>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2.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Đánh</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giá</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kết</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quả</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thu</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được</a:t>
            </a:r>
            <a:endParaRPr lang="zh-CN" altLang="en-US" sz="3200" b="1"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44" name="任意多边形: 形状 43">
            <a:extLst>
              <a:ext uri="{FF2B5EF4-FFF2-40B4-BE49-F238E27FC236}">
                <a16:creationId xmlns:a16="http://schemas.microsoft.com/office/drawing/2014/main" xmlns="" id="{D83CFBB1-58DA-48F4-8BB5-2C7A2BF58632}"/>
              </a:ext>
            </a:extLst>
          </p:cNvPr>
          <p:cNvSpPr/>
          <p:nvPr/>
        </p:nvSpPr>
        <p:spPr>
          <a:xfrm flipH="1" flipV="1">
            <a:off x="-1" y="0"/>
            <a:ext cx="839755" cy="746449"/>
          </a:xfrm>
          <a:custGeom>
            <a:avLst/>
            <a:gdLst>
              <a:gd name="connsiteX0" fmla="*/ 2347445 w 4431371"/>
              <a:gd name="connsiteY0" fmla="*/ 1508 h 4920571"/>
              <a:gd name="connsiteX1" fmla="*/ 3923907 w 4431371"/>
              <a:gd name="connsiteY1" fmla="*/ 722735 h 4920571"/>
              <a:gd name="connsiteX2" fmla="*/ 4431371 w 4431371"/>
              <a:gd name="connsiteY2" fmla="*/ 1268525 h 4920571"/>
              <a:gd name="connsiteX3" fmla="*/ 4431371 w 4431371"/>
              <a:gd name="connsiteY3" fmla="*/ 4719837 h 4920571"/>
              <a:gd name="connsiteX4" fmla="*/ 4230637 w 4431371"/>
              <a:gd name="connsiteY4" fmla="*/ 4920571 h 4920571"/>
              <a:gd name="connsiteX5" fmla="*/ 1641231 w 4431371"/>
              <a:gd name="connsiteY5" fmla="*/ 4920571 h 4920571"/>
              <a:gd name="connsiteX6" fmla="*/ 606250 w 4431371"/>
              <a:gd name="connsiteY6" fmla="*/ 3807423 h 4920571"/>
              <a:gd name="connsiteX7" fmla="*/ 722734 w 4431371"/>
              <a:gd name="connsiteY7" fmla="*/ 606250 h 4920571"/>
              <a:gd name="connsiteX8" fmla="*/ 2347445 w 4431371"/>
              <a:gd name="connsiteY8" fmla="*/ 1508 h 49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371" h="4920571">
                <a:moveTo>
                  <a:pt x="2347445" y="1508"/>
                </a:moveTo>
                <a:cubicBezTo>
                  <a:pt x="2926744" y="22588"/>
                  <a:pt x="3498000" y="264662"/>
                  <a:pt x="3923907" y="722735"/>
                </a:cubicBezTo>
                <a:lnTo>
                  <a:pt x="4431371" y="1268525"/>
                </a:lnTo>
                <a:lnTo>
                  <a:pt x="4431371" y="4719837"/>
                </a:lnTo>
                <a:cubicBezTo>
                  <a:pt x="4431371" y="4830699"/>
                  <a:pt x="4341499" y="4920571"/>
                  <a:pt x="4230637" y="4920571"/>
                </a:cubicBezTo>
                <a:lnTo>
                  <a:pt x="1641231" y="4920571"/>
                </a:lnTo>
                <a:lnTo>
                  <a:pt x="606250" y="3807423"/>
                </a:lnTo>
                <a:cubicBezTo>
                  <a:pt x="-245563" y="2891277"/>
                  <a:pt x="-193411" y="1458063"/>
                  <a:pt x="722734" y="606250"/>
                </a:cubicBezTo>
                <a:cubicBezTo>
                  <a:pt x="1180807" y="180344"/>
                  <a:pt x="1768147" y="-19572"/>
                  <a:pt x="2347445" y="1508"/>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graphicFrame>
        <p:nvGraphicFramePr>
          <p:cNvPr id="53" name="Table 52"/>
          <p:cNvGraphicFramePr>
            <a:graphicFrameLocks noGrp="1"/>
          </p:cNvGraphicFramePr>
          <p:nvPr>
            <p:extLst>
              <p:ext uri="{D42A27DB-BD31-4B8C-83A1-F6EECF244321}">
                <p14:modId xmlns:p14="http://schemas.microsoft.com/office/powerpoint/2010/main" val="3801063904"/>
              </p:ext>
            </p:extLst>
          </p:nvPr>
        </p:nvGraphicFramePr>
        <p:xfrm>
          <a:off x="2908888" y="5275551"/>
          <a:ext cx="5832475" cy="776446"/>
        </p:xfrm>
        <a:graphic>
          <a:graphicData uri="http://schemas.openxmlformats.org/drawingml/2006/table">
            <a:tbl>
              <a:tblPr firstRow="1" firstCol="1" bandRow="1">
                <a:tableStyleId>{5C22544A-7EE6-4342-B048-85BDC9FD1C3A}</a:tableStyleId>
              </a:tblPr>
              <a:tblGrid>
                <a:gridCol w="5832475">
                  <a:extLst>
                    <a:ext uri="{9D8B030D-6E8A-4147-A177-3AD203B41FA5}">
                      <a16:colId xmlns:a16="http://schemas.microsoft.com/office/drawing/2014/main" xmlns="" val="127950673"/>
                    </a:ext>
                  </a:extLst>
                </a:gridCol>
              </a:tblGrid>
              <a:tr h="776446">
                <a:tc>
                  <a:txBody>
                    <a:bodyPr/>
                    <a:lstStyle/>
                    <a:p>
                      <a:pPr algn="ctr">
                        <a:spcAft>
                          <a:spcPts val="0"/>
                        </a:spcAft>
                      </a:pPr>
                      <a:r>
                        <a:rPr lang="en-US" sz="2200" dirty="0" err="1">
                          <a:effectLst/>
                          <a:latin typeface="Times New Roman" panose="02020603050405020304" pitchFamily="18" charset="0"/>
                          <a:cs typeface="Times New Roman" panose="02020603050405020304" pitchFamily="18" charset="0"/>
                        </a:rPr>
                        <a:t>Điểm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trung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bình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môn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cả</a:t>
                      </a:r>
                      <a:r>
                        <a:rPr lang="en-US" sz="2200" dirty="0">
                          <a:effectLst/>
                          <a:latin typeface="Times New Roman" panose="02020603050405020304" pitchFamily="18" charset="0"/>
                          <a:cs typeface="Times New Roman" panose="02020603050405020304" pitchFamily="18" charset="0"/>
                        </a:rPr>
                        <a:t> </a:t>
                      </a:r>
                      <a:r>
                        <a:rPr lang="en-US" sz="2200" dirty="0" err="1" smtClean="0">
                          <a:effectLst/>
                          <a:latin typeface="Times New Roman" panose="02020603050405020304" pitchFamily="18" charset="0"/>
                          <a:cs typeface="Times New Roman" panose="02020603050405020304" pitchFamily="18" charset="0"/>
                        </a:rPr>
                        <a:t>năm</a:t>
                      </a:r>
                      <a:r>
                        <a:rPr lang="en-US" sz="2200" dirty="0" smtClean="0">
                          <a:effectLst/>
                          <a:latin typeface="Times New Roman" panose="02020603050405020304" pitchFamily="18" charset="0"/>
                          <a:cs typeface="Times New Roman" panose="02020603050405020304" pitchFamily="18" charset="0"/>
                        </a:rPr>
                        <a:t> 2020 - 2021</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37B5B5"/>
                    </a:solidFill>
                  </a:tcPr>
                </a:tc>
                <a:extLst>
                  <a:ext uri="{0D108BD9-81ED-4DB2-BD59-A6C34878D82A}">
                    <a16:rowId xmlns:a16="http://schemas.microsoft.com/office/drawing/2014/main" xmlns="" val="461768362"/>
                  </a:ext>
                </a:extLst>
              </a:tr>
            </a:tbl>
          </a:graphicData>
        </a:graphic>
      </p:graphicFrame>
      <p:pic>
        <p:nvPicPr>
          <p:cNvPr id="2" name="Picture 1"/>
          <p:cNvPicPr>
            <a:picLocks noChangeAspect="1"/>
          </p:cNvPicPr>
          <p:nvPr/>
        </p:nvPicPr>
        <p:blipFill>
          <a:blip r:embed="rId3"/>
          <a:stretch>
            <a:fillRect/>
          </a:stretch>
        </p:blipFill>
        <p:spPr>
          <a:xfrm>
            <a:off x="6069140" y="1092642"/>
            <a:ext cx="5783318" cy="3635598"/>
          </a:xfrm>
          <a:prstGeom prst="rect">
            <a:avLst/>
          </a:prstGeom>
        </p:spPr>
      </p:pic>
      <p:pic>
        <p:nvPicPr>
          <p:cNvPr id="3" name="Picture 2"/>
          <p:cNvPicPr>
            <a:picLocks noChangeAspect="1"/>
          </p:cNvPicPr>
          <p:nvPr/>
        </p:nvPicPr>
        <p:blipFill>
          <a:blip r:embed="rId4"/>
          <a:stretch>
            <a:fillRect/>
          </a:stretch>
        </p:blipFill>
        <p:spPr>
          <a:xfrm>
            <a:off x="374941" y="1293760"/>
            <a:ext cx="5067894" cy="3233362"/>
          </a:xfrm>
          <a:prstGeom prst="rect">
            <a:avLst/>
          </a:prstGeom>
        </p:spPr>
      </p:pic>
    </p:spTree>
    <p:extLst>
      <p:ext uri="{BB962C8B-B14F-4D97-AF65-F5344CB8AC3E}">
        <p14:creationId xmlns:p14="http://schemas.microsoft.com/office/powerpoint/2010/main" val="1800476453"/>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形状 43">
            <a:extLst>
              <a:ext uri="{FF2B5EF4-FFF2-40B4-BE49-F238E27FC236}">
                <a16:creationId xmlns:a16="http://schemas.microsoft.com/office/drawing/2014/main" xmlns="" id="{D83CFBB1-58DA-48F4-8BB5-2C7A2BF58632}"/>
              </a:ext>
            </a:extLst>
          </p:cNvPr>
          <p:cNvSpPr/>
          <p:nvPr/>
        </p:nvSpPr>
        <p:spPr>
          <a:xfrm flipH="1" flipV="1">
            <a:off x="-1" y="0"/>
            <a:ext cx="839755" cy="746449"/>
          </a:xfrm>
          <a:custGeom>
            <a:avLst/>
            <a:gdLst>
              <a:gd name="connsiteX0" fmla="*/ 2347445 w 4431371"/>
              <a:gd name="connsiteY0" fmla="*/ 1508 h 4920571"/>
              <a:gd name="connsiteX1" fmla="*/ 3923907 w 4431371"/>
              <a:gd name="connsiteY1" fmla="*/ 722735 h 4920571"/>
              <a:gd name="connsiteX2" fmla="*/ 4431371 w 4431371"/>
              <a:gd name="connsiteY2" fmla="*/ 1268525 h 4920571"/>
              <a:gd name="connsiteX3" fmla="*/ 4431371 w 4431371"/>
              <a:gd name="connsiteY3" fmla="*/ 4719837 h 4920571"/>
              <a:gd name="connsiteX4" fmla="*/ 4230637 w 4431371"/>
              <a:gd name="connsiteY4" fmla="*/ 4920571 h 4920571"/>
              <a:gd name="connsiteX5" fmla="*/ 1641231 w 4431371"/>
              <a:gd name="connsiteY5" fmla="*/ 4920571 h 4920571"/>
              <a:gd name="connsiteX6" fmla="*/ 606250 w 4431371"/>
              <a:gd name="connsiteY6" fmla="*/ 3807423 h 4920571"/>
              <a:gd name="connsiteX7" fmla="*/ 722734 w 4431371"/>
              <a:gd name="connsiteY7" fmla="*/ 606250 h 4920571"/>
              <a:gd name="connsiteX8" fmla="*/ 2347445 w 4431371"/>
              <a:gd name="connsiteY8" fmla="*/ 1508 h 49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371" h="4920571">
                <a:moveTo>
                  <a:pt x="2347445" y="1508"/>
                </a:moveTo>
                <a:cubicBezTo>
                  <a:pt x="2926744" y="22588"/>
                  <a:pt x="3498000" y="264662"/>
                  <a:pt x="3923907" y="722735"/>
                </a:cubicBezTo>
                <a:lnTo>
                  <a:pt x="4431371" y="1268525"/>
                </a:lnTo>
                <a:lnTo>
                  <a:pt x="4431371" y="4719837"/>
                </a:lnTo>
                <a:cubicBezTo>
                  <a:pt x="4431371" y="4830699"/>
                  <a:pt x="4341499" y="4920571"/>
                  <a:pt x="4230637" y="4920571"/>
                </a:cubicBezTo>
                <a:lnTo>
                  <a:pt x="1641231" y="4920571"/>
                </a:lnTo>
                <a:lnTo>
                  <a:pt x="606250" y="3807423"/>
                </a:lnTo>
                <a:cubicBezTo>
                  <a:pt x="-245563" y="2891277"/>
                  <a:pt x="-193411" y="1458063"/>
                  <a:pt x="722734" y="606250"/>
                </a:cubicBezTo>
                <a:cubicBezTo>
                  <a:pt x="1180807" y="180344"/>
                  <a:pt x="1768147" y="-19572"/>
                  <a:pt x="2347445" y="1508"/>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4" name="文本框 42">
            <a:extLst>
              <a:ext uri="{FF2B5EF4-FFF2-40B4-BE49-F238E27FC236}">
                <a16:creationId xmlns:a16="http://schemas.microsoft.com/office/drawing/2014/main" xmlns="" id="{499BAD50-20B3-4155-9072-6FCBFE81FF1E}"/>
              </a:ext>
            </a:extLst>
          </p:cNvPr>
          <p:cNvSpPr txBox="1"/>
          <p:nvPr/>
        </p:nvSpPr>
        <p:spPr>
          <a:xfrm>
            <a:off x="928259" y="161674"/>
            <a:ext cx="5272597" cy="584775"/>
          </a:xfrm>
          <a:prstGeom prst="rect">
            <a:avLst/>
          </a:prstGeom>
          <a:noFill/>
        </p:spPr>
        <p:txBody>
          <a:bodyPr wrap="none" rtlCol="0">
            <a:spAutoFit/>
          </a:bodyPr>
          <a:lstStyle/>
          <a:p>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2.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Đánh</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giá</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kết</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quả</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thu</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được</a:t>
            </a:r>
            <a:endParaRPr lang="zh-CN" altLang="en-US" sz="3200" b="1"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66700" y="948350"/>
            <a:ext cx="11582400" cy="5662000"/>
          </a:xfrm>
          <a:prstGeom prst="rect">
            <a:avLst/>
          </a:prstGeom>
        </p:spPr>
      </p:pic>
      <p:sp>
        <p:nvSpPr>
          <p:cNvPr id="17" name="文本框 42">
            <a:extLst>
              <a:ext uri="{FF2B5EF4-FFF2-40B4-BE49-F238E27FC236}">
                <a16:creationId xmlns:a16="http://schemas.microsoft.com/office/drawing/2014/main" xmlns="" id="{499BAD50-20B3-4155-9072-6FCBFE81FF1E}"/>
              </a:ext>
            </a:extLst>
          </p:cNvPr>
          <p:cNvSpPr txBox="1"/>
          <p:nvPr/>
        </p:nvSpPr>
        <p:spPr>
          <a:xfrm>
            <a:off x="9318311" y="161673"/>
            <a:ext cx="2053767" cy="584775"/>
          </a:xfrm>
          <a:prstGeom prst="rect">
            <a:avLst/>
          </a:prstGeom>
          <a:noFill/>
        </p:spPr>
        <p:txBody>
          <a:bodyPr wrap="none" rtlCol="0">
            <a:spAutoFit/>
          </a:bodyPr>
          <a:lstStyle/>
          <a:p>
            <a:r>
              <a:rPr lang="en-US" altLang="zh-CN" sz="3200" b="1" dirty="0" smtClean="0">
                <a:solidFill>
                  <a:srgbClr val="FFFF00"/>
                </a:solidFill>
                <a:latin typeface="Times New Roman" panose="02020603050405020304" pitchFamily="18" charset="0"/>
                <a:ea typeface="字魂58号-创中黑" panose="00000500000000000000" pitchFamily="2" charset="-122"/>
                <a:cs typeface="Times New Roman" panose="02020603050405020304" pitchFamily="18" charset="0"/>
              </a:rPr>
              <a:t>06/02/2020</a:t>
            </a:r>
            <a:endParaRPr lang="zh-CN" altLang="en-US" sz="3200" b="1" dirty="0">
              <a:solidFill>
                <a:srgbClr val="FFFF00"/>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2270444478"/>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形状 43">
            <a:extLst>
              <a:ext uri="{FF2B5EF4-FFF2-40B4-BE49-F238E27FC236}">
                <a16:creationId xmlns:a16="http://schemas.microsoft.com/office/drawing/2014/main" xmlns="" id="{D83CFBB1-58DA-48F4-8BB5-2C7A2BF58632}"/>
              </a:ext>
            </a:extLst>
          </p:cNvPr>
          <p:cNvSpPr/>
          <p:nvPr/>
        </p:nvSpPr>
        <p:spPr>
          <a:xfrm flipH="1" flipV="1">
            <a:off x="-1" y="0"/>
            <a:ext cx="839755" cy="746449"/>
          </a:xfrm>
          <a:custGeom>
            <a:avLst/>
            <a:gdLst>
              <a:gd name="connsiteX0" fmla="*/ 2347445 w 4431371"/>
              <a:gd name="connsiteY0" fmla="*/ 1508 h 4920571"/>
              <a:gd name="connsiteX1" fmla="*/ 3923907 w 4431371"/>
              <a:gd name="connsiteY1" fmla="*/ 722735 h 4920571"/>
              <a:gd name="connsiteX2" fmla="*/ 4431371 w 4431371"/>
              <a:gd name="connsiteY2" fmla="*/ 1268525 h 4920571"/>
              <a:gd name="connsiteX3" fmla="*/ 4431371 w 4431371"/>
              <a:gd name="connsiteY3" fmla="*/ 4719837 h 4920571"/>
              <a:gd name="connsiteX4" fmla="*/ 4230637 w 4431371"/>
              <a:gd name="connsiteY4" fmla="*/ 4920571 h 4920571"/>
              <a:gd name="connsiteX5" fmla="*/ 1641231 w 4431371"/>
              <a:gd name="connsiteY5" fmla="*/ 4920571 h 4920571"/>
              <a:gd name="connsiteX6" fmla="*/ 606250 w 4431371"/>
              <a:gd name="connsiteY6" fmla="*/ 3807423 h 4920571"/>
              <a:gd name="connsiteX7" fmla="*/ 722734 w 4431371"/>
              <a:gd name="connsiteY7" fmla="*/ 606250 h 4920571"/>
              <a:gd name="connsiteX8" fmla="*/ 2347445 w 4431371"/>
              <a:gd name="connsiteY8" fmla="*/ 1508 h 49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371" h="4920571">
                <a:moveTo>
                  <a:pt x="2347445" y="1508"/>
                </a:moveTo>
                <a:cubicBezTo>
                  <a:pt x="2926744" y="22588"/>
                  <a:pt x="3498000" y="264662"/>
                  <a:pt x="3923907" y="722735"/>
                </a:cubicBezTo>
                <a:lnTo>
                  <a:pt x="4431371" y="1268525"/>
                </a:lnTo>
                <a:lnTo>
                  <a:pt x="4431371" y="4719837"/>
                </a:lnTo>
                <a:cubicBezTo>
                  <a:pt x="4431371" y="4830699"/>
                  <a:pt x="4341499" y="4920571"/>
                  <a:pt x="4230637" y="4920571"/>
                </a:cubicBezTo>
                <a:lnTo>
                  <a:pt x="1641231" y="4920571"/>
                </a:lnTo>
                <a:lnTo>
                  <a:pt x="606250" y="3807423"/>
                </a:lnTo>
                <a:cubicBezTo>
                  <a:pt x="-245563" y="2891277"/>
                  <a:pt x="-193411" y="1458063"/>
                  <a:pt x="722734" y="606250"/>
                </a:cubicBezTo>
                <a:cubicBezTo>
                  <a:pt x="1180807" y="180344"/>
                  <a:pt x="1768147" y="-19572"/>
                  <a:pt x="2347445" y="1508"/>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pic>
        <p:nvPicPr>
          <p:cNvPr id="2" name="Picture 1"/>
          <p:cNvPicPr>
            <a:picLocks noChangeAspect="1"/>
          </p:cNvPicPr>
          <p:nvPr/>
        </p:nvPicPr>
        <p:blipFill>
          <a:blip r:embed="rId3"/>
          <a:stretch>
            <a:fillRect/>
          </a:stretch>
        </p:blipFill>
        <p:spPr>
          <a:xfrm>
            <a:off x="9067801" y="1657350"/>
            <a:ext cx="2919412" cy="5200650"/>
          </a:xfrm>
          <a:prstGeom prst="rect">
            <a:avLst/>
          </a:prstGeom>
        </p:spPr>
      </p:pic>
      <p:sp>
        <p:nvSpPr>
          <p:cNvPr id="54" name="文本框 42">
            <a:extLst>
              <a:ext uri="{FF2B5EF4-FFF2-40B4-BE49-F238E27FC236}">
                <a16:creationId xmlns:a16="http://schemas.microsoft.com/office/drawing/2014/main" xmlns="" id="{499BAD50-20B3-4155-9072-6FCBFE81FF1E}"/>
              </a:ext>
            </a:extLst>
          </p:cNvPr>
          <p:cNvSpPr txBox="1"/>
          <p:nvPr/>
        </p:nvSpPr>
        <p:spPr>
          <a:xfrm>
            <a:off x="928259" y="161674"/>
            <a:ext cx="4665636" cy="584775"/>
          </a:xfrm>
          <a:prstGeom prst="rect">
            <a:avLst/>
          </a:prstGeom>
          <a:noFill/>
        </p:spPr>
        <p:txBody>
          <a:bodyPr wrap="none" rtlCol="0">
            <a:spAutoFit/>
          </a:bodyPr>
          <a:lstStyle/>
          <a:p>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3.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Tính</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mới</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của</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giải</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pháp</a:t>
            </a:r>
            <a:endParaRPr lang="zh-CN" altLang="en-US" sz="3200" b="1"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1077" y="1468316"/>
            <a:ext cx="2890838" cy="2067491"/>
          </a:xfrm>
          <a:prstGeom prst="rect">
            <a:avLst/>
          </a:prstGeom>
        </p:spPr>
      </p:pic>
      <p:sp>
        <p:nvSpPr>
          <p:cNvPr id="4" name="Rectangle 3"/>
          <p:cNvSpPr/>
          <p:nvPr/>
        </p:nvSpPr>
        <p:spPr>
          <a:xfrm>
            <a:off x="928259" y="3952875"/>
            <a:ext cx="7949041" cy="1446550"/>
          </a:xfrm>
          <a:prstGeom prst="rect">
            <a:avLst/>
          </a:prstGeom>
        </p:spPr>
        <p:txBody>
          <a:bodyPr wrap="square">
            <a:spAutoFit/>
          </a:bodyPr>
          <a:lstStyle/>
          <a:p>
            <a:pPr algn="just"/>
            <a:r>
              <a:rPr lang="en-US" sz="2200" dirty="0" smtClean="0">
                <a:latin typeface="Times New Roman" panose="02020603050405020304" pitchFamily="18" charset="0"/>
                <a:ea typeface="Calibri" panose="020F0502020204030204" pitchFamily="34" charset="0"/>
              </a:rPr>
              <a:t>	</a:t>
            </a:r>
            <a:r>
              <a:rPr lang="en-US" sz="2200" dirty="0" err="1" smtClean="0">
                <a:latin typeface="Times New Roman" panose="02020603050405020304" pitchFamily="18" charset="0"/>
                <a:ea typeface="Calibri" panose="020F0502020204030204" pitchFamily="34" charset="0"/>
              </a:rPr>
              <a:t>Có</a:t>
            </a:r>
            <a:r>
              <a:rPr lang="en-US" sz="2200" dirty="0" smtClean="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thể</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nói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rằng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trong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thời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đại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công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nghệ</a:t>
            </a:r>
            <a:r>
              <a:rPr lang="en-US" sz="2200" dirty="0">
                <a:latin typeface="Times New Roman" panose="02020603050405020304" pitchFamily="18" charset="0"/>
                <a:ea typeface="Calibri" panose="020F0502020204030204" pitchFamily="34" charset="0"/>
              </a:rPr>
              <a:t> 4.0 </a:t>
            </a:r>
            <a:r>
              <a:rPr lang="en-US" sz="2200" dirty="0" err="1">
                <a:latin typeface="Times New Roman" panose="02020603050405020304" pitchFamily="18" charset="0"/>
                <a:ea typeface="Calibri" panose="020F0502020204030204" pitchFamily="34" charset="0"/>
              </a:rPr>
              <a:t>việc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ứng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dụng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công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nghệ</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thông</a:t>
            </a:r>
            <a:r>
              <a:rPr lang="en-US" sz="2200" dirty="0">
                <a:latin typeface="Times New Roman" panose="02020603050405020304" pitchFamily="18" charset="0"/>
                <a:ea typeface="Calibri" panose="020F0502020204030204" pitchFamily="34" charset="0"/>
              </a:rPr>
              <a:t> tin </a:t>
            </a:r>
            <a:r>
              <a:rPr lang="en-US" sz="2200" dirty="0" err="1">
                <a:latin typeface="Times New Roman" panose="02020603050405020304" pitchFamily="18" charset="0"/>
                <a:ea typeface="Calibri" panose="020F0502020204030204" pitchFamily="34" charset="0"/>
              </a:rPr>
              <a:t>trong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dạy</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học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nói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chung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và</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ứng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dụng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phần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mềm</a:t>
            </a:r>
            <a:r>
              <a:rPr lang="en-US" sz="2200" dirty="0">
                <a:latin typeface="Times New Roman" panose="02020603050405020304" pitchFamily="18" charset="0"/>
                <a:ea typeface="Calibri" panose="020F0502020204030204" pitchFamily="34" charset="0"/>
              </a:rPr>
              <a:t> Open Broadcaster Software (OBS) </a:t>
            </a:r>
            <a:r>
              <a:rPr lang="en-US" sz="2200" dirty="0" err="1">
                <a:latin typeface="Times New Roman" panose="02020603050405020304" pitchFamily="18" charset="0"/>
                <a:ea typeface="Calibri" panose="020F0502020204030204" pitchFamily="34" charset="0"/>
              </a:rPr>
              <a:t>vào</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việc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học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tập</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đã</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mang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lại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nhiều</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thành</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công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đáng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ghi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nhận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đối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với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giáo</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viên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và</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học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sinh</a:t>
            </a:r>
            <a:r>
              <a:rPr lang="en-US" sz="2200" dirty="0">
                <a:latin typeface="Times New Roman" panose="02020603050405020304" pitchFamily="18" charset="0"/>
                <a:ea typeface="Calibri" panose="020F0502020204030204" pitchFamily="34" charset="0"/>
              </a:rPr>
              <a:t>.</a:t>
            </a:r>
            <a:endParaRPr lang="en-US" sz="2200" dirty="0"/>
          </a:p>
        </p:txBody>
      </p:sp>
    </p:spTree>
    <p:extLst>
      <p:ext uri="{BB962C8B-B14F-4D97-AF65-F5344CB8AC3E}">
        <p14:creationId xmlns:p14="http://schemas.microsoft.com/office/powerpoint/2010/main" val="3757185524"/>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形状 43">
            <a:extLst>
              <a:ext uri="{FF2B5EF4-FFF2-40B4-BE49-F238E27FC236}">
                <a16:creationId xmlns:a16="http://schemas.microsoft.com/office/drawing/2014/main" xmlns="" id="{D83CFBB1-58DA-48F4-8BB5-2C7A2BF58632}"/>
              </a:ext>
            </a:extLst>
          </p:cNvPr>
          <p:cNvSpPr/>
          <p:nvPr/>
        </p:nvSpPr>
        <p:spPr>
          <a:xfrm flipH="1" flipV="1">
            <a:off x="-1" y="0"/>
            <a:ext cx="839755" cy="746449"/>
          </a:xfrm>
          <a:custGeom>
            <a:avLst/>
            <a:gdLst>
              <a:gd name="connsiteX0" fmla="*/ 2347445 w 4431371"/>
              <a:gd name="connsiteY0" fmla="*/ 1508 h 4920571"/>
              <a:gd name="connsiteX1" fmla="*/ 3923907 w 4431371"/>
              <a:gd name="connsiteY1" fmla="*/ 722735 h 4920571"/>
              <a:gd name="connsiteX2" fmla="*/ 4431371 w 4431371"/>
              <a:gd name="connsiteY2" fmla="*/ 1268525 h 4920571"/>
              <a:gd name="connsiteX3" fmla="*/ 4431371 w 4431371"/>
              <a:gd name="connsiteY3" fmla="*/ 4719837 h 4920571"/>
              <a:gd name="connsiteX4" fmla="*/ 4230637 w 4431371"/>
              <a:gd name="connsiteY4" fmla="*/ 4920571 h 4920571"/>
              <a:gd name="connsiteX5" fmla="*/ 1641231 w 4431371"/>
              <a:gd name="connsiteY5" fmla="*/ 4920571 h 4920571"/>
              <a:gd name="connsiteX6" fmla="*/ 606250 w 4431371"/>
              <a:gd name="connsiteY6" fmla="*/ 3807423 h 4920571"/>
              <a:gd name="connsiteX7" fmla="*/ 722734 w 4431371"/>
              <a:gd name="connsiteY7" fmla="*/ 606250 h 4920571"/>
              <a:gd name="connsiteX8" fmla="*/ 2347445 w 4431371"/>
              <a:gd name="connsiteY8" fmla="*/ 1508 h 49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371" h="4920571">
                <a:moveTo>
                  <a:pt x="2347445" y="1508"/>
                </a:moveTo>
                <a:cubicBezTo>
                  <a:pt x="2926744" y="22588"/>
                  <a:pt x="3498000" y="264662"/>
                  <a:pt x="3923907" y="722735"/>
                </a:cubicBezTo>
                <a:lnTo>
                  <a:pt x="4431371" y="1268525"/>
                </a:lnTo>
                <a:lnTo>
                  <a:pt x="4431371" y="4719837"/>
                </a:lnTo>
                <a:cubicBezTo>
                  <a:pt x="4431371" y="4830699"/>
                  <a:pt x="4341499" y="4920571"/>
                  <a:pt x="4230637" y="4920571"/>
                </a:cubicBezTo>
                <a:lnTo>
                  <a:pt x="1641231" y="4920571"/>
                </a:lnTo>
                <a:lnTo>
                  <a:pt x="606250" y="3807423"/>
                </a:lnTo>
                <a:cubicBezTo>
                  <a:pt x="-245563" y="2891277"/>
                  <a:pt x="-193411" y="1458063"/>
                  <a:pt x="722734" y="606250"/>
                </a:cubicBezTo>
                <a:cubicBezTo>
                  <a:pt x="1180807" y="180344"/>
                  <a:pt x="1768147" y="-19572"/>
                  <a:pt x="2347445" y="1508"/>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pic>
        <p:nvPicPr>
          <p:cNvPr id="2" name="Picture 1"/>
          <p:cNvPicPr>
            <a:picLocks noChangeAspect="1"/>
          </p:cNvPicPr>
          <p:nvPr/>
        </p:nvPicPr>
        <p:blipFill>
          <a:blip r:embed="rId3"/>
          <a:stretch>
            <a:fillRect/>
          </a:stretch>
        </p:blipFill>
        <p:spPr>
          <a:xfrm>
            <a:off x="9067801" y="1657350"/>
            <a:ext cx="2919412" cy="5200650"/>
          </a:xfrm>
          <a:prstGeom prst="rect">
            <a:avLst/>
          </a:prstGeom>
        </p:spPr>
      </p:pic>
      <p:sp>
        <p:nvSpPr>
          <p:cNvPr id="54" name="文本框 42">
            <a:extLst>
              <a:ext uri="{FF2B5EF4-FFF2-40B4-BE49-F238E27FC236}">
                <a16:creationId xmlns:a16="http://schemas.microsoft.com/office/drawing/2014/main" xmlns="" id="{499BAD50-20B3-4155-9072-6FCBFE81FF1E}"/>
              </a:ext>
            </a:extLst>
          </p:cNvPr>
          <p:cNvSpPr txBox="1"/>
          <p:nvPr/>
        </p:nvSpPr>
        <p:spPr>
          <a:xfrm>
            <a:off x="928259" y="161674"/>
            <a:ext cx="4665636" cy="584775"/>
          </a:xfrm>
          <a:prstGeom prst="rect">
            <a:avLst/>
          </a:prstGeom>
          <a:noFill/>
        </p:spPr>
        <p:txBody>
          <a:bodyPr wrap="none" rtlCol="0">
            <a:spAutoFit/>
          </a:bodyPr>
          <a:lstStyle/>
          <a:p>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3.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Tính</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mới</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của</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giải</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pháp</a:t>
            </a:r>
            <a:endParaRPr lang="zh-CN" altLang="en-US" sz="3200" b="1"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pic>
        <p:nvPicPr>
          <p:cNvPr id="55" name="Pictur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6476" y="161674"/>
            <a:ext cx="2967524" cy="2067490"/>
          </a:xfrm>
          <a:prstGeom prst="rect">
            <a:avLst/>
          </a:prstGeom>
        </p:spPr>
      </p:pic>
      <p:sp>
        <p:nvSpPr>
          <p:cNvPr id="4" name="Rectangle 3"/>
          <p:cNvSpPr/>
          <p:nvPr/>
        </p:nvSpPr>
        <p:spPr>
          <a:xfrm>
            <a:off x="928259" y="2118986"/>
            <a:ext cx="8215741" cy="2631490"/>
          </a:xfrm>
          <a:prstGeom prst="rect">
            <a:avLst/>
          </a:prstGeom>
        </p:spPr>
        <p:txBody>
          <a:bodyPr wrap="square">
            <a:spAutoFit/>
          </a:bodyPr>
          <a:lstStyle/>
          <a:p>
            <a:pPr algn="just">
              <a:lnSpc>
                <a:spcPct val="150000"/>
              </a:lnSpc>
              <a:spcAft>
                <a:spcPts val="0"/>
              </a:spcAft>
            </a:pPr>
            <a:r>
              <a:rPr lang="en-US" sz="2200" dirty="0" smtClean="0">
                <a:latin typeface="Times New Roman" panose="02020603050405020304" pitchFamily="18" charset="0"/>
                <a:ea typeface="Calibri" panose="020F0502020204030204" pitchFamily="34" charset="0"/>
              </a:rPr>
              <a:t>	</a:t>
            </a:r>
            <a:r>
              <a:rPr lang="en-US" sz="2200" dirty="0" err="1" smtClean="0">
                <a:latin typeface="Times New Roman" panose="02020603050405020304" pitchFamily="18" charset="0"/>
                <a:ea typeface="Calibri" panose="020F0502020204030204" pitchFamily="34" charset="0"/>
              </a:rPr>
              <a:t>Thời</a:t>
            </a:r>
            <a:r>
              <a:rPr lang="en-US" sz="2200" dirty="0" smtClean="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gian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gần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đây</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trước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tình</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hình</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diễn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biến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phức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tạp</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của</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dịch</a:t>
            </a:r>
            <a:r>
              <a:rPr lang="en-US" sz="2200" dirty="0">
                <a:latin typeface="Times New Roman" panose="02020603050405020304" pitchFamily="18" charset="0"/>
                <a:ea typeface="Calibri" panose="020F0502020204030204" pitchFamily="34" charset="0"/>
              </a:rPr>
              <a:t> CVID-19 </a:t>
            </a:r>
            <a:r>
              <a:rPr lang="en-US" sz="2200" dirty="0" err="1">
                <a:latin typeface="Times New Roman" panose="02020603050405020304" pitchFamily="18" charset="0"/>
                <a:ea typeface="Calibri" panose="020F0502020204030204" pitchFamily="34" charset="0"/>
              </a:rPr>
              <a:t>và</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để</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đảm</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bảo</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kiến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thức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mà</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học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sinh</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phải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học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trực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tuyến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đó</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là</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điều</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khó</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khăn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của</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thầy</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và</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trò</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Và</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càng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trở</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thành</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vấn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đề</a:t>
            </a:r>
            <a:r>
              <a:rPr lang="en-US" sz="2200" dirty="0">
                <a:latin typeface="Times New Roman" panose="02020603050405020304" pitchFamily="18" charset="0"/>
                <a:ea typeface="Calibri" panose="020F0502020204030204" pitchFamily="34" charset="0"/>
              </a:rPr>
              <a:t> nan </a:t>
            </a:r>
            <a:r>
              <a:rPr lang="en-US" sz="2200" dirty="0" err="1">
                <a:latin typeface="Times New Roman" panose="02020603050405020304" pitchFamily="18" charset="0"/>
                <a:ea typeface="Calibri" panose="020F0502020204030204" pitchFamily="34" charset="0"/>
              </a:rPr>
              <a:t>giải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hơn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nếu</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chúng</a:t>
            </a:r>
            <a:r>
              <a:rPr lang="en-US" sz="2200" dirty="0">
                <a:latin typeface="Times New Roman" panose="02020603050405020304" pitchFamily="18" charset="0"/>
                <a:ea typeface="Calibri" panose="020F0502020204030204" pitchFamily="34" charset="0"/>
              </a:rPr>
              <a:t> ta </a:t>
            </a:r>
            <a:r>
              <a:rPr lang="en-US" sz="2200" dirty="0" err="1">
                <a:latin typeface="Times New Roman" panose="02020603050405020304" pitchFamily="18" charset="0"/>
                <a:ea typeface="Calibri" panose="020F0502020204030204" pitchFamily="34" charset="0"/>
              </a:rPr>
              <a:t>không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biết</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đến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phần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mềm</a:t>
            </a:r>
            <a:r>
              <a:rPr lang="en-US" sz="2200" dirty="0">
                <a:latin typeface="Times New Roman" panose="02020603050405020304" pitchFamily="18" charset="0"/>
                <a:ea typeface="Calibri" panose="020F0502020204030204" pitchFamily="34" charset="0"/>
              </a:rPr>
              <a:t> Open Broadcaster Software (OBS</a:t>
            </a:r>
            <a:r>
              <a:rPr lang="en-US" sz="2200">
                <a:latin typeface="Times New Roman" panose="02020603050405020304" pitchFamily="18" charset="0"/>
                <a:ea typeface="Calibri" panose="020F0502020204030204" pitchFamily="34" charset="0"/>
              </a:rPr>
              <a:t>). </a:t>
            </a:r>
            <a:endParaRPr lang="en-US" sz="22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55883806"/>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a:extLst>
              <a:ext uri="{FF2B5EF4-FFF2-40B4-BE49-F238E27FC236}">
                <a16:creationId xmlns:a16="http://schemas.microsoft.com/office/drawing/2014/main" xmlns="" id="{42287815-356F-436C-B150-1FA0D52CEBD2}"/>
              </a:ext>
            </a:extLst>
          </p:cNvPr>
          <p:cNvSpPr/>
          <p:nvPr/>
        </p:nvSpPr>
        <p:spPr>
          <a:xfrm rot="5400000" flipH="1">
            <a:off x="8452246" y="3127456"/>
            <a:ext cx="3866651" cy="3619499"/>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dist="88900"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rgbClr val="203958"/>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4" name="任意多边形: 形状 3">
            <a:extLst>
              <a:ext uri="{FF2B5EF4-FFF2-40B4-BE49-F238E27FC236}">
                <a16:creationId xmlns:a16="http://schemas.microsoft.com/office/drawing/2014/main" xmlns="" id="{0D451B70-E419-4580-8533-C0696857F581}"/>
              </a:ext>
            </a:extLst>
          </p:cNvPr>
          <p:cNvSpPr/>
          <p:nvPr/>
        </p:nvSpPr>
        <p:spPr>
          <a:xfrm>
            <a:off x="-18643" y="0"/>
            <a:ext cx="4933543" cy="4394200"/>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rgbClr val="203958"/>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2" name="矩形: 圆角 1">
            <a:extLst>
              <a:ext uri="{FF2B5EF4-FFF2-40B4-BE49-F238E27FC236}">
                <a16:creationId xmlns:a16="http://schemas.microsoft.com/office/drawing/2014/main" xmlns="" id="{49C7266B-F21F-477A-820E-187461518DCF}"/>
              </a:ext>
            </a:extLst>
          </p:cNvPr>
          <p:cNvSpPr/>
          <p:nvPr/>
        </p:nvSpPr>
        <p:spPr>
          <a:xfrm>
            <a:off x="585483" y="609304"/>
            <a:ext cx="11095418" cy="5654474"/>
          </a:xfrm>
          <a:prstGeom prst="roundRect">
            <a:avLst>
              <a:gd name="adj" fmla="val 3550"/>
            </a:avLst>
          </a:prstGeom>
          <a:gradFill flip="none" rotWithShape="1">
            <a:gsLst>
              <a:gs pos="100000">
                <a:schemeClr val="bg1"/>
              </a:gs>
              <a:gs pos="0">
                <a:schemeClr val="bg1"/>
              </a:gs>
            </a:gsLst>
            <a:lin ang="5400000" scaled="1"/>
            <a:tileRect/>
          </a:gradFill>
          <a:ln>
            <a:noFill/>
          </a:ln>
          <a:effectLst>
            <a:outerShdw blurRad="508000" dist="63500" dir="5400000" algn="t" rotWithShape="0">
              <a:srgbClr val="2E655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03958"/>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97" name="任意多边形: 形状 96">
            <a:extLst>
              <a:ext uri="{FF2B5EF4-FFF2-40B4-BE49-F238E27FC236}">
                <a16:creationId xmlns:a16="http://schemas.microsoft.com/office/drawing/2014/main" xmlns="" id="{1D928AD9-34CF-4AE2-ABC3-DC4E2AB7284F}"/>
              </a:ext>
            </a:extLst>
          </p:cNvPr>
          <p:cNvSpPr/>
          <p:nvPr/>
        </p:nvSpPr>
        <p:spPr>
          <a:xfrm>
            <a:off x="511099" y="397713"/>
            <a:ext cx="4215373" cy="3598773"/>
          </a:xfrm>
          <a:custGeom>
            <a:avLst/>
            <a:gdLst>
              <a:gd name="connsiteX0" fmla="*/ 3003021 w 4215373"/>
              <a:gd name="connsiteY0" fmla="*/ 0 h 3598773"/>
              <a:gd name="connsiteX1" fmla="*/ 4135541 w 4215373"/>
              <a:gd name="connsiteY1" fmla="*/ 0 h 3598773"/>
              <a:gd name="connsiteX2" fmla="*/ 4155859 w 4215373"/>
              <a:gd name="connsiteY2" fmla="*/ 79021 h 3598773"/>
              <a:gd name="connsiteX3" fmla="*/ 4215373 w 4215373"/>
              <a:gd name="connsiteY3" fmla="*/ 669393 h 3598773"/>
              <a:gd name="connsiteX4" fmla="*/ 1285993 w 4215373"/>
              <a:gd name="connsiteY4" fmla="*/ 3598773 h 3598773"/>
              <a:gd name="connsiteX5" fmla="*/ 145746 w 4215373"/>
              <a:gd name="connsiteY5" fmla="*/ 3368568 h 3598773"/>
              <a:gd name="connsiteX6" fmla="*/ 0 w 4215373"/>
              <a:gd name="connsiteY6" fmla="*/ 3298358 h 3598773"/>
              <a:gd name="connsiteX7" fmla="*/ 0 w 4215373"/>
              <a:gd name="connsiteY7" fmla="*/ 1989876 h 3598773"/>
              <a:gd name="connsiteX8" fmla="*/ 112897 w 4215373"/>
              <a:gd name="connsiteY8" fmla="*/ 2092483 h 3598773"/>
              <a:gd name="connsiteX9" fmla="*/ 1285992 w 4215373"/>
              <a:gd name="connsiteY9" fmla="*/ 2513613 h 3598773"/>
              <a:gd name="connsiteX10" fmla="*/ 3130212 w 4215373"/>
              <a:gd name="connsiteY10" fmla="*/ 669393 h 3598773"/>
              <a:gd name="connsiteX11" fmla="*/ 3047300 w 4215373"/>
              <a:gd name="connsiteY11" fmla="*/ 120978 h 359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15373" h="3598773">
                <a:moveTo>
                  <a:pt x="3003021" y="0"/>
                </a:moveTo>
                <a:lnTo>
                  <a:pt x="4135541" y="0"/>
                </a:lnTo>
                <a:lnTo>
                  <a:pt x="4155859" y="79021"/>
                </a:lnTo>
                <a:cubicBezTo>
                  <a:pt x="4194881" y="269716"/>
                  <a:pt x="4215373" y="467162"/>
                  <a:pt x="4215373" y="669393"/>
                </a:cubicBezTo>
                <a:cubicBezTo>
                  <a:pt x="4215373" y="2287245"/>
                  <a:pt x="2903845" y="3598773"/>
                  <a:pt x="1285993" y="3598773"/>
                </a:cubicBezTo>
                <a:cubicBezTo>
                  <a:pt x="881530" y="3598773"/>
                  <a:pt x="496212" y="3516803"/>
                  <a:pt x="145746" y="3368568"/>
                </a:cubicBezTo>
                <a:lnTo>
                  <a:pt x="0" y="3298358"/>
                </a:lnTo>
                <a:lnTo>
                  <a:pt x="0" y="1989876"/>
                </a:lnTo>
                <a:lnTo>
                  <a:pt x="112897" y="2092483"/>
                </a:lnTo>
                <a:cubicBezTo>
                  <a:pt x="431687" y="2355572"/>
                  <a:pt x="840383" y="2513613"/>
                  <a:pt x="1285992" y="2513613"/>
                </a:cubicBezTo>
                <a:cubicBezTo>
                  <a:pt x="2304527" y="2513613"/>
                  <a:pt x="3130212" y="1687928"/>
                  <a:pt x="3130212" y="669393"/>
                </a:cubicBezTo>
                <a:cubicBezTo>
                  <a:pt x="3130212" y="478418"/>
                  <a:pt x="3101184" y="294222"/>
                  <a:pt x="3047300" y="120978"/>
                </a:cubicBezTo>
                <a:close/>
              </a:path>
            </a:pathLst>
          </a:custGeom>
          <a:solidFill>
            <a:srgbClr val="37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03958"/>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01" name="任意多边形: 形状 100">
            <a:extLst>
              <a:ext uri="{FF2B5EF4-FFF2-40B4-BE49-F238E27FC236}">
                <a16:creationId xmlns:a16="http://schemas.microsoft.com/office/drawing/2014/main" xmlns="" id="{E993F56B-F57D-4CFB-9C3F-D10A04978001}"/>
              </a:ext>
            </a:extLst>
          </p:cNvPr>
          <p:cNvSpPr/>
          <p:nvPr/>
        </p:nvSpPr>
        <p:spPr>
          <a:xfrm>
            <a:off x="585483" y="6057900"/>
            <a:ext cx="11095418" cy="205878"/>
          </a:xfrm>
          <a:custGeom>
            <a:avLst/>
            <a:gdLst>
              <a:gd name="connsiteX0" fmla="*/ 0 w 11095418"/>
              <a:gd name="connsiteY0" fmla="*/ 0 h 205878"/>
              <a:gd name="connsiteX1" fmla="*/ 11095418 w 11095418"/>
              <a:gd name="connsiteY1" fmla="*/ 0 h 205878"/>
              <a:gd name="connsiteX2" fmla="*/ 11095418 w 11095418"/>
              <a:gd name="connsiteY2" fmla="*/ 5144 h 205878"/>
              <a:gd name="connsiteX3" fmla="*/ 10894684 w 11095418"/>
              <a:gd name="connsiteY3" fmla="*/ 205878 h 205878"/>
              <a:gd name="connsiteX4" fmla="*/ 200734 w 11095418"/>
              <a:gd name="connsiteY4" fmla="*/ 205878 h 205878"/>
              <a:gd name="connsiteX5" fmla="*/ 0 w 11095418"/>
              <a:gd name="connsiteY5" fmla="*/ 5144 h 2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5418" h="205878">
                <a:moveTo>
                  <a:pt x="0" y="0"/>
                </a:moveTo>
                <a:lnTo>
                  <a:pt x="11095418" y="0"/>
                </a:lnTo>
                <a:lnTo>
                  <a:pt x="11095418" y="5144"/>
                </a:lnTo>
                <a:cubicBezTo>
                  <a:pt x="11095418" y="116006"/>
                  <a:pt x="11005546" y="205878"/>
                  <a:pt x="10894684" y="205878"/>
                </a:cubicBezTo>
                <a:lnTo>
                  <a:pt x="200734" y="205878"/>
                </a:lnTo>
                <a:cubicBezTo>
                  <a:pt x="89872" y="205878"/>
                  <a:pt x="0" y="116006"/>
                  <a:pt x="0" y="5144"/>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15" name="文本框 114">
            <a:extLst>
              <a:ext uri="{FF2B5EF4-FFF2-40B4-BE49-F238E27FC236}">
                <a16:creationId xmlns:a16="http://schemas.microsoft.com/office/drawing/2014/main" xmlns="" id="{70061EE6-108E-44CF-8093-E61FCFC51540}"/>
              </a:ext>
            </a:extLst>
          </p:cNvPr>
          <p:cNvSpPr txBox="1"/>
          <p:nvPr/>
        </p:nvSpPr>
        <p:spPr>
          <a:xfrm>
            <a:off x="380173" y="1432346"/>
            <a:ext cx="3244850" cy="584775"/>
          </a:xfrm>
          <a:prstGeom prst="rect">
            <a:avLst/>
          </a:prstGeom>
          <a:noFill/>
        </p:spPr>
        <p:txBody>
          <a:bodyPr wrap="square" rtlCol="0">
            <a:spAutoFit/>
          </a:bodyPr>
          <a:lstStyle/>
          <a:p>
            <a:pPr algn="ctr" fontAlgn="auto"/>
            <a:r>
              <a:rPr lang="en-US" altLang="zh-CN" sz="3200" b="1" dirty="0" smtClean="0">
                <a:solidFill>
                  <a:schemeClr val="tx1">
                    <a:lumMod val="75000"/>
                    <a:lumOff val="2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Source Han Serif SC" panose="02020400000000000000" pitchFamily="18" charset="-122"/>
              </a:rPr>
              <a:t>MỤC LỤC</a:t>
            </a:r>
            <a:endParaRPr lang="en-US" altLang="zh-CN" sz="3200" b="1" dirty="0">
              <a:solidFill>
                <a:schemeClr val="tx1">
                  <a:lumMod val="75000"/>
                  <a:lumOff val="2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Source Han Serif SC" panose="02020400000000000000" pitchFamily="18" charset="-122"/>
            </a:endParaRPr>
          </a:p>
        </p:txBody>
      </p:sp>
      <p:sp>
        <p:nvSpPr>
          <p:cNvPr id="21" name="文本框 20">
            <a:extLst>
              <a:ext uri="{FF2B5EF4-FFF2-40B4-BE49-F238E27FC236}">
                <a16:creationId xmlns:a16="http://schemas.microsoft.com/office/drawing/2014/main" xmlns="" id="{4837051A-C802-432F-A91D-87A76A8FEBEA}"/>
              </a:ext>
            </a:extLst>
          </p:cNvPr>
          <p:cNvSpPr txBox="1"/>
          <p:nvPr/>
        </p:nvSpPr>
        <p:spPr>
          <a:xfrm>
            <a:off x="5817778" y="1684791"/>
            <a:ext cx="2758044" cy="430887"/>
          </a:xfrm>
          <a:prstGeom prst="rect">
            <a:avLst/>
          </a:prstGeom>
          <a:solidFill>
            <a:schemeClr val="bg1"/>
          </a:solidFill>
        </p:spPr>
        <p:txBody>
          <a:bodyPr wrap="square" rtlCol="0">
            <a:spAutoFit/>
          </a:bodyPr>
          <a:lstStyle/>
          <a:p>
            <a:pPr algn="ctr"/>
            <a:r>
              <a:rPr lang="en-US" altLang="zh-CN" sz="2200" b="1" dirty="0"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I. </a:t>
            </a:r>
            <a:r>
              <a:rPr lang="en-US" altLang="zh-CN" sz="2200" b="1" dirty="0" err="1"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Mở</a:t>
            </a:r>
            <a:r>
              <a:rPr lang="en-US" altLang="zh-CN" sz="2200" b="1" dirty="0"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 </a:t>
            </a:r>
            <a:r>
              <a:rPr lang="en-US" altLang="zh-CN" sz="2200" b="1" dirty="0" err="1"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đầu</a:t>
            </a:r>
            <a:endParaRPr lang="en-US" altLang="zh-CN" sz="2200" b="1" dirty="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endParaRPr>
          </a:p>
        </p:txBody>
      </p:sp>
      <p:sp>
        <p:nvSpPr>
          <p:cNvPr id="24" name="文本框 23">
            <a:extLst>
              <a:ext uri="{FF2B5EF4-FFF2-40B4-BE49-F238E27FC236}">
                <a16:creationId xmlns:a16="http://schemas.microsoft.com/office/drawing/2014/main" xmlns="" id="{C7F7BF11-30BC-457E-B9EF-88CD091EE99B}"/>
              </a:ext>
            </a:extLst>
          </p:cNvPr>
          <p:cNvSpPr txBox="1"/>
          <p:nvPr/>
        </p:nvSpPr>
        <p:spPr>
          <a:xfrm>
            <a:off x="5956501" y="2717501"/>
            <a:ext cx="5099479" cy="430887"/>
          </a:xfrm>
          <a:prstGeom prst="rect">
            <a:avLst/>
          </a:prstGeom>
          <a:solidFill>
            <a:schemeClr val="bg1"/>
          </a:solidFill>
        </p:spPr>
        <p:txBody>
          <a:bodyPr wrap="square" rtlCol="0">
            <a:spAutoFit/>
          </a:bodyPr>
          <a:lstStyle/>
          <a:p>
            <a:pPr algn="ctr"/>
            <a:r>
              <a:rPr lang="en-US" altLang="zh-CN" sz="2200" b="1" dirty="0"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II. </a:t>
            </a:r>
            <a:r>
              <a:rPr lang="en-US" altLang="zh-CN" sz="2200" b="1" dirty="0" err="1"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Nội</a:t>
            </a:r>
            <a:r>
              <a:rPr lang="en-US" altLang="zh-CN" sz="2200" b="1" dirty="0"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 dung </a:t>
            </a:r>
            <a:r>
              <a:rPr lang="en-US" altLang="zh-CN" sz="2200" b="1" dirty="0" err="1"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giải</a:t>
            </a:r>
            <a:r>
              <a:rPr lang="en-US" altLang="zh-CN" sz="2200" b="1" dirty="0"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 </a:t>
            </a:r>
            <a:r>
              <a:rPr lang="en-US" altLang="zh-CN" sz="2200" b="1" dirty="0" err="1"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pháp</a:t>
            </a:r>
            <a:r>
              <a:rPr lang="en-US" altLang="zh-CN" sz="2200" b="1" dirty="0"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 – </a:t>
            </a:r>
            <a:r>
              <a:rPr lang="en-US" altLang="zh-CN" sz="2200" b="1" dirty="0" err="1"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kết</a:t>
            </a:r>
            <a:r>
              <a:rPr lang="en-US" altLang="zh-CN" sz="2200" b="1" dirty="0"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 </a:t>
            </a:r>
            <a:r>
              <a:rPr lang="en-US" altLang="zh-CN" sz="2200" b="1" dirty="0" err="1"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quả</a:t>
            </a:r>
            <a:endParaRPr lang="en-US" altLang="zh-CN" sz="2200" b="1" dirty="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endParaRPr>
          </a:p>
        </p:txBody>
      </p:sp>
      <p:sp>
        <p:nvSpPr>
          <p:cNvPr id="27" name="文本框 26">
            <a:extLst>
              <a:ext uri="{FF2B5EF4-FFF2-40B4-BE49-F238E27FC236}">
                <a16:creationId xmlns:a16="http://schemas.microsoft.com/office/drawing/2014/main" xmlns="" id="{F0939E0F-86A7-45B1-89DE-31D9AFD83B8F}"/>
              </a:ext>
            </a:extLst>
          </p:cNvPr>
          <p:cNvSpPr txBox="1"/>
          <p:nvPr/>
        </p:nvSpPr>
        <p:spPr>
          <a:xfrm>
            <a:off x="6002524" y="3700198"/>
            <a:ext cx="2758044" cy="430887"/>
          </a:xfrm>
          <a:prstGeom prst="rect">
            <a:avLst/>
          </a:prstGeom>
          <a:solidFill>
            <a:schemeClr val="bg1"/>
          </a:solidFill>
        </p:spPr>
        <p:txBody>
          <a:bodyPr wrap="square" rtlCol="0">
            <a:spAutoFit/>
          </a:bodyPr>
          <a:lstStyle/>
          <a:p>
            <a:pPr algn="ctr"/>
            <a:r>
              <a:rPr lang="en-US" altLang="zh-CN" sz="2200" b="1" dirty="0"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III. </a:t>
            </a:r>
            <a:r>
              <a:rPr lang="en-US" altLang="zh-CN" sz="2200" b="1" dirty="0" err="1"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Kết</a:t>
            </a:r>
            <a:r>
              <a:rPr lang="en-US" altLang="zh-CN" sz="2200" b="1" dirty="0"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 </a:t>
            </a:r>
            <a:r>
              <a:rPr lang="en-US" altLang="zh-CN" sz="2200" b="1" dirty="0" err="1"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luận</a:t>
            </a:r>
            <a:endParaRPr lang="en-US" altLang="zh-CN" sz="2200" b="1" dirty="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endParaRPr>
          </a:p>
        </p:txBody>
      </p:sp>
      <p:sp>
        <p:nvSpPr>
          <p:cNvPr id="32" name="椭圆 31">
            <a:extLst>
              <a:ext uri="{FF2B5EF4-FFF2-40B4-BE49-F238E27FC236}">
                <a16:creationId xmlns:a16="http://schemas.microsoft.com/office/drawing/2014/main" xmlns="" id="{7A7DE0E7-665E-4ED4-B62B-C5844117A06B}"/>
              </a:ext>
            </a:extLst>
          </p:cNvPr>
          <p:cNvSpPr/>
          <p:nvPr/>
        </p:nvSpPr>
        <p:spPr>
          <a:xfrm>
            <a:off x="2600555" y="4383327"/>
            <a:ext cx="1015624" cy="1015624"/>
          </a:xfrm>
          <a:prstGeom prst="ellipse">
            <a:avLst/>
          </a:prstGeom>
          <a:solidFill>
            <a:srgbClr val="2E655F">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33" name="椭圆 32">
            <a:extLst>
              <a:ext uri="{FF2B5EF4-FFF2-40B4-BE49-F238E27FC236}">
                <a16:creationId xmlns:a16="http://schemas.microsoft.com/office/drawing/2014/main" xmlns="" id="{67B9059D-3452-43EF-B89D-CE10A523B239}"/>
              </a:ext>
            </a:extLst>
          </p:cNvPr>
          <p:cNvSpPr/>
          <p:nvPr/>
        </p:nvSpPr>
        <p:spPr>
          <a:xfrm flipH="1">
            <a:off x="10038692" y="1724734"/>
            <a:ext cx="600257" cy="600257"/>
          </a:xfrm>
          <a:prstGeom prst="ellipse">
            <a:avLst/>
          </a:prstGeom>
          <a:solidFill>
            <a:srgbClr val="2E655F">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34" name="Freeform 37">
            <a:extLst>
              <a:ext uri="{FF2B5EF4-FFF2-40B4-BE49-F238E27FC236}">
                <a16:creationId xmlns:a16="http://schemas.microsoft.com/office/drawing/2014/main" xmlns="" id="{89287C6F-8E90-4BFB-BF4E-E83A70EEC4CB}"/>
              </a:ext>
            </a:extLst>
          </p:cNvPr>
          <p:cNvSpPr>
            <a:spLocks noEditPoints="1"/>
          </p:cNvSpPr>
          <p:nvPr/>
        </p:nvSpPr>
        <p:spPr bwMode="auto">
          <a:xfrm>
            <a:off x="5917312" y="3680243"/>
            <a:ext cx="444403" cy="444403"/>
          </a:xfrm>
          <a:custGeom>
            <a:avLst/>
            <a:gdLst/>
            <a:ahLst/>
            <a:cxnLst>
              <a:cxn ang="0">
                <a:pos x="81" y="0"/>
              </a:cxn>
              <a:cxn ang="0">
                <a:pos x="2" y="78"/>
              </a:cxn>
              <a:cxn ang="0">
                <a:pos x="13" y="119"/>
              </a:cxn>
              <a:cxn ang="0">
                <a:pos x="0" y="160"/>
              </a:cxn>
              <a:cxn ang="0">
                <a:pos x="45" y="148"/>
              </a:cxn>
              <a:cxn ang="0">
                <a:pos x="81" y="157"/>
              </a:cxn>
              <a:cxn ang="0">
                <a:pos x="160" y="78"/>
              </a:cxn>
              <a:cxn ang="0">
                <a:pos x="81" y="0"/>
              </a:cxn>
              <a:cxn ang="0">
                <a:pos x="44" y="88"/>
              </a:cxn>
              <a:cxn ang="0">
                <a:pos x="34" y="78"/>
              </a:cxn>
              <a:cxn ang="0">
                <a:pos x="44" y="68"/>
              </a:cxn>
              <a:cxn ang="0">
                <a:pos x="54" y="78"/>
              </a:cxn>
              <a:cxn ang="0">
                <a:pos x="44" y="88"/>
              </a:cxn>
              <a:cxn ang="0">
                <a:pos x="82" y="88"/>
              </a:cxn>
              <a:cxn ang="0">
                <a:pos x="71" y="78"/>
              </a:cxn>
              <a:cxn ang="0">
                <a:pos x="82" y="68"/>
              </a:cxn>
              <a:cxn ang="0">
                <a:pos x="92" y="78"/>
              </a:cxn>
              <a:cxn ang="0">
                <a:pos x="82" y="88"/>
              </a:cxn>
              <a:cxn ang="0">
                <a:pos x="119" y="88"/>
              </a:cxn>
              <a:cxn ang="0">
                <a:pos x="109" y="78"/>
              </a:cxn>
              <a:cxn ang="0">
                <a:pos x="119" y="68"/>
              </a:cxn>
              <a:cxn ang="0">
                <a:pos x="130" y="78"/>
              </a:cxn>
              <a:cxn ang="0">
                <a:pos x="119" y="88"/>
              </a:cxn>
            </a:cxnLst>
            <a:rect l="0" t="0" r="r" b="b"/>
            <a:pathLst>
              <a:path w="160" h="160">
                <a:moveTo>
                  <a:pt x="81" y="0"/>
                </a:moveTo>
                <a:cubicBezTo>
                  <a:pt x="38" y="0"/>
                  <a:pt x="2" y="35"/>
                  <a:pt x="2" y="78"/>
                </a:cubicBezTo>
                <a:cubicBezTo>
                  <a:pt x="2" y="93"/>
                  <a:pt x="6" y="107"/>
                  <a:pt x="13" y="119"/>
                </a:cubicBezTo>
                <a:cubicBezTo>
                  <a:pt x="0" y="160"/>
                  <a:pt x="0" y="160"/>
                  <a:pt x="0" y="160"/>
                </a:cubicBezTo>
                <a:cubicBezTo>
                  <a:pt x="45" y="148"/>
                  <a:pt x="45" y="148"/>
                  <a:pt x="45" y="148"/>
                </a:cubicBezTo>
                <a:cubicBezTo>
                  <a:pt x="56" y="154"/>
                  <a:pt x="68" y="157"/>
                  <a:pt x="81" y="157"/>
                </a:cubicBezTo>
                <a:cubicBezTo>
                  <a:pt x="125" y="157"/>
                  <a:pt x="160" y="122"/>
                  <a:pt x="160" y="78"/>
                </a:cubicBezTo>
                <a:cubicBezTo>
                  <a:pt x="160" y="35"/>
                  <a:pt x="125" y="0"/>
                  <a:pt x="81" y="0"/>
                </a:cubicBezTo>
                <a:close/>
                <a:moveTo>
                  <a:pt x="44" y="88"/>
                </a:moveTo>
                <a:cubicBezTo>
                  <a:pt x="38" y="88"/>
                  <a:pt x="34" y="84"/>
                  <a:pt x="34" y="78"/>
                </a:cubicBezTo>
                <a:cubicBezTo>
                  <a:pt x="34" y="72"/>
                  <a:pt x="38" y="68"/>
                  <a:pt x="44" y="68"/>
                </a:cubicBezTo>
                <a:cubicBezTo>
                  <a:pt x="50" y="68"/>
                  <a:pt x="54" y="72"/>
                  <a:pt x="54" y="78"/>
                </a:cubicBezTo>
                <a:cubicBezTo>
                  <a:pt x="54" y="84"/>
                  <a:pt x="50" y="88"/>
                  <a:pt x="44" y="88"/>
                </a:cubicBezTo>
                <a:close/>
                <a:moveTo>
                  <a:pt x="82" y="88"/>
                </a:moveTo>
                <a:cubicBezTo>
                  <a:pt x="76" y="88"/>
                  <a:pt x="71" y="84"/>
                  <a:pt x="71" y="78"/>
                </a:cubicBezTo>
                <a:cubicBezTo>
                  <a:pt x="71" y="72"/>
                  <a:pt x="76" y="68"/>
                  <a:pt x="82" y="68"/>
                </a:cubicBezTo>
                <a:cubicBezTo>
                  <a:pt x="87" y="68"/>
                  <a:pt x="92" y="72"/>
                  <a:pt x="92" y="78"/>
                </a:cubicBezTo>
                <a:cubicBezTo>
                  <a:pt x="92" y="84"/>
                  <a:pt x="87" y="88"/>
                  <a:pt x="82" y="88"/>
                </a:cubicBezTo>
                <a:close/>
                <a:moveTo>
                  <a:pt x="119" y="88"/>
                </a:moveTo>
                <a:cubicBezTo>
                  <a:pt x="114" y="88"/>
                  <a:pt x="109" y="84"/>
                  <a:pt x="109" y="78"/>
                </a:cubicBezTo>
                <a:cubicBezTo>
                  <a:pt x="109" y="72"/>
                  <a:pt x="114" y="68"/>
                  <a:pt x="119" y="68"/>
                </a:cubicBezTo>
                <a:cubicBezTo>
                  <a:pt x="125" y="68"/>
                  <a:pt x="130" y="72"/>
                  <a:pt x="130" y="78"/>
                </a:cubicBezTo>
                <a:cubicBezTo>
                  <a:pt x="130" y="84"/>
                  <a:pt x="125" y="88"/>
                  <a:pt x="119" y="88"/>
                </a:cubicBezTo>
                <a:close/>
              </a:path>
            </a:pathLst>
          </a:custGeom>
          <a:solidFill>
            <a:srgbClr val="37B5B5"/>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59">
            <a:extLst>
              <a:ext uri="{FF2B5EF4-FFF2-40B4-BE49-F238E27FC236}">
                <a16:creationId xmlns:a16="http://schemas.microsoft.com/office/drawing/2014/main" xmlns="" id="{CE680F3F-6B67-4D0D-A1A5-EA0B5FED54FB}"/>
              </a:ext>
            </a:extLst>
          </p:cNvPr>
          <p:cNvSpPr>
            <a:spLocks noEditPoints="1"/>
          </p:cNvSpPr>
          <p:nvPr/>
        </p:nvSpPr>
        <p:spPr bwMode="auto">
          <a:xfrm>
            <a:off x="5885106" y="1724734"/>
            <a:ext cx="444403" cy="403255"/>
          </a:xfrm>
          <a:custGeom>
            <a:avLst/>
            <a:gdLst/>
            <a:ahLst/>
            <a:cxnLst>
              <a:cxn ang="0">
                <a:pos x="138" y="0"/>
              </a:cxn>
              <a:cxn ang="0">
                <a:pos x="22" y="0"/>
              </a:cxn>
              <a:cxn ang="0">
                <a:pos x="0" y="22"/>
              </a:cxn>
              <a:cxn ang="0">
                <a:pos x="0" y="96"/>
              </a:cxn>
              <a:cxn ang="0">
                <a:pos x="22" y="118"/>
              </a:cxn>
              <a:cxn ang="0">
                <a:pos x="97" y="118"/>
              </a:cxn>
              <a:cxn ang="0">
                <a:pos x="137" y="144"/>
              </a:cxn>
              <a:cxn ang="0">
                <a:pos x="139" y="145"/>
              </a:cxn>
              <a:cxn ang="0">
                <a:pos x="141" y="144"/>
              </a:cxn>
              <a:cxn ang="0">
                <a:pos x="143" y="141"/>
              </a:cxn>
              <a:cxn ang="0">
                <a:pos x="143" y="116"/>
              </a:cxn>
              <a:cxn ang="0">
                <a:pos x="160" y="96"/>
              </a:cxn>
              <a:cxn ang="0">
                <a:pos x="160" y="22"/>
              </a:cxn>
              <a:cxn ang="0">
                <a:pos x="138" y="0"/>
              </a:cxn>
              <a:cxn ang="0">
                <a:pos x="99" y="87"/>
              </a:cxn>
              <a:cxn ang="0">
                <a:pos x="31" y="87"/>
              </a:cxn>
              <a:cxn ang="0">
                <a:pos x="22" y="78"/>
              </a:cxn>
              <a:cxn ang="0">
                <a:pos x="31" y="69"/>
              </a:cxn>
              <a:cxn ang="0">
                <a:pos x="99" y="69"/>
              </a:cxn>
              <a:cxn ang="0">
                <a:pos x="107" y="78"/>
              </a:cxn>
              <a:cxn ang="0">
                <a:pos x="99" y="87"/>
              </a:cxn>
              <a:cxn ang="0">
                <a:pos x="129" y="51"/>
              </a:cxn>
              <a:cxn ang="0">
                <a:pos x="31" y="51"/>
              </a:cxn>
              <a:cxn ang="0">
                <a:pos x="22" y="42"/>
              </a:cxn>
              <a:cxn ang="0">
                <a:pos x="31" y="34"/>
              </a:cxn>
              <a:cxn ang="0">
                <a:pos x="129" y="34"/>
              </a:cxn>
              <a:cxn ang="0">
                <a:pos x="138" y="42"/>
              </a:cxn>
              <a:cxn ang="0">
                <a:pos x="129" y="51"/>
              </a:cxn>
            </a:cxnLst>
            <a:rect l="0" t="0" r="r" b="b"/>
            <a:pathLst>
              <a:path w="160" h="145">
                <a:moveTo>
                  <a:pt x="138" y="0"/>
                </a:moveTo>
                <a:cubicBezTo>
                  <a:pt x="22" y="0"/>
                  <a:pt x="22" y="0"/>
                  <a:pt x="22" y="0"/>
                </a:cubicBezTo>
                <a:cubicBezTo>
                  <a:pt x="10" y="0"/>
                  <a:pt x="0" y="10"/>
                  <a:pt x="0" y="22"/>
                </a:cubicBezTo>
                <a:cubicBezTo>
                  <a:pt x="0" y="96"/>
                  <a:pt x="0" y="96"/>
                  <a:pt x="0" y="96"/>
                </a:cubicBezTo>
                <a:cubicBezTo>
                  <a:pt x="0" y="108"/>
                  <a:pt x="10" y="118"/>
                  <a:pt x="22" y="118"/>
                </a:cubicBezTo>
                <a:cubicBezTo>
                  <a:pt x="97" y="118"/>
                  <a:pt x="97" y="118"/>
                  <a:pt x="97" y="118"/>
                </a:cubicBezTo>
                <a:cubicBezTo>
                  <a:pt x="137" y="144"/>
                  <a:pt x="137" y="144"/>
                  <a:pt x="137" y="144"/>
                </a:cubicBezTo>
                <a:cubicBezTo>
                  <a:pt x="137" y="145"/>
                  <a:pt x="138" y="145"/>
                  <a:pt x="139" y="145"/>
                </a:cubicBezTo>
                <a:cubicBezTo>
                  <a:pt x="140" y="145"/>
                  <a:pt x="140" y="145"/>
                  <a:pt x="141" y="144"/>
                </a:cubicBezTo>
                <a:cubicBezTo>
                  <a:pt x="142" y="144"/>
                  <a:pt x="143" y="142"/>
                  <a:pt x="143" y="141"/>
                </a:cubicBezTo>
                <a:cubicBezTo>
                  <a:pt x="143" y="116"/>
                  <a:pt x="143" y="116"/>
                  <a:pt x="143" y="116"/>
                </a:cubicBezTo>
                <a:cubicBezTo>
                  <a:pt x="151" y="113"/>
                  <a:pt x="160" y="106"/>
                  <a:pt x="160" y="96"/>
                </a:cubicBezTo>
                <a:cubicBezTo>
                  <a:pt x="160" y="22"/>
                  <a:pt x="160" y="22"/>
                  <a:pt x="160" y="22"/>
                </a:cubicBezTo>
                <a:cubicBezTo>
                  <a:pt x="160" y="10"/>
                  <a:pt x="150" y="0"/>
                  <a:pt x="138" y="0"/>
                </a:cubicBezTo>
                <a:close/>
                <a:moveTo>
                  <a:pt x="99" y="87"/>
                </a:moveTo>
                <a:cubicBezTo>
                  <a:pt x="31" y="87"/>
                  <a:pt x="31" y="87"/>
                  <a:pt x="31" y="87"/>
                </a:cubicBezTo>
                <a:cubicBezTo>
                  <a:pt x="26" y="87"/>
                  <a:pt x="22" y="83"/>
                  <a:pt x="22" y="78"/>
                </a:cubicBezTo>
                <a:cubicBezTo>
                  <a:pt x="22" y="73"/>
                  <a:pt x="26" y="69"/>
                  <a:pt x="31" y="69"/>
                </a:cubicBezTo>
                <a:cubicBezTo>
                  <a:pt x="99" y="69"/>
                  <a:pt x="99" y="69"/>
                  <a:pt x="99" y="69"/>
                </a:cubicBezTo>
                <a:cubicBezTo>
                  <a:pt x="104" y="69"/>
                  <a:pt x="107" y="73"/>
                  <a:pt x="107" y="78"/>
                </a:cubicBezTo>
                <a:cubicBezTo>
                  <a:pt x="107" y="83"/>
                  <a:pt x="104" y="87"/>
                  <a:pt x="99" y="87"/>
                </a:cubicBezTo>
                <a:close/>
                <a:moveTo>
                  <a:pt x="129" y="51"/>
                </a:moveTo>
                <a:cubicBezTo>
                  <a:pt x="31" y="51"/>
                  <a:pt x="31" y="51"/>
                  <a:pt x="31" y="51"/>
                </a:cubicBezTo>
                <a:cubicBezTo>
                  <a:pt x="26" y="51"/>
                  <a:pt x="22" y="47"/>
                  <a:pt x="22" y="42"/>
                </a:cubicBezTo>
                <a:cubicBezTo>
                  <a:pt x="22" y="38"/>
                  <a:pt x="26" y="34"/>
                  <a:pt x="31" y="34"/>
                </a:cubicBezTo>
                <a:cubicBezTo>
                  <a:pt x="129" y="34"/>
                  <a:pt x="129" y="34"/>
                  <a:pt x="129" y="34"/>
                </a:cubicBezTo>
                <a:cubicBezTo>
                  <a:pt x="134" y="34"/>
                  <a:pt x="138" y="38"/>
                  <a:pt x="138" y="42"/>
                </a:cubicBezTo>
                <a:cubicBezTo>
                  <a:pt x="138" y="47"/>
                  <a:pt x="134" y="51"/>
                  <a:pt x="129" y="51"/>
                </a:cubicBezTo>
                <a:close/>
              </a:path>
            </a:pathLst>
          </a:custGeom>
          <a:solidFill>
            <a:srgbClr val="37B5B5"/>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60">
            <a:extLst>
              <a:ext uri="{FF2B5EF4-FFF2-40B4-BE49-F238E27FC236}">
                <a16:creationId xmlns:a16="http://schemas.microsoft.com/office/drawing/2014/main" xmlns="" id="{8BA86D8E-F893-43A4-8E72-0D804B444A77}"/>
              </a:ext>
            </a:extLst>
          </p:cNvPr>
          <p:cNvSpPr>
            <a:spLocks noEditPoints="1"/>
          </p:cNvSpPr>
          <p:nvPr/>
        </p:nvSpPr>
        <p:spPr bwMode="auto">
          <a:xfrm>
            <a:off x="5878906" y="2677816"/>
            <a:ext cx="499660" cy="499660"/>
          </a:xfrm>
          <a:custGeom>
            <a:avLst/>
            <a:gdLst/>
            <a:ahLst/>
            <a:cxnLst>
              <a:cxn ang="0">
                <a:pos x="154" y="70"/>
              </a:cxn>
              <a:cxn ang="0">
                <a:pos x="149" y="59"/>
              </a:cxn>
              <a:cxn ang="0">
                <a:pos x="164" y="40"/>
              </a:cxn>
              <a:cxn ang="0">
                <a:pos x="146" y="19"/>
              </a:cxn>
              <a:cxn ang="0">
                <a:pos x="121" y="31"/>
              </a:cxn>
              <a:cxn ang="0">
                <a:pos x="110" y="26"/>
              </a:cxn>
              <a:cxn ang="0">
                <a:pos x="101" y="0"/>
              </a:cxn>
              <a:cxn ang="0">
                <a:pos x="70" y="9"/>
              </a:cxn>
              <a:cxn ang="0">
                <a:pos x="66" y="32"/>
              </a:cxn>
              <a:cxn ang="0">
                <a:pos x="47" y="19"/>
              </a:cxn>
              <a:cxn ang="0">
                <a:pos x="19" y="34"/>
              </a:cxn>
              <a:cxn ang="0">
                <a:pos x="19" y="47"/>
              </a:cxn>
              <a:cxn ang="0">
                <a:pos x="32" y="66"/>
              </a:cxn>
              <a:cxn ang="0">
                <a:pos x="9" y="70"/>
              </a:cxn>
              <a:cxn ang="0">
                <a:pos x="0" y="101"/>
              </a:cxn>
              <a:cxn ang="0">
                <a:pos x="26" y="110"/>
              </a:cxn>
              <a:cxn ang="0">
                <a:pos x="31" y="121"/>
              </a:cxn>
              <a:cxn ang="0">
                <a:pos x="16" y="139"/>
              </a:cxn>
              <a:cxn ang="0">
                <a:pos x="34" y="161"/>
              </a:cxn>
              <a:cxn ang="0">
                <a:pos x="59" y="149"/>
              </a:cxn>
              <a:cxn ang="0">
                <a:pos x="70" y="154"/>
              </a:cxn>
              <a:cxn ang="0">
                <a:pos x="79" y="180"/>
              </a:cxn>
              <a:cxn ang="0">
                <a:pos x="110" y="171"/>
              </a:cxn>
              <a:cxn ang="0">
                <a:pos x="114" y="148"/>
              </a:cxn>
              <a:cxn ang="0">
                <a:pos x="133" y="161"/>
              </a:cxn>
              <a:cxn ang="0">
                <a:pos x="161" y="146"/>
              </a:cxn>
              <a:cxn ang="0">
                <a:pos x="161" y="133"/>
              </a:cxn>
              <a:cxn ang="0">
                <a:pos x="148" y="114"/>
              </a:cxn>
              <a:cxn ang="0">
                <a:pos x="171" y="110"/>
              </a:cxn>
              <a:cxn ang="0">
                <a:pos x="180" y="79"/>
              </a:cxn>
              <a:cxn ang="0">
                <a:pos x="90" y="113"/>
              </a:cxn>
              <a:cxn ang="0">
                <a:pos x="90" y="67"/>
              </a:cxn>
              <a:cxn ang="0">
                <a:pos x="90" y="113"/>
              </a:cxn>
            </a:cxnLst>
            <a:rect l="0" t="0" r="r" b="b"/>
            <a:pathLst>
              <a:path w="180" h="180">
                <a:moveTo>
                  <a:pt x="171" y="70"/>
                </a:moveTo>
                <a:cubicBezTo>
                  <a:pt x="154" y="70"/>
                  <a:pt x="154" y="70"/>
                  <a:pt x="154" y="70"/>
                </a:cubicBezTo>
                <a:cubicBezTo>
                  <a:pt x="151" y="70"/>
                  <a:pt x="149" y="68"/>
                  <a:pt x="148" y="66"/>
                </a:cubicBezTo>
                <a:cubicBezTo>
                  <a:pt x="147" y="63"/>
                  <a:pt x="147" y="61"/>
                  <a:pt x="149" y="59"/>
                </a:cubicBezTo>
                <a:cubicBezTo>
                  <a:pt x="161" y="47"/>
                  <a:pt x="161" y="47"/>
                  <a:pt x="161" y="47"/>
                </a:cubicBezTo>
                <a:cubicBezTo>
                  <a:pt x="163" y="45"/>
                  <a:pt x="164" y="43"/>
                  <a:pt x="164" y="40"/>
                </a:cubicBezTo>
                <a:cubicBezTo>
                  <a:pt x="164" y="38"/>
                  <a:pt x="163" y="36"/>
                  <a:pt x="161" y="34"/>
                </a:cubicBezTo>
                <a:cubicBezTo>
                  <a:pt x="146" y="19"/>
                  <a:pt x="146" y="19"/>
                  <a:pt x="146" y="19"/>
                </a:cubicBezTo>
                <a:cubicBezTo>
                  <a:pt x="142" y="15"/>
                  <a:pt x="136" y="15"/>
                  <a:pt x="133" y="19"/>
                </a:cubicBezTo>
                <a:cubicBezTo>
                  <a:pt x="121" y="31"/>
                  <a:pt x="121" y="31"/>
                  <a:pt x="121" y="31"/>
                </a:cubicBezTo>
                <a:cubicBezTo>
                  <a:pt x="119" y="32"/>
                  <a:pt x="116" y="33"/>
                  <a:pt x="114" y="32"/>
                </a:cubicBezTo>
                <a:cubicBezTo>
                  <a:pt x="111" y="31"/>
                  <a:pt x="110" y="29"/>
                  <a:pt x="110" y="26"/>
                </a:cubicBezTo>
                <a:cubicBezTo>
                  <a:pt x="110" y="9"/>
                  <a:pt x="110" y="9"/>
                  <a:pt x="110" y="9"/>
                </a:cubicBezTo>
                <a:cubicBezTo>
                  <a:pt x="110" y="4"/>
                  <a:pt x="106" y="0"/>
                  <a:pt x="101" y="0"/>
                </a:cubicBezTo>
                <a:cubicBezTo>
                  <a:pt x="79" y="0"/>
                  <a:pt x="79" y="0"/>
                  <a:pt x="79" y="0"/>
                </a:cubicBezTo>
                <a:cubicBezTo>
                  <a:pt x="74" y="0"/>
                  <a:pt x="70" y="4"/>
                  <a:pt x="70" y="9"/>
                </a:cubicBezTo>
                <a:cubicBezTo>
                  <a:pt x="70" y="26"/>
                  <a:pt x="70" y="26"/>
                  <a:pt x="70" y="26"/>
                </a:cubicBezTo>
                <a:cubicBezTo>
                  <a:pt x="70" y="29"/>
                  <a:pt x="68" y="31"/>
                  <a:pt x="66" y="32"/>
                </a:cubicBezTo>
                <a:cubicBezTo>
                  <a:pt x="63" y="33"/>
                  <a:pt x="61" y="32"/>
                  <a:pt x="59" y="31"/>
                </a:cubicBezTo>
                <a:cubicBezTo>
                  <a:pt x="47" y="19"/>
                  <a:pt x="47" y="19"/>
                  <a:pt x="47" y="19"/>
                </a:cubicBezTo>
                <a:cubicBezTo>
                  <a:pt x="43" y="15"/>
                  <a:pt x="37" y="15"/>
                  <a:pt x="34" y="19"/>
                </a:cubicBezTo>
                <a:cubicBezTo>
                  <a:pt x="19" y="34"/>
                  <a:pt x="19" y="34"/>
                  <a:pt x="19" y="34"/>
                </a:cubicBezTo>
                <a:cubicBezTo>
                  <a:pt x="17" y="36"/>
                  <a:pt x="16" y="38"/>
                  <a:pt x="16" y="40"/>
                </a:cubicBezTo>
                <a:cubicBezTo>
                  <a:pt x="16" y="43"/>
                  <a:pt x="17" y="45"/>
                  <a:pt x="19" y="47"/>
                </a:cubicBezTo>
                <a:cubicBezTo>
                  <a:pt x="31" y="59"/>
                  <a:pt x="31" y="59"/>
                  <a:pt x="31" y="59"/>
                </a:cubicBezTo>
                <a:cubicBezTo>
                  <a:pt x="32" y="61"/>
                  <a:pt x="33" y="63"/>
                  <a:pt x="32" y="66"/>
                </a:cubicBezTo>
                <a:cubicBezTo>
                  <a:pt x="31" y="68"/>
                  <a:pt x="29" y="70"/>
                  <a:pt x="26" y="70"/>
                </a:cubicBezTo>
                <a:cubicBezTo>
                  <a:pt x="9" y="70"/>
                  <a:pt x="9" y="70"/>
                  <a:pt x="9" y="70"/>
                </a:cubicBezTo>
                <a:cubicBezTo>
                  <a:pt x="4" y="70"/>
                  <a:pt x="0" y="74"/>
                  <a:pt x="0" y="79"/>
                </a:cubicBezTo>
                <a:cubicBezTo>
                  <a:pt x="0" y="101"/>
                  <a:pt x="0" y="101"/>
                  <a:pt x="0" y="101"/>
                </a:cubicBezTo>
                <a:cubicBezTo>
                  <a:pt x="0" y="106"/>
                  <a:pt x="4" y="110"/>
                  <a:pt x="9" y="110"/>
                </a:cubicBezTo>
                <a:cubicBezTo>
                  <a:pt x="26" y="110"/>
                  <a:pt x="26" y="110"/>
                  <a:pt x="26" y="110"/>
                </a:cubicBezTo>
                <a:cubicBezTo>
                  <a:pt x="29" y="110"/>
                  <a:pt x="31" y="111"/>
                  <a:pt x="32" y="114"/>
                </a:cubicBezTo>
                <a:cubicBezTo>
                  <a:pt x="33" y="116"/>
                  <a:pt x="32" y="119"/>
                  <a:pt x="31" y="121"/>
                </a:cubicBezTo>
                <a:cubicBezTo>
                  <a:pt x="19" y="133"/>
                  <a:pt x="19" y="133"/>
                  <a:pt x="19" y="133"/>
                </a:cubicBezTo>
                <a:cubicBezTo>
                  <a:pt x="17" y="135"/>
                  <a:pt x="16" y="137"/>
                  <a:pt x="16" y="139"/>
                </a:cubicBezTo>
                <a:cubicBezTo>
                  <a:pt x="16" y="142"/>
                  <a:pt x="17" y="144"/>
                  <a:pt x="19" y="146"/>
                </a:cubicBezTo>
                <a:cubicBezTo>
                  <a:pt x="34" y="161"/>
                  <a:pt x="34" y="161"/>
                  <a:pt x="34" y="161"/>
                </a:cubicBezTo>
                <a:cubicBezTo>
                  <a:pt x="37" y="165"/>
                  <a:pt x="43" y="165"/>
                  <a:pt x="47" y="161"/>
                </a:cubicBezTo>
                <a:cubicBezTo>
                  <a:pt x="59" y="149"/>
                  <a:pt x="59" y="149"/>
                  <a:pt x="59" y="149"/>
                </a:cubicBezTo>
                <a:cubicBezTo>
                  <a:pt x="61" y="147"/>
                  <a:pt x="63" y="147"/>
                  <a:pt x="66" y="148"/>
                </a:cubicBezTo>
                <a:cubicBezTo>
                  <a:pt x="68" y="149"/>
                  <a:pt x="70" y="151"/>
                  <a:pt x="70" y="154"/>
                </a:cubicBezTo>
                <a:cubicBezTo>
                  <a:pt x="70" y="171"/>
                  <a:pt x="70" y="171"/>
                  <a:pt x="70" y="171"/>
                </a:cubicBezTo>
                <a:cubicBezTo>
                  <a:pt x="70" y="176"/>
                  <a:pt x="74" y="180"/>
                  <a:pt x="79" y="180"/>
                </a:cubicBezTo>
                <a:cubicBezTo>
                  <a:pt x="101" y="180"/>
                  <a:pt x="101" y="180"/>
                  <a:pt x="101" y="180"/>
                </a:cubicBezTo>
                <a:cubicBezTo>
                  <a:pt x="106" y="180"/>
                  <a:pt x="110" y="176"/>
                  <a:pt x="110" y="171"/>
                </a:cubicBezTo>
                <a:cubicBezTo>
                  <a:pt x="110" y="154"/>
                  <a:pt x="110" y="154"/>
                  <a:pt x="110" y="154"/>
                </a:cubicBezTo>
                <a:cubicBezTo>
                  <a:pt x="110" y="151"/>
                  <a:pt x="111" y="149"/>
                  <a:pt x="114" y="148"/>
                </a:cubicBezTo>
                <a:cubicBezTo>
                  <a:pt x="116" y="147"/>
                  <a:pt x="119" y="147"/>
                  <a:pt x="121" y="149"/>
                </a:cubicBezTo>
                <a:cubicBezTo>
                  <a:pt x="133" y="161"/>
                  <a:pt x="133" y="161"/>
                  <a:pt x="133" y="161"/>
                </a:cubicBezTo>
                <a:cubicBezTo>
                  <a:pt x="136" y="165"/>
                  <a:pt x="142" y="165"/>
                  <a:pt x="146" y="161"/>
                </a:cubicBezTo>
                <a:cubicBezTo>
                  <a:pt x="161" y="146"/>
                  <a:pt x="161" y="146"/>
                  <a:pt x="161" y="146"/>
                </a:cubicBezTo>
                <a:cubicBezTo>
                  <a:pt x="163" y="144"/>
                  <a:pt x="164" y="142"/>
                  <a:pt x="164" y="139"/>
                </a:cubicBezTo>
                <a:cubicBezTo>
                  <a:pt x="164" y="137"/>
                  <a:pt x="163" y="135"/>
                  <a:pt x="161" y="133"/>
                </a:cubicBezTo>
                <a:cubicBezTo>
                  <a:pt x="149" y="121"/>
                  <a:pt x="149" y="121"/>
                  <a:pt x="149" y="121"/>
                </a:cubicBezTo>
                <a:cubicBezTo>
                  <a:pt x="147" y="119"/>
                  <a:pt x="147" y="116"/>
                  <a:pt x="148" y="114"/>
                </a:cubicBezTo>
                <a:cubicBezTo>
                  <a:pt x="149" y="111"/>
                  <a:pt x="151" y="110"/>
                  <a:pt x="154" y="110"/>
                </a:cubicBezTo>
                <a:cubicBezTo>
                  <a:pt x="171" y="110"/>
                  <a:pt x="171" y="110"/>
                  <a:pt x="171" y="110"/>
                </a:cubicBezTo>
                <a:cubicBezTo>
                  <a:pt x="176" y="110"/>
                  <a:pt x="180" y="106"/>
                  <a:pt x="180" y="101"/>
                </a:cubicBezTo>
                <a:cubicBezTo>
                  <a:pt x="180" y="79"/>
                  <a:pt x="180" y="79"/>
                  <a:pt x="180" y="79"/>
                </a:cubicBezTo>
                <a:cubicBezTo>
                  <a:pt x="180" y="74"/>
                  <a:pt x="176" y="70"/>
                  <a:pt x="171" y="70"/>
                </a:cubicBezTo>
                <a:close/>
                <a:moveTo>
                  <a:pt x="90" y="113"/>
                </a:moveTo>
                <a:cubicBezTo>
                  <a:pt x="77" y="113"/>
                  <a:pt x="67" y="103"/>
                  <a:pt x="67" y="90"/>
                </a:cubicBezTo>
                <a:cubicBezTo>
                  <a:pt x="67" y="77"/>
                  <a:pt x="77" y="67"/>
                  <a:pt x="90" y="67"/>
                </a:cubicBezTo>
                <a:cubicBezTo>
                  <a:pt x="103" y="67"/>
                  <a:pt x="113" y="77"/>
                  <a:pt x="113" y="90"/>
                </a:cubicBezTo>
                <a:cubicBezTo>
                  <a:pt x="113" y="103"/>
                  <a:pt x="103" y="113"/>
                  <a:pt x="90" y="113"/>
                </a:cubicBezTo>
                <a:close/>
              </a:path>
            </a:pathLst>
          </a:custGeom>
          <a:solidFill>
            <a:srgbClr val="37B5B5"/>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543062631"/>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fill="hold"/>
                                        <p:tgtEl>
                                          <p:spTgt spid="115"/>
                                        </p:tgtEl>
                                        <p:attrNameLst>
                                          <p:attrName>ppt_x</p:attrName>
                                        </p:attrNameLst>
                                      </p:cBhvr>
                                      <p:tavLst>
                                        <p:tav tm="0">
                                          <p:val>
                                            <p:strVal val="1+#ppt_w/2"/>
                                          </p:val>
                                        </p:tav>
                                        <p:tav tm="100000">
                                          <p:val>
                                            <p:strVal val="#ppt_x"/>
                                          </p:val>
                                        </p:tav>
                                      </p:tavLst>
                                    </p:anim>
                                    <p:anim calcmode="lin" valueType="num">
                                      <p:cBhvr additive="base">
                                        <p:cTn id="8" dur="500" fill="hold"/>
                                        <p:tgtEl>
                                          <p:spTgt spid="115"/>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5" grpId="1"/>
      <p:bldP spid="21" grpId="0" animBg="1"/>
      <p:bldP spid="24" grpId="0" animBg="1"/>
      <p:bldP spid="27" grpId="0" animBg="1"/>
      <p:bldP spid="32" grpId="0" animBg="1"/>
      <p:bldP spid="33" grpId="0" animBg="1"/>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形状 43">
            <a:extLst>
              <a:ext uri="{FF2B5EF4-FFF2-40B4-BE49-F238E27FC236}">
                <a16:creationId xmlns:a16="http://schemas.microsoft.com/office/drawing/2014/main" xmlns="" id="{D83CFBB1-58DA-48F4-8BB5-2C7A2BF58632}"/>
              </a:ext>
            </a:extLst>
          </p:cNvPr>
          <p:cNvSpPr/>
          <p:nvPr/>
        </p:nvSpPr>
        <p:spPr>
          <a:xfrm flipH="1" flipV="1">
            <a:off x="-1" y="0"/>
            <a:ext cx="839755" cy="746449"/>
          </a:xfrm>
          <a:custGeom>
            <a:avLst/>
            <a:gdLst>
              <a:gd name="connsiteX0" fmla="*/ 2347445 w 4431371"/>
              <a:gd name="connsiteY0" fmla="*/ 1508 h 4920571"/>
              <a:gd name="connsiteX1" fmla="*/ 3923907 w 4431371"/>
              <a:gd name="connsiteY1" fmla="*/ 722735 h 4920571"/>
              <a:gd name="connsiteX2" fmla="*/ 4431371 w 4431371"/>
              <a:gd name="connsiteY2" fmla="*/ 1268525 h 4920571"/>
              <a:gd name="connsiteX3" fmla="*/ 4431371 w 4431371"/>
              <a:gd name="connsiteY3" fmla="*/ 4719837 h 4920571"/>
              <a:gd name="connsiteX4" fmla="*/ 4230637 w 4431371"/>
              <a:gd name="connsiteY4" fmla="*/ 4920571 h 4920571"/>
              <a:gd name="connsiteX5" fmla="*/ 1641231 w 4431371"/>
              <a:gd name="connsiteY5" fmla="*/ 4920571 h 4920571"/>
              <a:gd name="connsiteX6" fmla="*/ 606250 w 4431371"/>
              <a:gd name="connsiteY6" fmla="*/ 3807423 h 4920571"/>
              <a:gd name="connsiteX7" fmla="*/ 722734 w 4431371"/>
              <a:gd name="connsiteY7" fmla="*/ 606250 h 4920571"/>
              <a:gd name="connsiteX8" fmla="*/ 2347445 w 4431371"/>
              <a:gd name="connsiteY8" fmla="*/ 1508 h 49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371" h="4920571">
                <a:moveTo>
                  <a:pt x="2347445" y="1508"/>
                </a:moveTo>
                <a:cubicBezTo>
                  <a:pt x="2926744" y="22588"/>
                  <a:pt x="3498000" y="264662"/>
                  <a:pt x="3923907" y="722735"/>
                </a:cubicBezTo>
                <a:lnTo>
                  <a:pt x="4431371" y="1268525"/>
                </a:lnTo>
                <a:lnTo>
                  <a:pt x="4431371" y="4719837"/>
                </a:lnTo>
                <a:cubicBezTo>
                  <a:pt x="4431371" y="4830699"/>
                  <a:pt x="4341499" y="4920571"/>
                  <a:pt x="4230637" y="4920571"/>
                </a:cubicBezTo>
                <a:lnTo>
                  <a:pt x="1641231" y="4920571"/>
                </a:lnTo>
                <a:lnTo>
                  <a:pt x="606250" y="3807423"/>
                </a:lnTo>
                <a:cubicBezTo>
                  <a:pt x="-245563" y="2891277"/>
                  <a:pt x="-193411" y="1458063"/>
                  <a:pt x="722734" y="606250"/>
                </a:cubicBezTo>
                <a:cubicBezTo>
                  <a:pt x="1180807" y="180344"/>
                  <a:pt x="1768147" y="-19572"/>
                  <a:pt x="2347445" y="1508"/>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pic>
        <p:nvPicPr>
          <p:cNvPr id="2" name="Picture 1"/>
          <p:cNvPicPr>
            <a:picLocks noChangeAspect="1"/>
          </p:cNvPicPr>
          <p:nvPr/>
        </p:nvPicPr>
        <p:blipFill>
          <a:blip r:embed="rId3"/>
          <a:stretch>
            <a:fillRect/>
          </a:stretch>
        </p:blipFill>
        <p:spPr>
          <a:xfrm>
            <a:off x="9067801" y="1657350"/>
            <a:ext cx="2919412" cy="5200650"/>
          </a:xfrm>
          <a:prstGeom prst="rect">
            <a:avLst/>
          </a:prstGeom>
        </p:spPr>
      </p:pic>
      <p:sp>
        <p:nvSpPr>
          <p:cNvPr id="54" name="文本框 42">
            <a:extLst>
              <a:ext uri="{FF2B5EF4-FFF2-40B4-BE49-F238E27FC236}">
                <a16:creationId xmlns:a16="http://schemas.microsoft.com/office/drawing/2014/main" xmlns="" id="{499BAD50-20B3-4155-9072-6FCBFE81FF1E}"/>
              </a:ext>
            </a:extLst>
          </p:cNvPr>
          <p:cNvSpPr txBox="1"/>
          <p:nvPr/>
        </p:nvSpPr>
        <p:spPr>
          <a:xfrm>
            <a:off x="928259" y="161674"/>
            <a:ext cx="4665636" cy="584775"/>
          </a:xfrm>
          <a:prstGeom prst="rect">
            <a:avLst/>
          </a:prstGeom>
          <a:noFill/>
        </p:spPr>
        <p:txBody>
          <a:bodyPr wrap="none" rtlCol="0">
            <a:spAutoFit/>
          </a:bodyPr>
          <a:lstStyle/>
          <a:p>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3.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Tính</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mới</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của</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giải</a:t>
            </a:r>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pháp</a:t>
            </a:r>
            <a:endParaRPr lang="zh-CN" altLang="en-US" sz="3200" b="1"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259" y="1023090"/>
            <a:ext cx="2843641" cy="2843641"/>
          </a:xfrm>
          <a:prstGeom prst="rect">
            <a:avLst/>
          </a:prstGeom>
        </p:spPr>
      </p:pic>
      <p:pic>
        <p:nvPicPr>
          <p:cNvPr id="57" name="Picture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3670" y="1811497"/>
            <a:ext cx="3600450" cy="1266825"/>
          </a:xfrm>
          <a:prstGeom prst="rect">
            <a:avLst/>
          </a:prstGeom>
        </p:spPr>
      </p:pic>
      <p:sp>
        <p:nvSpPr>
          <p:cNvPr id="4" name="Rectangle 3"/>
          <p:cNvSpPr/>
          <p:nvPr/>
        </p:nvSpPr>
        <p:spPr>
          <a:xfrm>
            <a:off x="928258" y="2917389"/>
            <a:ext cx="7910941" cy="2800767"/>
          </a:xfrm>
          <a:prstGeom prst="rect">
            <a:avLst/>
          </a:prstGeom>
        </p:spPr>
        <p:txBody>
          <a:bodyPr wrap="square">
            <a:spAutoFit/>
          </a:bodyPr>
          <a:lstStyle/>
          <a:p>
            <a:pPr algn="just"/>
            <a:r>
              <a:rPr lang="en-US" sz="2200" dirty="0" smtClean="0">
                <a:latin typeface="Times New Roman" panose="02020603050405020304" pitchFamily="18" charset="0"/>
                <a:ea typeface="Calibri" panose="020F0502020204030204" pitchFamily="34" charset="0"/>
              </a:rPr>
              <a:t>	</a:t>
            </a:r>
            <a:r>
              <a:rPr lang="en-US" sz="2200" dirty="0" err="1" smtClean="0">
                <a:latin typeface="Times New Roman" panose="02020603050405020304" pitchFamily="18" charset="0"/>
                <a:ea typeface="Calibri" panose="020F0502020204030204" pitchFamily="34" charset="0"/>
              </a:rPr>
              <a:t>Nhờ</a:t>
            </a:r>
            <a:r>
              <a:rPr lang="en-US" sz="2200" dirty="0" smtClean="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có</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phần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mềm</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này</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mà</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sự</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tương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tác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giữa</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giáo</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viên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và</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học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sinh</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khá</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thuận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tiện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giáo</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viên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có</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thể</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kịp</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thời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giải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đáp</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các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thắc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mắc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trong</a:t>
            </a:r>
            <a:r>
              <a:rPr lang="en-US" sz="2200" dirty="0">
                <a:latin typeface="Times New Roman" panose="02020603050405020304" pitchFamily="18" charset="0"/>
                <a:ea typeface="Calibri" panose="020F0502020204030204" pitchFamily="34" charset="0"/>
              </a:rPr>
              <a:t> qua </a:t>
            </a:r>
            <a:r>
              <a:rPr lang="en-US" sz="2200" dirty="0" err="1">
                <a:latin typeface="Times New Roman" panose="02020603050405020304" pitchFamily="18" charset="0"/>
                <a:ea typeface="Calibri" panose="020F0502020204030204" pitchFamily="34" charset="0"/>
              </a:rPr>
              <a:t>trình</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học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Thông</a:t>
            </a:r>
            <a:r>
              <a:rPr lang="en-US" sz="2200" dirty="0">
                <a:latin typeface="Times New Roman" panose="02020603050405020304" pitchFamily="18" charset="0"/>
                <a:ea typeface="Calibri" panose="020F0502020204030204" pitchFamily="34" charset="0"/>
              </a:rPr>
              <a:t> qua </a:t>
            </a:r>
            <a:r>
              <a:rPr lang="en-US" sz="2200" dirty="0" err="1">
                <a:latin typeface="Times New Roman" panose="02020603050405020304" pitchFamily="18" charset="0"/>
                <a:ea typeface="Calibri" panose="020F0502020204030204" pitchFamily="34" charset="0"/>
              </a:rPr>
              <a:t>hình</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thức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học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này</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giáo</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viên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có</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thể</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dễ</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dàng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kiểm</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soát</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học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sinh</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của</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mình</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thông</a:t>
            </a:r>
            <a:r>
              <a:rPr lang="en-US" sz="2200" dirty="0">
                <a:latin typeface="Times New Roman" panose="02020603050405020304" pitchFamily="18" charset="0"/>
                <a:ea typeface="Calibri" panose="020F0502020204030204" pitchFamily="34" charset="0"/>
              </a:rPr>
              <a:t> qua </a:t>
            </a:r>
            <a:r>
              <a:rPr lang="en-US" sz="2200" dirty="0" err="1">
                <a:latin typeface="Times New Roman" panose="02020603050405020304" pitchFamily="18" charset="0"/>
                <a:ea typeface="Calibri" panose="020F0502020204030204" pitchFamily="34" charset="0"/>
              </a:rPr>
              <a:t>việc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kiểm</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diện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kịp</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thời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uốn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nắn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để</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các</a:t>
            </a:r>
            <a:r>
              <a:rPr lang="en-US" sz="2200" dirty="0">
                <a:latin typeface="Times New Roman" panose="02020603050405020304" pitchFamily="18" charset="0"/>
                <a:ea typeface="Calibri" panose="020F0502020204030204" pitchFamily="34" charset="0"/>
              </a:rPr>
              <a:t> con </a:t>
            </a:r>
            <a:r>
              <a:rPr lang="en-US" sz="2200" dirty="0" err="1">
                <a:latin typeface="Times New Roman" panose="02020603050405020304" pitchFamily="18" charset="0"/>
                <a:ea typeface="Calibri" panose="020F0502020204030204" pitchFamily="34" charset="0"/>
              </a:rPr>
              <a:t>tiếp</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thu</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bài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tốt</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đúng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tiến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độ</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chương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trình</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Nâng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cao</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chất</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lượng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học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sinh</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Khi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thực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hiện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giảng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dạy</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ứng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dụng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này</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một</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số</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phần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trong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bài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giảng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giáo</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viên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có</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thể</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thực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hiện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dưới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dạng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trò</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chơi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tạo</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nên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hứng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thú</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cho</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học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sinh</a:t>
            </a:r>
            <a:r>
              <a:rPr lang="en-US" sz="2200" dirty="0">
                <a:latin typeface="Times New Roman" panose="02020603050405020304" pitchFamily="18" charset="0"/>
                <a:ea typeface="Calibri" panose="020F0502020204030204" pitchFamily="34" charset="0"/>
              </a:rPr>
              <a:t>. </a:t>
            </a:r>
            <a:endParaRPr lang="en-US" sz="2200" dirty="0"/>
          </a:p>
        </p:txBody>
      </p:sp>
    </p:spTree>
    <p:extLst>
      <p:ext uri="{BB962C8B-B14F-4D97-AF65-F5344CB8AC3E}">
        <p14:creationId xmlns:p14="http://schemas.microsoft.com/office/powerpoint/2010/main" val="2993300483"/>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a:extLst>
              <a:ext uri="{FF2B5EF4-FFF2-40B4-BE49-F238E27FC236}">
                <a16:creationId xmlns:a16="http://schemas.microsoft.com/office/drawing/2014/main" xmlns="" id="{1522DA40-20F4-42B2-A7C5-321A15A07781}"/>
              </a:ext>
            </a:extLst>
          </p:cNvPr>
          <p:cNvSpPr/>
          <p:nvPr/>
        </p:nvSpPr>
        <p:spPr>
          <a:xfrm flipH="1">
            <a:off x="8325349" y="1"/>
            <a:ext cx="3866651" cy="3619499"/>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2" name="任意多边形: 形状 11">
            <a:extLst>
              <a:ext uri="{FF2B5EF4-FFF2-40B4-BE49-F238E27FC236}">
                <a16:creationId xmlns:a16="http://schemas.microsoft.com/office/drawing/2014/main" xmlns="" id="{9CE3EDD2-8F80-4510-A9EF-3D50B15F3D34}"/>
              </a:ext>
            </a:extLst>
          </p:cNvPr>
          <p:cNvSpPr/>
          <p:nvPr/>
        </p:nvSpPr>
        <p:spPr>
          <a:xfrm rot="16200000">
            <a:off x="-134929" y="2771052"/>
            <a:ext cx="4221877" cy="3952019"/>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3" name="矩形: 圆角 12">
            <a:extLst>
              <a:ext uri="{FF2B5EF4-FFF2-40B4-BE49-F238E27FC236}">
                <a16:creationId xmlns:a16="http://schemas.microsoft.com/office/drawing/2014/main" xmlns="" id="{0B433672-E22D-4663-B38E-6EB46896DA8B}"/>
              </a:ext>
            </a:extLst>
          </p:cNvPr>
          <p:cNvSpPr/>
          <p:nvPr/>
        </p:nvSpPr>
        <p:spPr>
          <a:xfrm>
            <a:off x="585483" y="609304"/>
            <a:ext cx="11095418" cy="5654474"/>
          </a:xfrm>
          <a:prstGeom prst="roundRect">
            <a:avLst>
              <a:gd name="adj" fmla="val 3550"/>
            </a:avLst>
          </a:prstGeom>
          <a:gradFill flip="none" rotWithShape="1">
            <a:gsLst>
              <a:gs pos="100000">
                <a:schemeClr val="bg1"/>
              </a:gs>
              <a:gs pos="0">
                <a:schemeClr val="bg1"/>
              </a:gs>
            </a:gsLst>
            <a:lin ang="5400000" scaled="1"/>
            <a:tileRect/>
          </a:gradFill>
          <a:ln>
            <a:noFill/>
          </a:ln>
          <a:effectLst>
            <a:outerShdw blurRad="508000" dist="63500" dir="5400000" algn="t" rotWithShape="0">
              <a:srgbClr val="2E655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7" name="任意多边形: 形状 16">
            <a:extLst>
              <a:ext uri="{FF2B5EF4-FFF2-40B4-BE49-F238E27FC236}">
                <a16:creationId xmlns:a16="http://schemas.microsoft.com/office/drawing/2014/main" xmlns="" id="{D3409FB0-D34A-445E-9351-F056632CC57A}"/>
              </a:ext>
            </a:extLst>
          </p:cNvPr>
          <p:cNvSpPr/>
          <p:nvPr/>
        </p:nvSpPr>
        <p:spPr>
          <a:xfrm>
            <a:off x="585483" y="6057900"/>
            <a:ext cx="11095418" cy="205878"/>
          </a:xfrm>
          <a:custGeom>
            <a:avLst/>
            <a:gdLst>
              <a:gd name="connsiteX0" fmla="*/ 0 w 11095418"/>
              <a:gd name="connsiteY0" fmla="*/ 0 h 205878"/>
              <a:gd name="connsiteX1" fmla="*/ 11095418 w 11095418"/>
              <a:gd name="connsiteY1" fmla="*/ 0 h 205878"/>
              <a:gd name="connsiteX2" fmla="*/ 11095418 w 11095418"/>
              <a:gd name="connsiteY2" fmla="*/ 5144 h 205878"/>
              <a:gd name="connsiteX3" fmla="*/ 10894684 w 11095418"/>
              <a:gd name="connsiteY3" fmla="*/ 205878 h 205878"/>
              <a:gd name="connsiteX4" fmla="*/ 200734 w 11095418"/>
              <a:gd name="connsiteY4" fmla="*/ 205878 h 205878"/>
              <a:gd name="connsiteX5" fmla="*/ 0 w 11095418"/>
              <a:gd name="connsiteY5" fmla="*/ 5144 h 2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5418" h="205878">
                <a:moveTo>
                  <a:pt x="0" y="0"/>
                </a:moveTo>
                <a:lnTo>
                  <a:pt x="11095418" y="0"/>
                </a:lnTo>
                <a:lnTo>
                  <a:pt x="11095418" y="5144"/>
                </a:lnTo>
                <a:cubicBezTo>
                  <a:pt x="11095418" y="116006"/>
                  <a:pt x="11005546" y="205878"/>
                  <a:pt x="10894684" y="205878"/>
                </a:cubicBezTo>
                <a:lnTo>
                  <a:pt x="200734" y="205878"/>
                </a:lnTo>
                <a:cubicBezTo>
                  <a:pt x="89872" y="205878"/>
                  <a:pt x="0" y="116006"/>
                  <a:pt x="0" y="5144"/>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9" name="任意多边形: 形状 18">
            <a:extLst>
              <a:ext uri="{FF2B5EF4-FFF2-40B4-BE49-F238E27FC236}">
                <a16:creationId xmlns:a16="http://schemas.microsoft.com/office/drawing/2014/main" xmlns="" id="{23FA5D00-C6C1-4A78-8322-A1A78A01FBC0}"/>
              </a:ext>
            </a:extLst>
          </p:cNvPr>
          <p:cNvSpPr/>
          <p:nvPr/>
        </p:nvSpPr>
        <p:spPr>
          <a:xfrm flipH="1">
            <a:off x="511099" y="1024473"/>
            <a:ext cx="4625711" cy="5136366"/>
          </a:xfrm>
          <a:custGeom>
            <a:avLst/>
            <a:gdLst>
              <a:gd name="connsiteX0" fmla="*/ 2347445 w 4431371"/>
              <a:gd name="connsiteY0" fmla="*/ 1508 h 4920571"/>
              <a:gd name="connsiteX1" fmla="*/ 3923907 w 4431371"/>
              <a:gd name="connsiteY1" fmla="*/ 722735 h 4920571"/>
              <a:gd name="connsiteX2" fmla="*/ 4431371 w 4431371"/>
              <a:gd name="connsiteY2" fmla="*/ 1268525 h 4920571"/>
              <a:gd name="connsiteX3" fmla="*/ 4431371 w 4431371"/>
              <a:gd name="connsiteY3" fmla="*/ 4719837 h 4920571"/>
              <a:gd name="connsiteX4" fmla="*/ 4230637 w 4431371"/>
              <a:gd name="connsiteY4" fmla="*/ 4920571 h 4920571"/>
              <a:gd name="connsiteX5" fmla="*/ 1641231 w 4431371"/>
              <a:gd name="connsiteY5" fmla="*/ 4920571 h 4920571"/>
              <a:gd name="connsiteX6" fmla="*/ 606250 w 4431371"/>
              <a:gd name="connsiteY6" fmla="*/ 3807423 h 4920571"/>
              <a:gd name="connsiteX7" fmla="*/ 722734 w 4431371"/>
              <a:gd name="connsiteY7" fmla="*/ 606250 h 4920571"/>
              <a:gd name="connsiteX8" fmla="*/ 2347445 w 4431371"/>
              <a:gd name="connsiteY8" fmla="*/ 1508 h 49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371" h="4920571">
                <a:moveTo>
                  <a:pt x="2347445" y="1508"/>
                </a:moveTo>
                <a:cubicBezTo>
                  <a:pt x="2926744" y="22588"/>
                  <a:pt x="3498000" y="264662"/>
                  <a:pt x="3923907" y="722735"/>
                </a:cubicBezTo>
                <a:lnTo>
                  <a:pt x="4431371" y="1268525"/>
                </a:lnTo>
                <a:lnTo>
                  <a:pt x="4431371" y="4719837"/>
                </a:lnTo>
                <a:cubicBezTo>
                  <a:pt x="4431371" y="4830699"/>
                  <a:pt x="4341499" y="4920571"/>
                  <a:pt x="4230637" y="4920571"/>
                </a:cubicBezTo>
                <a:lnTo>
                  <a:pt x="1641231" y="4920571"/>
                </a:lnTo>
                <a:lnTo>
                  <a:pt x="606250" y="3807423"/>
                </a:lnTo>
                <a:cubicBezTo>
                  <a:pt x="-245563" y="2891277"/>
                  <a:pt x="-193411" y="1458063"/>
                  <a:pt x="722734" y="606250"/>
                </a:cubicBezTo>
                <a:cubicBezTo>
                  <a:pt x="1180807" y="180344"/>
                  <a:pt x="1768147" y="-19572"/>
                  <a:pt x="2347445" y="1508"/>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21" name="矩形 259">
            <a:extLst>
              <a:ext uri="{FF2B5EF4-FFF2-40B4-BE49-F238E27FC236}">
                <a16:creationId xmlns:a16="http://schemas.microsoft.com/office/drawing/2014/main" xmlns="" id="{513C8BAA-5C18-42BE-AB50-CFB26578D92A}"/>
              </a:ext>
            </a:extLst>
          </p:cNvPr>
          <p:cNvSpPr>
            <a:spLocks noChangeArrowheads="1"/>
          </p:cNvSpPr>
          <p:nvPr/>
        </p:nvSpPr>
        <p:spPr bwMode="auto">
          <a:xfrm>
            <a:off x="1163539" y="1760934"/>
            <a:ext cx="3358172" cy="3077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dist">
              <a:buNone/>
            </a:pPr>
            <a:r>
              <a:rPr lang="en-US" altLang="zh-CN" sz="20000" dirty="0" smtClean="0">
                <a:solidFill>
                  <a:schemeClr val="bg1"/>
                </a:solidFill>
                <a:latin typeface="#9Slide04 Taviraj Black" panose="00000A00000000000000" pitchFamily="2" charset="-34"/>
                <a:ea typeface="字魂59号-创粗黑" panose="00000500000000000000" pitchFamily="2" charset="-122"/>
                <a:cs typeface="Arial" panose="020B0604020202020204" pitchFamily="34" charset="0"/>
                <a:sym typeface="Source Han Serif SC" panose="02020400000000000000" pitchFamily="18" charset="-122"/>
              </a:rPr>
              <a:t>III</a:t>
            </a:r>
            <a:endParaRPr lang="en-US" altLang="zh-CN" sz="20000" dirty="0">
              <a:solidFill>
                <a:schemeClr val="bg1"/>
              </a:solidFill>
              <a:latin typeface="#9Slide04 Taviraj Black" panose="00000A00000000000000" pitchFamily="2" charset="-34"/>
              <a:ea typeface="字魂59号-创粗黑" panose="00000500000000000000" pitchFamily="2" charset="-122"/>
              <a:cs typeface="Arial" panose="020B0604020202020204" pitchFamily="34" charset="0"/>
              <a:sym typeface="Source Han Serif SC" panose="02020400000000000000" pitchFamily="18" charset="-122"/>
            </a:endParaRPr>
          </a:p>
        </p:txBody>
      </p:sp>
      <p:sp>
        <p:nvSpPr>
          <p:cNvPr id="8" name="椭圆 7">
            <a:extLst>
              <a:ext uri="{FF2B5EF4-FFF2-40B4-BE49-F238E27FC236}">
                <a16:creationId xmlns:a16="http://schemas.microsoft.com/office/drawing/2014/main" xmlns="" id="{48AA65D6-71DD-4AF6-B3BD-A3C92153ADB1}"/>
              </a:ext>
            </a:extLst>
          </p:cNvPr>
          <p:cNvSpPr/>
          <p:nvPr/>
        </p:nvSpPr>
        <p:spPr>
          <a:xfrm>
            <a:off x="5242360" y="4609889"/>
            <a:ext cx="1015624" cy="1015624"/>
          </a:xfrm>
          <a:prstGeom prst="ellipse">
            <a:avLst/>
          </a:prstGeom>
          <a:solidFill>
            <a:srgbClr val="2E655F">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9" name="椭圆 8">
            <a:extLst>
              <a:ext uri="{FF2B5EF4-FFF2-40B4-BE49-F238E27FC236}">
                <a16:creationId xmlns:a16="http://schemas.microsoft.com/office/drawing/2014/main" xmlns="" id="{8858A8FB-B420-4ACD-9E13-85A830374029}"/>
              </a:ext>
            </a:extLst>
          </p:cNvPr>
          <p:cNvSpPr/>
          <p:nvPr/>
        </p:nvSpPr>
        <p:spPr>
          <a:xfrm>
            <a:off x="5618566" y="1682809"/>
            <a:ext cx="470993" cy="470993"/>
          </a:xfrm>
          <a:prstGeom prst="ellipse">
            <a:avLst/>
          </a:prstGeom>
          <a:solidFill>
            <a:srgbClr val="2E655F">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4" name="文本框 13">
            <a:extLst>
              <a:ext uri="{FF2B5EF4-FFF2-40B4-BE49-F238E27FC236}">
                <a16:creationId xmlns:a16="http://schemas.microsoft.com/office/drawing/2014/main" xmlns="" id="{623A914F-1807-47E1-A3FD-FFB18A16F678}"/>
              </a:ext>
            </a:extLst>
          </p:cNvPr>
          <p:cNvSpPr txBox="1"/>
          <p:nvPr/>
        </p:nvSpPr>
        <p:spPr>
          <a:xfrm>
            <a:off x="5242360" y="2320079"/>
            <a:ext cx="6949639" cy="1477328"/>
          </a:xfrm>
          <a:prstGeom prst="rect">
            <a:avLst/>
          </a:prstGeom>
          <a:solidFill>
            <a:schemeClr val="bg1"/>
          </a:solidFill>
        </p:spPr>
        <p:txBody>
          <a:bodyPr wrap="square" rtlCol="0">
            <a:spAutoFit/>
          </a:bodyPr>
          <a:lstStyle/>
          <a:p>
            <a:r>
              <a:rPr lang="en-US" altLang="zh-CN" sz="9000" b="1" dirty="0"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KẾT LUẬN</a:t>
            </a:r>
            <a:endParaRPr lang="en-US" altLang="zh-CN" sz="9000" b="1" dirty="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endParaRPr>
          </a:p>
        </p:txBody>
      </p:sp>
    </p:spTree>
    <p:extLst>
      <p:ext uri="{BB962C8B-B14F-4D97-AF65-F5344CB8AC3E}">
        <p14:creationId xmlns:p14="http://schemas.microsoft.com/office/powerpoint/2010/main" val="3914674163"/>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75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7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1"/>
                                        </p:tgtEl>
                                        <p:attrNameLst>
                                          <p:attrName>ppt_y</p:attrName>
                                        </p:attrNameLst>
                                      </p:cBhvr>
                                      <p:tavLst>
                                        <p:tav tm="0">
                                          <p:val>
                                            <p:strVal val="#ppt_y"/>
                                          </p:val>
                                        </p:tav>
                                        <p:tav tm="100000">
                                          <p:val>
                                            <p:strVal val="#ppt_y"/>
                                          </p:val>
                                        </p:tav>
                                      </p:tavLst>
                                    </p:anim>
                                    <p:anim calcmode="lin" valueType="num">
                                      <p:cBhvr>
                                        <p:cTn id="2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1"/>
                                        </p:tgtEl>
                                      </p:cBhvr>
                                    </p:animEffect>
                                  </p:childTnLst>
                                </p:cTn>
                              </p:par>
                            </p:childTnLst>
                          </p:cTn>
                        </p:par>
                        <p:par>
                          <p:cTn id="28" fill="hold">
                            <p:stCondLst>
                              <p:cond delay="335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animBg="1"/>
      <p:bldP spid="21" grpId="0" bldLvl="0"/>
      <p:bldP spid="21" grpId="1" bldLvl="0"/>
      <p:bldP spid="8" grpId="0" animBg="1"/>
      <p:bldP spid="9"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a:extLst>
              <a:ext uri="{FF2B5EF4-FFF2-40B4-BE49-F238E27FC236}">
                <a16:creationId xmlns:a16="http://schemas.microsoft.com/office/drawing/2014/main" xmlns="" id="{1522DA40-20F4-42B2-A7C5-321A15A07781}"/>
              </a:ext>
            </a:extLst>
          </p:cNvPr>
          <p:cNvSpPr/>
          <p:nvPr/>
        </p:nvSpPr>
        <p:spPr>
          <a:xfrm flipH="1">
            <a:off x="8325349" y="1"/>
            <a:ext cx="3866651" cy="3619499"/>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2" name="任意多边形: 形状 11">
            <a:extLst>
              <a:ext uri="{FF2B5EF4-FFF2-40B4-BE49-F238E27FC236}">
                <a16:creationId xmlns:a16="http://schemas.microsoft.com/office/drawing/2014/main" xmlns="" id="{9CE3EDD2-8F80-4510-A9EF-3D50B15F3D34}"/>
              </a:ext>
            </a:extLst>
          </p:cNvPr>
          <p:cNvSpPr/>
          <p:nvPr/>
        </p:nvSpPr>
        <p:spPr>
          <a:xfrm rot="16200000">
            <a:off x="-134929" y="2771052"/>
            <a:ext cx="4221877" cy="3952019"/>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3" name="矩形: 圆角 12">
            <a:extLst>
              <a:ext uri="{FF2B5EF4-FFF2-40B4-BE49-F238E27FC236}">
                <a16:creationId xmlns:a16="http://schemas.microsoft.com/office/drawing/2014/main" xmlns="" id="{0B433672-E22D-4663-B38E-6EB46896DA8B}"/>
              </a:ext>
            </a:extLst>
          </p:cNvPr>
          <p:cNvSpPr/>
          <p:nvPr/>
        </p:nvSpPr>
        <p:spPr>
          <a:xfrm>
            <a:off x="585483" y="609304"/>
            <a:ext cx="11095418" cy="5654474"/>
          </a:xfrm>
          <a:prstGeom prst="roundRect">
            <a:avLst>
              <a:gd name="adj" fmla="val 3550"/>
            </a:avLst>
          </a:prstGeom>
          <a:gradFill flip="none" rotWithShape="1">
            <a:gsLst>
              <a:gs pos="100000">
                <a:schemeClr val="bg1"/>
              </a:gs>
              <a:gs pos="0">
                <a:schemeClr val="bg1"/>
              </a:gs>
            </a:gsLst>
            <a:lin ang="5400000" scaled="1"/>
            <a:tileRect/>
          </a:gradFill>
          <a:ln>
            <a:noFill/>
          </a:ln>
          <a:effectLst>
            <a:outerShdw blurRad="508000" dist="63500" dir="5400000" algn="t" rotWithShape="0">
              <a:srgbClr val="2E655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Có thể nói rằng, trước tình hình diễn biến phức tạp của dịch CVID-19 như hiện nay thì việc ứng dụng phần mềm Open Broadcaster Software (OBS) là khá hợp lí. Bản thân tôi là giáo viên giảng dạy môn Toán cũng đạt được nhiều kết quả khả quan từ việc ứng dụng nó. Nâng cao chất lượng học sinh giúp các em chủ động, tự giác trong học tập. Người ta thường nói “Hạnh phúc trong tay chỉ là hạt, hạnh phúc san sẻ mới thực sự trổ hoa”. Bằng cách ứng dụng phần mềm Open Broadcaster Software (OBS) và sự truyền đạt của giáo viên sẽ giúp các em học tập trực tuyến một cách hiệu quả. Sự trực quan và sinh động tạo điều kiện cho học sinh bước đầu nắm bắt được nội dung kiến thức cần đạt được và vận dụng làm bài tập. Hơn nữa, kết quả nghiên cứu cho thấy rằng phần mềm Open Broadcaster Software (OBS) có thể áp dụng cho hầu hết tất cả các bộ môn. </a:t>
            </a:r>
          </a:p>
        </p:txBody>
      </p:sp>
      <p:sp>
        <p:nvSpPr>
          <p:cNvPr id="17" name="任意多边形: 形状 16">
            <a:extLst>
              <a:ext uri="{FF2B5EF4-FFF2-40B4-BE49-F238E27FC236}">
                <a16:creationId xmlns:a16="http://schemas.microsoft.com/office/drawing/2014/main" xmlns="" id="{D3409FB0-D34A-445E-9351-F056632CC57A}"/>
              </a:ext>
            </a:extLst>
          </p:cNvPr>
          <p:cNvSpPr/>
          <p:nvPr/>
        </p:nvSpPr>
        <p:spPr>
          <a:xfrm>
            <a:off x="585483" y="6057900"/>
            <a:ext cx="11095418" cy="205878"/>
          </a:xfrm>
          <a:custGeom>
            <a:avLst/>
            <a:gdLst>
              <a:gd name="connsiteX0" fmla="*/ 0 w 11095418"/>
              <a:gd name="connsiteY0" fmla="*/ 0 h 205878"/>
              <a:gd name="connsiteX1" fmla="*/ 11095418 w 11095418"/>
              <a:gd name="connsiteY1" fmla="*/ 0 h 205878"/>
              <a:gd name="connsiteX2" fmla="*/ 11095418 w 11095418"/>
              <a:gd name="connsiteY2" fmla="*/ 5144 h 205878"/>
              <a:gd name="connsiteX3" fmla="*/ 10894684 w 11095418"/>
              <a:gd name="connsiteY3" fmla="*/ 205878 h 205878"/>
              <a:gd name="connsiteX4" fmla="*/ 200734 w 11095418"/>
              <a:gd name="connsiteY4" fmla="*/ 205878 h 205878"/>
              <a:gd name="connsiteX5" fmla="*/ 0 w 11095418"/>
              <a:gd name="connsiteY5" fmla="*/ 5144 h 2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5418" h="205878">
                <a:moveTo>
                  <a:pt x="0" y="0"/>
                </a:moveTo>
                <a:lnTo>
                  <a:pt x="11095418" y="0"/>
                </a:lnTo>
                <a:lnTo>
                  <a:pt x="11095418" y="5144"/>
                </a:lnTo>
                <a:cubicBezTo>
                  <a:pt x="11095418" y="116006"/>
                  <a:pt x="11005546" y="205878"/>
                  <a:pt x="10894684" y="205878"/>
                </a:cubicBezTo>
                <a:lnTo>
                  <a:pt x="200734" y="205878"/>
                </a:lnTo>
                <a:cubicBezTo>
                  <a:pt x="89872" y="205878"/>
                  <a:pt x="0" y="116006"/>
                  <a:pt x="0" y="5144"/>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21" name="矩形 259">
            <a:extLst>
              <a:ext uri="{FF2B5EF4-FFF2-40B4-BE49-F238E27FC236}">
                <a16:creationId xmlns:a16="http://schemas.microsoft.com/office/drawing/2014/main" xmlns="" id="{513C8BAA-5C18-42BE-AB50-CFB26578D92A}"/>
              </a:ext>
            </a:extLst>
          </p:cNvPr>
          <p:cNvSpPr>
            <a:spLocks noChangeArrowheads="1"/>
          </p:cNvSpPr>
          <p:nvPr/>
        </p:nvSpPr>
        <p:spPr bwMode="auto">
          <a:xfrm>
            <a:off x="1163539" y="1760934"/>
            <a:ext cx="3358172" cy="3077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dist">
              <a:buNone/>
            </a:pPr>
            <a:r>
              <a:rPr lang="en-US" altLang="zh-CN" sz="20000" dirty="0" smtClean="0">
                <a:solidFill>
                  <a:schemeClr val="bg1"/>
                </a:solidFill>
                <a:latin typeface="#9Slide04 Taviraj Black" panose="00000A00000000000000" pitchFamily="2" charset="-34"/>
                <a:ea typeface="字魂59号-创粗黑" panose="00000500000000000000" pitchFamily="2" charset="-122"/>
                <a:cs typeface="Arial" panose="020B0604020202020204" pitchFamily="34" charset="0"/>
                <a:sym typeface="Source Han Serif SC" panose="02020400000000000000" pitchFamily="18" charset="-122"/>
              </a:rPr>
              <a:t>III</a:t>
            </a:r>
            <a:endParaRPr lang="en-US" altLang="zh-CN" sz="20000" dirty="0">
              <a:solidFill>
                <a:schemeClr val="bg1"/>
              </a:solidFill>
              <a:latin typeface="#9Slide04 Taviraj Black" panose="00000A00000000000000" pitchFamily="2" charset="-34"/>
              <a:ea typeface="字魂59号-创粗黑" panose="00000500000000000000" pitchFamily="2" charset="-122"/>
              <a:cs typeface="Arial" panose="020B0604020202020204" pitchFamily="34" charset="0"/>
              <a:sym typeface="Source Han Serif SC" panose="02020400000000000000" pitchFamily="18" charset="-122"/>
            </a:endParaRPr>
          </a:p>
        </p:txBody>
      </p:sp>
      <p:sp>
        <p:nvSpPr>
          <p:cNvPr id="2" name="Rectangle 1"/>
          <p:cNvSpPr/>
          <p:nvPr/>
        </p:nvSpPr>
        <p:spPr>
          <a:xfrm>
            <a:off x="781050" y="1216361"/>
            <a:ext cx="10515600" cy="4247317"/>
          </a:xfrm>
          <a:prstGeom prst="rect">
            <a:avLst/>
          </a:prstGeom>
        </p:spPr>
        <p:txBody>
          <a:bodyPr wrap="square">
            <a:spAutoFit/>
          </a:bodyPr>
          <a:lstStyle/>
          <a:p>
            <a:pPr algn="just">
              <a:lnSpc>
                <a:spcPct val="150000"/>
              </a:lnSpc>
              <a:spcAft>
                <a:spcPts val="0"/>
              </a:spcAft>
            </a:pPr>
            <a:r>
              <a:rPr lang="en-US" sz="2000" dirty="0" smtClean="0">
                <a:solidFill>
                  <a:srgbClr val="333333"/>
                </a:solidFill>
                <a:latin typeface="Times New Roman" panose="02020603050405020304" pitchFamily="18" charset="0"/>
                <a:ea typeface="Times New Roman" panose="02020603050405020304" pitchFamily="18" charset="0"/>
              </a:rPr>
              <a:t>	</a:t>
            </a:r>
            <a:r>
              <a:rPr lang="en-US" sz="2000" dirty="0" err="1" smtClean="0">
                <a:solidFill>
                  <a:srgbClr val="333333"/>
                </a:solidFill>
                <a:latin typeface="Times New Roman" panose="02020603050405020304" pitchFamily="18" charset="0"/>
                <a:ea typeface="Times New Roman" panose="02020603050405020304" pitchFamily="18" charset="0"/>
              </a:rPr>
              <a:t>Có</a:t>
            </a:r>
            <a:r>
              <a:rPr lang="en-US" sz="2000" dirty="0" smtClean="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thể</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nói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rằng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Calibri" panose="020F0502020204030204" pitchFamily="34" charset="0"/>
              </a:rPr>
              <a:t>trước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tình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hình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diễn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biến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phức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tạp</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của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dịch</a:t>
            </a:r>
            <a:r>
              <a:rPr lang="en-US" sz="2000" dirty="0">
                <a:latin typeface="Times New Roman" panose="02020603050405020304" pitchFamily="18" charset="0"/>
                <a:ea typeface="Calibri" panose="020F0502020204030204" pitchFamily="34" charset="0"/>
              </a:rPr>
              <a:t> </a:t>
            </a:r>
            <a:r>
              <a:rPr lang="en-US" sz="2000" dirty="0" smtClean="0">
                <a:latin typeface="Times New Roman" panose="02020603050405020304" pitchFamily="18" charset="0"/>
                <a:ea typeface="Calibri" panose="020F0502020204030204" pitchFamily="34" charset="0"/>
              </a:rPr>
              <a:t>COVID-19 </a:t>
            </a:r>
            <a:r>
              <a:rPr lang="en-US" sz="2000" dirty="0" err="1">
                <a:latin typeface="Times New Roman" panose="02020603050405020304" pitchFamily="18" charset="0"/>
                <a:ea typeface="Calibri" panose="020F0502020204030204" pitchFamily="34" charset="0"/>
              </a:rPr>
              <a:t>như</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hiện</a:t>
            </a:r>
            <a:r>
              <a:rPr lang="en-US" sz="2000" dirty="0">
                <a:latin typeface="Times New Roman" panose="02020603050405020304" pitchFamily="18" charset="0"/>
                <a:ea typeface="Calibri" panose="020F0502020204030204" pitchFamily="34" charset="0"/>
              </a:rPr>
              <a:t> nay </a:t>
            </a:r>
            <a:r>
              <a:rPr lang="en-US" sz="2000" dirty="0" err="1">
                <a:latin typeface="Times New Roman" panose="02020603050405020304" pitchFamily="18" charset="0"/>
                <a:ea typeface="Calibri" panose="020F0502020204030204" pitchFamily="34" charset="0"/>
              </a:rPr>
              <a:t>thì</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việc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ứng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dụng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phần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mềm</a:t>
            </a:r>
            <a:r>
              <a:rPr lang="en-US" sz="2000" dirty="0">
                <a:latin typeface="Times New Roman" panose="02020603050405020304" pitchFamily="18" charset="0"/>
                <a:ea typeface="Calibri" panose="020F0502020204030204" pitchFamily="34" charset="0"/>
              </a:rPr>
              <a:t> Open Broadcaster Software (OBS) </a:t>
            </a:r>
            <a:r>
              <a:rPr lang="en-US" sz="2000" dirty="0" err="1">
                <a:latin typeface="Times New Roman" panose="02020603050405020304" pitchFamily="18" charset="0"/>
                <a:ea typeface="Calibri" panose="020F0502020204030204" pitchFamily="34" charset="0"/>
              </a:rPr>
              <a:t>là</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khá</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hợp</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lí</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Bản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thân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tôi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là</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giáo</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viên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giảng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dạy</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môn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Toán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cũng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đạt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được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nhiều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kết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quả</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khả</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quan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từ</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việc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ứng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dụng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nó</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Nâng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cao</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chất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lượng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học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sinh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giúp</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em</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chủ</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động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tự</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giác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trong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học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tập</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Người</a:t>
            </a:r>
            <a:r>
              <a:rPr lang="en-US" sz="2000" dirty="0">
                <a:latin typeface="Times New Roman" panose="02020603050405020304" pitchFamily="18" charset="0"/>
                <a:ea typeface="Calibri" panose="020F0502020204030204" pitchFamily="34" charset="0"/>
              </a:rPr>
              <a:t> ta </a:t>
            </a:r>
            <a:r>
              <a:rPr lang="en-US" sz="2000" dirty="0" err="1">
                <a:latin typeface="Times New Roman" panose="02020603050405020304" pitchFamily="18" charset="0"/>
                <a:ea typeface="Calibri" panose="020F0502020204030204" pitchFamily="34" charset="0"/>
              </a:rPr>
              <a:t>thường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nói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Hạnh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phúc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trong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tay</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chỉ</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là</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hạt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hạnh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phúc</a:t>
            </a:r>
            <a:r>
              <a:rPr lang="en-US" sz="2000" dirty="0">
                <a:latin typeface="Times New Roman" panose="02020603050405020304" pitchFamily="18" charset="0"/>
                <a:ea typeface="Calibri" panose="020F0502020204030204" pitchFamily="34" charset="0"/>
              </a:rPr>
              <a:t> san </a:t>
            </a:r>
            <a:r>
              <a:rPr lang="en-US" sz="2000" dirty="0" err="1">
                <a:latin typeface="Times New Roman" panose="02020603050405020304" pitchFamily="18" charset="0"/>
                <a:ea typeface="Calibri" panose="020F0502020204030204" pitchFamily="34" charset="0"/>
              </a:rPr>
              <a:t>sẻ</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mới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thực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sự</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trổ</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hoa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Bằng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cách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ứng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dụng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phần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mềm</a:t>
            </a:r>
            <a:r>
              <a:rPr lang="en-US" sz="2000" dirty="0">
                <a:latin typeface="Times New Roman" panose="02020603050405020304" pitchFamily="18" charset="0"/>
                <a:ea typeface="Calibri" panose="020F0502020204030204" pitchFamily="34" charset="0"/>
              </a:rPr>
              <a:t> Open Broadcaster Software (OBS) </a:t>
            </a:r>
            <a:r>
              <a:rPr lang="en-US" sz="2000" dirty="0" err="1" smtClean="0">
                <a:latin typeface="Times New Roman" panose="02020603050405020304" pitchFamily="18" charset="0"/>
                <a:ea typeface="Calibri" panose="020F0502020204030204" pitchFamily="34" charset="0"/>
              </a:rPr>
              <a:t>và</a:t>
            </a:r>
            <a:r>
              <a:rPr lang="en-US" sz="2000" dirty="0" smtClean="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sư</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truyền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đạt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của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giáo</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viên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sẽ</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giúp</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em</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học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tập</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trực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tuyến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một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cách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hiệu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quả</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Sư</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trực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quan</a:t>
            </a:r>
            <a:r>
              <a:rPr lang="en-US" sz="2000" dirty="0">
                <a:latin typeface="Times New Roman" panose="02020603050405020304" pitchFamily="18" charset="0"/>
                <a:ea typeface="Calibri" panose="020F0502020204030204" pitchFamily="34" charset="0"/>
              </a:rPr>
              <a:t> </a:t>
            </a:r>
            <a:r>
              <a:rPr lang="en-US" sz="2000" dirty="0" err="1" smtClean="0">
                <a:latin typeface="Times New Roman" panose="02020603050405020304" pitchFamily="18" charset="0"/>
                <a:ea typeface="Calibri" panose="020F0502020204030204" pitchFamily="34" charset="0"/>
              </a:rPr>
              <a:t>và</a:t>
            </a:r>
            <a:r>
              <a:rPr lang="en-US" sz="2000" dirty="0" smtClean="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sinh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động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tạo</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điều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kiện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cho</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học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sinh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bước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đầu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nắm</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bắt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được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nội</a:t>
            </a:r>
            <a:r>
              <a:rPr lang="en-US" sz="2000" dirty="0">
                <a:latin typeface="Times New Roman" panose="02020603050405020304" pitchFamily="18" charset="0"/>
                <a:ea typeface="Calibri" panose="020F0502020204030204" pitchFamily="34" charset="0"/>
              </a:rPr>
              <a:t> dung </a:t>
            </a:r>
            <a:r>
              <a:rPr lang="en-US" sz="2000" dirty="0" err="1">
                <a:latin typeface="Times New Roman" panose="02020603050405020304" pitchFamily="18" charset="0"/>
                <a:ea typeface="Calibri" panose="020F0502020204030204" pitchFamily="34" charset="0"/>
              </a:rPr>
              <a:t>kiến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thức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cần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đạt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được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và</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vận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dụng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làm</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bài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tập</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Hơn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nữa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kết</a:t>
            </a:r>
            <a:r>
              <a:rPr lang="en-US" sz="2000" dirty="0">
                <a:latin typeface="Times New Roman" panose="02020603050405020304" pitchFamily="18" charset="0"/>
                <a:ea typeface="Calibri" panose="020F0502020204030204" pitchFamily="34" charset="0"/>
              </a:rPr>
              <a:t> quả </a:t>
            </a:r>
            <a:r>
              <a:rPr lang="en-US" sz="2000" dirty="0" err="1">
                <a:latin typeface="Times New Roman" panose="02020603050405020304" pitchFamily="18" charset="0"/>
                <a:ea typeface="Calibri" panose="020F0502020204030204" pitchFamily="34" charset="0"/>
              </a:rPr>
              <a:t>nghiên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cứu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cho</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thấy</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rằng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phần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mềm</a:t>
            </a:r>
            <a:r>
              <a:rPr lang="en-US" sz="2000" dirty="0">
                <a:latin typeface="Times New Roman" panose="02020603050405020304" pitchFamily="18" charset="0"/>
                <a:ea typeface="Calibri" panose="020F0502020204030204" pitchFamily="34" charset="0"/>
              </a:rPr>
              <a:t> Open Broadcaster Software (OBS) </a:t>
            </a:r>
            <a:r>
              <a:rPr lang="en-US" sz="2000" dirty="0" err="1">
                <a:latin typeface="Times New Roman" panose="02020603050405020304" pitchFamily="18" charset="0"/>
                <a:ea typeface="Calibri" panose="020F0502020204030204" pitchFamily="34" charset="0"/>
              </a:rPr>
              <a:t>có</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áp</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dụng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cho</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hầu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hết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tất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cả</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bộ</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môn</a:t>
            </a:r>
            <a:r>
              <a:rPr lang="en-US" sz="2000" dirty="0">
                <a:latin typeface="Times New Roman" panose="02020603050405020304" pitchFamily="18" charset="0"/>
                <a:ea typeface="Calibri" panose="020F0502020204030204" pitchFamily="34" charset="0"/>
              </a:rPr>
              <a:t>. </a:t>
            </a:r>
          </a:p>
        </p:txBody>
      </p:sp>
      <p:sp>
        <p:nvSpPr>
          <p:cNvPr id="15" name="文本框 42">
            <a:extLst>
              <a:ext uri="{FF2B5EF4-FFF2-40B4-BE49-F238E27FC236}">
                <a16:creationId xmlns:a16="http://schemas.microsoft.com/office/drawing/2014/main" xmlns="" id="{499BAD50-20B3-4155-9072-6FCBFE81FF1E}"/>
              </a:ext>
            </a:extLst>
          </p:cNvPr>
          <p:cNvSpPr txBox="1"/>
          <p:nvPr/>
        </p:nvSpPr>
        <p:spPr>
          <a:xfrm>
            <a:off x="74384" y="24529"/>
            <a:ext cx="2996911" cy="584775"/>
          </a:xfrm>
          <a:prstGeom prst="rect">
            <a:avLst/>
          </a:prstGeom>
          <a:noFill/>
        </p:spPr>
        <p:txBody>
          <a:bodyPr wrap="none" rtlCol="0">
            <a:spAutoFit/>
          </a:bodyPr>
          <a:lstStyle/>
          <a:p>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III. KẾT LUẬN</a:t>
            </a:r>
            <a:endParaRPr lang="zh-CN" altLang="en-US" sz="3200" b="1"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2101612855"/>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75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7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1"/>
                                        </p:tgtEl>
                                        <p:attrNameLst>
                                          <p:attrName>ppt_y</p:attrName>
                                        </p:attrNameLst>
                                      </p:cBhvr>
                                      <p:tavLst>
                                        <p:tav tm="0">
                                          <p:val>
                                            <p:strVal val="#ppt_y"/>
                                          </p:val>
                                        </p:tav>
                                        <p:tav tm="100000">
                                          <p:val>
                                            <p:strVal val="#ppt_y"/>
                                          </p:val>
                                        </p:tav>
                                      </p:tavLst>
                                    </p:anim>
                                    <p:anim calcmode="lin" valueType="num">
                                      <p:cBhvr>
                                        <p:cTn id="2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1"/>
                                        </p:tgtEl>
                                      </p:cBhvr>
                                    </p:animEffect>
                                  </p:childTnLst>
                                </p:cTn>
                              </p:par>
                            </p:childTnLst>
                          </p:cTn>
                        </p:par>
                        <p:par>
                          <p:cTn id="28" fill="hold">
                            <p:stCondLst>
                              <p:cond delay="335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par>
                                <p:cTn id="32" presetID="16" presetClass="entr" presetSubtype="21" fill="hold" nodeType="with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barn(inVertical)">
                                      <p:cBhvr>
                                        <p:cTn id="3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animBg="1"/>
      <p:bldP spid="21" grpId="0" bldLvl="0"/>
      <p:bldP spid="21" grpId="1"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a:extLst>
              <a:ext uri="{FF2B5EF4-FFF2-40B4-BE49-F238E27FC236}">
                <a16:creationId xmlns:a16="http://schemas.microsoft.com/office/drawing/2014/main" xmlns="" id="{1522DA40-20F4-42B2-A7C5-321A15A07781}"/>
              </a:ext>
            </a:extLst>
          </p:cNvPr>
          <p:cNvSpPr/>
          <p:nvPr/>
        </p:nvSpPr>
        <p:spPr>
          <a:xfrm flipH="1">
            <a:off x="8325349" y="1"/>
            <a:ext cx="3866651" cy="3619499"/>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2" name="任意多边形: 形状 11">
            <a:extLst>
              <a:ext uri="{FF2B5EF4-FFF2-40B4-BE49-F238E27FC236}">
                <a16:creationId xmlns:a16="http://schemas.microsoft.com/office/drawing/2014/main" xmlns="" id="{9CE3EDD2-8F80-4510-A9EF-3D50B15F3D34}"/>
              </a:ext>
            </a:extLst>
          </p:cNvPr>
          <p:cNvSpPr/>
          <p:nvPr/>
        </p:nvSpPr>
        <p:spPr>
          <a:xfrm rot="16200000">
            <a:off x="-134929" y="2771052"/>
            <a:ext cx="4221877" cy="3952019"/>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3" name="矩形: 圆角 12">
            <a:extLst>
              <a:ext uri="{FF2B5EF4-FFF2-40B4-BE49-F238E27FC236}">
                <a16:creationId xmlns:a16="http://schemas.microsoft.com/office/drawing/2014/main" xmlns="" id="{0B433672-E22D-4663-B38E-6EB46896DA8B}"/>
              </a:ext>
            </a:extLst>
          </p:cNvPr>
          <p:cNvSpPr/>
          <p:nvPr/>
        </p:nvSpPr>
        <p:spPr>
          <a:xfrm>
            <a:off x="585483" y="609304"/>
            <a:ext cx="11095418" cy="5654474"/>
          </a:xfrm>
          <a:prstGeom prst="roundRect">
            <a:avLst>
              <a:gd name="adj" fmla="val 3550"/>
            </a:avLst>
          </a:prstGeom>
          <a:gradFill flip="none" rotWithShape="1">
            <a:gsLst>
              <a:gs pos="100000">
                <a:schemeClr val="bg1"/>
              </a:gs>
              <a:gs pos="0">
                <a:schemeClr val="bg1"/>
              </a:gs>
            </a:gsLst>
            <a:lin ang="5400000" scaled="1"/>
            <a:tileRect/>
          </a:gradFill>
          <a:ln>
            <a:noFill/>
          </a:ln>
          <a:effectLst>
            <a:outerShdw blurRad="508000" dist="63500" dir="5400000" algn="t" rotWithShape="0">
              <a:srgbClr val="2E655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Có thể nói rằng, trước tình hình diễn biến phức tạp của dịch CVID-19 như hiện nay thì việc ứng dụng phần mềm Open Broadcaster Software (OBS) là khá hợp lí. Bản thân tôi là giáo viên giảng dạy môn Toán cũng đạt được nhiều kết quả khả quan từ việc ứng dụng nó. Nâng cao chất lượng học sinh giúp các em chủ động, tự giác trong học tập. Người ta thường nói “Hạnh phúc trong tay chỉ là hạt, hạnh phúc san sẻ mới thực sự trổ hoa”. Bằng cách ứng dụng phần mềm Open Broadcaster Software (OBS) và sự truyền đạt của giáo viên sẽ giúp các em học tập trực tuyến một cách hiệu quả. Sự trực quan và sinh động tạo điều kiện cho học sinh bước đầu nắm bắt được nội dung kiến thức cần đạt được và vận dụng làm bài tập. Hơn nữa, kết quả nghiên cứu cho thấy rằng phần mềm Open Broadcaster Software (OBS) có thể áp dụng cho hầu hết tất cả các bộ môn. </a:t>
            </a:r>
          </a:p>
        </p:txBody>
      </p:sp>
      <p:sp>
        <p:nvSpPr>
          <p:cNvPr id="17" name="任意多边形: 形状 16">
            <a:extLst>
              <a:ext uri="{FF2B5EF4-FFF2-40B4-BE49-F238E27FC236}">
                <a16:creationId xmlns:a16="http://schemas.microsoft.com/office/drawing/2014/main" xmlns="" id="{D3409FB0-D34A-445E-9351-F056632CC57A}"/>
              </a:ext>
            </a:extLst>
          </p:cNvPr>
          <p:cNvSpPr/>
          <p:nvPr/>
        </p:nvSpPr>
        <p:spPr>
          <a:xfrm>
            <a:off x="585483" y="6057900"/>
            <a:ext cx="11095418" cy="205878"/>
          </a:xfrm>
          <a:custGeom>
            <a:avLst/>
            <a:gdLst>
              <a:gd name="connsiteX0" fmla="*/ 0 w 11095418"/>
              <a:gd name="connsiteY0" fmla="*/ 0 h 205878"/>
              <a:gd name="connsiteX1" fmla="*/ 11095418 w 11095418"/>
              <a:gd name="connsiteY1" fmla="*/ 0 h 205878"/>
              <a:gd name="connsiteX2" fmla="*/ 11095418 w 11095418"/>
              <a:gd name="connsiteY2" fmla="*/ 5144 h 205878"/>
              <a:gd name="connsiteX3" fmla="*/ 10894684 w 11095418"/>
              <a:gd name="connsiteY3" fmla="*/ 205878 h 205878"/>
              <a:gd name="connsiteX4" fmla="*/ 200734 w 11095418"/>
              <a:gd name="connsiteY4" fmla="*/ 205878 h 205878"/>
              <a:gd name="connsiteX5" fmla="*/ 0 w 11095418"/>
              <a:gd name="connsiteY5" fmla="*/ 5144 h 2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5418" h="205878">
                <a:moveTo>
                  <a:pt x="0" y="0"/>
                </a:moveTo>
                <a:lnTo>
                  <a:pt x="11095418" y="0"/>
                </a:lnTo>
                <a:lnTo>
                  <a:pt x="11095418" y="5144"/>
                </a:lnTo>
                <a:cubicBezTo>
                  <a:pt x="11095418" y="116006"/>
                  <a:pt x="11005546" y="205878"/>
                  <a:pt x="10894684" y="205878"/>
                </a:cubicBezTo>
                <a:lnTo>
                  <a:pt x="200734" y="205878"/>
                </a:lnTo>
                <a:cubicBezTo>
                  <a:pt x="89872" y="205878"/>
                  <a:pt x="0" y="116006"/>
                  <a:pt x="0" y="5144"/>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21" name="矩形 259">
            <a:extLst>
              <a:ext uri="{FF2B5EF4-FFF2-40B4-BE49-F238E27FC236}">
                <a16:creationId xmlns:a16="http://schemas.microsoft.com/office/drawing/2014/main" xmlns="" id="{513C8BAA-5C18-42BE-AB50-CFB26578D92A}"/>
              </a:ext>
            </a:extLst>
          </p:cNvPr>
          <p:cNvSpPr>
            <a:spLocks noChangeArrowheads="1"/>
          </p:cNvSpPr>
          <p:nvPr/>
        </p:nvSpPr>
        <p:spPr bwMode="auto">
          <a:xfrm>
            <a:off x="1163539" y="1760934"/>
            <a:ext cx="3358172" cy="3077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dist">
              <a:buNone/>
            </a:pPr>
            <a:r>
              <a:rPr lang="en-US" altLang="zh-CN" sz="20000" dirty="0" smtClean="0">
                <a:solidFill>
                  <a:schemeClr val="bg1"/>
                </a:solidFill>
                <a:latin typeface="#9Slide04 Taviraj Black" panose="00000A00000000000000" pitchFamily="2" charset="-34"/>
                <a:ea typeface="字魂59号-创粗黑" panose="00000500000000000000" pitchFamily="2" charset="-122"/>
                <a:cs typeface="Arial" panose="020B0604020202020204" pitchFamily="34" charset="0"/>
                <a:sym typeface="Source Han Serif SC" panose="02020400000000000000" pitchFamily="18" charset="-122"/>
              </a:rPr>
              <a:t>III</a:t>
            </a:r>
            <a:endParaRPr lang="en-US" altLang="zh-CN" sz="20000" dirty="0">
              <a:solidFill>
                <a:schemeClr val="bg1"/>
              </a:solidFill>
              <a:latin typeface="#9Slide04 Taviraj Black" panose="00000A00000000000000" pitchFamily="2" charset="-34"/>
              <a:ea typeface="字魂59号-创粗黑" panose="00000500000000000000" pitchFamily="2" charset="-122"/>
              <a:cs typeface="Arial" panose="020B0604020202020204" pitchFamily="34" charset="0"/>
              <a:sym typeface="Source Han Serif SC" panose="02020400000000000000" pitchFamily="18" charset="-122"/>
            </a:endParaRPr>
          </a:p>
        </p:txBody>
      </p:sp>
      <p:sp>
        <p:nvSpPr>
          <p:cNvPr id="2" name="Rectangle 1"/>
          <p:cNvSpPr/>
          <p:nvPr/>
        </p:nvSpPr>
        <p:spPr>
          <a:xfrm>
            <a:off x="781050" y="1216361"/>
            <a:ext cx="10515600" cy="2123658"/>
          </a:xfrm>
          <a:prstGeom prst="rect">
            <a:avLst/>
          </a:prstGeom>
        </p:spPr>
        <p:txBody>
          <a:bodyPr wrap="square">
            <a:spAutoFit/>
          </a:bodyPr>
          <a:lstStyle/>
          <a:p>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Với</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hi </a:t>
            </a:r>
            <a:r>
              <a:rPr lang="en-US" sz="2200" dirty="0" err="1">
                <a:latin typeface="Times New Roman" panose="02020603050405020304" pitchFamily="18" charset="0"/>
                <a:cs typeface="Times New Roman" panose="02020603050405020304" pitchFamily="18" charset="0"/>
              </a:rPr>
              <a:t>vọng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chia </a:t>
            </a:r>
            <a:r>
              <a:rPr lang="en-US" sz="2200" dirty="0" err="1">
                <a:latin typeface="Times New Roman" panose="02020603050405020304" pitchFamily="18" charset="0"/>
                <a:cs typeface="Times New Roman" panose="02020603050405020304" pitchFamily="18" charset="0"/>
              </a:rPr>
              <a:t>sẻ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tuyến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“TUYỂN SINH 10” sắp tới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mới</a:t>
            </a:r>
            <a:r>
              <a:rPr lang="vi-VN"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bay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bay </a:t>
            </a:r>
            <a:r>
              <a:rPr lang="en-US" sz="2200" dirty="0" err="1">
                <a:latin typeface="Times New Roman" panose="02020603050405020304" pitchFamily="18" charset="0"/>
                <a:cs typeface="Times New Roman" panose="02020603050405020304" pitchFamily="18" charset="0"/>
              </a:rPr>
              <a:t>xa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nay.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a:t>
            </a:r>
          </a:p>
        </p:txBody>
      </p:sp>
      <p:sp>
        <p:nvSpPr>
          <p:cNvPr id="15" name="文本框 42">
            <a:extLst>
              <a:ext uri="{FF2B5EF4-FFF2-40B4-BE49-F238E27FC236}">
                <a16:creationId xmlns:a16="http://schemas.microsoft.com/office/drawing/2014/main" xmlns="" id="{499BAD50-20B3-4155-9072-6FCBFE81FF1E}"/>
              </a:ext>
            </a:extLst>
          </p:cNvPr>
          <p:cNvSpPr txBox="1"/>
          <p:nvPr/>
        </p:nvSpPr>
        <p:spPr>
          <a:xfrm>
            <a:off x="74384" y="24529"/>
            <a:ext cx="2996911" cy="584775"/>
          </a:xfrm>
          <a:prstGeom prst="rect">
            <a:avLst/>
          </a:prstGeom>
          <a:noFill/>
        </p:spPr>
        <p:txBody>
          <a:bodyPr wrap="none" rtlCol="0">
            <a:spAutoFit/>
          </a:bodyPr>
          <a:lstStyle/>
          <a:p>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III. KẾT LUẬN</a:t>
            </a:r>
            <a:endParaRPr lang="zh-CN" altLang="en-US" sz="3200" b="1"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3551780863"/>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a:extLst>
              <a:ext uri="{FF2B5EF4-FFF2-40B4-BE49-F238E27FC236}">
                <a16:creationId xmlns:a16="http://schemas.microsoft.com/office/drawing/2014/main" xmlns="" id="{1522DA40-20F4-42B2-A7C5-321A15A07781}"/>
              </a:ext>
            </a:extLst>
          </p:cNvPr>
          <p:cNvSpPr/>
          <p:nvPr/>
        </p:nvSpPr>
        <p:spPr>
          <a:xfrm flipH="1">
            <a:off x="8325349" y="1"/>
            <a:ext cx="3866651" cy="3619499"/>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2" name="任意多边形: 形状 11">
            <a:extLst>
              <a:ext uri="{FF2B5EF4-FFF2-40B4-BE49-F238E27FC236}">
                <a16:creationId xmlns:a16="http://schemas.microsoft.com/office/drawing/2014/main" xmlns="" id="{9CE3EDD2-8F80-4510-A9EF-3D50B15F3D34}"/>
              </a:ext>
            </a:extLst>
          </p:cNvPr>
          <p:cNvSpPr/>
          <p:nvPr/>
        </p:nvSpPr>
        <p:spPr>
          <a:xfrm rot="16200000">
            <a:off x="-134929" y="2771052"/>
            <a:ext cx="4221877" cy="3952019"/>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3" name="矩形: 圆角 12">
            <a:extLst>
              <a:ext uri="{FF2B5EF4-FFF2-40B4-BE49-F238E27FC236}">
                <a16:creationId xmlns:a16="http://schemas.microsoft.com/office/drawing/2014/main" xmlns="" id="{0B433672-E22D-4663-B38E-6EB46896DA8B}"/>
              </a:ext>
            </a:extLst>
          </p:cNvPr>
          <p:cNvSpPr/>
          <p:nvPr/>
        </p:nvSpPr>
        <p:spPr>
          <a:xfrm>
            <a:off x="585483" y="609304"/>
            <a:ext cx="11095418" cy="5654474"/>
          </a:xfrm>
          <a:prstGeom prst="roundRect">
            <a:avLst>
              <a:gd name="adj" fmla="val 3550"/>
            </a:avLst>
          </a:prstGeom>
          <a:gradFill flip="none" rotWithShape="1">
            <a:gsLst>
              <a:gs pos="100000">
                <a:schemeClr val="bg1"/>
              </a:gs>
              <a:gs pos="0">
                <a:schemeClr val="bg1"/>
              </a:gs>
            </a:gsLst>
            <a:lin ang="5400000" scaled="1"/>
            <a:tileRect/>
          </a:gradFill>
          <a:ln>
            <a:noFill/>
          </a:ln>
          <a:effectLst>
            <a:outerShdw blurRad="508000" dist="63500" dir="5400000" algn="t" rotWithShape="0">
              <a:srgbClr val="2E655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Có thể nói rằng, trước tình hình diễn biến phức tạp của dịch CVID-19 như hiện nay thì việc ứng dụng phần mềm Open Broadcaster Software (OBS) là khá hợp lí. Bản thân tôi là giáo viên giảng dạy môn Toán cũng đạt được nhiều kết quả khả quan từ việc ứng dụng nó. Nâng cao chất lượng học sinh giúp các em chủ động, tự giác trong học tập. Người ta thường nói “Hạnh phúc trong tay chỉ là hạt, hạnh phúc san sẻ mới thực sự trổ hoa”. Bằng cách ứng dụng phần mềm Open Broadcaster Software (OBS) và sự truyền đạt của giáo viên sẽ giúp các em học tập trực tuyến một cách hiệu quả. Sự trực quan và sinh động tạo điều kiện cho học sinh bước đầu nắm bắt được nội dung kiến thức cần đạt được và vận dụng làm bài tập. Hơn nữa, kết quả nghiên cứu cho thấy rằng phần mềm Open Broadcaster Software (OBS) có thể áp dụng cho hầu hết tất cả các bộ môn. </a:t>
            </a:r>
          </a:p>
        </p:txBody>
      </p:sp>
      <p:sp>
        <p:nvSpPr>
          <p:cNvPr id="17" name="任意多边形: 形状 16">
            <a:extLst>
              <a:ext uri="{FF2B5EF4-FFF2-40B4-BE49-F238E27FC236}">
                <a16:creationId xmlns:a16="http://schemas.microsoft.com/office/drawing/2014/main" xmlns="" id="{D3409FB0-D34A-445E-9351-F056632CC57A}"/>
              </a:ext>
            </a:extLst>
          </p:cNvPr>
          <p:cNvSpPr/>
          <p:nvPr/>
        </p:nvSpPr>
        <p:spPr>
          <a:xfrm>
            <a:off x="585483" y="6057900"/>
            <a:ext cx="11095418" cy="205878"/>
          </a:xfrm>
          <a:custGeom>
            <a:avLst/>
            <a:gdLst>
              <a:gd name="connsiteX0" fmla="*/ 0 w 11095418"/>
              <a:gd name="connsiteY0" fmla="*/ 0 h 205878"/>
              <a:gd name="connsiteX1" fmla="*/ 11095418 w 11095418"/>
              <a:gd name="connsiteY1" fmla="*/ 0 h 205878"/>
              <a:gd name="connsiteX2" fmla="*/ 11095418 w 11095418"/>
              <a:gd name="connsiteY2" fmla="*/ 5144 h 205878"/>
              <a:gd name="connsiteX3" fmla="*/ 10894684 w 11095418"/>
              <a:gd name="connsiteY3" fmla="*/ 205878 h 205878"/>
              <a:gd name="connsiteX4" fmla="*/ 200734 w 11095418"/>
              <a:gd name="connsiteY4" fmla="*/ 205878 h 205878"/>
              <a:gd name="connsiteX5" fmla="*/ 0 w 11095418"/>
              <a:gd name="connsiteY5" fmla="*/ 5144 h 2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5418" h="205878">
                <a:moveTo>
                  <a:pt x="0" y="0"/>
                </a:moveTo>
                <a:lnTo>
                  <a:pt x="11095418" y="0"/>
                </a:lnTo>
                <a:lnTo>
                  <a:pt x="11095418" y="5144"/>
                </a:lnTo>
                <a:cubicBezTo>
                  <a:pt x="11095418" y="116006"/>
                  <a:pt x="11005546" y="205878"/>
                  <a:pt x="10894684" y="205878"/>
                </a:cubicBezTo>
                <a:lnTo>
                  <a:pt x="200734" y="205878"/>
                </a:lnTo>
                <a:cubicBezTo>
                  <a:pt x="89872" y="205878"/>
                  <a:pt x="0" y="116006"/>
                  <a:pt x="0" y="5144"/>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21" name="矩形 259">
            <a:extLst>
              <a:ext uri="{FF2B5EF4-FFF2-40B4-BE49-F238E27FC236}">
                <a16:creationId xmlns:a16="http://schemas.microsoft.com/office/drawing/2014/main" xmlns="" id="{513C8BAA-5C18-42BE-AB50-CFB26578D92A}"/>
              </a:ext>
            </a:extLst>
          </p:cNvPr>
          <p:cNvSpPr>
            <a:spLocks noChangeArrowheads="1"/>
          </p:cNvSpPr>
          <p:nvPr/>
        </p:nvSpPr>
        <p:spPr bwMode="auto">
          <a:xfrm>
            <a:off x="1163539" y="1760934"/>
            <a:ext cx="3358172" cy="3077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dist">
              <a:buNone/>
            </a:pPr>
            <a:r>
              <a:rPr lang="en-US" altLang="zh-CN" sz="20000" dirty="0" smtClean="0">
                <a:solidFill>
                  <a:schemeClr val="bg1"/>
                </a:solidFill>
                <a:latin typeface="#9Slide04 Taviraj Black" panose="00000A00000000000000" pitchFamily="2" charset="-34"/>
                <a:ea typeface="字魂59号-创粗黑" panose="00000500000000000000" pitchFamily="2" charset="-122"/>
                <a:cs typeface="Arial" panose="020B0604020202020204" pitchFamily="34" charset="0"/>
                <a:sym typeface="Source Han Serif SC" panose="02020400000000000000" pitchFamily="18" charset="-122"/>
              </a:rPr>
              <a:t>III</a:t>
            </a:r>
            <a:endParaRPr lang="en-US" altLang="zh-CN" sz="20000" dirty="0">
              <a:solidFill>
                <a:schemeClr val="bg1"/>
              </a:solidFill>
              <a:latin typeface="#9Slide04 Taviraj Black" panose="00000A00000000000000" pitchFamily="2" charset="-34"/>
              <a:ea typeface="字魂59号-创粗黑" panose="00000500000000000000" pitchFamily="2" charset="-122"/>
              <a:cs typeface="Arial" panose="020B0604020202020204" pitchFamily="34" charset="0"/>
              <a:sym typeface="Source Han Serif SC" panose="02020400000000000000" pitchFamily="18" charset="-122"/>
            </a:endParaRPr>
          </a:p>
        </p:txBody>
      </p:sp>
      <p:sp>
        <p:nvSpPr>
          <p:cNvPr id="2" name="Rectangle 1"/>
          <p:cNvSpPr/>
          <p:nvPr/>
        </p:nvSpPr>
        <p:spPr>
          <a:xfrm>
            <a:off x="875392" y="868382"/>
            <a:ext cx="10515600" cy="1785104"/>
          </a:xfrm>
          <a:prstGeom prst="rect">
            <a:avLst/>
          </a:prstGeom>
        </p:spPr>
        <p:txBody>
          <a:bodyPr wrap="square">
            <a:spAutoFit/>
          </a:bodyPr>
          <a:lstStyle/>
          <a:p>
            <a:pPr algn="just"/>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Trên</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nghiệm</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pháp</a:t>
            </a:r>
            <a:r>
              <a:rPr lang="en-US" sz="2200" dirty="0">
                <a:latin typeface="Times New Roman" panose="02020603050405020304" pitchFamily="18" charset="0"/>
                <a:cs typeface="Times New Roman" panose="02020603050405020304" pitchFamily="18" charset="0"/>
              </a:rPr>
              <a:t> mà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Toán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pháp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Toán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chắc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góp</a:t>
            </a:r>
            <a:r>
              <a:rPr lang="en-US" sz="2200" dirty="0">
                <a:latin typeface="Times New Roman" panose="02020603050405020304" pitchFamily="18" charset="0"/>
                <a:cs typeface="Times New Roman" panose="02020603050405020304" pitchFamily="18" charset="0"/>
              </a:rPr>
              <a:t> ý </a:t>
            </a:r>
            <a:r>
              <a:rPr lang="en-US" sz="2200" dirty="0" err="1">
                <a:latin typeface="Times New Roman" panose="02020603050405020304" pitchFamily="18" charset="0"/>
                <a:cs typeface="Times New Roman" panose="02020603050405020304" pitchFamily="18" charset="0"/>
              </a:rPr>
              <a:t>kiến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nghiệp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xin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ơn</a:t>
            </a:r>
            <a:r>
              <a:rPr lang="en-US" sz="2200" dirty="0">
                <a:latin typeface="Times New Roman" panose="02020603050405020304" pitchFamily="18" charset="0"/>
                <a:cs typeface="Times New Roman" panose="02020603050405020304" pitchFamily="18" charset="0"/>
              </a:rPr>
              <a:t>!</a:t>
            </a:r>
          </a:p>
        </p:txBody>
      </p:sp>
      <p:sp>
        <p:nvSpPr>
          <p:cNvPr id="15" name="文本框 42">
            <a:extLst>
              <a:ext uri="{FF2B5EF4-FFF2-40B4-BE49-F238E27FC236}">
                <a16:creationId xmlns:a16="http://schemas.microsoft.com/office/drawing/2014/main" xmlns="" id="{499BAD50-20B3-4155-9072-6FCBFE81FF1E}"/>
              </a:ext>
            </a:extLst>
          </p:cNvPr>
          <p:cNvSpPr txBox="1"/>
          <p:nvPr/>
        </p:nvSpPr>
        <p:spPr>
          <a:xfrm>
            <a:off x="74384" y="24529"/>
            <a:ext cx="2996911" cy="584775"/>
          </a:xfrm>
          <a:prstGeom prst="rect">
            <a:avLst/>
          </a:prstGeom>
          <a:noFill/>
        </p:spPr>
        <p:txBody>
          <a:bodyPr wrap="none" rtlCol="0">
            <a:spAutoFit/>
          </a:bodyPr>
          <a:lstStyle/>
          <a:p>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III. KẾT LUẬN</a:t>
            </a:r>
            <a:endParaRPr lang="zh-CN" altLang="en-US" sz="3200" b="1"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489990071"/>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a:extLst>
              <a:ext uri="{FF2B5EF4-FFF2-40B4-BE49-F238E27FC236}">
                <a16:creationId xmlns:a16="http://schemas.microsoft.com/office/drawing/2014/main" xmlns="" id="{1522DA40-20F4-42B2-A7C5-321A15A07781}"/>
              </a:ext>
            </a:extLst>
          </p:cNvPr>
          <p:cNvSpPr/>
          <p:nvPr/>
        </p:nvSpPr>
        <p:spPr>
          <a:xfrm flipH="1">
            <a:off x="8325349" y="1"/>
            <a:ext cx="3866651" cy="3619499"/>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2" name="任意多边形: 形状 11">
            <a:extLst>
              <a:ext uri="{FF2B5EF4-FFF2-40B4-BE49-F238E27FC236}">
                <a16:creationId xmlns:a16="http://schemas.microsoft.com/office/drawing/2014/main" xmlns="" id="{9CE3EDD2-8F80-4510-A9EF-3D50B15F3D34}"/>
              </a:ext>
            </a:extLst>
          </p:cNvPr>
          <p:cNvSpPr/>
          <p:nvPr/>
        </p:nvSpPr>
        <p:spPr>
          <a:xfrm rot="16200000">
            <a:off x="-134929" y="2771052"/>
            <a:ext cx="4221877" cy="3952019"/>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3" name="矩形: 圆角 12">
            <a:extLst>
              <a:ext uri="{FF2B5EF4-FFF2-40B4-BE49-F238E27FC236}">
                <a16:creationId xmlns:a16="http://schemas.microsoft.com/office/drawing/2014/main" xmlns="" id="{0B433672-E22D-4663-B38E-6EB46896DA8B}"/>
              </a:ext>
            </a:extLst>
          </p:cNvPr>
          <p:cNvSpPr/>
          <p:nvPr/>
        </p:nvSpPr>
        <p:spPr>
          <a:xfrm>
            <a:off x="585483" y="609304"/>
            <a:ext cx="11095418" cy="5654474"/>
          </a:xfrm>
          <a:prstGeom prst="roundRect">
            <a:avLst>
              <a:gd name="adj" fmla="val 3550"/>
            </a:avLst>
          </a:prstGeom>
          <a:gradFill flip="none" rotWithShape="1">
            <a:gsLst>
              <a:gs pos="100000">
                <a:schemeClr val="bg1"/>
              </a:gs>
              <a:gs pos="0">
                <a:schemeClr val="bg1"/>
              </a:gs>
            </a:gsLst>
            <a:lin ang="5400000" scaled="1"/>
            <a:tileRect/>
          </a:gradFill>
          <a:ln>
            <a:noFill/>
          </a:ln>
          <a:effectLst>
            <a:outerShdw blurRad="508000" dist="63500" dir="5400000" algn="t" rotWithShape="0">
              <a:srgbClr val="2E655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7" name="任意多边形: 形状 16">
            <a:extLst>
              <a:ext uri="{FF2B5EF4-FFF2-40B4-BE49-F238E27FC236}">
                <a16:creationId xmlns:a16="http://schemas.microsoft.com/office/drawing/2014/main" xmlns="" id="{D3409FB0-D34A-445E-9351-F056632CC57A}"/>
              </a:ext>
            </a:extLst>
          </p:cNvPr>
          <p:cNvSpPr/>
          <p:nvPr/>
        </p:nvSpPr>
        <p:spPr>
          <a:xfrm>
            <a:off x="585483" y="6057900"/>
            <a:ext cx="11095418" cy="205878"/>
          </a:xfrm>
          <a:custGeom>
            <a:avLst/>
            <a:gdLst>
              <a:gd name="connsiteX0" fmla="*/ 0 w 11095418"/>
              <a:gd name="connsiteY0" fmla="*/ 0 h 205878"/>
              <a:gd name="connsiteX1" fmla="*/ 11095418 w 11095418"/>
              <a:gd name="connsiteY1" fmla="*/ 0 h 205878"/>
              <a:gd name="connsiteX2" fmla="*/ 11095418 w 11095418"/>
              <a:gd name="connsiteY2" fmla="*/ 5144 h 205878"/>
              <a:gd name="connsiteX3" fmla="*/ 10894684 w 11095418"/>
              <a:gd name="connsiteY3" fmla="*/ 205878 h 205878"/>
              <a:gd name="connsiteX4" fmla="*/ 200734 w 11095418"/>
              <a:gd name="connsiteY4" fmla="*/ 205878 h 205878"/>
              <a:gd name="connsiteX5" fmla="*/ 0 w 11095418"/>
              <a:gd name="connsiteY5" fmla="*/ 5144 h 2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5418" h="205878">
                <a:moveTo>
                  <a:pt x="0" y="0"/>
                </a:moveTo>
                <a:lnTo>
                  <a:pt x="11095418" y="0"/>
                </a:lnTo>
                <a:lnTo>
                  <a:pt x="11095418" y="5144"/>
                </a:lnTo>
                <a:cubicBezTo>
                  <a:pt x="11095418" y="116006"/>
                  <a:pt x="11005546" y="205878"/>
                  <a:pt x="10894684" y="205878"/>
                </a:cubicBezTo>
                <a:lnTo>
                  <a:pt x="200734" y="205878"/>
                </a:lnTo>
                <a:cubicBezTo>
                  <a:pt x="89872" y="205878"/>
                  <a:pt x="0" y="116006"/>
                  <a:pt x="0" y="5144"/>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98" name="椭圆 197">
            <a:extLst>
              <a:ext uri="{FF2B5EF4-FFF2-40B4-BE49-F238E27FC236}">
                <a16:creationId xmlns:a16="http://schemas.microsoft.com/office/drawing/2014/main" xmlns="" id="{5CC628F4-0F2B-46D2-9C98-4B1C2300FC0C}"/>
              </a:ext>
            </a:extLst>
          </p:cNvPr>
          <p:cNvSpPr/>
          <p:nvPr/>
        </p:nvSpPr>
        <p:spPr>
          <a:xfrm>
            <a:off x="5902394" y="4696073"/>
            <a:ext cx="1015624" cy="1015624"/>
          </a:xfrm>
          <a:prstGeom prst="ellipse">
            <a:avLst/>
          </a:prstGeom>
          <a:solidFill>
            <a:srgbClr val="2E655F">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99" name="椭圆 198">
            <a:extLst>
              <a:ext uri="{FF2B5EF4-FFF2-40B4-BE49-F238E27FC236}">
                <a16:creationId xmlns:a16="http://schemas.microsoft.com/office/drawing/2014/main" xmlns="" id="{D4359CAF-62E4-4B13-824F-319C2C34BC6A}"/>
              </a:ext>
            </a:extLst>
          </p:cNvPr>
          <p:cNvSpPr/>
          <p:nvPr/>
        </p:nvSpPr>
        <p:spPr>
          <a:xfrm>
            <a:off x="6965727" y="1124204"/>
            <a:ext cx="465073" cy="465073"/>
          </a:xfrm>
          <a:prstGeom prst="ellipse">
            <a:avLst/>
          </a:prstGeom>
          <a:solidFill>
            <a:srgbClr val="2E655F">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grpSp>
        <p:nvGrpSpPr>
          <p:cNvPr id="4" name="组合 3">
            <a:extLst>
              <a:ext uri="{FF2B5EF4-FFF2-40B4-BE49-F238E27FC236}">
                <a16:creationId xmlns:a16="http://schemas.microsoft.com/office/drawing/2014/main" xmlns="" id="{39233B2F-16A7-4F4D-B3E2-44DFB195918B}"/>
              </a:ext>
            </a:extLst>
          </p:cNvPr>
          <p:cNvGrpSpPr/>
          <p:nvPr/>
        </p:nvGrpSpPr>
        <p:grpSpPr>
          <a:xfrm>
            <a:off x="8868392" y="2206850"/>
            <a:ext cx="2812509" cy="4061629"/>
            <a:chOff x="7055191" y="1132114"/>
            <a:chExt cx="4625711" cy="5136366"/>
          </a:xfrm>
        </p:grpSpPr>
        <p:sp>
          <p:nvSpPr>
            <p:cNvPr id="197" name="任意多边形: 形状 196">
              <a:extLst>
                <a:ext uri="{FF2B5EF4-FFF2-40B4-BE49-F238E27FC236}">
                  <a16:creationId xmlns:a16="http://schemas.microsoft.com/office/drawing/2014/main" xmlns="" id="{CF8B344D-B505-448D-BA59-66A0DDF5E02A}"/>
                </a:ext>
              </a:extLst>
            </p:cNvPr>
            <p:cNvSpPr/>
            <p:nvPr/>
          </p:nvSpPr>
          <p:spPr>
            <a:xfrm>
              <a:off x="7055191" y="1132114"/>
              <a:ext cx="4625711" cy="5136366"/>
            </a:xfrm>
            <a:custGeom>
              <a:avLst/>
              <a:gdLst>
                <a:gd name="connsiteX0" fmla="*/ 2347445 w 4431371"/>
                <a:gd name="connsiteY0" fmla="*/ 1508 h 4920571"/>
                <a:gd name="connsiteX1" fmla="*/ 3923907 w 4431371"/>
                <a:gd name="connsiteY1" fmla="*/ 722735 h 4920571"/>
                <a:gd name="connsiteX2" fmla="*/ 4431371 w 4431371"/>
                <a:gd name="connsiteY2" fmla="*/ 1268525 h 4920571"/>
                <a:gd name="connsiteX3" fmla="*/ 4431371 w 4431371"/>
                <a:gd name="connsiteY3" fmla="*/ 4719837 h 4920571"/>
                <a:gd name="connsiteX4" fmla="*/ 4230637 w 4431371"/>
                <a:gd name="connsiteY4" fmla="*/ 4920571 h 4920571"/>
                <a:gd name="connsiteX5" fmla="*/ 1641231 w 4431371"/>
                <a:gd name="connsiteY5" fmla="*/ 4920571 h 4920571"/>
                <a:gd name="connsiteX6" fmla="*/ 606250 w 4431371"/>
                <a:gd name="connsiteY6" fmla="*/ 3807423 h 4920571"/>
                <a:gd name="connsiteX7" fmla="*/ 722734 w 4431371"/>
                <a:gd name="connsiteY7" fmla="*/ 606250 h 4920571"/>
                <a:gd name="connsiteX8" fmla="*/ 2347445 w 4431371"/>
                <a:gd name="connsiteY8" fmla="*/ 1508 h 49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371" h="4920571">
                  <a:moveTo>
                    <a:pt x="2347445" y="1508"/>
                  </a:moveTo>
                  <a:cubicBezTo>
                    <a:pt x="2926744" y="22588"/>
                    <a:pt x="3498000" y="264662"/>
                    <a:pt x="3923907" y="722735"/>
                  </a:cubicBezTo>
                  <a:lnTo>
                    <a:pt x="4431371" y="1268525"/>
                  </a:lnTo>
                  <a:lnTo>
                    <a:pt x="4431371" y="4719837"/>
                  </a:lnTo>
                  <a:cubicBezTo>
                    <a:pt x="4431371" y="4830699"/>
                    <a:pt x="4341499" y="4920571"/>
                    <a:pt x="4230637" y="4920571"/>
                  </a:cubicBezTo>
                  <a:lnTo>
                    <a:pt x="1641231" y="4920571"/>
                  </a:lnTo>
                  <a:lnTo>
                    <a:pt x="606250" y="3807423"/>
                  </a:lnTo>
                  <a:cubicBezTo>
                    <a:pt x="-245563" y="2891277"/>
                    <a:pt x="-193411" y="1458063"/>
                    <a:pt x="722734" y="606250"/>
                  </a:cubicBezTo>
                  <a:cubicBezTo>
                    <a:pt x="1180807" y="180344"/>
                    <a:pt x="1768147" y="-19572"/>
                    <a:pt x="2347445" y="1508"/>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pic>
          <p:nvPicPr>
            <p:cNvPr id="18" name="图片 17">
              <a:extLst>
                <a:ext uri="{FF2B5EF4-FFF2-40B4-BE49-F238E27FC236}">
                  <a16:creationId xmlns:a16="http://schemas.microsoft.com/office/drawing/2014/main" xmlns="" id="{451252B5-ED27-4444-ADDD-7761E6E29BF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96539" y="1418253"/>
              <a:ext cx="4146113" cy="4660757"/>
            </a:xfrm>
            <a:custGeom>
              <a:avLst/>
              <a:gdLst>
                <a:gd name="connsiteX0" fmla="*/ 2497786 w 4715176"/>
                <a:gd name="connsiteY0" fmla="*/ 1605 h 5235707"/>
                <a:gd name="connsiteX1" fmla="*/ 4175212 w 4715176"/>
                <a:gd name="connsiteY1" fmla="*/ 769022 h 5235707"/>
                <a:gd name="connsiteX2" fmla="*/ 4715176 w 4715176"/>
                <a:gd name="connsiteY2" fmla="*/ 1349767 h 5235707"/>
                <a:gd name="connsiteX3" fmla="*/ 4715176 w 4715176"/>
                <a:gd name="connsiteY3" fmla="*/ 5022117 h 5235707"/>
                <a:gd name="connsiteX4" fmla="*/ 4501586 w 4715176"/>
                <a:gd name="connsiteY4" fmla="*/ 5235707 h 5235707"/>
                <a:gd name="connsiteX5" fmla="*/ 1746343 w 4715176"/>
                <a:gd name="connsiteY5" fmla="*/ 5235707 h 5235707"/>
                <a:gd name="connsiteX6" fmla="*/ 645077 w 4715176"/>
                <a:gd name="connsiteY6" fmla="*/ 4051268 h 5235707"/>
                <a:gd name="connsiteX7" fmla="*/ 769021 w 4715176"/>
                <a:gd name="connsiteY7" fmla="*/ 645077 h 5235707"/>
                <a:gd name="connsiteX8" fmla="*/ 2497786 w 4715176"/>
                <a:gd name="connsiteY8" fmla="*/ 1605 h 523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5176" h="5235707">
                  <a:moveTo>
                    <a:pt x="2497786" y="1605"/>
                  </a:moveTo>
                  <a:cubicBezTo>
                    <a:pt x="3114186" y="24035"/>
                    <a:pt x="3722028" y="281612"/>
                    <a:pt x="4175212" y="769022"/>
                  </a:cubicBezTo>
                  <a:lnTo>
                    <a:pt x="4715176" y="1349767"/>
                  </a:lnTo>
                  <a:lnTo>
                    <a:pt x="4715176" y="5022117"/>
                  </a:lnTo>
                  <a:cubicBezTo>
                    <a:pt x="4715176" y="5140079"/>
                    <a:pt x="4619548" y="5235707"/>
                    <a:pt x="4501586" y="5235707"/>
                  </a:cubicBezTo>
                  <a:lnTo>
                    <a:pt x="1746343" y="5235707"/>
                  </a:lnTo>
                  <a:lnTo>
                    <a:pt x="645077" y="4051268"/>
                  </a:lnTo>
                  <a:cubicBezTo>
                    <a:pt x="-261290" y="3076448"/>
                    <a:pt x="-205798" y="1551444"/>
                    <a:pt x="769021" y="645077"/>
                  </a:cubicBezTo>
                  <a:cubicBezTo>
                    <a:pt x="1256431" y="191894"/>
                    <a:pt x="1881387" y="-20825"/>
                    <a:pt x="2497786" y="1605"/>
                  </a:cubicBezTo>
                  <a:close/>
                </a:path>
              </a:pathLst>
            </a:custGeom>
          </p:spPr>
        </p:pic>
      </p:grpSp>
      <p:sp>
        <p:nvSpPr>
          <p:cNvPr id="14" name="Title 1">
            <a:extLst>
              <a:ext uri="{FF2B5EF4-FFF2-40B4-BE49-F238E27FC236}">
                <a16:creationId xmlns:a16="http://schemas.microsoft.com/office/drawing/2014/main" xmlns="" id="{5157943F-725C-4ADC-9D0E-0FAEE7084C0E}"/>
              </a:ext>
            </a:extLst>
          </p:cNvPr>
          <p:cNvSpPr txBox="1">
            <a:spLocks/>
          </p:cNvSpPr>
          <p:nvPr/>
        </p:nvSpPr>
        <p:spPr>
          <a:xfrm>
            <a:off x="839903" y="1799774"/>
            <a:ext cx="8610600" cy="132397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lnSpc>
                <a:spcPct val="120000"/>
              </a:lnSpc>
              <a:buFont typeface="Arial" charset="0"/>
              <a:buNone/>
              <a:defRPr/>
            </a:pPr>
            <a:r>
              <a:rPr lang="en-US" sz="3300" b="1" dirty="0">
                <a:solidFill>
                  <a:srgbClr val="0000FF"/>
                </a:solidFill>
                <a:latin typeface="Times New Roman" pitchFamily="18" charset="0"/>
                <a:ea typeface="+mj-ea"/>
                <a:cs typeface="Times New Roman" pitchFamily="18" charset="0"/>
              </a:rPr>
              <a:t>XIN CHÂN THÀNH CẢM ƠN </a:t>
            </a:r>
          </a:p>
          <a:p>
            <a:pPr algn="ctr" eaLnBrk="1" hangingPunct="1">
              <a:lnSpc>
                <a:spcPct val="120000"/>
              </a:lnSpc>
              <a:buFont typeface="Arial" charset="0"/>
              <a:buNone/>
              <a:defRPr/>
            </a:pPr>
            <a:r>
              <a:rPr lang="en-US" sz="3300" b="1" dirty="0">
                <a:solidFill>
                  <a:srgbClr val="0000FF"/>
                </a:solidFill>
                <a:latin typeface="Times New Roman" pitchFamily="18" charset="0"/>
                <a:ea typeface="+mj-ea"/>
                <a:cs typeface="Times New Roman" pitchFamily="18" charset="0"/>
              </a:rPr>
              <a:t>CÁC THẦY CÔ GIÁO ĐÃ LẮNG NGHE!</a:t>
            </a:r>
            <a:endParaRPr lang="en-US" sz="2700" dirty="0">
              <a:solidFill>
                <a:srgbClr val="0000FF"/>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253009134"/>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 presetClass="entr" presetSubtype="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750" fill="hold"/>
                                        <p:tgtEl>
                                          <p:spTgt spid="4"/>
                                        </p:tgtEl>
                                        <p:attrNameLst>
                                          <p:attrName>ppt_x</p:attrName>
                                        </p:attrNameLst>
                                      </p:cBhvr>
                                      <p:tavLst>
                                        <p:tav tm="0">
                                          <p:val>
                                            <p:strVal val="1+#ppt_w/2"/>
                                          </p:val>
                                        </p:tav>
                                        <p:tav tm="100000">
                                          <p:val>
                                            <p:strVal val="#ppt_x"/>
                                          </p:val>
                                        </p:tav>
                                      </p:tavLst>
                                    </p:anim>
                                    <p:anim calcmode="lin" valueType="num">
                                      <p:cBhvr additive="base">
                                        <p:cTn id="19" dur="75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99"/>
                                        </p:tgtEl>
                                        <p:attrNameLst>
                                          <p:attrName>style.visibility</p:attrName>
                                        </p:attrNameLst>
                                      </p:cBhvr>
                                      <p:to>
                                        <p:strVal val="visible"/>
                                      </p:to>
                                    </p:set>
                                    <p:anim calcmode="lin" valueType="num">
                                      <p:cBhvr>
                                        <p:cTn id="23" dur="500" fill="hold"/>
                                        <p:tgtEl>
                                          <p:spTgt spid="199"/>
                                        </p:tgtEl>
                                        <p:attrNameLst>
                                          <p:attrName>ppt_w</p:attrName>
                                        </p:attrNameLst>
                                      </p:cBhvr>
                                      <p:tavLst>
                                        <p:tav tm="0">
                                          <p:val>
                                            <p:fltVal val="0"/>
                                          </p:val>
                                        </p:tav>
                                        <p:tav tm="100000">
                                          <p:val>
                                            <p:strVal val="#ppt_w"/>
                                          </p:val>
                                        </p:tav>
                                      </p:tavLst>
                                    </p:anim>
                                    <p:anim calcmode="lin" valueType="num">
                                      <p:cBhvr>
                                        <p:cTn id="24" dur="500" fill="hold"/>
                                        <p:tgtEl>
                                          <p:spTgt spid="199"/>
                                        </p:tgtEl>
                                        <p:attrNameLst>
                                          <p:attrName>ppt_h</p:attrName>
                                        </p:attrNameLst>
                                      </p:cBhvr>
                                      <p:tavLst>
                                        <p:tav tm="0">
                                          <p:val>
                                            <p:fltVal val="0"/>
                                          </p:val>
                                        </p:tav>
                                        <p:tav tm="100000">
                                          <p:val>
                                            <p:strVal val="#ppt_h"/>
                                          </p:val>
                                        </p:tav>
                                      </p:tavLst>
                                    </p:anim>
                                    <p:animEffect transition="in" filter="fade">
                                      <p:cBhvr>
                                        <p:cTn id="25" dur="500"/>
                                        <p:tgtEl>
                                          <p:spTgt spid="19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8"/>
                                        </p:tgtEl>
                                        <p:attrNameLst>
                                          <p:attrName>style.visibility</p:attrName>
                                        </p:attrNameLst>
                                      </p:cBhvr>
                                      <p:to>
                                        <p:strVal val="visible"/>
                                      </p:to>
                                    </p:set>
                                    <p:anim calcmode="lin" valueType="num">
                                      <p:cBhvr>
                                        <p:cTn id="28" dur="500" fill="hold"/>
                                        <p:tgtEl>
                                          <p:spTgt spid="198"/>
                                        </p:tgtEl>
                                        <p:attrNameLst>
                                          <p:attrName>ppt_w</p:attrName>
                                        </p:attrNameLst>
                                      </p:cBhvr>
                                      <p:tavLst>
                                        <p:tav tm="0">
                                          <p:val>
                                            <p:fltVal val="0"/>
                                          </p:val>
                                        </p:tav>
                                        <p:tav tm="100000">
                                          <p:val>
                                            <p:strVal val="#ppt_w"/>
                                          </p:val>
                                        </p:tav>
                                      </p:tavLst>
                                    </p:anim>
                                    <p:anim calcmode="lin" valueType="num">
                                      <p:cBhvr>
                                        <p:cTn id="29" dur="500" fill="hold"/>
                                        <p:tgtEl>
                                          <p:spTgt spid="198"/>
                                        </p:tgtEl>
                                        <p:attrNameLst>
                                          <p:attrName>ppt_h</p:attrName>
                                        </p:attrNameLst>
                                      </p:cBhvr>
                                      <p:tavLst>
                                        <p:tav tm="0">
                                          <p:val>
                                            <p:fltVal val="0"/>
                                          </p:val>
                                        </p:tav>
                                        <p:tav tm="100000">
                                          <p:val>
                                            <p:strVal val="#ppt_h"/>
                                          </p:val>
                                        </p:tav>
                                      </p:tavLst>
                                    </p:anim>
                                    <p:animEffect transition="in" filter="fade">
                                      <p:cBhvr>
                                        <p:cTn id="30"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8" grpId="0" animBg="1"/>
      <p:bldP spid="1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a:extLst>
              <a:ext uri="{FF2B5EF4-FFF2-40B4-BE49-F238E27FC236}">
                <a16:creationId xmlns:a16="http://schemas.microsoft.com/office/drawing/2014/main" xmlns="" id="{1522DA40-20F4-42B2-A7C5-321A15A07781}"/>
              </a:ext>
            </a:extLst>
          </p:cNvPr>
          <p:cNvSpPr/>
          <p:nvPr/>
        </p:nvSpPr>
        <p:spPr>
          <a:xfrm flipH="1">
            <a:off x="8325349" y="1"/>
            <a:ext cx="3866651" cy="3619499"/>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2" name="任意多边形: 形状 11">
            <a:extLst>
              <a:ext uri="{FF2B5EF4-FFF2-40B4-BE49-F238E27FC236}">
                <a16:creationId xmlns:a16="http://schemas.microsoft.com/office/drawing/2014/main" xmlns="" id="{9CE3EDD2-8F80-4510-A9EF-3D50B15F3D34}"/>
              </a:ext>
            </a:extLst>
          </p:cNvPr>
          <p:cNvSpPr/>
          <p:nvPr/>
        </p:nvSpPr>
        <p:spPr>
          <a:xfrm rot="16200000">
            <a:off x="-134929" y="2771052"/>
            <a:ext cx="4221877" cy="3952019"/>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3" name="矩形: 圆角 12">
            <a:extLst>
              <a:ext uri="{FF2B5EF4-FFF2-40B4-BE49-F238E27FC236}">
                <a16:creationId xmlns:a16="http://schemas.microsoft.com/office/drawing/2014/main" xmlns="" id="{0B433672-E22D-4663-B38E-6EB46896DA8B}"/>
              </a:ext>
            </a:extLst>
          </p:cNvPr>
          <p:cNvSpPr/>
          <p:nvPr/>
        </p:nvSpPr>
        <p:spPr>
          <a:xfrm>
            <a:off x="585483" y="609304"/>
            <a:ext cx="11095418" cy="5654474"/>
          </a:xfrm>
          <a:prstGeom prst="roundRect">
            <a:avLst>
              <a:gd name="adj" fmla="val 3550"/>
            </a:avLst>
          </a:prstGeom>
          <a:gradFill flip="none" rotWithShape="1">
            <a:gsLst>
              <a:gs pos="100000">
                <a:schemeClr val="bg1"/>
              </a:gs>
              <a:gs pos="0">
                <a:schemeClr val="bg1"/>
              </a:gs>
            </a:gsLst>
            <a:lin ang="5400000" scaled="1"/>
            <a:tileRect/>
          </a:gradFill>
          <a:ln>
            <a:noFill/>
          </a:ln>
          <a:effectLst>
            <a:outerShdw blurRad="508000" dist="63500" dir="5400000" algn="t" rotWithShape="0">
              <a:srgbClr val="2E655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7" name="任意多边形: 形状 16">
            <a:extLst>
              <a:ext uri="{FF2B5EF4-FFF2-40B4-BE49-F238E27FC236}">
                <a16:creationId xmlns:a16="http://schemas.microsoft.com/office/drawing/2014/main" xmlns="" id="{D3409FB0-D34A-445E-9351-F056632CC57A}"/>
              </a:ext>
            </a:extLst>
          </p:cNvPr>
          <p:cNvSpPr/>
          <p:nvPr/>
        </p:nvSpPr>
        <p:spPr>
          <a:xfrm>
            <a:off x="585483" y="6057900"/>
            <a:ext cx="11095418" cy="205878"/>
          </a:xfrm>
          <a:custGeom>
            <a:avLst/>
            <a:gdLst>
              <a:gd name="connsiteX0" fmla="*/ 0 w 11095418"/>
              <a:gd name="connsiteY0" fmla="*/ 0 h 205878"/>
              <a:gd name="connsiteX1" fmla="*/ 11095418 w 11095418"/>
              <a:gd name="connsiteY1" fmla="*/ 0 h 205878"/>
              <a:gd name="connsiteX2" fmla="*/ 11095418 w 11095418"/>
              <a:gd name="connsiteY2" fmla="*/ 5144 h 205878"/>
              <a:gd name="connsiteX3" fmla="*/ 10894684 w 11095418"/>
              <a:gd name="connsiteY3" fmla="*/ 205878 h 205878"/>
              <a:gd name="connsiteX4" fmla="*/ 200734 w 11095418"/>
              <a:gd name="connsiteY4" fmla="*/ 205878 h 205878"/>
              <a:gd name="connsiteX5" fmla="*/ 0 w 11095418"/>
              <a:gd name="connsiteY5" fmla="*/ 5144 h 2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5418" h="205878">
                <a:moveTo>
                  <a:pt x="0" y="0"/>
                </a:moveTo>
                <a:lnTo>
                  <a:pt x="11095418" y="0"/>
                </a:lnTo>
                <a:lnTo>
                  <a:pt x="11095418" y="5144"/>
                </a:lnTo>
                <a:cubicBezTo>
                  <a:pt x="11095418" y="116006"/>
                  <a:pt x="11005546" y="205878"/>
                  <a:pt x="10894684" y="205878"/>
                </a:cubicBezTo>
                <a:lnTo>
                  <a:pt x="200734" y="205878"/>
                </a:lnTo>
                <a:cubicBezTo>
                  <a:pt x="89872" y="205878"/>
                  <a:pt x="0" y="116006"/>
                  <a:pt x="0" y="5144"/>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9" name="任意多边形: 形状 18">
            <a:extLst>
              <a:ext uri="{FF2B5EF4-FFF2-40B4-BE49-F238E27FC236}">
                <a16:creationId xmlns:a16="http://schemas.microsoft.com/office/drawing/2014/main" xmlns="" id="{23FA5D00-C6C1-4A78-8322-A1A78A01FBC0}"/>
              </a:ext>
            </a:extLst>
          </p:cNvPr>
          <p:cNvSpPr/>
          <p:nvPr/>
        </p:nvSpPr>
        <p:spPr>
          <a:xfrm flipH="1">
            <a:off x="511099" y="1024473"/>
            <a:ext cx="4625711" cy="5136366"/>
          </a:xfrm>
          <a:custGeom>
            <a:avLst/>
            <a:gdLst>
              <a:gd name="connsiteX0" fmla="*/ 2347445 w 4431371"/>
              <a:gd name="connsiteY0" fmla="*/ 1508 h 4920571"/>
              <a:gd name="connsiteX1" fmla="*/ 3923907 w 4431371"/>
              <a:gd name="connsiteY1" fmla="*/ 722735 h 4920571"/>
              <a:gd name="connsiteX2" fmla="*/ 4431371 w 4431371"/>
              <a:gd name="connsiteY2" fmla="*/ 1268525 h 4920571"/>
              <a:gd name="connsiteX3" fmla="*/ 4431371 w 4431371"/>
              <a:gd name="connsiteY3" fmla="*/ 4719837 h 4920571"/>
              <a:gd name="connsiteX4" fmla="*/ 4230637 w 4431371"/>
              <a:gd name="connsiteY4" fmla="*/ 4920571 h 4920571"/>
              <a:gd name="connsiteX5" fmla="*/ 1641231 w 4431371"/>
              <a:gd name="connsiteY5" fmla="*/ 4920571 h 4920571"/>
              <a:gd name="connsiteX6" fmla="*/ 606250 w 4431371"/>
              <a:gd name="connsiteY6" fmla="*/ 3807423 h 4920571"/>
              <a:gd name="connsiteX7" fmla="*/ 722734 w 4431371"/>
              <a:gd name="connsiteY7" fmla="*/ 606250 h 4920571"/>
              <a:gd name="connsiteX8" fmla="*/ 2347445 w 4431371"/>
              <a:gd name="connsiteY8" fmla="*/ 1508 h 49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371" h="4920571">
                <a:moveTo>
                  <a:pt x="2347445" y="1508"/>
                </a:moveTo>
                <a:cubicBezTo>
                  <a:pt x="2926744" y="22588"/>
                  <a:pt x="3498000" y="264662"/>
                  <a:pt x="3923907" y="722735"/>
                </a:cubicBezTo>
                <a:lnTo>
                  <a:pt x="4431371" y="1268525"/>
                </a:lnTo>
                <a:lnTo>
                  <a:pt x="4431371" y="4719837"/>
                </a:lnTo>
                <a:cubicBezTo>
                  <a:pt x="4431371" y="4830699"/>
                  <a:pt x="4341499" y="4920571"/>
                  <a:pt x="4230637" y="4920571"/>
                </a:cubicBezTo>
                <a:lnTo>
                  <a:pt x="1641231" y="4920571"/>
                </a:lnTo>
                <a:lnTo>
                  <a:pt x="606250" y="3807423"/>
                </a:lnTo>
                <a:cubicBezTo>
                  <a:pt x="-245563" y="2891277"/>
                  <a:pt x="-193411" y="1458063"/>
                  <a:pt x="722734" y="606250"/>
                </a:cubicBezTo>
                <a:cubicBezTo>
                  <a:pt x="1180807" y="180344"/>
                  <a:pt x="1768147" y="-19572"/>
                  <a:pt x="2347445" y="1508"/>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22" name="文本框 21">
            <a:extLst>
              <a:ext uri="{FF2B5EF4-FFF2-40B4-BE49-F238E27FC236}">
                <a16:creationId xmlns:a16="http://schemas.microsoft.com/office/drawing/2014/main" xmlns="" id="{BDF49673-5724-4A15-A0B4-95E994B57497}"/>
              </a:ext>
            </a:extLst>
          </p:cNvPr>
          <p:cNvSpPr txBox="1"/>
          <p:nvPr/>
        </p:nvSpPr>
        <p:spPr>
          <a:xfrm>
            <a:off x="7055192" y="2885394"/>
            <a:ext cx="3788748" cy="1015663"/>
          </a:xfrm>
          <a:prstGeom prst="rect">
            <a:avLst/>
          </a:prstGeom>
          <a:solidFill>
            <a:schemeClr val="bg1"/>
          </a:solidFill>
        </p:spPr>
        <p:txBody>
          <a:bodyPr wrap="square" rtlCol="0">
            <a:spAutoFit/>
          </a:bodyPr>
          <a:lstStyle/>
          <a:p>
            <a:r>
              <a:rPr lang="en-US" altLang="zh-CN" sz="6000" b="1" dirty="0"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MỞ ĐẦU</a:t>
            </a:r>
            <a:endParaRPr lang="en-US" altLang="zh-CN" sz="6000" b="1" dirty="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endParaRPr>
          </a:p>
        </p:txBody>
      </p:sp>
      <p:sp>
        <p:nvSpPr>
          <p:cNvPr id="23" name="椭圆 22">
            <a:extLst>
              <a:ext uri="{FF2B5EF4-FFF2-40B4-BE49-F238E27FC236}">
                <a16:creationId xmlns:a16="http://schemas.microsoft.com/office/drawing/2014/main" xmlns="" id="{C09DDEAC-216D-43BD-95BB-1B8377207C3C}"/>
              </a:ext>
            </a:extLst>
          </p:cNvPr>
          <p:cNvSpPr/>
          <p:nvPr/>
        </p:nvSpPr>
        <p:spPr>
          <a:xfrm>
            <a:off x="5242360" y="4609889"/>
            <a:ext cx="1015624" cy="1015624"/>
          </a:xfrm>
          <a:prstGeom prst="ellipse">
            <a:avLst/>
          </a:prstGeom>
          <a:solidFill>
            <a:srgbClr val="2E655F">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24" name="椭圆 23">
            <a:extLst>
              <a:ext uri="{FF2B5EF4-FFF2-40B4-BE49-F238E27FC236}">
                <a16:creationId xmlns:a16="http://schemas.microsoft.com/office/drawing/2014/main" xmlns="" id="{536DF97B-64DA-4A6D-B5A7-4CEE8B4D1DB4}"/>
              </a:ext>
            </a:extLst>
          </p:cNvPr>
          <p:cNvSpPr/>
          <p:nvPr/>
        </p:nvSpPr>
        <p:spPr>
          <a:xfrm>
            <a:off x="5618566" y="1682809"/>
            <a:ext cx="470993" cy="470993"/>
          </a:xfrm>
          <a:prstGeom prst="ellipse">
            <a:avLst/>
          </a:prstGeom>
          <a:solidFill>
            <a:srgbClr val="2E655F">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21" name="矩形 259">
            <a:extLst>
              <a:ext uri="{FF2B5EF4-FFF2-40B4-BE49-F238E27FC236}">
                <a16:creationId xmlns:a16="http://schemas.microsoft.com/office/drawing/2014/main" xmlns="" id="{513C8BAA-5C18-42BE-AB50-CFB26578D92A}"/>
              </a:ext>
            </a:extLst>
          </p:cNvPr>
          <p:cNvSpPr>
            <a:spLocks noChangeArrowheads="1"/>
          </p:cNvSpPr>
          <p:nvPr/>
        </p:nvSpPr>
        <p:spPr bwMode="auto">
          <a:xfrm>
            <a:off x="872085" y="1641306"/>
            <a:ext cx="3687178" cy="4416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dist">
              <a:buNone/>
            </a:pPr>
            <a:r>
              <a:rPr lang="en-US" altLang="zh-CN" sz="28700" dirty="0">
                <a:solidFill>
                  <a:schemeClr val="bg1"/>
                </a:solidFill>
                <a:latin typeface="#9Slide04 Taviraj Black" panose="00000A00000000000000" pitchFamily="2" charset="-34"/>
                <a:ea typeface="字魂59号-创粗黑" panose="00000500000000000000" pitchFamily="2" charset="-122"/>
                <a:cs typeface="+mn-ea"/>
                <a:sym typeface="Source Han Serif SC" panose="02020400000000000000" pitchFamily="18" charset="-122"/>
              </a:rPr>
              <a:t>I</a:t>
            </a:r>
            <a:endParaRPr lang="en-US" altLang="zh-CN" sz="28700" dirty="0">
              <a:solidFill>
                <a:schemeClr val="bg1"/>
              </a:solidFill>
              <a:latin typeface="#9Slide04 Taviraj Black" panose="00000A00000000000000" pitchFamily="2" charset="-34"/>
              <a:ea typeface="字魂59号-创粗黑" panose="00000500000000000000" pitchFamily="2" charset="-122"/>
              <a:cs typeface="Arial" panose="020B0604020202020204" pitchFamily="34" charset="0"/>
              <a:sym typeface="Source Han Serif SC" panose="02020400000000000000" pitchFamily="18" charset="-122"/>
            </a:endParaRPr>
          </a:p>
        </p:txBody>
      </p:sp>
    </p:spTree>
    <p:extLst>
      <p:ext uri="{BB962C8B-B14F-4D97-AF65-F5344CB8AC3E}">
        <p14:creationId xmlns:p14="http://schemas.microsoft.com/office/powerpoint/2010/main" val="1898365171"/>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75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7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1"/>
                                        </p:tgtEl>
                                        <p:attrNameLst>
                                          <p:attrName>ppt_y</p:attrName>
                                        </p:attrNameLst>
                                      </p:cBhvr>
                                      <p:tavLst>
                                        <p:tav tm="0">
                                          <p:val>
                                            <p:strVal val="#ppt_y"/>
                                          </p:val>
                                        </p:tav>
                                        <p:tav tm="100000">
                                          <p:val>
                                            <p:strVal val="#ppt_y"/>
                                          </p:val>
                                        </p:tav>
                                      </p:tavLst>
                                    </p:anim>
                                    <p:anim calcmode="lin" valueType="num">
                                      <p:cBhvr>
                                        <p:cTn id="2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1"/>
                                        </p:tgtEl>
                                      </p:cBhvr>
                                    </p:animEffect>
                                  </p:childTnLst>
                                </p:cTn>
                              </p:par>
                            </p:childTnLst>
                          </p:cTn>
                        </p:par>
                        <p:par>
                          <p:cTn id="28" fill="hold">
                            <p:stCondLst>
                              <p:cond delay="325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par>
                                <p:cTn id="32" presetID="53" presetClass="entr" presetSubtype="16"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animBg="1"/>
      <p:bldP spid="22" grpId="0" animBg="1"/>
      <p:bldP spid="23" grpId="0" animBg="1"/>
      <p:bldP spid="24" grpId="0" animBg="1"/>
      <p:bldP spid="21" grpId="0" bldLvl="0"/>
      <p:bldP spid="21" grpId="1"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688" y="992777"/>
            <a:ext cx="6363065" cy="3579224"/>
          </a:xfrm>
          <a:prstGeom prst="rect">
            <a:avLst/>
          </a:prstGeom>
        </p:spPr>
      </p:pic>
      <p:sp>
        <p:nvSpPr>
          <p:cNvPr id="43" name="文本框 42">
            <a:extLst>
              <a:ext uri="{FF2B5EF4-FFF2-40B4-BE49-F238E27FC236}">
                <a16:creationId xmlns:a16="http://schemas.microsoft.com/office/drawing/2014/main" xmlns="" id="{499BAD50-20B3-4155-9072-6FCBFE81FF1E}"/>
              </a:ext>
            </a:extLst>
          </p:cNvPr>
          <p:cNvSpPr txBox="1"/>
          <p:nvPr/>
        </p:nvSpPr>
        <p:spPr>
          <a:xfrm>
            <a:off x="928259" y="161674"/>
            <a:ext cx="2249334" cy="584775"/>
          </a:xfrm>
          <a:prstGeom prst="rect">
            <a:avLst/>
          </a:prstGeom>
          <a:noFill/>
        </p:spPr>
        <p:txBody>
          <a:bodyPr wrap="none" rtlCol="0">
            <a:spAutoFit/>
          </a:bodyPr>
          <a:lstStyle/>
          <a:p>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I. MỞ ĐẦU</a:t>
            </a:r>
            <a:endParaRPr lang="zh-CN" altLang="en-US" sz="3200" b="1"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44" name="任意多边形: 形状 43">
            <a:extLst>
              <a:ext uri="{FF2B5EF4-FFF2-40B4-BE49-F238E27FC236}">
                <a16:creationId xmlns:a16="http://schemas.microsoft.com/office/drawing/2014/main" xmlns="" id="{D83CFBB1-58DA-48F4-8BB5-2C7A2BF58632}"/>
              </a:ext>
            </a:extLst>
          </p:cNvPr>
          <p:cNvSpPr/>
          <p:nvPr/>
        </p:nvSpPr>
        <p:spPr>
          <a:xfrm flipH="1" flipV="1">
            <a:off x="-1" y="0"/>
            <a:ext cx="839755" cy="746449"/>
          </a:xfrm>
          <a:custGeom>
            <a:avLst/>
            <a:gdLst>
              <a:gd name="connsiteX0" fmla="*/ 2347445 w 4431371"/>
              <a:gd name="connsiteY0" fmla="*/ 1508 h 4920571"/>
              <a:gd name="connsiteX1" fmla="*/ 3923907 w 4431371"/>
              <a:gd name="connsiteY1" fmla="*/ 722735 h 4920571"/>
              <a:gd name="connsiteX2" fmla="*/ 4431371 w 4431371"/>
              <a:gd name="connsiteY2" fmla="*/ 1268525 h 4920571"/>
              <a:gd name="connsiteX3" fmla="*/ 4431371 w 4431371"/>
              <a:gd name="connsiteY3" fmla="*/ 4719837 h 4920571"/>
              <a:gd name="connsiteX4" fmla="*/ 4230637 w 4431371"/>
              <a:gd name="connsiteY4" fmla="*/ 4920571 h 4920571"/>
              <a:gd name="connsiteX5" fmla="*/ 1641231 w 4431371"/>
              <a:gd name="connsiteY5" fmla="*/ 4920571 h 4920571"/>
              <a:gd name="connsiteX6" fmla="*/ 606250 w 4431371"/>
              <a:gd name="connsiteY6" fmla="*/ 3807423 h 4920571"/>
              <a:gd name="connsiteX7" fmla="*/ 722734 w 4431371"/>
              <a:gd name="connsiteY7" fmla="*/ 606250 h 4920571"/>
              <a:gd name="connsiteX8" fmla="*/ 2347445 w 4431371"/>
              <a:gd name="connsiteY8" fmla="*/ 1508 h 49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371" h="4920571">
                <a:moveTo>
                  <a:pt x="2347445" y="1508"/>
                </a:moveTo>
                <a:cubicBezTo>
                  <a:pt x="2926744" y="22588"/>
                  <a:pt x="3498000" y="264662"/>
                  <a:pt x="3923907" y="722735"/>
                </a:cubicBezTo>
                <a:lnTo>
                  <a:pt x="4431371" y="1268525"/>
                </a:lnTo>
                <a:lnTo>
                  <a:pt x="4431371" y="4719837"/>
                </a:lnTo>
                <a:cubicBezTo>
                  <a:pt x="4431371" y="4830699"/>
                  <a:pt x="4341499" y="4920571"/>
                  <a:pt x="4230637" y="4920571"/>
                </a:cubicBezTo>
                <a:lnTo>
                  <a:pt x="1641231" y="4920571"/>
                </a:lnTo>
                <a:lnTo>
                  <a:pt x="606250" y="3807423"/>
                </a:lnTo>
                <a:cubicBezTo>
                  <a:pt x="-245563" y="2891277"/>
                  <a:pt x="-193411" y="1458063"/>
                  <a:pt x="722734" y="606250"/>
                </a:cubicBezTo>
                <a:cubicBezTo>
                  <a:pt x="1180807" y="180344"/>
                  <a:pt x="1768147" y="-19572"/>
                  <a:pt x="2347445" y="1508"/>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4" name="矩形 3">
            <a:extLst>
              <a:ext uri="{FF2B5EF4-FFF2-40B4-BE49-F238E27FC236}">
                <a16:creationId xmlns:a16="http://schemas.microsoft.com/office/drawing/2014/main" xmlns="" id="{3F392576-5FC9-49ED-99AD-4F7B0508312C}"/>
              </a:ext>
            </a:extLst>
          </p:cNvPr>
          <p:cNvSpPr/>
          <p:nvPr/>
        </p:nvSpPr>
        <p:spPr>
          <a:xfrm>
            <a:off x="248194" y="992777"/>
            <a:ext cx="5387495" cy="5630091"/>
          </a:xfrm>
          <a:prstGeom prst="rect">
            <a:avLst/>
          </a:prstGeom>
          <a:solidFill>
            <a:srgbClr val="37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xmlns="" id="{91858BEB-6057-44C9-9B4E-5C2194D1BABE}"/>
              </a:ext>
            </a:extLst>
          </p:cNvPr>
          <p:cNvSpPr/>
          <p:nvPr/>
        </p:nvSpPr>
        <p:spPr>
          <a:xfrm rot="19010966">
            <a:off x="5098972" y="4035283"/>
            <a:ext cx="1073432" cy="1073432"/>
          </a:xfrm>
          <a:prstGeom prst="rect">
            <a:avLst/>
          </a:prstGeom>
          <a:solidFill>
            <a:srgbClr val="63D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a:extLst>
              <a:ext uri="{FF2B5EF4-FFF2-40B4-BE49-F238E27FC236}">
                <a16:creationId xmlns:a16="http://schemas.microsoft.com/office/drawing/2014/main" xmlns="" id="{853A1628-7367-49B4-8081-9278B53F5C6C}"/>
              </a:ext>
            </a:extLst>
          </p:cNvPr>
          <p:cNvSpPr txBox="1"/>
          <p:nvPr/>
        </p:nvSpPr>
        <p:spPr>
          <a:xfrm>
            <a:off x="418011" y="1123404"/>
            <a:ext cx="5016138" cy="501675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just"/>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Thật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vậy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ngày</a:t>
            </a:r>
            <a:r>
              <a:rPr lang="en-US" sz="2000" dirty="0">
                <a:solidFill>
                  <a:schemeClr val="bg1"/>
                </a:solidFill>
                <a:latin typeface="Times New Roman" panose="02020603050405020304" pitchFamily="18" charset="0"/>
                <a:cs typeface="Times New Roman" panose="02020603050405020304" pitchFamily="18" charset="0"/>
              </a:rPr>
              <a:t> 23 </a:t>
            </a:r>
            <a:r>
              <a:rPr lang="en-US" sz="2000" dirty="0" err="1">
                <a:solidFill>
                  <a:schemeClr val="bg1"/>
                </a:solidFill>
                <a:latin typeface="Times New Roman" panose="02020603050405020304" pitchFamily="18" charset="0"/>
                <a:cs typeface="Times New Roman" panose="02020603050405020304" pitchFamily="18" charset="0"/>
              </a:rPr>
              <a:t>tháng</a:t>
            </a:r>
            <a:r>
              <a:rPr lang="en-US" sz="2000" dirty="0">
                <a:solidFill>
                  <a:schemeClr val="bg1"/>
                </a:solidFill>
                <a:latin typeface="Times New Roman" panose="02020603050405020304" pitchFamily="18" charset="0"/>
                <a:cs typeface="Times New Roman" panose="02020603050405020304" pitchFamily="18" charset="0"/>
              </a:rPr>
              <a:t> 01 </a:t>
            </a:r>
            <a:r>
              <a:rPr lang="en-US" sz="2000" dirty="0" err="1">
                <a:solidFill>
                  <a:schemeClr val="bg1"/>
                </a:solidFill>
                <a:latin typeface="Times New Roman" panose="02020603050405020304" pitchFamily="18" charset="0"/>
                <a:cs typeface="Times New Roman" panose="02020603050405020304" pitchFamily="18" charset="0"/>
              </a:rPr>
              <a:t>năm</a:t>
            </a:r>
            <a:r>
              <a:rPr lang="en-US" sz="2000" dirty="0">
                <a:solidFill>
                  <a:schemeClr val="bg1"/>
                </a:solidFill>
                <a:latin typeface="Times New Roman" panose="02020603050405020304" pitchFamily="18" charset="0"/>
                <a:cs typeface="Times New Roman" panose="02020603050405020304" pitchFamily="18" charset="0"/>
              </a:rPr>
              <a:t> 2020, </a:t>
            </a:r>
            <a:r>
              <a:rPr lang="en-US" sz="2000" dirty="0" err="1">
                <a:solidFill>
                  <a:schemeClr val="bg1"/>
                </a:solidFill>
                <a:latin typeface="Times New Roman" panose="02020603050405020304" pitchFamily="18" charset="0"/>
                <a:cs typeface="Times New Roman" panose="02020603050405020304" pitchFamily="18" charset="0"/>
              </a:rPr>
              <a:t>trường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hợp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đầu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mắc</a:t>
            </a:r>
            <a:r>
              <a:rPr lang="en-US" sz="2000" dirty="0">
                <a:solidFill>
                  <a:schemeClr val="bg1"/>
                </a:solidFill>
                <a:latin typeface="Times New Roman" panose="02020603050405020304" pitchFamily="18" charset="0"/>
                <a:cs typeface="Times New Roman" panose="02020603050405020304" pitchFamily="18" charset="0"/>
              </a:rPr>
              <a:t> COVID-19 do virus SARS-CoV-2 </a:t>
            </a:r>
            <a:r>
              <a:rPr lang="en-US" sz="2000" dirty="0" err="1">
                <a:solidFill>
                  <a:schemeClr val="bg1"/>
                </a:solidFill>
                <a:latin typeface="Times New Roman" panose="02020603050405020304" pitchFamily="18" charset="0"/>
                <a:cs typeface="Times New Roman" panose="02020603050405020304" pitchFamily="18" charset="0"/>
              </a:rPr>
              <a:t>gây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ra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nhận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Thành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Hồ</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Chí</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Minh.</a:t>
            </a:r>
            <a:r>
              <a:rPr lang="en-US" sz="2000" baseline="30000" dirty="0" smtClean="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hội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kinh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tế</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bị</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động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bởi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dịch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hoạt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động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kiểm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soát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diễn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ra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chế</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do di </a:t>
            </a:r>
            <a:r>
              <a:rPr lang="en-US" sz="2000" dirty="0" err="1">
                <a:solidFill>
                  <a:schemeClr val="bg1"/>
                </a:solidFill>
                <a:latin typeface="Times New Roman" panose="02020603050405020304" pitchFamily="18" charset="0"/>
                <a:cs typeface="Times New Roman" panose="02020603050405020304" pitchFamily="18" charset="0"/>
              </a:rPr>
              <a:t>chuyển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năm</a:t>
            </a:r>
            <a:r>
              <a:rPr lang="en-US" sz="2000" dirty="0">
                <a:solidFill>
                  <a:schemeClr val="bg1"/>
                </a:solidFill>
                <a:latin typeface="Times New Roman" panose="02020603050405020304" pitchFamily="18" charset="0"/>
                <a:cs typeface="Times New Roman" panose="02020603050405020304" pitchFamily="18" charset="0"/>
              </a:rPr>
              <a:t> 2020, </a:t>
            </a:r>
            <a:r>
              <a:rPr lang="en-US" sz="2000" dirty="0" err="1">
                <a:solidFill>
                  <a:schemeClr val="bg1"/>
                </a:solidFill>
                <a:latin typeface="Times New Roman" panose="02020603050405020304" pitchFamily="18" charset="0"/>
                <a:cs typeface="Times New Roman" panose="02020603050405020304" pitchFamily="18" charset="0"/>
              </a:rPr>
              <a:t>Việt</a:t>
            </a:r>
            <a:r>
              <a:rPr lang="en-US" sz="2000" dirty="0">
                <a:solidFill>
                  <a:schemeClr val="bg1"/>
                </a:solidFill>
                <a:latin typeface="Times New Roman" panose="02020603050405020304" pitchFamily="18" charset="0"/>
                <a:cs typeface="Times New Roman" panose="02020603050405020304" pitchFamily="18" charset="0"/>
              </a:rPr>
              <a:t> Nam </a:t>
            </a:r>
            <a:r>
              <a:rPr lang="en-US" sz="2000" dirty="0" err="1">
                <a:solidFill>
                  <a:schemeClr val="bg1"/>
                </a:solidFill>
                <a:latin typeface="Times New Roman" panose="02020603050405020304" pitchFamily="18" charset="0"/>
                <a:cs typeface="Times New Roman" panose="02020603050405020304" pitchFamily="18" charset="0"/>
              </a:rPr>
              <a:t>đã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kiểm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soát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khá</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tốt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dịch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bệnh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với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tổng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ca </a:t>
            </a:r>
            <a:r>
              <a:rPr lang="en-US" sz="2000" dirty="0" err="1">
                <a:solidFill>
                  <a:schemeClr val="bg1"/>
                </a:solidFill>
                <a:latin typeface="Times New Roman" panose="02020603050405020304" pitchFamily="18" charset="0"/>
                <a:cs typeface="Times New Roman" panose="02020603050405020304" pitchFamily="18" charset="0"/>
              </a:rPr>
              <a:t>tử</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nhận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năm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a:t>
            </a:r>
            <a:r>
              <a:rPr lang="en-US" sz="2000" dirty="0">
                <a:solidFill>
                  <a:schemeClr val="bg1"/>
                </a:solidFill>
                <a:latin typeface="Times New Roman" panose="02020603050405020304" pitchFamily="18" charset="0"/>
                <a:cs typeface="Times New Roman" panose="02020603050405020304" pitchFamily="18" charset="0"/>
              </a:rPr>
              <a:t> 35. </a:t>
            </a:r>
            <a:r>
              <a:rPr lang="en-US" sz="2000" dirty="0" err="1">
                <a:solidFill>
                  <a:schemeClr val="bg1"/>
                </a:solidFill>
                <a:latin typeface="Times New Roman" panose="02020603050405020304" pitchFamily="18" charset="0"/>
                <a:cs typeface="Times New Roman" panose="02020603050405020304" pitchFamily="18" charset="0"/>
              </a:rPr>
              <a:t>Tuy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nhiên</a:t>
            </a:r>
            <a:r>
              <a:rPr lang="en-US" sz="2000" dirty="0">
                <a:solidFill>
                  <a:schemeClr val="bg1"/>
                </a:solidFill>
                <a:latin typeface="Times New Roman" panose="02020603050405020304" pitchFamily="18" charset="0"/>
                <a:cs typeface="Times New Roman" panose="02020603050405020304" pitchFamily="18" charset="0"/>
              </a:rPr>
              <a:t>, sang </a:t>
            </a:r>
            <a:r>
              <a:rPr lang="en-US" sz="2000" dirty="0" err="1">
                <a:solidFill>
                  <a:schemeClr val="bg1"/>
                </a:solidFill>
                <a:latin typeface="Times New Roman" panose="02020603050405020304" pitchFamily="18" charset="0"/>
                <a:cs typeface="Times New Roman" panose="02020603050405020304" pitchFamily="18" charset="0"/>
              </a:rPr>
              <a:t>đến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năm</a:t>
            </a:r>
            <a:r>
              <a:rPr lang="en-US" sz="2000" dirty="0">
                <a:solidFill>
                  <a:schemeClr val="bg1"/>
                </a:solidFill>
                <a:latin typeface="Times New Roman" panose="02020603050405020304" pitchFamily="18" charset="0"/>
                <a:cs typeface="Times New Roman" panose="02020603050405020304" pitchFamily="18" charset="0"/>
              </a:rPr>
              <a:t> 2021, </a:t>
            </a:r>
            <a:r>
              <a:rPr lang="en-US" sz="2000" dirty="0" err="1">
                <a:solidFill>
                  <a:schemeClr val="bg1"/>
                </a:solidFill>
                <a:latin typeface="Times New Roman" panose="02020603050405020304" pitchFamily="18" charset="0"/>
                <a:cs typeface="Times New Roman" panose="02020603050405020304" pitchFamily="18" charset="0"/>
              </a:rPr>
              <a:t>tình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dịch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bệnh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trở</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trầm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trọng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với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ca </a:t>
            </a:r>
            <a:r>
              <a:rPr lang="en-US" sz="2000" dirty="0" err="1">
                <a:solidFill>
                  <a:schemeClr val="bg1"/>
                </a:solidFill>
                <a:latin typeface="Times New Roman" panose="02020603050405020304" pitchFamily="18" charset="0"/>
                <a:cs typeface="Times New Roman" panose="02020603050405020304" pitchFamily="18" charset="0"/>
              </a:rPr>
              <a:t>mắc</a:t>
            </a:r>
            <a:r>
              <a:rPr lang="en-US" sz="2000" dirty="0">
                <a:solidFill>
                  <a:schemeClr val="bg1"/>
                </a:solidFill>
                <a:latin typeface="Times New Roman" panose="02020603050405020304" pitchFamily="18" charset="0"/>
                <a:cs typeface="Times New Roman" panose="02020603050405020304" pitchFamily="18" charset="0"/>
              </a:rPr>
              <a:t> COVID-19 </a:t>
            </a:r>
            <a:r>
              <a:rPr lang="en-US" sz="2000" dirty="0" err="1">
                <a:solidFill>
                  <a:schemeClr val="bg1"/>
                </a:solidFill>
                <a:latin typeface="Times New Roman" panose="02020603050405020304" pitchFamily="18" charset="0"/>
                <a:cs typeface="Times New Roman" panose="02020603050405020304" pitchFamily="18" charset="0"/>
              </a:rPr>
              <a:t>cùng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với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ca </a:t>
            </a:r>
            <a:r>
              <a:rPr lang="en-US" sz="2000" dirty="0" err="1">
                <a:solidFill>
                  <a:schemeClr val="bg1"/>
                </a:solidFill>
                <a:latin typeface="Times New Roman" panose="02020603050405020304" pitchFamily="18" charset="0"/>
                <a:cs typeface="Times New Roman" panose="02020603050405020304" pitchFamily="18" charset="0"/>
              </a:rPr>
              <a:t>tử</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tăng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đột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biến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dịch</a:t>
            </a:r>
            <a:r>
              <a:rPr lang="en-US" sz="2000" dirty="0">
                <a:solidFill>
                  <a:schemeClr val="bg1"/>
                </a:solidFill>
                <a:latin typeface="Times New Roman" panose="02020603050405020304" pitchFamily="18" charset="0"/>
                <a:cs typeface="Times New Roman" panose="02020603050405020304" pitchFamily="18" charset="0"/>
              </a:rPr>
              <a:t> COVID-19 </a:t>
            </a:r>
            <a:r>
              <a:rPr lang="en-US" sz="2000" dirty="0" err="1">
                <a:solidFill>
                  <a:schemeClr val="bg1"/>
                </a:solidFill>
                <a:latin typeface="Times New Roman" panose="02020603050405020304" pitchFamily="18" charset="0"/>
                <a:cs typeface="Times New Roman" panose="02020603050405020304" pitchFamily="18" charset="0"/>
              </a:rPr>
              <a:t>đã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lan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ra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toàn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bộ</a:t>
            </a:r>
            <a:r>
              <a:rPr lang="en-US" sz="2000" dirty="0">
                <a:solidFill>
                  <a:schemeClr val="bg1"/>
                </a:solidFill>
                <a:latin typeface="Times New Roman" panose="02020603050405020304" pitchFamily="18" charset="0"/>
                <a:cs typeface="Times New Roman" panose="02020603050405020304" pitchFamily="18" charset="0"/>
              </a:rPr>
              <a:t> 63 </a:t>
            </a:r>
            <a:r>
              <a:rPr lang="en-US" sz="2000" dirty="0" err="1" smtClean="0">
                <a:solidFill>
                  <a:schemeClr val="bg1"/>
                </a:solidFill>
                <a:latin typeface="Times New Roman" panose="02020603050405020304" pitchFamily="18" charset="0"/>
                <a:cs typeface="Times New Roman" panose="02020603050405020304" pitchFamily="18" charset="0"/>
              </a:rPr>
              <a:t>tỉnh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thành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Việt</a:t>
            </a:r>
            <a:r>
              <a:rPr lang="en-US" sz="2000" dirty="0">
                <a:solidFill>
                  <a:schemeClr val="bg1"/>
                </a:solidFill>
                <a:latin typeface="Times New Roman" panose="02020603050405020304" pitchFamily="18" charset="0"/>
                <a:cs typeface="Times New Roman" panose="02020603050405020304" pitchFamily="18" charset="0"/>
              </a:rPr>
              <a:t> Nam. </a:t>
            </a:r>
            <a:r>
              <a:rPr lang="en-US" sz="2000" dirty="0" err="1">
                <a:solidFill>
                  <a:schemeClr val="bg1"/>
                </a:solidFill>
                <a:latin typeface="Times New Roman" panose="02020603050405020304" pitchFamily="18" charset="0"/>
                <a:cs typeface="Times New Roman" panose="02020603050405020304" pitchFamily="18" charset="0"/>
              </a:rPr>
              <a:t>Tính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đến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ngày</a:t>
            </a:r>
            <a:r>
              <a:rPr lang="en-US" sz="2000" dirty="0">
                <a:solidFill>
                  <a:schemeClr val="bg1"/>
                </a:solidFill>
                <a:latin typeface="Times New Roman" panose="02020603050405020304" pitchFamily="18" charset="0"/>
                <a:cs typeface="Times New Roman" panose="02020603050405020304" pitchFamily="18" charset="0"/>
              </a:rPr>
              <a:t> 16 </a:t>
            </a:r>
            <a:r>
              <a:rPr lang="en-US" sz="2000" dirty="0" err="1">
                <a:solidFill>
                  <a:schemeClr val="bg1"/>
                </a:solidFill>
                <a:latin typeface="Times New Roman" panose="02020603050405020304" pitchFamily="18" charset="0"/>
                <a:cs typeface="Times New Roman" panose="02020603050405020304" pitchFamily="18" charset="0"/>
              </a:rPr>
              <a:t>tháng</a:t>
            </a:r>
            <a:r>
              <a:rPr lang="en-US" sz="2000" dirty="0">
                <a:solidFill>
                  <a:schemeClr val="bg1"/>
                </a:solidFill>
                <a:latin typeface="Times New Roman" panose="02020603050405020304" pitchFamily="18" charset="0"/>
                <a:cs typeface="Times New Roman" panose="02020603050405020304" pitchFamily="18" charset="0"/>
              </a:rPr>
              <a:t> 4 </a:t>
            </a:r>
            <a:r>
              <a:rPr lang="en-US" sz="2000" dirty="0" err="1">
                <a:solidFill>
                  <a:schemeClr val="bg1"/>
                </a:solidFill>
                <a:latin typeface="Times New Roman" panose="02020603050405020304" pitchFamily="18" charset="0"/>
                <a:cs typeface="Times New Roman" panose="02020603050405020304" pitchFamily="18" charset="0"/>
              </a:rPr>
              <a:t>năm</a:t>
            </a:r>
            <a:r>
              <a:rPr lang="en-US" sz="2000" dirty="0">
                <a:solidFill>
                  <a:schemeClr val="bg1"/>
                </a:solidFill>
                <a:latin typeface="Times New Roman" panose="02020603050405020304" pitchFamily="18" charset="0"/>
                <a:cs typeface="Times New Roman" panose="02020603050405020304" pitchFamily="18" charset="0"/>
              </a:rPr>
              <a:t> 2022, </a:t>
            </a:r>
            <a:r>
              <a:rPr lang="en-US" sz="2000" dirty="0" err="1">
                <a:solidFill>
                  <a:schemeClr val="bg1"/>
                </a:solidFill>
                <a:latin typeface="Times New Roman" panose="02020603050405020304" pitchFamily="18" charset="0"/>
                <a:cs typeface="Times New Roman" panose="02020603050405020304" pitchFamily="18" charset="0"/>
              </a:rPr>
              <a:t>Việt</a:t>
            </a:r>
            <a:r>
              <a:rPr lang="en-US" sz="2000" dirty="0">
                <a:solidFill>
                  <a:schemeClr val="bg1"/>
                </a:solidFill>
                <a:latin typeface="Times New Roman" panose="02020603050405020304" pitchFamily="18" charset="0"/>
                <a:cs typeface="Times New Roman" panose="02020603050405020304" pitchFamily="18" charset="0"/>
              </a:rPr>
              <a:t> Nam </a:t>
            </a:r>
            <a:r>
              <a:rPr lang="en-US" sz="2000" dirty="0" err="1">
                <a:solidFill>
                  <a:schemeClr val="bg1"/>
                </a:solidFill>
                <a:latin typeface="Times New Roman" panose="02020603050405020304" pitchFamily="18" charset="0"/>
                <a:cs typeface="Times New Roman" panose="02020603050405020304" pitchFamily="18" charset="0"/>
              </a:rPr>
              <a:t>đã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có</a:t>
            </a:r>
            <a:r>
              <a:rPr lang="en-US" sz="2000" dirty="0">
                <a:solidFill>
                  <a:schemeClr val="bg1"/>
                </a:solidFill>
                <a:latin typeface="Times New Roman" panose="02020603050405020304" pitchFamily="18" charset="0"/>
                <a:cs typeface="Times New Roman" panose="02020603050405020304" pitchFamily="18" charset="0"/>
              </a:rPr>
              <a:t> 10.417.887 ca </a:t>
            </a:r>
            <a:r>
              <a:rPr lang="en-US" sz="2000" dirty="0" err="1">
                <a:solidFill>
                  <a:schemeClr val="bg1"/>
                </a:solidFill>
                <a:latin typeface="Times New Roman" panose="02020603050405020304" pitchFamily="18" charset="0"/>
                <a:cs typeface="Times New Roman" panose="02020603050405020304" pitchFamily="18" charset="0"/>
              </a:rPr>
              <a:t>nhiễm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42.934 ca </a:t>
            </a:r>
            <a:r>
              <a:rPr lang="en-US" sz="2000" dirty="0" err="1">
                <a:solidFill>
                  <a:schemeClr val="bg1"/>
                </a:solidFill>
                <a:latin typeface="Times New Roman" panose="02020603050405020304" pitchFamily="18" charset="0"/>
                <a:cs typeface="Times New Roman" panose="02020603050405020304" pitchFamily="18" charset="0"/>
              </a:rPr>
              <a:t>tử</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công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chính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thức</a:t>
            </a:r>
            <a:r>
              <a:rPr lang="en-US" sz="2000" dirty="0">
                <a:solidFill>
                  <a:schemeClr val="bg1"/>
                </a:solidFill>
                <a:latin typeface="Times New Roman" panose="02020603050405020304" pitchFamily="18" charset="0"/>
                <a:cs typeface="Times New Roman" panose="02020603050405020304" pitchFamily="18" charset="0"/>
              </a:rPr>
              <a:t>.</a:t>
            </a:r>
          </a:p>
        </p:txBody>
      </p:sp>
      <p:sp>
        <p:nvSpPr>
          <p:cNvPr id="47" name="文本框 46">
            <a:extLst>
              <a:ext uri="{FF2B5EF4-FFF2-40B4-BE49-F238E27FC236}">
                <a16:creationId xmlns:a16="http://schemas.microsoft.com/office/drawing/2014/main" xmlns="" id="{55F5898B-C31C-4A17-8E95-B73C3E90C47F}"/>
              </a:ext>
            </a:extLst>
          </p:cNvPr>
          <p:cNvSpPr txBox="1"/>
          <p:nvPr/>
        </p:nvSpPr>
        <p:spPr>
          <a:xfrm>
            <a:off x="6714307" y="4868542"/>
            <a:ext cx="4728755" cy="175432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b="1" dirty="0">
                <a:solidFill>
                  <a:srgbClr val="FF0000"/>
                </a:solidFill>
                <a:latin typeface="Times New Roman" panose="02020603050405020304" pitchFamily="18" charset="0"/>
                <a:cs typeface="Times New Roman" panose="02020603050405020304" pitchFamily="18" charset="0"/>
              </a:rPr>
              <a:t>“</a:t>
            </a:r>
            <a:r>
              <a:rPr lang="en-US" b="1" dirty="0" err="1">
                <a:solidFill>
                  <a:srgbClr val="FF0000"/>
                </a:solidFill>
                <a:latin typeface="Times New Roman" panose="02020603050405020304" pitchFamily="18" charset="0"/>
                <a:cs typeface="Times New Roman" panose="02020603050405020304" pitchFamily="18" charset="0"/>
              </a:rPr>
              <a:t>Trở</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không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thể</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ngăn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được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bạn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khó</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khăn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không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thể</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dừng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được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bạn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Người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khác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không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thể</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ngăn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được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bạn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chỉ</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có</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người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duy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nhất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ngăn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cản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bạn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chính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bạn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thôi</a:t>
            </a:r>
            <a:r>
              <a:rPr lang="en-US" b="1" dirty="0">
                <a:solidFill>
                  <a:srgbClr val="FF0000"/>
                </a:solidFill>
                <a:latin typeface="Times New Roman" panose="02020603050405020304" pitchFamily="18" charset="0"/>
                <a:cs typeface="Times New Roman" panose="02020603050405020304" pitchFamily="18" charset="0"/>
              </a:rPr>
              <a:t>.” </a:t>
            </a:r>
            <a:endParaRPr lang="en-US" sz="1400" b="1" dirty="0">
              <a:solidFill>
                <a:srgbClr val="FF0000"/>
              </a:solidFill>
              <a:latin typeface="Times New Roman" panose="02020603050405020304" pitchFamily="18" charset="0"/>
              <a:ea typeface="字魂59号-创粗黑" panose="00000500000000000000"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p:tgtEl>
                                          <p:spTgt spid="47"/>
                                        </p:tgtEl>
                                        <p:attrNameLst>
                                          <p:attrName>ppt_y</p:attrName>
                                        </p:attrNameLst>
                                      </p:cBhvr>
                                      <p:tavLst>
                                        <p:tav tm="0">
                                          <p:val>
                                            <p:strVal val="#ppt_y+#ppt_h*1.125000"/>
                                          </p:val>
                                        </p:tav>
                                        <p:tav tm="100000">
                                          <p:val>
                                            <p:strVal val="#ppt_y"/>
                                          </p:val>
                                        </p:tav>
                                      </p:tavLst>
                                    </p:anim>
                                    <p:animEffect transition="in" filter="wipe(up)">
                                      <p:cBhvr>
                                        <p:cTn id="8" dur="500"/>
                                        <p:tgtEl>
                                          <p:spTgt spid="4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p:tgtEl>
                                          <p:spTgt spid="45"/>
                                        </p:tgtEl>
                                        <p:attrNameLst>
                                          <p:attrName>ppt_y</p:attrName>
                                        </p:attrNameLst>
                                      </p:cBhvr>
                                      <p:tavLst>
                                        <p:tav tm="0">
                                          <p:val>
                                            <p:strVal val="#ppt_y+#ppt_h*1.125000"/>
                                          </p:val>
                                        </p:tav>
                                        <p:tav tm="100000">
                                          <p:val>
                                            <p:strVal val="#ppt_y"/>
                                          </p:val>
                                        </p:tav>
                                      </p:tavLst>
                                    </p:anim>
                                    <p:animEffect transition="in" filter="wipe(up)">
                                      <p:cBhvr>
                                        <p:cTn id="1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p:bldP spid="47"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688" y="992777"/>
            <a:ext cx="6363065" cy="3579224"/>
          </a:xfrm>
          <a:prstGeom prst="rect">
            <a:avLst/>
          </a:prstGeom>
        </p:spPr>
      </p:pic>
      <p:sp>
        <p:nvSpPr>
          <p:cNvPr id="43" name="文本框 42">
            <a:extLst>
              <a:ext uri="{FF2B5EF4-FFF2-40B4-BE49-F238E27FC236}">
                <a16:creationId xmlns:a16="http://schemas.microsoft.com/office/drawing/2014/main" xmlns="" id="{499BAD50-20B3-4155-9072-6FCBFE81FF1E}"/>
              </a:ext>
            </a:extLst>
          </p:cNvPr>
          <p:cNvSpPr txBox="1"/>
          <p:nvPr/>
        </p:nvSpPr>
        <p:spPr>
          <a:xfrm>
            <a:off x="928259" y="161674"/>
            <a:ext cx="2249334" cy="584775"/>
          </a:xfrm>
          <a:prstGeom prst="rect">
            <a:avLst/>
          </a:prstGeom>
          <a:noFill/>
        </p:spPr>
        <p:txBody>
          <a:bodyPr wrap="none" rtlCol="0">
            <a:spAutoFit/>
          </a:bodyPr>
          <a:lstStyle/>
          <a:p>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I. MỞ ĐẦU</a:t>
            </a:r>
            <a:endParaRPr lang="zh-CN" altLang="en-US" sz="3200" b="1"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44" name="任意多边形: 形状 43">
            <a:extLst>
              <a:ext uri="{FF2B5EF4-FFF2-40B4-BE49-F238E27FC236}">
                <a16:creationId xmlns:a16="http://schemas.microsoft.com/office/drawing/2014/main" xmlns="" id="{D83CFBB1-58DA-48F4-8BB5-2C7A2BF58632}"/>
              </a:ext>
            </a:extLst>
          </p:cNvPr>
          <p:cNvSpPr/>
          <p:nvPr/>
        </p:nvSpPr>
        <p:spPr>
          <a:xfrm flipH="1" flipV="1">
            <a:off x="-1" y="0"/>
            <a:ext cx="839755" cy="746449"/>
          </a:xfrm>
          <a:custGeom>
            <a:avLst/>
            <a:gdLst>
              <a:gd name="connsiteX0" fmla="*/ 2347445 w 4431371"/>
              <a:gd name="connsiteY0" fmla="*/ 1508 h 4920571"/>
              <a:gd name="connsiteX1" fmla="*/ 3923907 w 4431371"/>
              <a:gd name="connsiteY1" fmla="*/ 722735 h 4920571"/>
              <a:gd name="connsiteX2" fmla="*/ 4431371 w 4431371"/>
              <a:gd name="connsiteY2" fmla="*/ 1268525 h 4920571"/>
              <a:gd name="connsiteX3" fmla="*/ 4431371 w 4431371"/>
              <a:gd name="connsiteY3" fmla="*/ 4719837 h 4920571"/>
              <a:gd name="connsiteX4" fmla="*/ 4230637 w 4431371"/>
              <a:gd name="connsiteY4" fmla="*/ 4920571 h 4920571"/>
              <a:gd name="connsiteX5" fmla="*/ 1641231 w 4431371"/>
              <a:gd name="connsiteY5" fmla="*/ 4920571 h 4920571"/>
              <a:gd name="connsiteX6" fmla="*/ 606250 w 4431371"/>
              <a:gd name="connsiteY6" fmla="*/ 3807423 h 4920571"/>
              <a:gd name="connsiteX7" fmla="*/ 722734 w 4431371"/>
              <a:gd name="connsiteY7" fmla="*/ 606250 h 4920571"/>
              <a:gd name="connsiteX8" fmla="*/ 2347445 w 4431371"/>
              <a:gd name="connsiteY8" fmla="*/ 1508 h 49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371" h="4920571">
                <a:moveTo>
                  <a:pt x="2347445" y="1508"/>
                </a:moveTo>
                <a:cubicBezTo>
                  <a:pt x="2926744" y="22588"/>
                  <a:pt x="3498000" y="264662"/>
                  <a:pt x="3923907" y="722735"/>
                </a:cubicBezTo>
                <a:lnTo>
                  <a:pt x="4431371" y="1268525"/>
                </a:lnTo>
                <a:lnTo>
                  <a:pt x="4431371" y="4719837"/>
                </a:lnTo>
                <a:cubicBezTo>
                  <a:pt x="4431371" y="4830699"/>
                  <a:pt x="4341499" y="4920571"/>
                  <a:pt x="4230637" y="4920571"/>
                </a:cubicBezTo>
                <a:lnTo>
                  <a:pt x="1641231" y="4920571"/>
                </a:lnTo>
                <a:lnTo>
                  <a:pt x="606250" y="3807423"/>
                </a:lnTo>
                <a:cubicBezTo>
                  <a:pt x="-245563" y="2891277"/>
                  <a:pt x="-193411" y="1458063"/>
                  <a:pt x="722734" y="606250"/>
                </a:cubicBezTo>
                <a:cubicBezTo>
                  <a:pt x="1180807" y="180344"/>
                  <a:pt x="1768147" y="-19572"/>
                  <a:pt x="2347445" y="1508"/>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4" name="矩形 3">
            <a:extLst>
              <a:ext uri="{FF2B5EF4-FFF2-40B4-BE49-F238E27FC236}">
                <a16:creationId xmlns:a16="http://schemas.microsoft.com/office/drawing/2014/main" xmlns="" id="{3F392576-5FC9-49ED-99AD-4F7B0508312C}"/>
              </a:ext>
            </a:extLst>
          </p:cNvPr>
          <p:cNvSpPr/>
          <p:nvPr/>
        </p:nvSpPr>
        <p:spPr>
          <a:xfrm>
            <a:off x="248194" y="992777"/>
            <a:ext cx="5387495" cy="5630091"/>
          </a:xfrm>
          <a:prstGeom prst="rect">
            <a:avLst/>
          </a:prstGeom>
          <a:solidFill>
            <a:srgbClr val="37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xmlns="" id="{91858BEB-6057-44C9-9B4E-5C2194D1BABE}"/>
              </a:ext>
            </a:extLst>
          </p:cNvPr>
          <p:cNvSpPr/>
          <p:nvPr/>
        </p:nvSpPr>
        <p:spPr>
          <a:xfrm rot="19010966">
            <a:off x="5098972" y="4035283"/>
            <a:ext cx="1073432" cy="1073432"/>
          </a:xfrm>
          <a:prstGeom prst="rect">
            <a:avLst/>
          </a:prstGeom>
          <a:solidFill>
            <a:srgbClr val="63D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a:extLst>
              <a:ext uri="{FF2B5EF4-FFF2-40B4-BE49-F238E27FC236}">
                <a16:creationId xmlns:a16="http://schemas.microsoft.com/office/drawing/2014/main" xmlns="" id="{853A1628-7367-49B4-8081-9278B53F5C6C}"/>
              </a:ext>
            </a:extLst>
          </p:cNvPr>
          <p:cNvSpPr txBox="1"/>
          <p:nvPr/>
        </p:nvSpPr>
        <p:spPr>
          <a:xfrm>
            <a:off x="308153" y="1033464"/>
            <a:ext cx="5185956" cy="563231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just"/>
            <a:r>
              <a:rPr lang="en-US" sz="2000" dirty="0" smtClean="0">
                <a:solidFill>
                  <a:schemeClr val="bg1"/>
                </a:solidFill>
                <a:latin typeface="Times New Roman" panose="02020603050405020304" pitchFamily="18" charset="0"/>
                <a:cs typeface="Times New Roman" panose="02020603050405020304" pitchFamily="18" charset="0"/>
              </a:rPr>
              <a:t>	Do </a:t>
            </a:r>
            <a:r>
              <a:rPr lang="en-US" sz="2000" dirty="0" err="1">
                <a:solidFill>
                  <a:schemeClr val="bg1"/>
                </a:solidFill>
                <a:latin typeface="Times New Roman" panose="02020603050405020304" pitchFamily="18" charset="0"/>
                <a:cs typeface="Times New Roman" panose="02020603050405020304" pitchFamily="18" charset="0"/>
              </a:rPr>
              <a:t>tình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dịch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bệnh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diễn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biến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phức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tạp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trường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phải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chuyển</a:t>
            </a:r>
            <a:r>
              <a:rPr lang="en-US" sz="2000" dirty="0">
                <a:solidFill>
                  <a:schemeClr val="bg1"/>
                </a:solidFill>
                <a:latin typeface="Times New Roman" panose="02020603050405020304" pitchFamily="18" charset="0"/>
                <a:cs typeface="Times New Roman" panose="02020603050405020304" pitchFamily="18" charset="0"/>
              </a:rPr>
              <a:t> sang </a:t>
            </a:r>
            <a:r>
              <a:rPr lang="en-US" sz="2000" dirty="0" err="1">
                <a:solidFill>
                  <a:schemeClr val="bg1"/>
                </a:solidFill>
                <a:latin typeface="Times New Roman" panose="02020603050405020304" pitchFamily="18" charset="0"/>
                <a:cs typeface="Times New Roman" panose="02020603050405020304" pitchFamily="18" charset="0"/>
              </a:rPr>
              <a:t>dạy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tuyến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sinh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không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đến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trường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kế</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hoạch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tập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bị</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đảo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lộn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dịch</a:t>
            </a:r>
            <a:r>
              <a:rPr lang="en-US" sz="2000" dirty="0">
                <a:solidFill>
                  <a:schemeClr val="bg1"/>
                </a:solidFill>
                <a:latin typeface="Times New Roman" panose="02020603050405020304" pitchFamily="18" charset="0"/>
                <a:cs typeface="Times New Roman" panose="02020603050405020304" pitchFamily="18" charset="0"/>
              </a:rPr>
              <a:t> Covid-19 </a:t>
            </a:r>
            <a:r>
              <a:rPr lang="en-US" sz="2000" dirty="0" err="1">
                <a:solidFill>
                  <a:schemeClr val="bg1"/>
                </a:solidFill>
                <a:latin typeface="Times New Roman" panose="02020603050405020304" pitchFamily="18" charset="0"/>
                <a:cs typeface="Times New Roman" panose="02020603050405020304" pitchFamily="18" charset="0"/>
              </a:rPr>
              <a:t>đặt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ra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sinh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giáo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viên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thật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nhiều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thách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thức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toán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chất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lượng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giáo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dục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luôn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điều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trở</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đối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với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quản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lý</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giáo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dục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nói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chung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cũng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như</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đối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với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người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giáo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viên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nói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riêng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Chất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lượng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giáo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dục</a:t>
            </a:r>
            <a:r>
              <a:rPr lang="en-US" sz="2000" dirty="0">
                <a:solidFill>
                  <a:schemeClr val="bg1"/>
                </a:solidFill>
                <a:latin typeface="Times New Roman" panose="02020603050405020304" pitchFamily="18" charset="0"/>
                <a:cs typeface="Times New Roman" panose="02020603050405020304" pitchFamily="18" charset="0"/>
              </a:rPr>
              <a:t> ở </a:t>
            </a:r>
            <a:r>
              <a:rPr lang="en-US" sz="2000" dirty="0" err="1">
                <a:solidFill>
                  <a:schemeClr val="bg1"/>
                </a:solidFill>
                <a:latin typeface="Times New Roman" panose="02020603050405020304" pitchFamily="18" charset="0"/>
                <a:cs typeface="Times New Roman" panose="02020603050405020304" pitchFamily="18" charset="0"/>
              </a:rPr>
              <a:t>trường</a:t>
            </a:r>
            <a:r>
              <a:rPr lang="en-US" sz="2000" dirty="0">
                <a:solidFill>
                  <a:schemeClr val="bg1"/>
                </a:solidFill>
                <a:latin typeface="Times New Roman" panose="02020603050405020304" pitchFamily="18" charset="0"/>
                <a:cs typeface="Times New Roman" panose="02020603050405020304" pitchFamily="18" charset="0"/>
              </a:rPr>
              <a:t> THCS,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biệt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chất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lượng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môn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toán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luôn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quan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tâm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hàng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đầu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sự</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chỉ</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đạo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người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bộ</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quản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lý</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trường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người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giáo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viên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tiếp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giảng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dạy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thế</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nào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nâng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cao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chất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lượng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môn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toán</a:t>
            </a:r>
            <a:r>
              <a:rPr lang="en-US" sz="2000" dirty="0">
                <a:solidFill>
                  <a:schemeClr val="bg1"/>
                </a:solidFill>
                <a:latin typeface="Times New Roman" panose="02020603050405020304" pitchFamily="18" charset="0"/>
                <a:cs typeface="Times New Roman" panose="02020603050405020304" pitchFamily="18" charset="0"/>
              </a:rPr>
              <a:t> ở </a:t>
            </a:r>
            <a:r>
              <a:rPr lang="en-US" sz="2000" dirty="0" err="1">
                <a:solidFill>
                  <a:schemeClr val="bg1"/>
                </a:solidFill>
                <a:latin typeface="Times New Roman" panose="02020603050405020304" pitchFamily="18" charset="0"/>
                <a:cs typeface="Times New Roman" panose="02020603050405020304" pitchFamily="18" charset="0"/>
              </a:rPr>
              <a:t>trường</a:t>
            </a:r>
            <a:r>
              <a:rPr lang="en-US" sz="2000" dirty="0">
                <a:solidFill>
                  <a:schemeClr val="bg1"/>
                </a:solidFill>
                <a:latin typeface="Times New Roman" panose="02020603050405020304" pitchFamily="18" charset="0"/>
                <a:cs typeface="Times New Roman" panose="02020603050405020304" pitchFamily="18" charset="0"/>
              </a:rPr>
              <a:t> THCS </a:t>
            </a:r>
            <a:r>
              <a:rPr lang="en-US" sz="2000" dirty="0" err="1">
                <a:solidFill>
                  <a:schemeClr val="bg1"/>
                </a:solidFill>
                <a:latin typeface="Times New Roman" panose="02020603050405020304" pitchFamily="18" charset="0"/>
                <a:cs typeface="Times New Roman" panose="02020603050405020304" pitchFamily="18" charset="0"/>
              </a:rPr>
              <a:t>đây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câu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hỏi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không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mới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nhưng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câu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lời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thì</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luôn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đề</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nóng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bộ</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quản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lý</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giáo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viên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dạy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toán</a:t>
            </a:r>
            <a:r>
              <a:rPr lang="en-US" sz="2000" dirty="0">
                <a:solidFill>
                  <a:schemeClr val="bg1"/>
                </a:solidFill>
                <a:latin typeface="Times New Roman" panose="02020603050405020304" pitchFamily="18" charset="0"/>
                <a:cs typeface="Times New Roman" panose="02020603050405020304" pitchFamily="18" charset="0"/>
              </a:rPr>
              <a:t> ở </a:t>
            </a:r>
            <a:r>
              <a:rPr lang="en-US" sz="2000" dirty="0" err="1">
                <a:solidFill>
                  <a:schemeClr val="bg1"/>
                </a:solidFill>
                <a:latin typeface="Times New Roman" panose="02020603050405020304" pitchFamily="18" charset="0"/>
                <a:cs typeface="Times New Roman" panose="02020603050405020304" pitchFamily="18" charset="0"/>
              </a:rPr>
              <a:t>trường</a:t>
            </a:r>
            <a:r>
              <a:rPr lang="en-US" sz="2000" dirty="0">
                <a:solidFill>
                  <a:schemeClr val="bg1"/>
                </a:solidFill>
                <a:latin typeface="Times New Roman" panose="02020603050405020304" pitchFamily="18" charset="0"/>
                <a:cs typeface="Times New Roman" panose="02020603050405020304" pitchFamily="18" charset="0"/>
              </a:rPr>
              <a:t> THCS </a:t>
            </a:r>
            <a:r>
              <a:rPr lang="en-US" sz="2000" dirty="0" err="1">
                <a:solidFill>
                  <a:schemeClr val="bg1"/>
                </a:solidFill>
                <a:latin typeface="Times New Roman" panose="02020603050405020304" pitchFamily="18" charset="0"/>
                <a:cs typeface="Times New Roman" panose="02020603050405020304" pitchFamily="18" charset="0"/>
              </a:rPr>
              <a:t>trăn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trở</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hiện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mục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tiêu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tôi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ra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giải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pháp</a:t>
            </a:r>
            <a:r>
              <a:rPr lang="en-US" sz="2000" dirty="0">
                <a:solidFill>
                  <a:schemeClr val="bg1"/>
                </a:solidFill>
                <a:latin typeface="Times New Roman" panose="02020603050405020304" pitchFamily="18" charset="0"/>
                <a:cs typeface="Times New Roman" panose="02020603050405020304" pitchFamily="18" charset="0"/>
              </a:rPr>
              <a:t>:  </a:t>
            </a:r>
          </a:p>
        </p:txBody>
      </p:sp>
      <p:sp>
        <p:nvSpPr>
          <p:cNvPr id="47" name="文本框 46">
            <a:extLst>
              <a:ext uri="{FF2B5EF4-FFF2-40B4-BE49-F238E27FC236}">
                <a16:creationId xmlns:a16="http://schemas.microsoft.com/office/drawing/2014/main" xmlns="" id="{55F5898B-C31C-4A17-8E95-B73C3E90C47F}"/>
              </a:ext>
            </a:extLst>
          </p:cNvPr>
          <p:cNvSpPr txBox="1"/>
          <p:nvPr/>
        </p:nvSpPr>
        <p:spPr>
          <a:xfrm>
            <a:off x="6394325" y="4868542"/>
            <a:ext cx="5223052" cy="144655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sz="2200" b="1" dirty="0">
                <a:solidFill>
                  <a:srgbClr val="FF0000"/>
                </a:solidFill>
                <a:latin typeface="Times New Roman" panose="02020603050405020304" pitchFamily="18" charset="0"/>
                <a:cs typeface="Times New Roman" panose="02020603050405020304" pitchFamily="18" charset="0"/>
              </a:rPr>
              <a:t>“HỖ TRỢ HỌC SINH HỌC TRỰC TUYẾN HIỆU QUẢ THÔNG QUA ỨNG DỤNG PHẦN MỀM OPEN BROADCASTER SOFTWARE (OBS)”</a:t>
            </a:r>
            <a:endParaRPr lang="en-US"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233725"/>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ppt_y</p:attrName>
                                        </p:attrNameLst>
                                      </p:cBhvr>
                                      <p:tavLst>
                                        <p:tav tm="0">
                                          <p:val>
                                            <p:strVal val="#ppt_y+#ppt_h*1.125000"/>
                                          </p:val>
                                        </p:tav>
                                        <p:tav tm="100000">
                                          <p:val>
                                            <p:strVal val="#ppt_y"/>
                                          </p:val>
                                        </p:tav>
                                      </p:tavLst>
                                    </p:anim>
                                    <p:animEffect transition="in" filter="wipe(up)">
                                      <p:cBhvr>
                                        <p:cTn id="8" dur="500"/>
                                        <p:tgtEl>
                                          <p:spTgt spid="4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p:tgtEl>
                                          <p:spTgt spid="47"/>
                                        </p:tgtEl>
                                        <p:attrNameLst>
                                          <p:attrName>ppt_y</p:attrName>
                                        </p:attrNameLst>
                                      </p:cBhvr>
                                      <p:tavLst>
                                        <p:tav tm="0">
                                          <p:val>
                                            <p:strVal val="#ppt_y+#ppt_h*1.125000"/>
                                          </p:val>
                                        </p:tav>
                                        <p:tav tm="100000">
                                          <p:val>
                                            <p:strVal val="#ppt_y"/>
                                          </p:val>
                                        </p:tav>
                                      </p:tavLst>
                                    </p:anim>
                                    <p:animEffect transition="in" filter="wipe(up)">
                                      <p:cBhvr>
                                        <p:cTn id="1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p:bldP spid="47"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a:extLst>
              <a:ext uri="{FF2B5EF4-FFF2-40B4-BE49-F238E27FC236}">
                <a16:creationId xmlns:a16="http://schemas.microsoft.com/office/drawing/2014/main" xmlns="" id="{1522DA40-20F4-42B2-A7C5-321A15A07781}"/>
              </a:ext>
            </a:extLst>
          </p:cNvPr>
          <p:cNvSpPr/>
          <p:nvPr/>
        </p:nvSpPr>
        <p:spPr>
          <a:xfrm flipH="1">
            <a:off x="8325349" y="1"/>
            <a:ext cx="3866651" cy="3619499"/>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2" name="任意多边形: 形状 11">
            <a:extLst>
              <a:ext uri="{FF2B5EF4-FFF2-40B4-BE49-F238E27FC236}">
                <a16:creationId xmlns:a16="http://schemas.microsoft.com/office/drawing/2014/main" xmlns="" id="{9CE3EDD2-8F80-4510-A9EF-3D50B15F3D34}"/>
              </a:ext>
            </a:extLst>
          </p:cNvPr>
          <p:cNvSpPr/>
          <p:nvPr/>
        </p:nvSpPr>
        <p:spPr>
          <a:xfrm rot="16200000">
            <a:off x="-134929" y="2771052"/>
            <a:ext cx="4221877" cy="3952019"/>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3" name="矩形: 圆角 12">
            <a:extLst>
              <a:ext uri="{FF2B5EF4-FFF2-40B4-BE49-F238E27FC236}">
                <a16:creationId xmlns:a16="http://schemas.microsoft.com/office/drawing/2014/main" xmlns="" id="{0B433672-E22D-4663-B38E-6EB46896DA8B}"/>
              </a:ext>
            </a:extLst>
          </p:cNvPr>
          <p:cNvSpPr/>
          <p:nvPr/>
        </p:nvSpPr>
        <p:spPr>
          <a:xfrm>
            <a:off x="585483" y="609304"/>
            <a:ext cx="11095418" cy="5654474"/>
          </a:xfrm>
          <a:prstGeom prst="roundRect">
            <a:avLst>
              <a:gd name="adj" fmla="val 3550"/>
            </a:avLst>
          </a:prstGeom>
          <a:gradFill flip="none" rotWithShape="1">
            <a:gsLst>
              <a:gs pos="100000">
                <a:schemeClr val="bg1"/>
              </a:gs>
              <a:gs pos="0">
                <a:schemeClr val="bg1"/>
              </a:gs>
            </a:gsLst>
            <a:lin ang="5400000" scaled="1"/>
            <a:tileRect/>
          </a:gradFill>
          <a:ln>
            <a:noFill/>
          </a:ln>
          <a:effectLst>
            <a:outerShdw blurRad="508000" dist="63500" dir="5400000" algn="t" rotWithShape="0">
              <a:srgbClr val="2E655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7" name="任意多边形: 形状 16">
            <a:extLst>
              <a:ext uri="{FF2B5EF4-FFF2-40B4-BE49-F238E27FC236}">
                <a16:creationId xmlns:a16="http://schemas.microsoft.com/office/drawing/2014/main" xmlns="" id="{D3409FB0-D34A-445E-9351-F056632CC57A}"/>
              </a:ext>
            </a:extLst>
          </p:cNvPr>
          <p:cNvSpPr/>
          <p:nvPr/>
        </p:nvSpPr>
        <p:spPr>
          <a:xfrm>
            <a:off x="585483" y="6057900"/>
            <a:ext cx="11095418" cy="205878"/>
          </a:xfrm>
          <a:custGeom>
            <a:avLst/>
            <a:gdLst>
              <a:gd name="connsiteX0" fmla="*/ 0 w 11095418"/>
              <a:gd name="connsiteY0" fmla="*/ 0 h 205878"/>
              <a:gd name="connsiteX1" fmla="*/ 11095418 w 11095418"/>
              <a:gd name="connsiteY1" fmla="*/ 0 h 205878"/>
              <a:gd name="connsiteX2" fmla="*/ 11095418 w 11095418"/>
              <a:gd name="connsiteY2" fmla="*/ 5144 h 205878"/>
              <a:gd name="connsiteX3" fmla="*/ 10894684 w 11095418"/>
              <a:gd name="connsiteY3" fmla="*/ 205878 h 205878"/>
              <a:gd name="connsiteX4" fmla="*/ 200734 w 11095418"/>
              <a:gd name="connsiteY4" fmla="*/ 205878 h 205878"/>
              <a:gd name="connsiteX5" fmla="*/ 0 w 11095418"/>
              <a:gd name="connsiteY5" fmla="*/ 5144 h 2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5418" h="205878">
                <a:moveTo>
                  <a:pt x="0" y="0"/>
                </a:moveTo>
                <a:lnTo>
                  <a:pt x="11095418" y="0"/>
                </a:lnTo>
                <a:lnTo>
                  <a:pt x="11095418" y="5144"/>
                </a:lnTo>
                <a:cubicBezTo>
                  <a:pt x="11095418" y="116006"/>
                  <a:pt x="11005546" y="205878"/>
                  <a:pt x="10894684" y="205878"/>
                </a:cubicBezTo>
                <a:lnTo>
                  <a:pt x="200734" y="205878"/>
                </a:lnTo>
                <a:cubicBezTo>
                  <a:pt x="89872" y="205878"/>
                  <a:pt x="0" y="116006"/>
                  <a:pt x="0" y="5144"/>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98" name="椭圆 197">
            <a:extLst>
              <a:ext uri="{FF2B5EF4-FFF2-40B4-BE49-F238E27FC236}">
                <a16:creationId xmlns:a16="http://schemas.microsoft.com/office/drawing/2014/main" xmlns="" id="{5CC628F4-0F2B-46D2-9C98-4B1C2300FC0C}"/>
              </a:ext>
            </a:extLst>
          </p:cNvPr>
          <p:cNvSpPr/>
          <p:nvPr/>
        </p:nvSpPr>
        <p:spPr>
          <a:xfrm>
            <a:off x="5902394" y="4696073"/>
            <a:ext cx="1015624" cy="1015624"/>
          </a:xfrm>
          <a:prstGeom prst="ellipse">
            <a:avLst/>
          </a:prstGeom>
          <a:solidFill>
            <a:srgbClr val="2E655F">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99" name="椭圆 198">
            <a:extLst>
              <a:ext uri="{FF2B5EF4-FFF2-40B4-BE49-F238E27FC236}">
                <a16:creationId xmlns:a16="http://schemas.microsoft.com/office/drawing/2014/main" xmlns="" id="{D4359CAF-62E4-4B13-824F-319C2C34BC6A}"/>
              </a:ext>
            </a:extLst>
          </p:cNvPr>
          <p:cNvSpPr/>
          <p:nvPr/>
        </p:nvSpPr>
        <p:spPr>
          <a:xfrm>
            <a:off x="6965727" y="1124204"/>
            <a:ext cx="465073" cy="465073"/>
          </a:xfrm>
          <a:prstGeom prst="ellipse">
            <a:avLst/>
          </a:prstGeom>
          <a:solidFill>
            <a:srgbClr val="2E655F">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30" name="矩形 259">
            <a:extLst>
              <a:ext uri="{FF2B5EF4-FFF2-40B4-BE49-F238E27FC236}">
                <a16:creationId xmlns:a16="http://schemas.microsoft.com/office/drawing/2014/main" xmlns="" id="{244A3B84-BD5A-42E6-AC13-B675C458FFA5}"/>
              </a:ext>
            </a:extLst>
          </p:cNvPr>
          <p:cNvSpPr>
            <a:spLocks noChangeArrowheads="1"/>
          </p:cNvSpPr>
          <p:nvPr/>
        </p:nvSpPr>
        <p:spPr bwMode="auto">
          <a:xfrm>
            <a:off x="742951" y="2266950"/>
            <a:ext cx="10763250" cy="129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2800" b="1" dirty="0" smtClean="0">
                <a:solidFill>
                  <a:schemeClr val="tx1">
                    <a:lumMod val="75000"/>
                    <a:lumOff val="2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Source Han Serif SC" panose="02020400000000000000" pitchFamily="18" charset="-122"/>
              </a:rPr>
              <a:t>“HỖ TRỢ HỌC SINH HỌC TRỰC TUYẾN HIỆU QUẢ THÔNG QUA ỨNG DỤNG PHẦN MỀM OPEN BROADCASTER SOFTWARE”</a:t>
            </a:r>
            <a:endParaRPr lang="en-US" altLang="zh-CN" sz="2800" b="1" dirty="0">
              <a:solidFill>
                <a:schemeClr val="tx1">
                  <a:lumMod val="75000"/>
                  <a:lumOff val="2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Source Han Serif SC" panose="02020400000000000000" pitchFamily="18" charset="-122"/>
            </a:endParaRPr>
          </a:p>
        </p:txBody>
      </p:sp>
      <p:sp>
        <p:nvSpPr>
          <p:cNvPr id="131" name="矩形 259">
            <a:extLst>
              <a:ext uri="{FF2B5EF4-FFF2-40B4-BE49-F238E27FC236}">
                <a16:creationId xmlns:a16="http://schemas.microsoft.com/office/drawing/2014/main" xmlns="" id="{F05094A2-FA24-4D54-8169-F8EE3BC9E58C}"/>
              </a:ext>
            </a:extLst>
          </p:cNvPr>
          <p:cNvSpPr>
            <a:spLocks noChangeArrowheads="1"/>
          </p:cNvSpPr>
          <p:nvPr/>
        </p:nvSpPr>
        <p:spPr bwMode="auto">
          <a:xfrm>
            <a:off x="3015873" y="1493252"/>
            <a:ext cx="5773042"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3600" b="1" dirty="0" smtClean="0">
                <a:solidFill>
                  <a:srgbClr val="FF0000"/>
                </a:solidFill>
                <a:latin typeface="Times New Roman" panose="02020603050405020304" pitchFamily="18" charset="0"/>
                <a:ea typeface="字魂59号-创粗黑" panose="00000500000000000000" pitchFamily="2" charset="-122"/>
                <a:cs typeface="Times New Roman" panose="02020603050405020304" pitchFamily="18" charset="0"/>
                <a:sym typeface="Source Han Serif SC" panose="02020400000000000000" pitchFamily="18" charset="-122"/>
              </a:rPr>
              <a:t>GIẢI PHÁP</a:t>
            </a:r>
            <a:endParaRPr lang="en-US" altLang="zh-CN" sz="3600" b="1" dirty="0">
              <a:solidFill>
                <a:srgbClr val="FF0000"/>
              </a:solidFill>
              <a:latin typeface="Times New Roman" panose="02020603050405020304" pitchFamily="18" charset="0"/>
              <a:ea typeface="字魂59号-创粗黑" panose="00000500000000000000" pitchFamily="2" charset="-122"/>
              <a:cs typeface="Times New Roman" panose="02020603050405020304" pitchFamily="18" charset="0"/>
              <a:sym typeface="Source Han Serif SC" panose="02020400000000000000" pitchFamily="18" charset="-122"/>
            </a:endParaRPr>
          </a:p>
        </p:txBody>
      </p:sp>
      <p:pic>
        <p:nvPicPr>
          <p:cNvPr id="1026" name="Picture 2" descr="obs-logo-pn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499" y="3856226"/>
            <a:ext cx="41338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594855"/>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53" presetClass="entr" presetSubtype="16" fill="hold" grpId="0" nodeType="afterEffect">
                                  <p:stCondLst>
                                    <p:cond delay="0"/>
                                  </p:stCondLst>
                                  <p:childTnLst>
                                    <p:set>
                                      <p:cBhvr>
                                        <p:cTn id="17" dur="1" fill="hold">
                                          <p:stCondLst>
                                            <p:cond delay="0"/>
                                          </p:stCondLst>
                                        </p:cTn>
                                        <p:tgtEl>
                                          <p:spTgt spid="199"/>
                                        </p:tgtEl>
                                        <p:attrNameLst>
                                          <p:attrName>style.visibility</p:attrName>
                                        </p:attrNameLst>
                                      </p:cBhvr>
                                      <p:to>
                                        <p:strVal val="visible"/>
                                      </p:to>
                                    </p:set>
                                    <p:anim calcmode="lin" valueType="num">
                                      <p:cBhvr>
                                        <p:cTn id="18" dur="500" fill="hold"/>
                                        <p:tgtEl>
                                          <p:spTgt spid="199"/>
                                        </p:tgtEl>
                                        <p:attrNameLst>
                                          <p:attrName>ppt_w</p:attrName>
                                        </p:attrNameLst>
                                      </p:cBhvr>
                                      <p:tavLst>
                                        <p:tav tm="0">
                                          <p:val>
                                            <p:fltVal val="0"/>
                                          </p:val>
                                        </p:tav>
                                        <p:tav tm="100000">
                                          <p:val>
                                            <p:strVal val="#ppt_w"/>
                                          </p:val>
                                        </p:tav>
                                      </p:tavLst>
                                    </p:anim>
                                    <p:anim calcmode="lin" valueType="num">
                                      <p:cBhvr>
                                        <p:cTn id="19" dur="500" fill="hold"/>
                                        <p:tgtEl>
                                          <p:spTgt spid="199"/>
                                        </p:tgtEl>
                                        <p:attrNameLst>
                                          <p:attrName>ppt_h</p:attrName>
                                        </p:attrNameLst>
                                      </p:cBhvr>
                                      <p:tavLst>
                                        <p:tav tm="0">
                                          <p:val>
                                            <p:fltVal val="0"/>
                                          </p:val>
                                        </p:tav>
                                        <p:tav tm="100000">
                                          <p:val>
                                            <p:strVal val="#ppt_h"/>
                                          </p:val>
                                        </p:tav>
                                      </p:tavLst>
                                    </p:anim>
                                    <p:animEffect transition="in" filter="fade">
                                      <p:cBhvr>
                                        <p:cTn id="20" dur="500"/>
                                        <p:tgtEl>
                                          <p:spTgt spid="19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8"/>
                                        </p:tgtEl>
                                        <p:attrNameLst>
                                          <p:attrName>style.visibility</p:attrName>
                                        </p:attrNameLst>
                                      </p:cBhvr>
                                      <p:to>
                                        <p:strVal val="visible"/>
                                      </p:to>
                                    </p:set>
                                    <p:anim calcmode="lin" valueType="num">
                                      <p:cBhvr>
                                        <p:cTn id="23" dur="500" fill="hold"/>
                                        <p:tgtEl>
                                          <p:spTgt spid="198"/>
                                        </p:tgtEl>
                                        <p:attrNameLst>
                                          <p:attrName>ppt_w</p:attrName>
                                        </p:attrNameLst>
                                      </p:cBhvr>
                                      <p:tavLst>
                                        <p:tav tm="0">
                                          <p:val>
                                            <p:fltVal val="0"/>
                                          </p:val>
                                        </p:tav>
                                        <p:tav tm="100000">
                                          <p:val>
                                            <p:strVal val="#ppt_w"/>
                                          </p:val>
                                        </p:tav>
                                      </p:tavLst>
                                    </p:anim>
                                    <p:anim calcmode="lin" valueType="num">
                                      <p:cBhvr>
                                        <p:cTn id="24" dur="500" fill="hold"/>
                                        <p:tgtEl>
                                          <p:spTgt spid="198"/>
                                        </p:tgtEl>
                                        <p:attrNameLst>
                                          <p:attrName>ppt_h</p:attrName>
                                        </p:attrNameLst>
                                      </p:cBhvr>
                                      <p:tavLst>
                                        <p:tav tm="0">
                                          <p:val>
                                            <p:fltVal val="0"/>
                                          </p:val>
                                        </p:tav>
                                        <p:tav tm="100000">
                                          <p:val>
                                            <p:strVal val="#ppt_h"/>
                                          </p:val>
                                        </p:tav>
                                      </p:tavLst>
                                    </p:anim>
                                    <p:animEffect transition="in" filter="fade">
                                      <p:cBhvr>
                                        <p:cTn id="25" dur="500"/>
                                        <p:tgtEl>
                                          <p:spTgt spid="198"/>
                                        </p:tgtEl>
                                      </p:cBhvr>
                                    </p:animEffect>
                                  </p:childTnLst>
                                </p:cTn>
                              </p:par>
                            </p:childTnLst>
                          </p:cTn>
                        </p:par>
                        <p:par>
                          <p:cTn id="26" fill="hold">
                            <p:stCondLst>
                              <p:cond delay="12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31"/>
                                        </p:tgtEl>
                                        <p:attrNameLst>
                                          <p:attrName>style.visibility</p:attrName>
                                        </p:attrNameLst>
                                      </p:cBhvr>
                                      <p:to>
                                        <p:strVal val="visible"/>
                                      </p:to>
                                    </p:set>
                                    <p:anim calcmode="lin" valueType="num">
                                      <p:cBhvr>
                                        <p:cTn id="29" dur="500" fill="hold"/>
                                        <p:tgtEl>
                                          <p:spTgt spid="131"/>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31"/>
                                        </p:tgtEl>
                                        <p:attrNameLst>
                                          <p:attrName>ppt_y</p:attrName>
                                        </p:attrNameLst>
                                      </p:cBhvr>
                                      <p:tavLst>
                                        <p:tav tm="0">
                                          <p:val>
                                            <p:strVal val="#ppt_y"/>
                                          </p:val>
                                        </p:tav>
                                        <p:tav tm="100000">
                                          <p:val>
                                            <p:strVal val="#ppt_y"/>
                                          </p:val>
                                        </p:tav>
                                      </p:tavLst>
                                    </p:anim>
                                    <p:anim calcmode="lin" valueType="num">
                                      <p:cBhvr>
                                        <p:cTn id="31" dur="500" fill="hold"/>
                                        <p:tgtEl>
                                          <p:spTgt spid="131"/>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3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31"/>
                                        </p:tgtEl>
                                      </p:cBhvr>
                                    </p:animEffect>
                                  </p:childTnLst>
                                </p:cTn>
                              </p:par>
                            </p:childTnLst>
                          </p:cTn>
                        </p:par>
                        <p:par>
                          <p:cTn id="34" fill="hold">
                            <p:stCondLst>
                              <p:cond delay="210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131"/>
                                        </p:tgtEl>
                                      </p:cBhvr>
                                    </p:animEffect>
                                    <p:animScale>
                                      <p:cBhvr>
                                        <p:cTn id="37" dur="250" autoRev="1" fill="hold"/>
                                        <p:tgtEl>
                                          <p:spTgt spid="131"/>
                                        </p:tgtEl>
                                      </p:cBhvr>
                                      <p:by x="105000" y="105000"/>
                                    </p:animScale>
                                  </p:childTnLst>
                                </p:cTn>
                              </p:par>
                            </p:childTnLst>
                          </p:cTn>
                        </p:par>
                        <p:par>
                          <p:cTn id="38" fill="hold">
                            <p:stCondLst>
                              <p:cond delay="26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30"/>
                                        </p:tgtEl>
                                        <p:attrNameLst>
                                          <p:attrName>style.visibility</p:attrName>
                                        </p:attrNameLst>
                                      </p:cBhvr>
                                      <p:to>
                                        <p:strVal val="visible"/>
                                      </p:to>
                                    </p:set>
                                    <p:anim calcmode="lin" valueType="num">
                                      <p:cBhvr>
                                        <p:cTn id="41" dur="500" fill="hold"/>
                                        <p:tgtEl>
                                          <p:spTgt spid="130"/>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30"/>
                                        </p:tgtEl>
                                        <p:attrNameLst>
                                          <p:attrName>ppt_y</p:attrName>
                                        </p:attrNameLst>
                                      </p:cBhvr>
                                      <p:tavLst>
                                        <p:tav tm="0">
                                          <p:val>
                                            <p:strVal val="#ppt_y"/>
                                          </p:val>
                                        </p:tav>
                                        <p:tav tm="100000">
                                          <p:val>
                                            <p:strVal val="#ppt_y"/>
                                          </p:val>
                                        </p:tav>
                                      </p:tavLst>
                                    </p:anim>
                                    <p:anim calcmode="lin" valueType="num">
                                      <p:cBhvr>
                                        <p:cTn id="43" dur="500" fill="hold"/>
                                        <p:tgtEl>
                                          <p:spTgt spid="130"/>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30"/>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30"/>
                                        </p:tgtEl>
                                      </p:cBhvr>
                                    </p:animEffect>
                                  </p:childTnLst>
                                </p:cTn>
                              </p:par>
                            </p:childTnLst>
                          </p:cTn>
                        </p:par>
                        <p:par>
                          <p:cTn id="46" fill="hold">
                            <p:stCondLst>
                              <p:cond delay="6950"/>
                            </p:stCondLst>
                            <p:childTnLst>
                              <p:par>
                                <p:cTn id="47" presetID="26" presetClass="emph" presetSubtype="0" fill="hold" grpId="1" nodeType="afterEffect">
                                  <p:stCondLst>
                                    <p:cond delay="0"/>
                                  </p:stCondLst>
                                  <p:iterate type="lt">
                                    <p:tmPct val="0"/>
                                  </p:iterate>
                                  <p:childTnLst>
                                    <p:animEffect transition="out" filter="fade">
                                      <p:cBhvr>
                                        <p:cTn id="48" dur="500" tmFilter="0, 0; .2, .5; .8, .5; 1, 0"/>
                                        <p:tgtEl>
                                          <p:spTgt spid="130"/>
                                        </p:tgtEl>
                                      </p:cBhvr>
                                    </p:animEffect>
                                    <p:animScale>
                                      <p:cBhvr>
                                        <p:cTn id="49" dur="250" autoRev="1" fill="hold"/>
                                        <p:tgtEl>
                                          <p:spTgt spid="130"/>
                                        </p:tgtEl>
                                      </p:cBhvr>
                                      <p:by x="105000" y="105000"/>
                                    </p:animScale>
                                  </p:childTnLst>
                                </p:cTn>
                              </p:par>
                              <p:par>
                                <p:cTn id="50" presetID="2" presetClass="entr" presetSubtype="4" fill="hold" nodeType="withEffect">
                                  <p:stCondLst>
                                    <p:cond delay="0"/>
                                  </p:stCondLst>
                                  <p:childTnLst>
                                    <p:set>
                                      <p:cBhvr>
                                        <p:cTn id="51" dur="1" fill="hold">
                                          <p:stCondLst>
                                            <p:cond delay="0"/>
                                          </p:stCondLst>
                                        </p:cTn>
                                        <p:tgtEl>
                                          <p:spTgt spid="1026"/>
                                        </p:tgtEl>
                                        <p:attrNameLst>
                                          <p:attrName>style.visibility</p:attrName>
                                        </p:attrNameLst>
                                      </p:cBhvr>
                                      <p:to>
                                        <p:strVal val="visible"/>
                                      </p:to>
                                    </p:set>
                                    <p:anim calcmode="lin" valueType="num">
                                      <p:cBhvr additive="base">
                                        <p:cTn id="52" dur="500" fill="hold"/>
                                        <p:tgtEl>
                                          <p:spTgt spid="1026"/>
                                        </p:tgtEl>
                                        <p:attrNameLst>
                                          <p:attrName>ppt_x</p:attrName>
                                        </p:attrNameLst>
                                      </p:cBhvr>
                                      <p:tavLst>
                                        <p:tav tm="0">
                                          <p:val>
                                            <p:strVal val="#ppt_x"/>
                                          </p:val>
                                        </p:tav>
                                        <p:tav tm="100000">
                                          <p:val>
                                            <p:strVal val="#ppt_x"/>
                                          </p:val>
                                        </p:tav>
                                      </p:tavLst>
                                    </p:anim>
                                    <p:anim calcmode="lin" valueType="num">
                                      <p:cBhvr additive="base">
                                        <p:cTn id="5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8" grpId="0" animBg="1"/>
      <p:bldP spid="199" grpId="0" animBg="1"/>
      <p:bldP spid="130" grpId="0" bldLvl="0"/>
      <p:bldP spid="130" grpId="1" bldLvl="0"/>
      <p:bldP spid="131" grpId="0" bldLvl="0"/>
      <p:bldP spid="131" grpId="1"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a:extLst>
              <a:ext uri="{FF2B5EF4-FFF2-40B4-BE49-F238E27FC236}">
                <a16:creationId xmlns:a16="http://schemas.microsoft.com/office/drawing/2014/main" xmlns="" id="{1522DA40-20F4-42B2-A7C5-321A15A07781}"/>
              </a:ext>
            </a:extLst>
          </p:cNvPr>
          <p:cNvSpPr/>
          <p:nvPr/>
        </p:nvSpPr>
        <p:spPr>
          <a:xfrm flipH="1">
            <a:off x="8325349" y="1"/>
            <a:ext cx="3866651" cy="3619499"/>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2" name="任意多边形: 形状 11">
            <a:extLst>
              <a:ext uri="{FF2B5EF4-FFF2-40B4-BE49-F238E27FC236}">
                <a16:creationId xmlns:a16="http://schemas.microsoft.com/office/drawing/2014/main" xmlns="" id="{9CE3EDD2-8F80-4510-A9EF-3D50B15F3D34}"/>
              </a:ext>
            </a:extLst>
          </p:cNvPr>
          <p:cNvSpPr/>
          <p:nvPr/>
        </p:nvSpPr>
        <p:spPr>
          <a:xfrm rot="16200000">
            <a:off x="-134929" y="2771052"/>
            <a:ext cx="4221877" cy="3952019"/>
          </a:xfrm>
          <a:custGeom>
            <a:avLst/>
            <a:gdLst>
              <a:gd name="connsiteX0" fmla="*/ 0 w 4221877"/>
              <a:gd name="connsiteY0" fmla="*/ 0 h 3952019"/>
              <a:gd name="connsiteX1" fmla="*/ 4221877 w 4221877"/>
              <a:gd name="connsiteY1" fmla="*/ 0 h 3952019"/>
              <a:gd name="connsiteX2" fmla="*/ 4163765 w 4221877"/>
              <a:gd name="connsiteY2" fmla="*/ 203448 h 3952019"/>
              <a:gd name="connsiteX3" fmla="*/ 3448050 w 4221877"/>
              <a:gd name="connsiteY3" fmla="*/ 1619250 h 3952019"/>
              <a:gd name="connsiteX4" fmla="*/ 1866900 w 4221877"/>
              <a:gd name="connsiteY4" fmla="*/ 2362200 h 3952019"/>
              <a:gd name="connsiteX5" fmla="*/ 628650 w 4221877"/>
              <a:gd name="connsiteY5" fmla="*/ 3162300 h 3952019"/>
              <a:gd name="connsiteX6" fmla="*/ 51534 w 4221877"/>
              <a:gd name="connsiteY6" fmla="*/ 3881314 h 3952019"/>
              <a:gd name="connsiteX7" fmla="*/ 0 w 4221877"/>
              <a:gd name="connsiteY7" fmla="*/ 3952019 h 39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1877" h="3952019">
                <a:moveTo>
                  <a:pt x="0" y="0"/>
                </a:moveTo>
                <a:lnTo>
                  <a:pt x="4221877" y="0"/>
                </a:lnTo>
                <a:lnTo>
                  <a:pt x="4163765" y="203448"/>
                </a:lnTo>
                <a:cubicBezTo>
                  <a:pt x="4006453" y="710208"/>
                  <a:pt x="3750469" y="1290638"/>
                  <a:pt x="3448050" y="1619250"/>
                </a:cubicBezTo>
                <a:cubicBezTo>
                  <a:pt x="3044825" y="2057400"/>
                  <a:pt x="2451100" y="2085975"/>
                  <a:pt x="1866900" y="2362200"/>
                </a:cubicBezTo>
                <a:cubicBezTo>
                  <a:pt x="1282700" y="2638425"/>
                  <a:pt x="1168400" y="2593975"/>
                  <a:pt x="628650" y="3162300"/>
                </a:cubicBezTo>
                <a:cubicBezTo>
                  <a:pt x="459978" y="3339902"/>
                  <a:pt x="262471" y="3594398"/>
                  <a:pt x="51534" y="3881314"/>
                </a:cubicBezTo>
                <a:lnTo>
                  <a:pt x="0" y="3952019"/>
                </a:lnTo>
                <a:close/>
              </a:path>
            </a:pathLst>
          </a:custGeom>
          <a:solidFill>
            <a:srgbClr val="37B5B5"/>
          </a:solidFill>
          <a:ln>
            <a:noFill/>
          </a:ln>
          <a:effectLst>
            <a:outerShdw sx="1000" sy="1000" algn="t" rotWithShape="0">
              <a:srgbClr val="FE9B33"/>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3" name="矩形: 圆角 12">
            <a:extLst>
              <a:ext uri="{FF2B5EF4-FFF2-40B4-BE49-F238E27FC236}">
                <a16:creationId xmlns:a16="http://schemas.microsoft.com/office/drawing/2014/main" xmlns="" id="{0B433672-E22D-4663-B38E-6EB46896DA8B}"/>
              </a:ext>
            </a:extLst>
          </p:cNvPr>
          <p:cNvSpPr/>
          <p:nvPr/>
        </p:nvSpPr>
        <p:spPr>
          <a:xfrm>
            <a:off x="585483" y="609304"/>
            <a:ext cx="11095418" cy="5654474"/>
          </a:xfrm>
          <a:prstGeom prst="roundRect">
            <a:avLst>
              <a:gd name="adj" fmla="val 3550"/>
            </a:avLst>
          </a:prstGeom>
          <a:gradFill flip="none" rotWithShape="1">
            <a:gsLst>
              <a:gs pos="100000">
                <a:schemeClr val="bg1"/>
              </a:gs>
              <a:gs pos="0">
                <a:schemeClr val="bg1"/>
              </a:gs>
            </a:gsLst>
            <a:lin ang="5400000" scaled="1"/>
            <a:tileRect/>
          </a:gradFill>
          <a:ln>
            <a:noFill/>
          </a:ln>
          <a:effectLst>
            <a:outerShdw blurRad="508000" dist="63500" dir="5400000" algn="t" rotWithShape="0">
              <a:srgbClr val="2E655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7" name="任意多边形: 形状 16">
            <a:extLst>
              <a:ext uri="{FF2B5EF4-FFF2-40B4-BE49-F238E27FC236}">
                <a16:creationId xmlns:a16="http://schemas.microsoft.com/office/drawing/2014/main" xmlns="" id="{D3409FB0-D34A-445E-9351-F056632CC57A}"/>
              </a:ext>
            </a:extLst>
          </p:cNvPr>
          <p:cNvSpPr/>
          <p:nvPr/>
        </p:nvSpPr>
        <p:spPr>
          <a:xfrm>
            <a:off x="585483" y="6057900"/>
            <a:ext cx="11095418" cy="205878"/>
          </a:xfrm>
          <a:custGeom>
            <a:avLst/>
            <a:gdLst>
              <a:gd name="connsiteX0" fmla="*/ 0 w 11095418"/>
              <a:gd name="connsiteY0" fmla="*/ 0 h 205878"/>
              <a:gd name="connsiteX1" fmla="*/ 11095418 w 11095418"/>
              <a:gd name="connsiteY1" fmla="*/ 0 h 205878"/>
              <a:gd name="connsiteX2" fmla="*/ 11095418 w 11095418"/>
              <a:gd name="connsiteY2" fmla="*/ 5144 h 205878"/>
              <a:gd name="connsiteX3" fmla="*/ 10894684 w 11095418"/>
              <a:gd name="connsiteY3" fmla="*/ 205878 h 205878"/>
              <a:gd name="connsiteX4" fmla="*/ 200734 w 11095418"/>
              <a:gd name="connsiteY4" fmla="*/ 205878 h 205878"/>
              <a:gd name="connsiteX5" fmla="*/ 0 w 11095418"/>
              <a:gd name="connsiteY5" fmla="*/ 5144 h 2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5418" h="205878">
                <a:moveTo>
                  <a:pt x="0" y="0"/>
                </a:moveTo>
                <a:lnTo>
                  <a:pt x="11095418" y="0"/>
                </a:lnTo>
                <a:lnTo>
                  <a:pt x="11095418" y="5144"/>
                </a:lnTo>
                <a:cubicBezTo>
                  <a:pt x="11095418" y="116006"/>
                  <a:pt x="11005546" y="205878"/>
                  <a:pt x="10894684" y="205878"/>
                </a:cubicBezTo>
                <a:lnTo>
                  <a:pt x="200734" y="205878"/>
                </a:lnTo>
                <a:cubicBezTo>
                  <a:pt x="89872" y="205878"/>
                  <a:pt x="0" y="116006"/>
                  <a:pt x="0" y="5144"/>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03958"/>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9" name="任意多边形: 形状 18">
            <a:extLst>
              <a:ext uri="{FF2B5EF4-FFF2-40B4-BE49-F238E27FC236}">
                <a16:creationId xmlns:a16="http://schemas.microsoft.com/office/drawing/2014/main" xmlns="" id="{23FA5D00-C6C1-4A78-8322-A1A78A01FBC0}"/>
              </a:ext>
            </a:extLst>
          </p:cNvPr>
          <p:cNvSpPr/>
          <p:nvPr/>
        </p:nvSpPr>
        <p:spPr>
          <a:xfrm flipH="1">
            <a:off x="511099" y="1024473"/>
            <a:ext cx="4625711" cy="5136366"/>
          </a:xfrm>
          <a:custGeom>
            <a:avLst/>
            <a:gdLst>
              <a:gd name="connsiteX0" fmla="*/ 2347445 w 4431371"/>
              <a:gd name="connsiteY0" fmla="*/ 1508 h 4920571"/>
              <a:gd name="connsiteX1" fmla="*/ 3923907 w 4431371"/>
              <a:gd name="connsiteY1" fmla="*/ 722735 h 4920571"/>
              <a:gd name="connsiteX2" fmla="*/ 4431371 w 4431371"/>
              <a:gd name="connsiteY2" fmla="*/ 1268525 h 4920571"/>
              <a:gd name="connsiteX3" fmla="*/ 4431371 w 4431371"/>
              <a:gd name="connsiteY3" fmla="*/ 4719837 h 4920571"/>
              <a:gd name="connsiteX4" fmla="*/ 4230637 w 4431371"/>
              <a:gd name="connsiteY4" fmla="*/ 4920571 h 4920571"/>
              <a:gd name="connsiteX5" fmla="*/ 1641231 w 4431371"/>
              <a:gd name="connsiteY5" fmla="*/ 4920571 h 4920571"/>
              <a:gd name="connsiteX6" fmla="*/ 606250 w 4431371"/>
              <a:gd name="connsiteY6" fmla="*/ 3807423 h 4920571"/>
              <a:gd name="connsiteX7" fmla="*/ 722734 w 4431371"/>
              <a:gd name="connsiteY7" fmla="*/ 606250 h 4920571"/>
              <a:gd name="connsiteX8" fmla="*/ 2347445 w 4431371"/>
              <a:gd name="connsiteY8" fmla="*/ 1508 h 49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371" h="4920571">
                <a:moveTo>
                  <a:pt x="2347445" y="1508"/>
                </a:moveTo>
                <a:cubicBezTo>
                  <a:pt x="2926744" y="22588"/>
                  <a:pt x="3498000" y="264662"/>
                  <a:pt x="3923907" y="722735"/>
                </a:cubicBezTo>
                <a:lnTo>
                  <a:pt x="4431371" y="1268525"/>
                </a:lnTo>
                <a:lnTo>
                  <a:pt x="4431371" y="4719837"/>
                </a:lnTo>
                <a:cubicBezTo>
                  <a:pt x="4431371" y="4830699"/>
                  <a:pt x="4341499" y="4920571"/>
                  <a:pt x="4230637" y="4920571"/>
                </a:cubicBezTo>
                <a:lnTo>
                  <a:pt x="1641231" y="4920571"/>
                </a:lnTo>
                <a:lnTo>
                  <a:pt x="606250" y="3807423"/>
                </a:lnTo>
                <a:cubicBezTo>
                  <a:pt x="-245563" y="2891277"/>
                  <a:pt x="-193411" y="1458063"/>
                  <a:pt x="722734" y="606250"/>
                </a:cubicBezTo>
                <a:cubicBezTo>
                  <a:pt x="1180807" y="180344"/>
                  <a:pt x="1768147" y="-19572"/>
                  <a:pt x="2347445" y="1508"/>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21" name="矩形 259">
            <a:extLst>
              <a:ext uri="{FF2B5EF4-FFF2-40B4-BE49-F238E27FC236}">
                <a16:creationId xmlns:a16="http://schemas.microsoft.com/office/drawing/2014/main" xmlns="" id="{513C8BAA-5C18-42BE-AB50-CFB26578D92A}"/>
              </a:ext>
            </a:extLst>
          </p:cNvPr>
          <p:cNvSpPr>
            <a:spLocks noChangeArrowheads="1"/>
          </p:cNvSpPr>
          <p:nvPr/>
        </p:nvSpPr>
        <p:spPr bwMode="auto">
          <a:xfrm>
            <a:off x="1373089" y="1760934"/>
            <a:ext cx="2464550" cy="3077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dist">
              <a:buNone/>
            </a:pPr>
            <a:r>
              <a:rPr lang="en-US" altLang="zh-CN" sz="20000" dirty="0" smtClean="0">
                <a:solidFill>
                  <a:schemeClr val="bg1"/>
                </a:solidFill>
                <a:latin typeface="#9Slide04 Taviraj Black" panose="00000A00000000000000" pitchFamily="2" charset="-34"/>
                <a:ea typeface="字魂59号-创粗黑" panose="00000500000000000000" pitchFamily="2" charset="-122"/>
                <a:cs typeface="Arial" panose="020B0604020202020204" pitchFamily="34" charset="0"/>
                <a:sym typeface="Source Han Serif SC" panose="02020400000000000000" pitchFamily="18" charset="-122"/>
              </a:rPr>
              <a:t>II</a:t>
            </a:r>
            <a:endParaRPr lang="en-US" altLang="zh-CN" sz="20000" dirty="0">
              <a:solidFill>
                <a:schemeClr val="bg1"/>
              </a:solidFill>
              <a:latin typeface="#9Slide04 Taviraj Black" panose="00000A00000000000000" pitchFamily="2" charset="-34"/>
              <a:ea typeface="字魂59号-创粗黑" panose="00000500000000000000" pitchFamily="2" charset="-122"/>
              <a:cs typeface="Arial" panose="020B0604020202020204" pitchFamily="34" charset="0"/>
              <a:sym typeface="Source Han Serif SC" panose="02020400000000000000" pitchFamily="18" charset="-122"/>
            </a:endParaRPr>
          </a:p>
        </p:txBody>
      </p:sp>
      <p:sp>
        <p:nvSpPr>
          <p:cNvPr id="8" name="椭圆 7">
            <a:extLst>
              <a:ext uri="{FF2B5EF4-FFF2-40B4-BE49-F238E27FC236}">
                <a16:creationId xmlns:a16="http://schemas.microsoft.com/office/drawing/2014/main" xmlns="" id="{48AA65D6-71DD-4AF6-B3BD-A3C92153ADB1}"/>
              </a:ext>
            </a:extLst>
          </p:cNvPr>
          <p:cNvSpPr/>
          <p:nvPr/>
        </p:nvSpPr>
        <p:spPr>
          <a:xfrm>
            <a:off x="5242360" y="4609889"/>
            <a:ext cx="1015624" cy="1015624"/>
          </a:xfrm>
          <a:prstGeom prst="ellipse">
            <a:avLst/>
          </a:prstGeom>
          <a:solidFill>
            <a:srgbClr val="2E655F">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9" name="椭圆 8">
            <a:extLst>
              <a:ext uri="{FF2B5EF4-FFF2-40B4-BE49-F238E27FC236}">
                <a16:creationId xmlns:a16="http://schemas.microsoft.com/office/drawing/2014/main" xmlns="" id="{8858A8FB-B420-4ACD-9E13-85A830374029}"/>
              </a:ext>
            </a:extLst>
          </p:cNvPr>
          <p:cNvSpPr/>
          <p:nvPr/>
        </p:nvSpPr>
        <p:spPr>
          <a:xfrm>
            <a:off x="5618566" y="1682809"/>
            <a:ext cx="470993" cy="470993"/>
          </a:xfrm>
          <a:prstGeom prst="ellipse">
            <a:avLst/>
          </a:prstGeom>
          <a:solidFill>
            <a:srgbClr val="2E655F">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4" name="文本框 13">
            <a:extLst>
              <a:ext uri="{FF2B5EF4-FFF2-40B4-BE49-F238E27FC236}">
                <a16:creationId xmlns:a16="http://schemas.microsoft.com/office/drawing/2014/main" xmlns="" id="{623A914F-1807-47E1-A3FD-FFB18A16F678}"/>
              </a:ext>
            </a:extLst>
          </p:cNvPr>
          <p:cNvSpPr txBox="1"/>
          <p:nvPr/>
        </p:nvSpPr>
        <p:spPr>
          <a:xfrm>
            <a:off x="5647911" y="2320079"/>
            <a:ext cx="5929594" cy="1323439"/>
          </a:xfrm>
          <a:prstGeom prst="rect">
            <a:avLst/>
          </a:prstGeom>
          <a:solidFill>
            <a:schemeClr val="bg1"/>
          </a:solidFill>
        </p:spPr>
        <p:txBody>
          <a:bodyPr wrap="square" rtlCol="0">
            <a:spAutoFit/>
          </a:bodyPr>
          <a:lstStyle/>
          <a:p>
            <a:r>
              <a:rPr lang="en-US" altLang="zh-CN" sz="4000" b="1" dirty="0" smtClean="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rPr>
              <a:t>NỘI DUNG GIẢI PHÁP,  KẾT QUẢ</a:t>
            </a:r>
            <a:endParaRPr lang="en-US" altLang="zh-CN" sz="4000" b="1" dirty="0">
              <a:solidFill>
                <a:schemeClr val="tx1">
                  <a:lumMod val="75000"/>
                  <a:lumOff val="25000"/>
                </a:schemeClr>
              </a:solidFill>
              <a:latin typeface="Times New Roman" panose="02020603050405020304" pitchFamily="18" charset="0"/>
              <a:ea typeface="字魂59号-创粗黑" panose="00000500000000000000" charset="-122"/>
              <a:cs typeface="Times New Roman" panose="02020603050405020304" pitchFamily="18" charset="0"/>
            </a:endParaRPr>
          </a:p>
        </p:txBody>
      </p:sp>
    </p:spTree>
    <p:extLst>
      <p:ext uri="{BB962C8B-B14F-4D97-AF65-F5344CB8AC3E}">
        <p14:creationId xmlns:p14="http://schemas.microsoft.com/office/powerpoint/2010/main" val="1138267726"/>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75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7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1"/>
                                        </p:tgtEl>
                                        <p:attrNameLst>
                                          <p:attrName>ppt_y</p:attrName>
                                        </p:attrNameLst>
                                      </p:cBhvr>
                                      <p:tavLst>
                                        <p:tav tm="0">
                                          <p:val>
                                            <p:strVal val="#ppt_y"/>
                                          </p:val>
                                        </p:tav>
                                        <p:tav tm="100000">
                                          <p:val>
                                            <p:strVal val="#ppt_y"/>
                                          </p:val>
                                        </p:tav>
                                      </p:tavLst>
                                    </p:anim>
                                    <p:anim calcmode="lin" valueType="num">
                                      <p:cBhvr>
                                        <p:cTn id="2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1"/>
                                        </p:tgtEl>
                                      </p:cBhvr>
                                    </p:animEffect>
                                  </p:childTnLst>
                                </p:cTn>
                              </p:par>
                            </p:childTnLst>
                          </p:cTn>
                        </p:par>
                        <p:par>
                          <p:cTn id="28" fill="hold">
                            <p:stCondLst>
                              <p:cond delay="330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animBg="1"/>
      <p:bldP spid="21" grpId="0" bldLvl="0"/>
      <p:bldP spid="21" grpId="1" bldLvl="0"/>
      <p:bldP spid="8" grpId="0" animBg="1"/>
      <p:bldP spid="9"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42">
            <a:extLst>
              <a:ext uri="{FF2B5EF4-FFF2-40B4-BE49-F238E27FC236}">
                <a16:creationId xmlns:a16="http://schemas.microsoft.com/office/drawing/2014/main" xmlns="" id="{499BAD50-20B3-4155-9072-6FCBFE81FF1E}"/>
              </a:ext>
            </a:extLst>
          </p:cNvPr>
          <p:cNvSpPr txBox="1"/>
          <p:nvPr/>
        </p:nvSpPr>
        <p:spPr>
          <a:xfrm>
            <a:off x="928259" y="161674"/>
            <a:ext cx="7316811" cy="584775"/>
          </a:xfrm>
          <a:prstGeom prst="rect">
            <a:avLst/>
          </a:prstGeom>
          <a:noFill/>
        </p:spPr>
        <p:txBody>
          <a:bodyPr wrap="none" rtlCol="0">
            <a:spAutoFit/>
          </a:bodyPr>
          <a:lstStyle/>
          <a:p>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II. NỘI DUNG GIẢI PHÁP – KẾT QUẢ</a:t>
            </a:r>
            <a:endParaRPr lang="zh-CN" altLang="en-US" sz="3200" b="1"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44" name="任意多边形: 形状 43">
            <a:extLst>
              <a:ext uri="{FF2B5EF4-FFF2-40B4-BE49-F238E27FC236}">
                <a16:creationId xmlns:a16="http://schemas.microsoft.com/office/drawing/2014/main" xmlns="" id="{D83CFBB1-58DA-48F4-8BB5-2C7A2BF58632}"/>
              </a:ext>
            </a:extLst>
          </p:cNvPr>
          <p:cNvSpPr/>
          <p:nvPr/>
        </p:nvSpPr>
        <p:spPr>
          <a:xfrm flipH="1" flipV="1">
            <a:off x="-1" y="0"/>
            <a:ext cx="839755" cy="746449"/>
          </a:xfrm>
          <a:custGeom>
            <a:avLst/>
            <a:gdLst>
              <a:gd name="connsiteX0" fmla="*/ 2347445 w 4431371"/>
              <a:gd name="connsiteY0" fmla="*/ 1508 h 4920571"/>
              <a:gd name="connsiteX1" fmla="*/ 3923907 w 4431371"/>
              <a:gd name="connsiteY1" fmla="*/ 722735 h 4920571"/>
              <a:gd name="connsiteX2" fmla="*/ 4431371 w 4431371"/>
              <a:gd name="connsiteY2" fmla="*/ 1268525 h 4920571"/>
              <a:gd name="connsiteX3" fmla="*/ 4431371 w 4431371"/>
              <a:gd name="connsiteY3" fmla="*/ 4719837 h 4920571"/>
              <a:gd name="connsiteX4" fmla="*/ 4230637 w 4431371"/>
              <a:gd name="connsiteY4" fmla="*/ 4920571 h 4920571"/>
              <a:gd name="connsiteX5" fmla="*/ 1641231 w 4431371"/>
              <a:gd name="connsiteY5" fmla="*/ 4920571 h 4920571"/>
              <a:gd name="connsiteX6" fmla="*/ 606250 w 4431371"/>
              <a:gd name="connsiteY6" fmla="*/ 3807423 h 4920571"/>
              <a:gd name="connsiteX7" fmla="*/ 722734 w 4431371"/>
              <a:gd name="connsiteY7" fmla="*/ 606250 h 4920571"/>
              <a:gd name="connsiteX8" fmla="*/ 2347445 w 4431371"/>
              <a:gd name="connsiteY8" fmla="*/ 1508 h 49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371" h="4920571">
                <a:moveTo>
                  <a:pt x="2347445" y="1508"/>
                </a:moveTo>
                <a:cubicBezTo>
                  <a:pt x="2926744" y="22588"/>
                  <a:pt x="3498000" y="264662"/>
                  <a:pt x="3923907" y="722735"/>
                </a:cubicBezTo>
                <a:lnTo>
                  <a:pt x="4431371" y="1268525"/>
                </a:lnTo>
                <a:lnTo>
                  <a:pt x="4431371" y="4719837"/>
                </a:lnTo>
                <a:cubicBezTo>
                  <a:pt x="4431371" y="4830699"/>
                  <a:pt x="4341499" y="4920571"/>
                  <a:pt x="4230637" y="4920571"/>
                </a:cubicBezTo>
                <a:lnTo>
                  <a:pt x="1641231" y="4920571"/>
                </a:lnTo>
                <a:lnTo>
                  <a:pt x="606250" y="3807423"/>
                </a:lnTo>
                <a:cubicBezTo>
                  <a:pt x="-245563" y="2891277"/>
                  <a:pt x="-193411" y="1458063"/>
                  <a:pt x="722734" y="606250"/>
                </a:cubicBezTo>
                <a:cubicBezTo>
                  <a:pt x="1180807" y="180344"/>
                  <a:pt x="1768147" y="-19572"/>
                  <a:pt x="2347445" y="1508"/>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8" name="矩形: 圆角 7">
            <a:extLst>
              <a:ext uri="{FF2B5EF4-FFF2-40B4-BE49-F238E27FC236}">
                <a16:creationId xmlns:a16="http://schemas.microsoft.com/office/drawing/2014/main" xmlns="" id="{B8C2F4CF-E674-4FA2-B0D5-2BC30A3309AB}"/>
              </a:ext>
            </a:extLst>
          </p:cNvPr>
          <p:cNvSpPr/>
          <p:nvPr/>
        </p:nvSpPr>
        <p:spPr>
          <a:xfrm>
            <a:off x="1977947" y="2231716"/>
            <a:ext cx="654704" cy="654704"/>
          </a:xfrm>
          <a:prstGeom prst="roundRect">
            <a:avLst/>
          </a:prstGeom>
          <a:solidFill>
            <a:srgbClr val="37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Times New Roman" panose="02020603050405020304" pitchFamily="18" charset="0"/>
                <a:ea typeface="字魂58号-创中黑" panose="00000500000000000000" pitchFamily="2" charset="-122"/>
                <a:cs typeface="Times New Roman" panose="02020603050405020304" pitchFamily="18" charset="0"/>
              </a:rPr>
              <a:t>01</a:t>
            </a:r>
            <a:endParaRPr lang="zh-CN" altLang="en-US" sz="2400" b="1" dirty="0">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9" name="矩形: 圆角 8">
            <a:extLst>
              <a:ext uri="{FF2B5EF4-FFF2-40B4-BE49-F238E27FC236}">
                <a16:creationId xmlns:a16="http://schemas.microsoft.com/office/drawing/2014/main" xmlns="" id="{651B9BE7-FD6A-464C-B3D5-5929BBD58715}"/>
              </a:ext>
            </a:extLst>
          </p:cNvPr>
          <p:cNvSpPr/>
          <p:nvPr/>
        </p:nvSpPr>
        <p:spPr>
          <a:xfrm>
            <a:off x="1989852" y="3544399"/>
            <a:ext cx="654704" cy="654704"/>
          </a:xfrm>
          <a:prstGeom prst="roundRect">
            <a:avLst/>
          </a:prstGeom>
          <a:solidFill>
            <a:srgbClr val="37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Times New Roman" panose="02020603050405020304" pitchFamily="18" charset="0"/>
                <a:ea typeface="字魂58号-创中黑" panose="00000500000000000000" pitchFamily="2" charset="-122"/>
                <a:cs typeface="Times New Roman" panose="02020603050405020304" pitchFamily="18" charset="0"/>
              </a:rPr>
              <a:t>02</a:t>
            </a:r>
            <a:endParaRPr lang="zh-CN" altLang="en-US" sz="2400" b="1" dirty="0">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11" name="文本框 10">
            <a:extLst>
              <a:ext uri="{FF2B5EF4-FFF2-40B4-BE49-F238E27FC236}">
                <a16:creationId xmlns:a16="http://schemas.microsoft.com/office/drawing/2014/main" xmlns="" id="{48FC5EB4-5CBE-42C5-B8A9-DB36F84B12FE}"/>
              </a:ext>
            </a:extLst>
          </p:cNvPr>
          <p:cNvSpPr txBox="1"/>
          <p:nvPr/>
        </p:nvSpPr>
        <p:spPr>
          <a:xfrm>
            <a:off x="2644556" y="2385232"/>
            <a:ext cx="3233059"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altLang="zh-CN" sz="2400" b="1" dirty="0" err="1" smtClean="0">
                <a:latin typeface="Times New Roman" panose="02020603050405020304" pitchFamily="18" charset="0"/>
                <a:ea typeface="字魂58号-创中黑" panose="00000500000000000000" pitchFamily="2" charset="-122"/>
                <a:cs typeface="Times New Roman" panose="02020603050405020304" pitchFamily="18" charset="0"/>
              </a:rPr>
              <a:t>Nội</a:t>
            </a:r>
            <a:r>
              <a:rPr lang="en-US" altLang="zh-CN" sz="2400" b="1" dirty="0" smtClean="0">
                <a:latin typeface="Times New Roman" panose="02020603050405020304" pitchFamily="18" charset="0"/>
                <a:ea typeface="字魂58号-创中黑" panose="00000500000000000000" pitchFamily="2" charset="-122"/>
                <a:cs typeface="Times New Roman" panose="02020603050405020304" pitchFamily="18" charset="0"/>
              </a:rPr>
              <a:t> dung </a:t>
            </a:r>
            <a:r>
              <a:rPr lang="en-US" altLang="zh-CN" sz="2400" b="1" dirty="0" err="1" smtClean="0">
                <a:latin typeface="Times New Roman" panose="02020603050405020304" pitchFamily="18" charset="0"/>
                <a:ea typeface="字魂58号-创中黑" panose="00000500000000000000" pitchFamily="2" charset="-122"/>
                <a:cs typeface="Times New Roman" panose="02020603050405020304" pitchFamily="18" charset="0"/>
              </a:rPr>
              <a:t>giải</a:t>
            </a:r>
            <a:r>
              <a:rPr lang="en-US" altLang="zh-CN" sz="24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400" b="1" dirty="0" err="1" smtClean="0">
                <a:latin typeface="Times New Roman" panose="02020603050405020304" pitchFamily="18" charset="0"/>
                <a:ea typeface="字魂58号-创中黑" panose="00000500000000000000" pitchFamily="2" charset="-122"/>
                <a:cs typeface="Times New Roman" panose="02020603050405020304" pitchFamily="18" charset="0"/>
              </a:rPr>
              <a:t>pháp</a:t>
            </a:r>
            <a:endParaRPr lang="zh-CN" altLang="en-US" sz="2400" b="1" dirty="0">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13" name="文本框 12">
            <a:extLst>
              <a:ext uri="{FF2B5EF4-FFF2-40B4-BE49-F238E27FC236}">
                <a16:creationId xmlns:a16="http://schemas.microsoft.com/office/drawing/2014/main" xmlns="" id="{BE6DE5A5-49C8-4FD2-9C86-FD20CA62FF59}"/>
              </a:ext>
            </a:extLst>
          </p:cNvPr>
          <p:cNvSpPr txBox="1"/>
          <p:nvPr/>
        </p:nvSpPr>
        <p:spPr>
          <a:xfrm>
            <a:off x="2644556" y="3626068"/>
            <a:ext cx="4048012"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altLang="zh-CN" sz="2400" b="1" dirty="0" err="1" smtClean="0">
                <a:latin typeface="Times New Roman" panose="02020603050405020304" pitchFamily="18" charset="0"/>
                <a:ea typeface="字魂58号-创中黑" panose="00000500000000000000" pitchFamily="2" charset="-122"/>
                <a:cs typeface="Times New Roman" panose="02020603050405020304" pitchFamily="18" charset="0"/>
              </a:rPr>
              <a:t>Đánh</a:t>
            </a:r>
            <a:r>
              <a:rPr lang="en-US" altLang="zh-CN" sz="24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400" b="1" dirty="0" err="1" smtClean="0">
                <a:latin typeface="Times New Roman" panose="02020603050405020304" pitchFamily="18" charset="0"/>
                <a:ea typeface="字魂58号-创中黑" panose="00000500000000000000" pitchFamily="2" charset="-122"/>
                <a:cs typeface="Times New Roman" panose="02020603050405020304" pitchFamily="18" charset="0"/>
              </a:rPr>
              <a:t>giá</a:t>
            </a:r>
            <a:r>
              <a:rPr lang="en-US" altLang="zh-CN" sz="24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400" b="1" dirty="0" err="1" smtClean="0">
                <a:latin typeface="Times New Roman" panose="02020603050405020304" pitchFamily="18" charset="0"/>
                <a:ea typeface="字魂58号-创中黑" panose="00000500000000000000" pitchFamily="2" charset="-122"/>
                <a:cs typeface="Times New Roman" panose="02020603050405020304" pitchFamily="18" charset="0"/>
              </a:rPr>
              <a:t>kết</a:t>
            </a:r>
            <a:r>
              <a:rPr lang="en-US" altLang="zh-CN" sz="24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400" b="1" dirty="0" err="1" smtClean="0">
                <a:latin typeface="Times New Roman" panose="02020603050405020304" pitchFamily="18" charset="0"/>
                <a:ea typeface="字魂58号-创中黑" panose="00000500000000000000" pitchFamily="2" charset="-122"/>
                <a:cs typeface="Times New Roman" panose="02020603050405020304" pitchFamily="18" charset="0"/>
              </a:rPr>
              <a:t>quả</a:t>
            </a:r>
            <a:r>
              <a:rPr lang="en-US" altLang="zh-CN" sz="24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400" b="1" dirty="0" err="1" smtClean="0">
                <a:latin typeface="Times New Roman" panose="02020603050405020304" pitchFamily="18" charset="0"/>
                <a:ea typeface="字魂58号-创中黑" panose="00000500000000000000" pitchFamily="2" charset="-122"/>
                <a:cs typeface="Times New Roman" panose="02020603050405020304" pitchFamily="18" charset="0"/>
              </a:rPr>
              <a:t>thu</a:t>
            </a:r>
            <a:r>
              <a:rPr lang="en-US" altLang="zh-CN" sz="24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400" b="1" dirty="0" err="1" smtClean="0">
                <a:latin typeface="Times New Roman" panose="02020603050405020304" pitchFamily="18" charset="0"/>
                <a:ea typeface="字魂58号-创中黑" panose="00000500000000000000" pitchFamily="2" charset="-122"/>
                <a:cs typeface="Times New Roman" panose="02020603050405020304" pitchFamily="18" charset="0"/>
              </a:rPr>
              <a:t>được</a:t>
            </a:r>
            <a:endParaRPr lang="zh-CN" altLang="en-US" sz="2400" b="1" dirty="0">
              <a:latin typeface="Times New Roman" panose="02020603050405020304" pitchFamily="18" charset="0"/>
              <a:ea typeface="字魂58号-创中黑" panose="00000500000000000000" pitchFamily="2" charset="-122"/>
              <a:cs typeface="Times New Roman" panose="02020603050405020304" pitchFamily="18" charset="0"/>
            </a:endParaRPr>
          </a:p>
        </p:txBody>
      </p:sp>
      <p:pic>
        <p:nvPicPr>
          <p:cNvPr id="2050" name="Picture 2" descr="obs-logo-pn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518" y="2559068"/>
            <a:ext cx="41338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567486"/>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up)">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p:bldP spid="13"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形状 43">
            <a:extLst>
              <a:ext uri="{FF2B5EF4-FFF2-40B4-BE49-F238E27FC236}">
                <a16:creationId xmlns:a16="http://schemas.microsoft.com/office/drawing/2014/main" xmlns="" id="{D83CFBB1-58DA-48F4-8BB5-2C7A2BF58632}"/>
              </a:ext>
            </a:extLst>
          </p:cNvPr>
          <p:cNvSpPr/>
          <p:nvPr/>
        </p:nvSpPr>
        <p:spPr>
          <a:xfrm flipH="1" flipV="1">
            <a:off x="-1" y="0"/>
            <a:ext cx="839755" cy="746449"/>
          </a:xfrm>
          <a:custGeom>
            <a:avLst/>
            <a:gdLst>
              <a:gd name="connsiteX0" fmla="*/ 2347445 w 4431371"/>
              <a:gd name="connsiteY0" fmla="*/ 1508 h 4920571"/>
              <a:gd name="connsiteX1" fmla="*/ 3923907 w 4431371"/>
              <a:gd name="connsiteY1" fmla="*/ 722735 h 4920571"/>
              <a:gd name="connsiteX2" fmla="*/ 4431371 w 4431371"/>
              <a:gd name="connsiteY2" fmla="*/ 1268525 h 4920571"/>
              <a:gd name="connsiteX3" fmla="*/ 4431371 w 4431371"/>
              <a:gd name="connsiteY3" fmla="*/ 4719837 h 4920571"/>
              <a:gd name="connsiteX4" fmla="*/ 4230637 w 4431371"/>
              <a:gd name="connsiteY4" fmla="*/ 4920571 h 4920571"/>
              <a:gd name="connsiteX5" fmla="*/ 1641231 w 4431371"/>
              <a:gd name="connsiteY5" fmla="*/ 4920571 h 4920571"/>
              <a:gd name="connsiteX6" fmla="*/ 606250 w 4431371"/>
              <a:gd name="connsiteY6" fmla="*/ 3807423 h 4920571"/>
              <a:gd name="connsiteX7" fmla="*/ 722734 w 4431371"/>
              <a:gd name="connsiteY7" fmla="*/ 606250 h 4920571"/>
              <a:gd name="connsiteX8" fmla="*/ 2347445 w 4431371"/>
              <a:gd name="connsiteY8" fmla="*/ 1508 h 49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371" h="4920571">
                <a:moveTo>
                  <a:pt x="2347445" y="1508"/>
                </a:moveTo>
                <a:cubicBezTo>
                  <a:pt x="2926744" y="22588"/>
                  <a:pt x="3498000" y="264662"/>
                  <a:pt x="3923907" y="722735"/>
                </a:cubicBezTo>
                <a:lnTo>
                  <a:pt x="4431371" y="1268525"/>
                </a:lnTo>
                <a:lnTo>
                  <a:pt x="4431371" y="4719837"/>
                </a:lnTo>
                <a:cubicBezTo>
                  <a:pt x="4431371" y="4830699"/>
                  <a:pt x="4341499" y="4920571"/>
                  <a:pt x="4230637" y="4920571"/>
                </a:cubicBezTo>
                <a:lnTo>
                  <a:pt x="1641231" y="4920571"/>
                </a:lnTo>
                <a:lnTo>
                  <a:pt x="606250" y="3807423"/>
                </a:lnTo>
                <a:cubicBezTo>
                  <a:pt x="-245563" y="2891277"/>
                  <a:pt x="-193411" y="1458063"/>
                  <a:pt x="722734" y="606250"/>
                </a:cubicBezTo>
                <a:cubicBezTo>
                  <a:pt x="1180807" y="180344"/>
                  <a:pt x="1768147" y="-19572"/>
                  <a:pt x="2347445" y="1508"/>
                </a:cubicBezTo>
                <a:close/>
              </a:path>
            </a:pathLst>
          </a:custGeom>
          <a:solidFill>
            <a:srgbClr val="37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Source Han Serif SC" panose="02020400000000000000" pitchFamily="18" charset="-122"/>
              <a:cs typeface="Times New Roman" panose="02020603050405020304" pitchFamily="18" charset="0"/>
              <a:sym typeface="Source Han Serif SC" panose="02020400000000000000" pitchFamily="18" charset="-122"/>
            </a:endParaRPr>
          </a:p>
        </p:txBody>
      </p:sp>
      <p:sp>
        <p:nvSpPr>
          <p:cNvPr id="4" name="Freeform 7">
            <a:extLst>
              <a:ext uri="{FF2B5EF4-FFF2-40B4-BE49-F238E27FC236}">
                <a16:creationId xmlns:a16="http://schemas.microsoft.com/office/drawing/2014/main" xmlns="" id="{E51438FE-CD21-4FC0-B887-3C371F30AE56}"/>
              </a:ext>
            </a:extLst>
          </p:cNvPr>
          <p:cNvSpPr>
            <a:spLocks/>
          </p:cNvSpPr>
          <p:nvPr/>
        </p:nvSpPr>
        <p:spPr bwMode="auto">
          <a:xfrm>
            <a:off x="4078288" y="1839559"/>
            <a:ext cx="1901825" cy="1905000"/>
          </a:xfrm>
          <a:custGeom>
            <a:avLst/>
            <a:gdLst/>
            <a:ahLst/>
            <a:cxnLst>
              <a:cxn ang="0">
                <a:pos x="459" y="508"/>
              </a:cxn>
              <a:cxn ang="0">
                <a:pos x="48" y="508"/>
              </a:cxn>
              <a:cxn ang="0">
                <a:pos x="0" y="460"/>
              </a:cxn>
              <a:cxn ang="0">
                <a:pos x="0" y="48"/>
              </a:cxn>
              <a:cxn ang="0">
                <a:pos x="48" y="0"/>
              </a:cxn>
              <a:cxn ang="0">
                <a:pos x="459" y="0"/>
              </a:cxn>
              <a:cxn ang="0">
                <a:pos x="507" y="48"/>
              </a:cxn>
              <a:cxn ang="0">
                <a:pos x="507" y="460"/>
              </a:cxn>
              <a:cxn ang="0">
                <a:pos x="459" y="508"/>
              </a:cxn>
            </a:cxnLst>
            <a:rect l="0" t="0" r="r" b="b"/>
            <a:pathLst>
              <a:path w="507" h="508">
                <a:moveTo>
                  <a:pt x="459" y="508"/>
                </a:moveTo>
                <a:cubicBezTo>
                  <a:pt x="48" y="508"/>
                  <a:pt x="48" y="508"/>
                  <a:pt x="48" y="508"/>
                </a:cubicBezTo>
                <a:cubicBezTo>
                  <a:pt x="21" y="508"/>
                  <a:pt x="0" y="486"/>
                  <a:pt x="0" y="460"/>
                </a:cubicBezTo>
                <a:cubicBezTo>
                  <a:pt x="0" y="48"/>
                  <a:pt x="0" y="48"/>
                  <a:pt x="0" y="48"/>
                </a:cubicBezTo>
                <a:cubicBezTo>
                  <a:pt x="0" y="22"/>
                  <a:pt x="21" y="0"/>
                  <a:pt x="48" y="0"/>
                </a:cubicBezTo>
                <a:cubicBezTo>
                  <a:pt x="459" y="0"/>
                  <a:pt x="459" y="0"/>
                  <a:pt x="459" y="0"/>
                </a:cubicBezTo>
                <a:cubicBezTo>
                  <a:pt x="486" y="0"/>
                  <a:pt x="507" y="22"/>
                  <a:pt x="507" y="48"/>
                </a:cubicBezTo>
                <a:cubicBezTo>
                  <a:pt x="507" y="460"/>
                  <a:pt x="507" y="460"/>
                  <a:pt x="507" y="460"/>
                </a:cubicBezTo>
                <a:cubicBezTo>
                  <a:pt x="507" y="486"/>
                  <a:pt x="486" y="508"/>
                  <a:pt x="459" y="508"/>
                </a:cubicBezTo>
                <a:close/>
              </a:path>
            </a:pathLst>
          </a:custGeom>
          <a:solidFill>
            <a:srgbClr val="37B5B5"/>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 name="Freeform 135">
            <a:extLst>
              <a:ext uri="{FF2B5EF4-FFF2-40B4-BE49-F238E27FC236}">
                <a16:creationId xmlns:a16="http://schemas.microsoft.com/office/drawing/2014/main" xmlns="" id="{D9D2046A-78E9-43B9-B52F-30DCC7EFE54E}"/>
              </a:ext>
            </a:extLst>
          </p:cNvPr>
          <p:cNvSpPr>
            <a:spLocks/>
          </p:cNvSpPr>
          <p:nvPr/>
        </p:nvSpPr>
        <p:spPr bwMode="auto">
          <a:xfrm>
            <a:off x="6096000" y="3860447"/>
            <a:ext cx="1905000" cy="1905000"/>
          </a:xfrm>
          <a:custGeom>
            <a:avLst/>
            <a:gdLst/>
            <a:ahLst/>
            <a:cxnLst>
              <a:cxn ang="0">
                <a:pos x="460" y="508"/>
              </a:cxn>
              <a:cxn ang="0">
                <a:pos x="48" y="508"/>
              </a:cxn>
              <a:cxn ang="0">
                <a:pos x="0" y="460"/>
              </a:cxn>
              <a:cxn ang="0">
                <a:pos x="0" y="48"/>
              </a:cxn>
              <a:cxn ang="0">
                <a:pos x="48" y="0"/>
              </a:cxn>
              <a:cxn ang="0">
                <a:pos x="460" y="0"/>
              </a:cxn>
              <a:cxn ang="0">
                <a:pos x="508" y="48"/>
              </a:cxn>
              <a:cxn ang="0">
                <a:pos x="508" y="460"/>
              </a:cxn>
              <a:cxn ang="0">
                <a:pos x="460" y="508"/>
              </a:cxn>
            </a:cxnLst>
            <a:rect l="0" t="0" r="r" b="b"/>
            <a:pathLst>
              <a:path w="508" h="508">
                <a:moveTo>
                  <a:pt x="460" y="508"/>
                </a:moveTo>
                <a:cubicBezTo>
                  <a:pt x="48" y="508"/>
                  <a:pt x="48" y="508"/>
                  <a:pt x="48" y="508"/>
                </a:cubicBezTo>
                <a:cubicBezTo>
                  <a:pt x="22" y="508"/>
                  <a:pt x="0" y="486"/>
                  <a:pt x="0" y="460"/>
                </a:cubicBezTo>
                <a:cubicBezTo>
                  <a:pt x="0" y="48"/>
                  <a:pt x="0" y="48"/>
                  <a:pt x="0" y="48"/>
                </a:cubicBezTo>
                <a:cubicBezTo>
                  <a:pt x="0" y="21"/>
                  <a:pt x="22" y="0"/>
                  <a:pt x="48" y="0"/>
                </a:cubicBezTo>
                <a:cubicBezTo>
                  <a:pt x="460" y="0"/>
                  <a:pt x="460" y="0"/>
                  <a:pt x="460" y="0"/>
                </a:cubicBezTo>
                <a:cubicBezTo>
                  <a:pt x="486" y="0"/>
                  <a:pt x="508" y="21"/>
                  <a:pt x="508" y="48"/>
                </a:cubicBezTo>
                <a:cubicBezTo>
                  <a:pt x="508" y="460"/>
                  <a:pt x="508" y="460"/>
                  <a:pt x="508" y="460"/>
                </a:cubicBezTo>
                <a:cubicBezTo>
                  <a:pt x="508" y="486"/>
                  <a:pt x="486" y="508"/>
                  <a:pt x="460" y="508"/>
                </a:cubicBezTo>
                <a:close/>
              </a:path>
            </a:pathLst>
          </a:custGeom>
          <a:solidFill>
            <a:srgbClr val="37B5B5"/>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xmlns="" id="{7FF461AC-E55C-49FC-91F5-52CD0D0AD894}"/>
              </a:ext>
            </a:extLst>
          </p:cNvPr>
          <p:cNvSpPr txBox="1"/>
          <p:nvPr/>
        </p:nvSpPr>
        <p:spPr>
          <a:xfrm>
            <a:off x="502521" y="2462568"/>
            <a:ext cx="3471996" cy="161582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just">
              <a:lnSpc>
                <a:spcPct val="150000"/>
              </a:lnSpc>
            </a:pPr>
            <a:r>
              <a:rPr lang="en-US" dirty="0">
                <a:latin typeface="Times New Roman" panose="02020603050405020304" pitchFamily="18" charset="0"/>
                <a:cs typeface="Times New Roman" panose="02020603050405020304" pitchFamily="18" charset="0"/>
              </a:rPr>
              <a:t>1.1.1.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dùng</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a:latin typeface="Times New Roman" panose="02020603050405020304" pitchFamily="18" charset="0"/>
                <a:cs typeface="Times New Roman" panose="02020603050405020304" pitchFamily="18" charset="0"/>
              </a:rPr>
              <a:t>1.1.2.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smtClean="0">
              <a:latin typeface="Times New Roman" panose="02020603050405020304" pitchFamily="18" charset="0"/>
              <a:cs typeface="Times New Roman" panose="02020603050405020304" pitchFamily="18" charset="0"/>
            </a:endParaRPr>
          </a:p>
          <a:p>
            <a:pPr algn="just">
              <a:lnSpc>
                <a:spcPct val="150000"/>
              </a:lnSpc>
            </a:pPr>
            <a:endParaRPr lang="en-US" sz="1200" dirty="0">
              <a:solidFill>
                <a:schemeClr val="tx1">
                  <a:lumMod val="95000"/>
                  <a:lumOff val="5000"/>
                </a:schemeClr>
              </a:solidFill>
              <a:latin typeface="Times New Roman" panose="02020603050405020304" pitchFamily="18" charset="0"/>
              <a:ea typeface="字魂59号-创粗黑" panose="00000500000000000000" charset="-122"/>
              <a:cs typeface="Times New Roman" panose="02020603050405020304" pitchFamily="18" charset="0"/>
            </a:endParaRPr>
          </a:p>
        </p:txBody>
      </p:sp>
      <p:sp>
        <p:nvSpPr>
          <p:cNvPr id="27" name="文本框 26">
            <a:extLst>
              <a:ext uri="{FF2B5EF4-FFF2-40B4-BE49-F238E27FC236}">
                <a16:creationId xmlns:a16="http://schemas.microsoft.com/office/drawing/2014/main" xmlns="" id="{25A93308-B17A-4A30-838A-C63EE1608696}"/>
              </a:ext>
            </a:extLst>
          </p:cNvPr>
          <p:cNvSpPr txBox="1"/>
          <p:nvPr/>
        </p:nvSpPr>
        <p:spPr>
          <a:xfrm>
            <a:off x="280374" y="2013478"/>
            <a:ext cx="2936386" cy="43088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en-US" altLang="zh-CN" sz="2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Giới</a:t>
            </a:r>
            <a:r>
              <a:rPr lang="en-US" altLang="zh-CN" sz="2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thiệu</a:t>
            </a:r>
            <a:r>
              <a:rPr lang="en-US" altLang="zh-CN" sz="2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phần</a:t>
            </a:r>
            <a:r>
              <a:rPr lang="en-US" altLang="zh-CN" sz="2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2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mềm</a:t>
            </a:r>
            <a:endParaRPr lang="zh-CN" altLang="en-US" sz="2200" b="1"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32" name="文本框 31">
            <a:extLst>
              <a:ext uri="{FF2B5EF4-FFF2-40B4-BE49-F238E27FC236}">
                <a16:creationId xmlns:a16="http://schemas.microsoft.com/office/drawing/2014/main" xmlns="" id="{88DEF90D-8245-4E34-A163-9755062F304F}"/>
              </a:ext>
            </a:extLst>
          </p:cNvPr>
          <p:cNvSpPr txBox="1"/>
          <p:nvPr/>
        </p:nvSpPr>
        <p:spPr>
          <a:xfrm>
            <a:off x="8284086" y="4448633"/>
            <a:ext cx="3243729" cy="175432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just"/>
            <a:r>
              <a:rPr lang="en-US" dirty="0">
                <a:latin typeface="Times New Roman" panose="02020603050405020304" pitchFamily="18" charset="0"/>
                <a:cs typeface="Times New Roman" panose="02020603050405020304" pitchFamily="18" charset="0"/>
              </a:rPr>
              <a:t>1.2.1. </a:t>
            </a:r>
            <a:r>
              <a:rPr lang="en-US" dirty="0" err="1">
                <a:latin typeface="Times New Roman" panose="02020603050405020304" pitchFamily="18" charset="0"/>
                <a:cs typeface="Times New Roman" panose="02020603050405020304" pitchFamily="18" charset="0"/>
              </a:rPr>
              <a:t>Biện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OBS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live stream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Facebook</a:t>
            </a:r>
          </a:p>
          <a:p>
            <a:pPr algn="just"/>
            <a:r>
              <a:rPr lang="en-US" dirty="0">
                <a:latin typeface="Times New Roman" panose="02020603050405020304" pitchFamily="18" charset="0"/>
                <a:cs typeface="Times New Roman" panose="02020603050405020304" pitchFamily="18" charset="0"/>
              </a:rPr>
              <a:t>1.2.2. </a:t>
            </a:r>
            <a:r>
              <a:rPr lang="en-US" dirty="0" err="1">
                <a:latin typeface="Times New Roman" panose="02020603050405020304" pitchFamily="18" charset="0"/>
                <a:cs typeface="Times New Roman" panose="02020603050405020304" pitchFamily="18" charset="0"/>
              </a:rPr>
              <a:t>Biện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OBS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Video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endParaRPr lang="en-US" dirty="0">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xmlns="" id="{673ED9FE-B64F-4EBF-A7F4-21A1298CC950}"/>
              </a:ext>
            </a:extLst>
          </p:cNvPr>
          <p:cNvSpPr txBox="1"/>
          <p:nvPr/>
        </p:nvSpPr>
        <p:spPr>
          <a:xfrm>
            <a:off x="8284086" y="3894634"/>
            <a:ext cx="2577525"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altLang="zh-CN" sz="24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Các</a:t>
            </a:r>
            <a:r>
              <a:rPr lang="en-US" altLang="zh-CN" sz="24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4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biện</a:t>
            </a:r>
            <a:r>
              <a:rPr lang="en-US" altLang="zh-CN" sz="24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400" b="1" dirty="0" err="1"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pháp</a:t>
            </a:r>
            <a:endParaRPr lang="zh-CN" altLang="en-US" sz="2400" b="1"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34" name="文本框 33">
            <a:extLst>
              <a:ext uri="{FF2B5EF4-FFF2-40B4-BE49-F238E27FC236}">
                <a16:creationId xmlns:a16="http://schemas.microsoft.com/office/drawing/2014/main" xmlns="" id="{FB15195C-221E-4A48-B53E-685A27AC330C}"/>
              </a:ext>
            </a:extLst>
          </p:cNvPr>
          <p:cNvSpPr txBox="1"/>
          <p:nvPr/>
        </p:nvSpPr>
        <p:spPr>
          <a:xfrm>
            <a:off x="4333985" y="2152354"/>
            <a:ext cx="1338828" cy="1200329"/>
          </a:xfrm>
          <a:prstGeom prst="rect">
            <a:avLst/>
          </a:prstGeom>
          <a:noFill/>
        </p:spPr>
        <p:txBody>
          <a:bodyPr wrap="none" rtlCol="0">
            <a:spAutoFit/>
          </a:bodyPr>
          <a:lstStyle/>
          <a:p>
            <a:r>
              <a:rPr lang="en-US" altLang="zh-CN" sz="7200" b="1" dirty="0" smtClean="0">
                <a:solidFill>
                  <a:schemeClr val="bg1"/>
                </a:solidFill>
                <a:latin typeface="Times New Roman" panose="02020603050405020304" pitchFamily="18" charset="0"/>
                <a:ea typeface="字魂58号-创中黑" panose="00000500000000000000" pitchFamily="2" charset="-122"/>
                <a:cs typeface="Times New Roman" panose="02020603050405020304" pitchFamily="18" charset="0"/>
              </a:rPr>
              <a:t>1.1</a:t>
            </a:r>
            <a:endParaRPr lang="zh-CN" altLang="en-US" sz="7200" b="1" dirty="0">
              <a:solidFill>
                <a:schemeClr val="bg1"/>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35" name="文本框 34">
            <a:extLst>
              <a:ext uri="{FF2B5EF4-FFF2-40B4-BE49-F238E27FC236}">
                <a16:creationId xmlns:a16="http://schemas.microsoft.com/office/drawing/2014/main" xmlns="" id="{E12BD9A0-36C0-4BDA-A37C-6CB6E35A3B72}"/>
              </a:ext>
            </a:extLst>
          </p:cNvPr>
          <p:cNvSpPr txBox="1"/>
          <p:nvPr/>
        </p:nvSpPr>
        <p:spPr>
          <a:xfrm>
            <a:off x="6721717" y="1950217"/>
            <a:ext cx="1107996" cy="1200329"/>
          </a:xfrm>
          <a:prstGeom prst="rect">
            <a:avLst/>
          </a:prstGeom>
          <a:noFill/>
        </p:spPr>
        <p:txBody>
          <a:bodyPr wrap="none" rtlCol="0">
            <a:spAutoFit/>
          </a:bodyPr>
          <a:lstStyle/>
          <a:p>
            <a:r>
              <a:rPr lang="en-US" altLang="zh-CN" sz="7200" b="1" dirty="0">
                <a:solidFill>
                  <a:schemeClr val="bg1"/>
                </a:solidFill>
                <a:latin typeface="Times New Roman" panose="02020603050405020304" pitchFamily="18" charset="0"/>
                <a:ea typeface="字魂58号-创中黑" panose="00000500000000000000" pitchFamily="2" charset="-122"/>
                <a:cs typeface="Times New Roman" panose="02020603050405020304" pitchFamily="18" charset="0"/>
              </a:rPr>
              <a:t>02</a:t>
            </a:r>
            <a:endParaRPr lang="zh-CN" altLang="en-US" sz="7200" b="1" dirty="0">
              <a:solidFill>
                <a:schemeClr val="bg1"/>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37" name="文本框 36">
            <a:extLst>
              <a:ext uri="{FF2B5EF4-FFF2-40B4-BE49-F238E27FC236}">
                <a16:creationId xmlns:a16="http://schemas.microsoft.com/office/drawing/2014/main" xmlns="" id="{9A5BF45A-8306-4EE8-AADF-6C7AF5BB9E15}"/>
              </a:ext>
            </a:extLst>
          </p:cNvPr>
          <p:cNvSpPr txBox="1"/>
          <p:nvPr/>
        </p:nvSpPr>
        <p:spPr>
          <a:xfrm>
            <a:off x="6379086" y="4125467"/>
            <a:ext cx="1338828" cy="1200329"/>
          </a:xfrm>
          <a:prstGeom prst="rect">
            <a:avLst/>
          </a:prstGeom>
          <a:noFill/>
        </p:spPr>
        <p:txBody>
          <a:bodyPr wrap="none" rtlCol="0">
            <a:spAutoFit/>
          </a:bodyPr>
          <a:lstStyle/>
          <a:p>
            <a:r>
              <a:rPr lang="en-US" altLang="zh-CN" sz="7200" b="1" dirty="0" smtClean="0">
                <a:solidFill>
                  <a:schemeClr val="bg1"/>
                </a:solidFill>
                <a:latin typeface="Times New Roman" panose="02020603050405020304" pitchFamily="18" charset="0"/>
                <a:ea typeface="字魂58号-创中黑" panose="00000500000000000000" pitchFamily="2" charset="-122"/>
                <a:cs typeface="Times New Roman" panose="02020603050405020304" pitchFamily="18" charset="0"/>
              </a:rPr>
              <a:t>1.2</a:t>
            </a:r>
            <a:endParaRPr lang="zh-CN" altLang="en-US" sz="7200" b="1" dirty="0">
              <a:solidFill>
                <a:schemeClr val="bg1"/>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38" name="文本框 42">
            <a:extLst>
              <a:ext uri="{FF2B5EF4-FFF2-40B4-BE49-F238E27FC236}">
                <a16:creationId xmlns:a16="http://schemas.microsoft.com/office/drawing/2014/main" xmlns="" id="{499BAD50-20B3-4155-9072-6FCBFE81FF1E}"/>
              </a:ext>
            </a:extLst>
          </p:cNvPr>
          <p:cNvSpPr txBox="1"/>
          <p:nvPr/>
        </p:nvSpPr>
        <p:spPr>
          <a:xfrm>
            <a:off x="928259" y="161674"/>
            <a:ext cx="7316811" cy="584775"/>
          </a:xfrm>
          <a:prstGeom prst="rect">
            <a:avLst/>
          </a:prstGeom>
          <a:noFill/>
        </p:spPr>
        <p:txBody>
          <a:bodyPr wrap="none" rtlCol="0">
            <a:spAutoFit/>
          </a:bodyPr>
          <a:lstStyle/>
          <a:p>
            <a:r>
              <a:rPr lang="en-US" altLang="zh-CN" sz="3200" b="1" dirty="0" smtClean="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II. NỘI DUNG GIẢI PHÁP – KẾT QUẢ</a:t>
            </a:r>
            <a:endParaRPr lang="zh-CN" altLang="en-US" sz="3200" b="1"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39" name="矩形: 圆角 7">
            <a:extLst>
              <a:ext uri="{FF2B5EF4-FFF2-40B4-BE49-F238E27FC236}">
                <a16:creationId xmlns:a16="http://schemas.microsoft.com/office/drawing/2014/main" xmlns="" id="{B8C2F4CF-E674-4FA2-B0D5-2BC30A3309AB}"/>
              </a:ext>
            </a:extLst>
          </p:cNvPr>
          <p:cNvSpPr/>
          <p:nvPr/>
        </p:nvSpPr>
        <p:spPr>
          <a:xfrm>
            <a:off x="1304105" y="887255"/>
            <a:ext cx="654704" cy="654704"/>
          </a:xfrm>
          <a:prstGeom prst="roundRect">
            <a:avLst/>
          </a:prstGeom>
          <a:solidFill>
            <a:srgbClr val="37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Times New Roman" panose="02020603050405020304" pitchFamily="18" charset="0"/>
                <a:ea typeface="字魂58号-创中黑" panose="00000500000000000000" pitchFamily="2" charset="-122"/>
                <a:cs typeface="Times New Roman" panose="02020603050405020304" pitchFamily="18" charset="0"/>
              </a:rPr>
              <a:t>01</a:t>
            </a:r>
            <a:endParaRPr lang="zh-CN" altLang="en-US" sz="2400" b="1" dirty="0">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40" name="文本框 10">
            <a:extLst>
              <a:ext uri="{FF2B5EF4-FFF2-40B4-BE49-F238E27FC236}">
                <a16:creationId xmlns:a16="http://schemas.microsoft.com/office/drawing/2014/main" xmlns="" id="{48FC5EB4-5CBE-42C5-B8A9-DB36F84B12FE}"/>
              </a:ext>
            </a:extLst>
          </p:cNvPr>
          <p:cNvSpPr txBox="1"/>
          <p:nvPr/>
        </p:nvSpPr>
        <p:spPr>
          <a:xfrm>
            <a:off x="1970714" y="1040771"/>
            <a:ext cx="3233059"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altLang="zh-CN" sz="2400" b="1" dirty="0" err="1" smtClean="0">
                <a:latin typeface="Times New Roman" panose="02020603050405020304" pitchFamily="18" charset="0"/>
                <a:ea typeface="字魂58号-创中黑" panose="00000500000000000000" pitchFamily="2" charset="-122"/>
                <a:cs typeface="Times New Roman" panose="02020603050405020304" pitchFamily="18" charset="0"/>
              </a:rPr>
              <a:t>Nội</a:t>
            </a:r>
            <a:r>
              <a:rPr lang="en-US" altLang="zh-CN" sz="2400" b="1" dirty="0" smtClean="0">
                <a:latin typeface="Times New Roman" panose="02020603050405020304" pitchFamily="18" charset="0"/>
                <a:ea typeface="字魂58号-创中黑" panose="00000500000000000000" pitchFamily="2" charset="-122"/>
                <a:cs typeface="Times New Roman" panose="02020603050405020304" pitchFamily="18" charset="0"/>
              </a:rPr>
              <a:t> dung </a:t>
            </a:r>
            <a:r>
              <a:rPr lang="en-US" altLang="zh-CN" sz="2400" b="1" dirty="0" err="1" smtClean="0">
                <a:latin typeface="Times New Roman" panose="02020603050405020304" pitchFamily="18" charset="0"/>
                <a:ea typeface="字魂58号-创中黑" panose="00000500000000000000" pitchFamily="2" charset="-122"/>
                <a:cs typeface="Times New Roman" panose="02020603050405020304" pitchFamily="18" charset="0"/>
              </a:rPr>
              <a:t>giải</a:t>
            </a:r>
            <a:r>
              <a:rPr lang="en-US" altLang="zh-CN" sz="2400" b="1" dirty="0" smtClean="0">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400" b="1" dirty="0" err="1" smtClean="0">
                <a:latin typeface="Times New Roman" panose="02020603050405020304" pitchFamily="18" charset="0"/>
                <a:ea typeface="字魂58号-创中黑" panose="00000500000000000000" pitchFamily="2" charset="-122"/>
                <a:cs typeface="Times New Roman" panose="02020603050405020304" pitchFamily="18" charset="0"/>
              </a:rPr>
              <a:t>pháp</a:t>
            </a:r>
            <a:endParaRPr lang="zh-CN" altLang="en-US" sz="2400" b="1" dirty="0">
              <a:latin typeface="Times New Roman" panose="02020603050405020304" pitchFamily="18" charset="0"/>
              <a:ea typeface="字魂58号-创中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416753134"/>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ppt_y</p:attrName>
                                        </p:attrNameLst>
                                      </p:cBhvr>
                                      <p:tavLst>
                                        <p:tav tm="0">
                                          <p:val>
                                            <p:strVal val="#ppt_y+#ppt_h*1.125000"/>
                                          </p:val>
                                        </p:tav>
                                        <p:tav tm="100000">
                                          <p:val>
                                            <p:strVal val="#ppt_y"/>
                                          </p:val>
                                        </p:tav>
                                      </p:tavLst>
                                    </p:anim>
                                    <p:animEffect transition="in" filter="wipe(up)">
                                      <p:cBhvr>
                                        <p:cTn id="8" dur="500"/>
                                        <p:tgtEl>
                                          <p:spTgt spid="26"/>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p:tgtEl>
                                          <p:spTgt spid="40"/>
                                        </p:tgtEl>
                                        <p:attrNameLst>
                                          <p:attrName>ppt_y</p:attrName>
                                        </p:attrNameLst>
                                      </p:cBhvr>
                                      <p:tavLst>
                                        <p:tav tm="0">
                                          <p:val>
                                            <p:strVal val="#ppt_y+#ppt_h*1.125000"/>
                                          </p:val>
                                        </p:tav>
                                        <p:tav tm="100000">
                                          <p:val>
                                            <p:strVal val="#ppt_y"/>
                                          </p:val>
                                        </p:tav>
                                      </p:tavLst>
                                    </p:anim>
                                    <p:animEffect transition="in" filter="wipe(up)">
                                      <p:cBhvr>
                                        <p:cTn id="13" dur="500"/>
                                        <p:tgtEl>
                                          <p:spTgt spid="40"/>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p:tgtEl>
                                          <p:spTgt spid="27"/>
                                        </p:tgtEl>
                                        <p:attrNameLst>
                                          <p:attrName>ppt_y</p:attrName>
                                        </p:attrNameLst>
                                      </p:cBhvr>
                                      <p:tavLst>
                                        <p:tav tm="0">
                                          <p:val>
                                            <p:strVal val="#ppt_y+#ppt_h*1.125000"/>
                                          </p:val>
                                        </p:tav>
                                        <p:tav tm="100000">
                                          <p:val>
                                            <p:strVal val="#ppt_y"/>
                                          </p:val>
                                        </p:tav>
                                      </p:tavLst>
                                    </p:anim>
                                    <p:animEffect transition="in" filter="wipe(up)">
                                      <p:cBhvr>
                                        <p:cTn id="18" dur="500"/>
                                        <p:tgtEl>
                                          <p:spTgt spid="27"/>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p:tgtEl>
                                          <p:spTgt spid="32"/>
                                        </p:tgtEl>
                                        <p:attrNameLst>
                                          <p:attrName>ppt_y</p:attrName>
                                        </p:attrNameLst>
                                      </p:cBhvr>
                                      <p:tavLst>
                                        <p:tav tm="0">
                                          <p:val>
                                            <p:strVal val="#ppt_y+#ppt_h*1.125000"/>
                                          </p:val>
                                        </p:tav>
                                        <p:tav tm="100000">
                                          <p:val>
                                            <p:strVal val="#ppt_y"/>
                                          </p:val>
                                        </p:tav>
                                      </p:tavLst>
                                    </p:anim>
                                    <p:animEffect transition="in" filter="wipe(up)">
                                      <p:cBhvr>
                                        <p:cTn id="23" dur="500"/>
                                        <p:tgtEl>
                                          <p:spTgt spid="32"/>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p:tgtEl>
                                          <p:spTgt spid="33"/>
                                        </p:tgtEl>
                                        <p:attrNameLst>
                                          <p:attrName>ppt_y</p:attrName>
                                        </p:attrNameLst>
                                      </p:cBhvr>
                                      <p:tavLst>
                                        <p:tav tm="0">
                                          <p:val>
                                            <p:strVal val="#ppt_y+#ppt_h*1.125000"/>
                                          </p:val>
                                        </p:tav>
                                        <p:tav tm="100000">
                                          <p:val>
                                            <p:strVal val="#ppt_y"/>
                                          </p:val>
                                        </p:tav>
                                      </p:tavLst>
                                    </p:anim>
                                    <p:animEffect transition="in" filter="wipe(up)">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32" grpId="0" bldLvl="0" animBg="1"/>
      <p:bldP spid="33" grpId="0" bldLvl="0" animBg="1"/>
      <p:bldP spid="40" grpId="0" bldLvl="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色企业培训"/>
</p:tagLst>
</file>

<file path=ppt/theme/theme1.xml><?xml version="1.0" encoding="utf-8"?>
<a:theme xmlns:a="http://schemas.openxmlformats.org/drawingml/2006/main" name="Office 主题​​">
  <a:themeElements>
    <a:clrScheme name="自定义 71">
      <a:dk1>
        <a:sysClr val="windowText" lastClr="000000"/>
      </a:dk1>
      <a:lt1>
        <a:sysClr val="window" lastClr="FFFFFF"/>
      </a:lt1>
      <a:dk2>
        <a:srgbClr val="44546A"/>
      </a:dk2>
      <a:lt2>
        <a:srgbClr val="E7E6E6"/>
      </a:lt2>
      <a:accent1>
        <a:srgbClr val="203958"/>
      </a:accent1>
      <a:accent2>
        <a:srgbClr val="203958"/>
      </a:accent2>
      <a:accent3>
        <a:srgbClr val="203958"/>
      </a:accent3>
      <a:accent4>
        <a:srgbClr val="203958"/>
      </a:accent4>
      <a:accent5>
        <a:srgbClr val="203958"/>
      </a:accent5>
      <a:accent6>
        <a:srgbClr val="203958"/>
      </a:accent6>
      <a:hlink>
        <a:srgbClr val="2E655F"/>
      </a:hlink>
      <a:folHlink>
        <a:srgbClr val="2E655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1696</Words>
  <PresentationFormat>Custom</PresentationFormat>
  <Paragraphs>122</Paragraphs>
  <Slides>25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Source Han Serif SC</vt:lpstr>
      <vt:lpstr>Calibri</vt:lpstr>
      <vt:lpstr>等线</vt:lpstr>
      <vt:lpstr>字魂58号-创中黑</vt:lpstr>
      <vt:lpstr>#9Slide04 Taviraj Black</vt:lpstr>
      <vt:lpstr>等线 Light</vt:lpstr>
      <vt:lpstr>Times New Roman</vt:lpstr>
      <vt:lpstr>字魂59号-创粗黑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2019-05-16T09:26:17Z</dcterms:created>
  <dcterms:modified xsi:type="dcterms:W3CDTF">2022-04-18T20:52:01Z</dcterms:modified>
</cp:coreProperties>
</file>