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38" r:id="rId6"/>
    <p:sldId id="279" r:id="rId7"/>
    <p:sldId id="346" r:id="rId8"/>
    <p:sldId id="281" r:id="rId9"/>
    <p:sldId id="315" r:id="rId10"/>
    <p:sldId id="316" r:id="rId11"/>
    <p:sldId id="283" r:id="rId12"/>
    <p:sldId id="340" r:id="rId13"/>
    <p:sldId id="337" r:id="rId14"/>
    <p:sldId id="341" r:id="rId15"/>
    <p:sldId id="298" r:id="rId16"/>
    <p:sldId id="318" r:id="rId17"/>
    <p:sldId id="331" r:id="rId18"/>
    <p:sldId id="342" r:id="rId19"/>
    <p:sldId id="343" r:id="rId20"/>
    <p:sldId id="344" r:id="rId21"/>
    <p:sldId id="313" r:id="rId22"/>
    <p:sldId id="347" r:id="rId23"/>
    <p:sldId id="345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109" d="100"/>
          <a:sy n="109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2728"/>
              </p:ext>
            </p:extLst>
          </p:nvPr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 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1010</Words>
  <PresentationFormat>Widescreen</PresentationFormat>
  <Paragraphs>218</Paragraphs>
  <Slides>26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2023-04-19T03:33:09Z</dcterms:modified>
</cp:coreProperties>
</file>