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DBAF9-1FD9-4B62-9DA3-059C481D3B9A}"/>
              </a:ext>
            </a:extLst>
          </p:cNvPr>
          <p:cNvSpPr txBox="1"/>
          <p:nvPr/>
        </p:nvSpPr>
        <p:spPr>
          <a:xfrm>
            <a:off x="3647660" y="6464780"/>
            <a:ext cx="489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– GV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1065</Words>
  <PresentationFormat>Widescreen</PresentationFormat>
  <Paragraphs>92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2021-08-18T04:09:42Z</dcterms:created>
  <dcterms:modified xsi:type="dcterms:W3CDTF">2021-08-18T10:19:14Z</dcterms:modified>
</cp:coreProperties>
</file>