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D2D8-B1C8-4DED-8E5D-6F2AE8493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F375F-4420-494E-BAC0-FCA16188D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7B88-578C-4848-8071-B10AE8CC3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E2EAD-A5B5-4038-AAC2-CD4C409D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5AAF-8C89-47FD-ADC9-F228B217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1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9430-198D-41C6-841B-FA827CED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789F3-4181-495C-AE6A-D171B05CF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885D6-2272-4D73-BAA9-1EB24CFB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D1EF-5D44-4DCD-BD4E-93A0F2809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E9B8-C67A-4826-A5A8-1D5A32D0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FB589C-C0EE-4D0E-9655-E39408A8B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91705-3FFF-4ED2-899F-8B90BA7D9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47F1F-581C-4701-8F8A-8AA1DF94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C052B-9F99-4E27-AB67-240B4D7A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C8CAA-50B0-4C5E-B51E-274DB002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2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2AC8-0800-4FB9-BD49-38904AED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7851-B209-43FC-A9E9-93A26557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D551E-94BD-4777-A7FD-9BF3C80F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78D95-12EF-4E4E-8C4C-81D0A3A3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39538-7BD0-4455-AFC8-EE7690D7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DCCB-2BF4-4F79-B2E2-1DAD51B7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266A9-0136-46CF-8F01-96F67F52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9AD6-B20D-4E55-B35D-D87D1B25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ECDC-58AB-4C27-AA48-9420A6C0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8F930-149A-4BCA-86C8-F1E0AEEB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7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5E9B-B867-43B4-B74C-BA4B01EA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F279-280B-486C-9DEB-4918894FB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02670-5E33-4A7C-936C-FDEB0EBBE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B63F8-4BE2-440A-97DD-19D06ED86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AD743-9BD4-449A-9085-4945AE67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76E55-1680-46A5-81B4-F4441B6C9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FC79-755D-4140-9CC2-425E9E7CF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D0AB7-14F7-43BE-B42D-13B71B81C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5D316-66F7-4E70-9537-3394E2C3A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7272F4-B074-45A8-9216-962FAF1C5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0346C-3199-4453-B8A5-1CE1513C1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F0C17-FAFF-4B19-882B-8B9C6177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64BC0-6A84-44B7-B0FF-C15330F9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5581CE-B3DF-4DD3-BD8A-8BFD389B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08677-14DB-437C-9FCB-0E2E541B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7DE78-4E5C-4237-ADA2-3AC9EE7A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92536-8BA9-4110-96B7-97A2280F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C8EE4-BFF4-4D95-9EA9-7B554A7D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8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6D9D40-5816-490B-A3B1-240C0181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29C20-D923-41C8-BAC6-9F3B369A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46430-FE92-484F-8920-0102F4ED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1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F9B0D-2B45-44A4-9ABD-3164BE472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50701-19D7-47B3-B87D-CC545B451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2BAC3-3053-47FD-B4B8-2E6F76931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A9660-E6F1-44CD-BCC2-50E9077A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5A7E-E773-40AF-8CB0-B615C8F1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BA523-D59F-41E8-8DC5-9B588BB7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6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C5F1-F8E1-46FD-801E-4B150BD0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98C916-CB84-4CD0-BBDD-D8992B27A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AADEA-A9E0-4DA7-9E7D-A518419B2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115CD-0E6E-43FF-8C3A-DD3094DA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2289C-C3F9-42E1-AB0D-3CD62992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86CE2-75A7-4E67-8DC2-13EE7CC4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0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B31ED-C374-4FD2-98F0-7402A23D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5B9E8-43FF-4464-A212-F2E704078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4DDE5-FA23-4D43-941F-2546E299D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078A8-727E-472F-83DD-732A1F7D3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CC6C4-7C7F-480C-BD5F-26CD72552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7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97DA57A-FA59-407D-B67E-E6FD9F20DC9D}"/>
              </a:ext>
            </a:extLst>
          </p:cNvPr>
          <p:cNvGrpSpPr/>
          <p:nvPr/>
        </p:nvGrpSpPr>
        <p:grpSpPr>
          <a:xfrm>
            <a:off x="5410421" y="1549400"/>
            <a:ext cx="3908942" cy="3759200"/>
            <a:chOff x="5410421" y="1549400"/>
            <a:chExt cx="3908942" cy="375920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9EA40C1-79E5-4B85-B5F1-97EDBB6D7D76}"/>
                </a:ext>
              </a:extLst>
            </p:cNvPr>
            <p:cNvGrpSpPr/>
            <p:nvPr/>
          </p:nvGrpSpPr>
          <p:grpSpPr>
            <a:xfrm>
              <a:off x="5410421" y="1549400"/>
              <a:ext cx="3752850" cy="3759200"/>
              <a:chOff x="4219575" y="1549401"/>
              <a:chExt cx="3752850" cy="3759200"/>
            </a:xfrm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C87120DC-0AE2-4B8F-A876-A0D9298F4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6A4E25A0-E027-4724-9166-13EA8A9EC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88B3D84D-02EF-4C8D-ACBD-A5617AE55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  <a:close/>
                  </a:path>
                </a:pathLst>
              </a:custGeom>
              <a:solidFill>
                <a:srgbClr val="ED7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8717A30F-5C2D-4BEE-91BC-5F0DED3DD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E39E5336-4A96-4E50-B867-1D4CFA7E8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641AA7AD-539C-47E7-8254-856446E6E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EA07E68F-663C-4713-9E81-16015298D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AE06A442-DE96-4EAC-A3F2-16923E11C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37166D64-C2A2-47FC-945A-1CCA1E95E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729C5A7E-2A4A-4C40-8217-7C4C324B0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5">
                <a:extLst>
                  <a:ext uri="{FF2B5EF4-FFF2-40B4-BE49-F238E27FC236}">
                    <a16:creationId xmlns:a16="http://schemas.microsoft.com/office/drawing/2014/main" id="{5E17F648-F2C8-4E9E-BA27-342D34863A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  <a:close/>
                  </a:path>
                </a:pathLst>
              </a:custGeom>
              <a:solidFill>
                <a:srgbClr val="70A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6">
                <a:extLst>
                  <a:ext uri="{FF2B5EF4-FFF2-40B4-BE49-F238E27FC236}">
                    <a16:creationId xmlns:a16="http://schemas.microsoft.com/office/drawing/2014/main" id="{7EA22A3C-2E5E-483B-93A6-71F5C935DA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7">
                <a:extLst>
                  <a:ext uri="{FF2B5EF4-FFF2-40B4-BE49-F238E27FC236}">
                    <a16:creationId xmlns:a16="http://schemas.microsoft.com/office/drawing/2014/main" id="{3A05DEFF-4371-4874-94BC-A804EF1B2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  <a:close/>
                  </a:path>
                </a:pathLst>
              </a:custGeom>
              <a:solidFill>
                <a:srgbClr val="2644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C785DB24-7224-4C2B-9C25-3DBEAA0C0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F9CD16D9-97DA-4CB4-BB9F-8ACE55809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9E48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32E665FE-ED94-4894-B4F8-01FBA2536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9AF376D-7507-4446-BBDB-C080CED5F0DF}"/>
                </a:ext>
              </a:extLst>
            </p:cNvPr>
            <p:cNvSpPr txBox="1"/>
            <p:nvPr/>
          </p:nvSpPr>
          <p:spPr>
            <a:xfrm rot="20314081">
              <a:off x="5426523" y="3669327"/>
              <a:ext cx="1680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TRÀNG PHÁO TAY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13D0B89-78D3-4E2C-A17B-377D89713D82}"/>
                </a:ext>
              </a:extLst>
            </p:cNvPr>
            <p:cNvSpPr txBox="1"/>
            <p:nvPr/>
          </p:nvSpPr>
          <p:spPr>
            <a:xfrm rot="1986301">
              <a:off x="5686536" y="2766218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ĐIỂM 10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7C714A8-2176-4701-8B3D-08038A8FCD48}"/>
                </a:ext>
              </a:extLst>
            </p:cNvPr>
            <p:cNvSpPr txBox="1"/>
            <p:nvPr/>
          </p:nvSpPr>
          <p:spPr>
            <a:xfrm rot="3798136">
              <a:off x="6188856" y="2209936"/>
              <a:ext cx="125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FF00"/>
                  </a:solidFill>
                </a:rPr>
                <a:t>MẤT L</a:t>
              </a:r>
              <a:r>
                <a:rPr lang="vi-VN" sz="1600" dirty="0">
                  <a:solidFill>
                    <a:srgbClr val="FFFF00"/>
                  </a:solidFill>
                </a:rPr>
                <a:t>Ư</a:t>
              </a:r>
              <a:r>
                <a:rPr lang="en-US" sz="1600" dirty="0">
                  <a:solidFill>
                    <a:srgbClr val="FFFF00"/>
                  </a:solidFill>
                </a:rPr>
                <a:t>ỢT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7413A83-0084-485E-9E86-BC1FE2903842}"/>
                </a:ext>
              </a:extLst>
            </p:cNvPr>
            <p:cNvSpPr txBox="1"/>
            <p:nvPr/>
          </p:nvSpPr>
          <p:spPr>
            <a:xfrm rot="17944083">
              <a:off x="7031414" y="2222955"/>
              <a:ext cx="13850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PHẦN TH</a:t>
              </a:r>
              <a:r>
                <a:rPr lang="vi-VN" sz="1400" dirty="0">
                  <a:solidFill>
                    <a:srgbClr val="FF0000"/>
                  </a:solidFill>
                </a:rPr>
                <a:t>Ư</a:t>
              </a:r>
              <a:r>
                <a:rPr lang="en-US" sz="1400" dirty="0">
                  <a:solidFill>
                    <a:srgbClr val="FF0000"/>
                  </a:solidFill>
                </a:rPr>
                <a:t>ỞNG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D7A6DE5-9528-4FE6-A54F-A878FD004602}"/>
                </a:ext>
              </a:extLst>
            </p:cNvPr>
            <p:cNvSpPr txBox="1"/>
            <p:nvPr/>
          </p:nvSpPr>
          <p:spPr>
            <a:xfrm rot="1387828">
              <a:off x="7682619" y="3747189"/>
              <a:ext cx="1636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THÊM L</a:t>
              </a:r>
              <a:r>
                <a:rPr lang="vi-VN" dirty="0">
                  <a:solidFill>
                    <a:srgbClr val="FF0000"/>
                  </a:solidFill>
                </a:rPr>
                <a:t>Ư</a:t>
              </a:r>
              <a:r>
                <a:rPr lang="en-US" dirty="0">
                  <a:solidFill>
                    <a:srgbClr val="FF0000"/>
                  </a:solidFill>
                </a:rPr>
                <a:t>ỢT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F48A8F8-C95D-49E8-B8CC-1BC11BFC863E}"/>
                </a:ext>
              </a:extLst>
            </p:cNvPr>
            <p:cNvSpPr txBox="1"/>
            <p:nvPr/>
          </p:nvSpPr>
          <p:spPr>
            <a:xfrm rot="20568650">
              <a:off x="7920149" y="2831392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ĐIỂM 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18FA59C-0CF7-480B-AE55-668132A3272D}"/>
                </a:ext>
              </a:extLst>
            </p:cNvPr>
            <p:cNvSpPr txBox="1"/>
            <p:nvPr/>
          </p:nvSpPr>
          <p:spPr>
            <a:xfrm rot="3460443">
              <a:off x="7024917" y="4270342"/>
              <a:ext cx="144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</a:rPr>
                <a:t>PHẦN TH</a:t>
              </a:r>
              <a:r>
                <a:rPr lang="vi-VN" sz="1400" b="1" dirty="0">
                  <a:solidFill>
                    <a:schemeClr val="accent1"/>
                  </a:solidFill>
                </a:rPr>
                <a:t>Ư</a:t>
              </a:r>
              <a:r>
                <a:rPr lang="en-US" sz="1400" b="1" dirty="0">
                  <a:solidFill>
                    <a:schemeClr val="accent1"/>
                  </a:solidFill>
                </a:rPr>
                <a:t>ỞNG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D821A7C-AAC8-4E3E-929B-06232AC6ABAD}"/>
                </a:ext>
              </a:extLst>
            </p:cNvPr>
            <p:cNvSpPr txBox="1"/>
            <p:nvPr/>
          </p:nvSpPr>
          <p:spPr>
            <a:xfrm rot="18049052">
              <a:off x="6295285" y="4388406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ĐIỂM 10</a:t>
              </a: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C1A2C8B-90AC-428F-99AB-CFEEA542C24F}"/>
              </a:ext>
            </a:extLst>
          </p:cNvPr>
          <p:cNvSpPr/>
          <p:nvPr/>
        </p:nvSpPr>
        <p:spPr>
          <a:xfrm>
            <a:off x="6927157" y="3049229"/>
            <a:ext cx="680484" cy="72830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SPIN</a:t>
            </a:r>
            <a:endParaRPr lang="en-US" sz="1400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972DFC4-980B-4BC5-A419-F07FC8BA5748}"/>
              </a:ext>
            </a:extLst>
          </p:cNvPr>
          <p:cNvSpPr/>
          <p:nvPr/>
        </p:nvSpPr>
        <p:spPr>
          <a:xfrm>
            <a:off x="12655782" y="3644581"/>
            <a:ext cx="620485" cy="5551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0BBA0859-3C27-4E46-9A72-26104D0B0EAD}"/>
              </a:ext>
            </a:extLst>
          </p:cNvPr>
          <p:cNvSpPr/>
          <p:nvPr/>
        </p:nvSpPr>
        <p:spPr>
          <a:xfrm>
            <a:off x="4637314" y="3056890"/>
            <a:ext cx="785467" cy="277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hlinkClick r:id="rId2" action="ppaction://hlinksldjump"/>
            <a:extLst>
              <a:ext uri="{FF2B5EF4-FFF2-40B4-BE49-F238E27FC236}">
                <a16:creationId xmlns:a16="http://schemas.microsoft.com/office/drawing/2014/main" id="{BE0C53AA-9696-4DAC-98DD-4C41597316EF}"/>
              </a:ext>
            </a:extLst>
          </p:cNvPr>
          <p:cNvSpPr/>
          <p:nvPr/>
        </p:nvSpPr>
        <p:spPr>
          <a:xfrm>
            <a:off x="620486" y="468086"/>
            <a:ext cx="2090057" cy="1228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43" name="Oval 42">
            <a:hlinkClick r:id="rId3" action="ppaction://hlinksldjump"/>
            <a:extLst>
              <a:ext uri="{FF2B5EF4-FFF2-40B4-BE49-F238E27FC236}">
                <a16:creationId xmlns:a16="http://schemas.microsoft.com/office/drawing/2014/main" id="{EA28738D-9B25-4BCF-999E-CF4FA0566E2A}"/>
              </a:ext>
            </a:extLst>
          </p:cNvPr>
          <p:cNvSpPr/>
          <p:nvPr/>
        </p:nvSpPr>
        <p:spPr>
          <a:xfrm>
            <a:off x="969650" y="2705872"/>
            <a:ext cx="695864" cy="7093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4" name="Oval 43">
            <a:hlinkClick r:id="rId4" action="ppaction://hlinksldjump"/>
            <a:extLst>
              <a:ext uri="{FF2B5EF4-FFF2-40B4-BE49-F238E27FC236}">
                <a16:creationId xmlns:a16="http://schemas.microsoft.com/office/drawing/2014/main" id="{128C26F0-BDB4-466C-A200-1CB276273011}"/>
              </a:ext>
            </a:extLst>
          </p:cNvPr>
          <p:cNvSpPr/>
          <p:nvPr/>
        </p:nvSpPr>
        <p:spPr>
          <a:xfrm>
            <a:off x="1686007" y="3429374"/>
            <a:ext cx="763499" cy="696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Oval 44">
            <a:hlinkClick r:id="rId5" action="ppaction://hlinksldjump"/>
            <a:extLst>
              <a:ext uri="{FF2B5EF4-FFF2-40B4-BE49-F238E27FC236}">
                <a16:creationId xmlns:a16="http://schemas.microsoft.com/office/drawing/2014/main" id="{5126479A-7CBA-433E-8D23-DDA0D2E0B004}"/>
              </a:ext>
            </a:extLst>
          </p:cNvPr>
          <p:cNvSpPr/>
          <p:nvPr/>
        </p:nvSpPr>
        <p:spPr>
          <a:xfrm>
            <a:off x="1666988" y="2694986"/>
            <a:ext cx="785466" cy="7089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6" name="Oval 45">
            <a:hlinkClick r:id="rId6" action="ppaction://hlinksldjump"/>
            <a:extLst>
              <a:ext uri="{FF2B5EF4-FFF2-40B4-BE49-F238E27FC236}">
                <a16:creationId xmlns:a16="http://schemas.microsoft.com/office/drawing/2014/main" id="{319E6775-A748-4A88-96CE-43F8A2FAC1B6}"/>
              </a:ext>
            </a:extLst>
          </p:cNvPr>
          <p:cNvSpPr/>
          <p:nvPr/>
        </p:nvSpPr>
        <p:spPr>
          <a:xfrm>
            <a:off x="912833" y="3440555"/>
            <a:ext cx="763499" cy="7093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409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9C29-FE3E-4455-9226-847EAB58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CÂU 1: </a:t>
            </a:r>
            <a:r>
              <a:rPr lang="vi-VN" dirty="0"/>
              <a:t>Khẳng định sau đúng hay sai?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D8589-A838-4F02-9797-3BE8E855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0318"/>
          </a:xfrm>
        </p:spPr>
        <p:txBody>
          <a:bodyPr/>
          <a:lstStyle/>
          <a:p>
            <a:pPr marL="0" indent="0">
              <a:buNone/>
            </a:pPr>
            <a:r>
              <a:rPr lang="vi-VN" sz="4400" dirty="0">
                <a:latin typeface="+mj-lt"/>
              </a:rPr>
              <a:t>Trong tam giác vuông, bình phương của cạnh huyền bằng tổng bình phương của hai cạnh góc vuông.</a:t>
            </a:r>
            <a:endParaRPr lang="en-US" sz="4400" dirty="0">
              <a:latin typeface="+mj-lt"/>
            </a:endParaRP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C830E-FD34-41D3-B063-B84DE10B10ED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817376-B488-4705-8373-EFB68F7AF55F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CC34F45B-7134-4A56-9DF3-5F7903A2B82E}"/>
              </a:ext>
            </a:extLst>
          </p:cNvPr>
          <p:cNvSpPr/>
          <p:nvPr/>
        </p:nvSpPr>
        <p:spPr>
          <a:xfrm>
            <a:off x="0" y="-95795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</p:spTree>
    <p:extLst>
      <p:ext uri="{BB962C8B-B14F-4D97-AF65-F5344CB8AC3E}">
        <p14:creationId xmlns:p14="http://schemas.microsoft.com/office/powerpoint/2010/main" val="332420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418F110-2830-44CF-96A4-A83804C9A81C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511B149-A44C-40F9-941F-22DB08079A72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30ADCD-7B29-4750-AB77-8F2C6AC1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304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Khoanh tròn vào đáp án đúng. Tam giác ABC vuông tại B khi đó: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A0CABE-37E9-4CED-A051-6C74D8E3F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3548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BC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AC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F03BFC74-938D-42CE-969A-A1BB44673C73}"/>
              </a:ext>
            </a:extLst>
          </p:cNvPr>
          <p:cNvSpPr/>
          <p:nvPr/>
        </p:nvSpPr>
        <p:spPr>
          <a:xfrm>
            <a:off x="-435428" y="0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3ACB50-DE79-417C-B60A-65AE6F168629}"/>
              </a:ext>
            </a:extLst>
          </p:cNvPr>
          <p:cNvSpPr/>
          <p:nvPr/>
        </p:nvSpPr>
        <p:spPr>
          <a:xfrm>
            <a:off x="1127052" y="1698171"/>
            <a:ext cx="893135" cy="816429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13857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C574752-8E6B-4D6C-B095-94D51B6B410C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75E9CA3-07D7-427B-8E23-CABEBB9F664D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6CD7FA-5A79-42F3-8C02-2E2FA057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Điền vào chỗ chấm để được khẳng định đúng.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E86726-DF4D-4F5B-A0EE-DE3ED3B1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5004"/>
          </a:xfrm>
        </p:spPr>
        <p:txBody>
          <a:bodyPr/>
          <a:lstStyle/>
          <a:p>
            <a:pPr marL="0" indent="0">
              <a:buNone/>
            </a:pPr>
            <a:r>
              <a:rPr lang="vi-VN" sz="4800" dirty="0">
                <a:latin typeface="+mj-lt"/>
              </a:rPr>
              <a:t>Nếu một tam giác có bình phương của một cạnh bằng tổng các bình phương của hai kia thì…</a:t>
            </a:r>
            <a:endParaRPr lang="en-US" sz="48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858244F8-D4BD-4F93-98F0-8E2B0AA0D610}"/>
              </a:ext>
            </a:extLst>
          </p:cNvPr>
          <p:cNvSpPr/>
          <p:nvPr/>
        </p:nvSpPr>
        <p:spPr>
          <a:xfrm>
            <a:off x="-435429" y="-31116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D927B-CEA7-412C-A5D7-2D5C00AA90C3}"/>
              </a:ext>
            </a:extLst>
          </p:cNvPr>
          <p:cNvSpPr/>
          <p:nvPr/>
        </p:nvSpPr>
        <p:spPr>
          <a:xfrm>
            <a:off x="3428999" y="3189513"/>
            <a:ext cx="7805057" cy="609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F3D898-1724-4434-A72D-BB99B4B2D736}"/>
              </a:ext>
            </a:extLst>
          </p:cNvPr>
          <p:cNvSpPr/>
          <p:nvPr/>
        </p:nvSpPr>
        <p:spPr>
          <a:xfrm>
            <a:off x="3526970" y="3260272"/>
            <a:ext cx="7609113" cy="609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… … … …</a:t>
            </a:r>
          </a:p>
        </p:txBody>
      </p:sp>
    </p:spTree>
    <p:extLst>
      <p:ext uri="{BB962C8B-B14F-4D97-AF65-F5344CB8AC3E}">
        <p14:creationId xmlns:p14="http://schemas.microsoft.com/office/powerpoint/2010/main" val="274693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ADFE4F-E30F-4A45-B280-D07CBB34741E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3C4DFF3-98A4-4A14-8F04-3A10866CA748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5575F9-EA0C-4B44-9E7A-68CDA8E5B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</a:t>
            </a:r>
            <a:r>
              <a:rPr lang="en-US" dirty="0"/>
              <a:t>Tam </a:t>
            </a:r>
            <a:r>
              <a:rPr lang="en-US" dirty="0" err="1"/>
              <a:t>giác</a:t>
            </a:r>
            <a:r>
              <a:rPr lang="en-US" dirty="0"/>
              <a:t> ABC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A, </a:t>
            </a:r>
            <a:r>
              <a:rPr lang="en-US" dirty="0" err="1"/>
              <a:t>biết</a:t>
            </a:r>
            <a:r>
              <a:rPr lang="en-US" dirty="0"/>
              <a:t> AB = 2 dm.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BC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6730405D-028A-438F-8B82-421891E65916}"/>
              </a:ext>
            </a:extLst>
          </p:cNvPr>
          <p:cNvSpPr/>
          <p:nvPr/>
        </p:nvSpPr>
        <p:spPr>
          <a:xfrm>
            <a:off x="-391885" y="-127273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EA7E7A-416B-4256-AEB2-3AD3B589A0DD}"/>
                  </a:ext>
                </a:extLst>
              </p:cNvPr>
              <p:cNvSpPr/>
              <p:nvPr/>
            </p:nvSpPr>
            <p:spPr>
              <a:xfrm>
                <a:off x="1415143" y="2188029"/>
                <a:ext cx="3842657" cy="7837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ĐÁP ÁN: BC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dm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EA7E7A-416B-4256-AEB2-3AD3B589A0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43" y="2188029"/>
                <a:ext cx="3842657" cy="783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06929ADA-06EA-41F4-91FB-6F6E2B58E958}"/>
              </a:ext>
            </a:extLst>
          </p:cNvPr>
          <p:cNvSpPr/>
          <p:nvPr/>
        </p:nvSpPr>
        <p:spPr>
          <a:xfrm>
            <a:off x="1415143" y="2183086"/>
            <a:ext cx="3842657" cy="783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8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204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CÂU 1: Khẳng định sau đúng hay sai?</vt:lpstr>
      <vt:lpstr>CÂU 2: Khoanh tròn vào đáp án đúng. Tam giác ABC vuông tại B khi đó: </vt:lpstr>
      <vt:lpstr>CÂU 3: Điền vào chỗ chấm để được khẳng định đúng. </vt:lpstr>
      <vt:lpstr>CÂU 4: Tam giác ABC vuông cân tại A, biết AB = 2 dm. Tính cạnh BC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Trung Truc</dc:creator>
  <cp:lastModifiedBy>Tran Trung Truc</cp:lastModifiedBy>
  <cp:revision>11</cp:revision>
  <dcterms:created xsi:type="dcterms:W3CDTF">2021-01-27T14:53:14Z</dcterms:created>
  <dcterms:modified xsi:type="dcterms:W3CDTF">2021-01-30T14:00:15Z</dcterms:modified>
</cp:coreProperties>
</file>