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35" r:id="rId3"/>
    <p:sldId id="319" r:id="rId4"/>
    <p:sldId id="320" r:id="rId5"/>
    <p:sldId id="328" r:id="rId6"/>
    <p:sldId id="338" r:id="rId7"/>
    <p:sldId id="341" r:id="rId8"/>
    <p:sldId id="309" r:id="rId9"/>
    <p:sldId id="310" r:id="rId10"/>
    <p:sldId id="348" r:id="rId11"/>
    <p:sldId id="311" r:id="rId12"/>
    <p:sldId id="312" r:id="rId13"/>
    <p:sldId id="345" r:id="rId14"/>
    <p:sldId id="346" r:id="rId15"/>
    <p:sldId id="347" r:id="rId16"/>
    <p:sldId id="315" r:id="rId17"/>
    <p:sldId id="337" r:id="rId18"/>
    <p:sldId id="329" r:id="rId19"/>
    <p:sldId id="330" r:id="rId20"/>
    <p:sldId id="331" r:id="rId21"/>
    <p:sldId id="349"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7F0691-9842-9043-BD41-8F7C43AE591F}" v="2" dt="2018-12-14T07:07:26.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43" autoAdjust="0"/>
    <p:restoredTop sz="94660"/>
  </p:normalViewPr>
  <p:slideViewPr>
    <p:cSldViewPr snapToGrid="0">
      <p:cViewPr varScale="1">
        <p:scale>
          <a:sx n="68" d="100"/>
          <a:sy n="68" d="100"/>
        </p:scale>
        <p:origin x="101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4000"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875506"/>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84337" y="1377695"/>
            <a:ext cx="10339437" cy="4952453"/>
          </a:xfrm>
        </p:spPr>
        <p:txBody>
          <a:bodyPr/>
          <a:lstStyle>
            <a:lvl1pPr>
              <a:defRPr sz="2400" baseline="0">
                <a:latin typeface="Arial" panose="020B0604020202020204" pitchFamily="34" charset="0"/>
              </a:defRPr>
            </a:lvl1pPr>
            <a:lvl2pPr>
              <a:defRPr sz="2000" baseline="0">
                <a:latin typeface="Arial" panose="020B0604020202020204" pitchFamily="34" charset="0"/>
              </a:defRPr>
            </a:lvl2pPr>
            <a:lvl3pPr>
              <a:defRPr sz="1600" baseline="0">
                <a:latin typeface="Arial" panose="020B0604020202020204" pitchFamily="34" charset="0"/>
              </a:defRPr>
            </a:lvl3pPr>
            <a:lvl4pPr>
              <a:defRPr sz="140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361611" y="6393642"/>
            <a:ext cx="1562162" cy="370396"/>
          </a:xfrm>
        </p:spPr>
        <p:txBody>
          <a:bodyPr/>
          <a:lstStyle/>
          <a:p>
            <a:fld id="{B61BEF0D-F0BB-DE4B-95CE-6DB70DBA9567}" type="datetimeFigureOut">
              <a:rPr lang="en-US"/>
              <a:pPr/>
              <a:t>11/5/2019</a:t>
            </a:fld>
            <a:endParaRPr lang="en-US"/>
          </a:p>
        </p:txBody>
      </p:sp>
      <p:sp>
        <p:nvSpPr>
          <p:cNvPr id="5" name="Footer Placeholder 4"/>
          <p:cNvSpPr>
            <a:spLocks noGrp="1"/>
          </p:cNvSpPr>
          <p:nvPr>
            <p:ph type="ftr" sz="quarter" idx="11"/>
          </p:nvPr>
        </p:nvSpPr>
        <p:spPr>
          <a:xfrm>
            <a:off x="1584336" y="6398913"/>
            <a:ext cx="8624874" cy="365125"/>
          </a:xfrm>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4338" y="2058750"/>
            <a:ext cx="10315054" cy="1468800"/>
          </a:xfrm>
        </p:spPr>
        <p:txBody>
          <a:bodyPr anchor="b"/>
          <a:lstStyle>
            <a:lvl1pPr algn="l">
              <a:defRPr sz="4000" b="0" cap="none" baseline="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584338" y="3530129"/>
            <a:ext cx="1031505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0361612" y="6130437"/>
            <a:ext cx="1537780" cy="370396"/>
          </a:xfrm>
        </p:spPr>
        <p:txBody>
          <a:bodyPr/>
          <a:lstStyle/>
          <a:p>
            <a:fld id="{B61BEF0D-F0BB-DE4B-95CE-6DB70DBA9567}" type="datetimeFigureOut">
              <a:rPr lang="en-US"/>
              <a:pPr/>
              <a:t>11/5/2019</a:t>
            </a:fld>
            <a:endParaRPr lang="en-US"/>
          </a:p>
        </p:txBody>
      </p:sp>
      <p:sp>
        <p:nvSpPr>
          <p:cNvPr id="5" name="Footer Placeholder 4"/>
          <p:cNvSpPr>
            <a:spLocks noGrp="1"/>
          </p:cNvSpPr>
          <p:nvPr>
            <p:ph type="ftr" sz="quarter" idx="11"/>
          </p:nvPr>
        </p:nvSpPr>
        <p:spPr>
          <a:xfrm>
            <a:off x="1584338" y="6135808"/>
            <a:ext cx="8624873" cy="365125"/>
          </a:xfrm>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584338" y="624110"/>
            <a:ext cx="10315054" cy="1280890"/>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584338" y="2133600"/>
            <a:ext cx="509687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912864" y="2126222"/>
            <a:ext cx="498652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361612" y="6130437"/>
            <a:ext cx="1537780" cy="370396"/>
          </a:xfrm>
        </p:spPr>
        <p:txBody>
          <a:bodyPr/>
          <a:lstStyle/>
          <a:p>
            <a:fld id="{B61BEF0D-F0BB-DE4B-95CE-6DB70DBA9567}" type="datetimeFigureOut">
              <a:rPr lang="en-US"/>
              <a:pPr/>
              <a:t>11/5/2019</a:t>
            </a:fld>
            <a:endParaRPr lang="en-US"/>
          </a:p>
        </p:txBody>
      </p:sp>
      <p:sp>
        <p:nvSpPr>
          <p:cNvPr id="6" name="Footer Placeholder 5"/>
          <p:cNvSpPr>
            <a:spLocks noGrp="1"/>
          </p:cNvSpPr>
          <p:nvPr>
            <p:ph type="ftr" sz="quarter" idx="11"/>
          </p:nvPr>
        </p:nvSpPr>
        <p:spPr>
          <a:xfrm>
            <a:off x="1584338" y="6135808"/>
            <a:ext cx="8624873" cy="365125"/>
          </a:xfrm>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a:xfrm>
            <a:off x="1584338" y="624110"/>
            <a:ext cx="10254094" cy="1280890"/>
          </a:xfrm>
        </p:spPr>
        <p:txBody>
          <a:bodyPr/>
          <a:lstStyle/>
          <a:p>
            <a:r>
              <a:rPr lang="en-US" dirty="0"/>
              <a:t>Click to edit Master title style</a:t>
            </a:r>
          </a:p>
        </p:txBody>
      </p:sp>
      <p:sp>
        <p:nvSpPr>
          <p:cNvPr id="3" name="Text Placeholder 2"/>
          <p:cNvSpPr>
            <a:spLocks noGrp="1"/>
          </p:cNvSpPr>
          <p:nvPr>
            <p:ph type="body" idx="1"/>
          </p:nvPr>
        </p:nvSpPr>
        <p:spPr>
          <a:xfrm>
            <a:off x="1584339" y="1972703"/>
            <a:ext cx="507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84338" y="2548966"/>
            <a:ext cx="5072495"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12865" y="1969475"/>
            <a:ext cx="492556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912864" y="2545738"/>
            <a:ext cx="4925567"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361612" y="6130437"/>
            <a:ext cx="1476819" cy="370396"/>
          </a:xfrm>
        </p:spPr>
        <p:txBody>
          <a:bodyPr/>
          <a:lstStyle/>
          <a:p>
            <a:fld id="{B61BEF0D-F0BB-DE4B-95CE-6DB70DBA9567}" type="datetimeFigureOut">
              <a:rPr lang="en-US"/>
              <a:pPr/>
              <a:t>11/5/2019</a:t>
            </a:fld>
            <a:endParaRPr lang="en-US"/>
          </a:p>
        </p:txBody>
      </p:sp>
      <p:sp>
        <p:nvSpPr>
          <p:cNvPr id="8" name="Footer Placeholder 7"/>
          <p:cNvSpPr>
            <a:spLocks noGrp="1"/>
          </p:cNvSpPr>
          <p:nvPr>
            <p:ph type="ftr" sz="quarter" idx="11"/>
          </p:nvPr>
        </p:nvSpPr>
        <p:spPr>
          <a:xfrm>
            <a:off x="1584338" y="6135808"/>
            <a:ext cx="8624873" cy="365125"/>
          </a:xfrm>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338" y="624110"/>
            <a:ext cx="10339438" cy="128089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11/5/2019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22.xml.rels><?xml version="1.0" encoding="UTF-8" standalone="yes"?>
<Relationships xmlns="http://schemas.openxmlformats.org/package/2006/relationships"><Relationship Id="rId2" Type="http://schemas.openxmlformats.org/officeDocument/2006/relationships/hyperlink" Target="mailto:nxthanh@moet.gov.v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881" y="2347783"/>
            <a:ext cx="10882486" cy="1190897"/>
          </a:xfrm>
        </p:spPr>
        <p:txBody>
          <a:bodyPr>
            <a:noAutofit/>
          </a:bodyPr>
          <a:lstStyle/>
          <a:p>
            <a:pPr algn="ctr">
              <a:spcBef>
                <a:spcPts val="600"/>
              </a:spcBef>
              <a:spcAft>
                <a:spcPts val="600"/>
              </a:spcAft>
            </a:pPr>
            <a:br>
              <a:rPr lang="en-US" sz="3000" b="1" dirty="0">
                <a:solidFill>
                  <a:srgbClr val="0000FF"/>
                </a:solidFill>
              </a:rPr>
            </a:br>
            <a:br>
              <a:rPr lang="en-US" sz="3000" b="1" dirty="0">
                <a:solidFill>
                  <a:srgbClr val="0000FF"/>
                </a:solidFill>
              </a:rPr>
            </a:br>
            <a:r>
              <a:rPr lang="en-US" sz="3000" b="1" dirty="0" err="1">
                <a:solidFill>
                  <a:srgbClr val="0000FF"/>
                </a:solidFill>
              </a:rPr>
              <a:t>MỘT</a:t>
            </a:r>
            <a:r>
              <a:rPr lang="en-US" sz="3000" b="1" dirty="0">
                <a:solidFill>
                  <a:srgbClr val="0000FF"/>
                </a:solidFill>
              </a:rPr>
              <a:t> </a:t>
            </a:r>
            <a:r>
              <a:rPr lang="en-US" sz="3000" b="1" dirty="0" err="1">
                <a:solidFill>
                  <a:srgbClr val="0000FF"/>
                </a:solidFill>
              </a:rPr>
              <a:t>SÔ</a:t>
            </a:r>
            <a:r>
              <a:rPr lang="en-US" sz="3000" b="1" dirty="0">
                <a:solidFill>
                  <a:srgbClr val="0000FF"/>
                </a:solidFill>
              </a:rPr>
              <a:t>́ </a:t>
            </a:r>
            <a:r>
              <a:rPr lang="en-US" sz="3000" b="1" dirty="0" err="1">
                <a:solidFill>
                  <a:srgbClr val="0000FF"/>
                </a:solidFill>
              </a:rPr>
              <a:t>VẤN</a:t>
            </a:r>
            <a:r>
              <a:rPr lang="en-US" sz="3000" b="1" dirty="0">
                <a:solidFill>
                  <a:srgbClr val="0000FF"/>
                </a:solidFill>
              </a:rPr>
              <a:t> </a:t>
            </a:r>
            <a:r>
              <a:rPr lang="en-US" sz="3000" b="1" dirty="0" err="1">
                <a:solidFill>
                  <a:srgbClr val="0000FF"/>
                </a:solidFill>
              </a:rPr>
              <a:t>ĐÊ</a:t>
            </a:r>
            <a:r>
              <a:rPr lang="en-US" sz="3000" b="1" dirty="0">
                <a:solidFill>
                  <a:srgbClr val="0000FF"/>
                </a:solidFill>
              </a:rPr>
              <a:t>̀ CHUNG </a:t>
            </a:r>
            <a:r>
              <a:rPr lang="en-US" sz="3000" b="1" dirty="0" err="1">
                <a:solidFill>
                  <a:srgbClr val="0000FF"/>
                </a:solidFill>
              </a:rPr>
              <a:t>VÊ</a:t>
            </a:r>
            <a:r>
              <a:rPr lang="en-US" sz="3000" b="1" dirty="0">
                <a:solidFill>
                  <a:srgbClr val="0000FF"/>
                </a:solidFill>
              </a:rPr>
              <a:t>̀ </a:t>
            </a:r>
            <a:r>
              <a:rPr lang="en-US" sz="3000" b="1" dirty="0" err="1">
                <a:solidFill>
                  <a:srgbClr val="0000FF"/>
                </a:solidFill>
              </a:rPr>
              <a:t>GIÁO</a:t>
            </a:r>
            <a:r>
              <a:rPr lang="en-US" sz="3000" b="1" dirty="0">
                <a:solidFill>
                  <a:srgbClr val="0000FF"/>
                </a:solidFill>
              </a:rPr>
              <a:t> </a:t>
            </a:r>
            <a:r>
              <a:rPr lang="en-US" sz="3000" b="1" dirty="0" err="1">
                <a:solidFill>
                  <a:srgbClr val="0000FF"/>
                </a:solidFill>
              </a:rPr>
              <a:t>DỤC</a:t>
            </a:r>
            <a:r>
              <a:rPr lang="en-US" sz="3000" b="1" dirty="0">
                <a:solidFill>
                  <a:srgbClr val="0000FF"/>
                </a:solidFill>
              </a:rPr>
              <a:t> STEM</a:t>
            </a:r>
            <a:br>
              <a:rPr lang="en-US" sz="3000" b="1" dirty="0">
                <a:solidFill>
                  <a:srgbClr val="0000FF"/>
                </a:solidFill>
              </a:rPr>
            </a:br>
            <a:r>
              <a:rPr lang="en-US" sz="3000" b="1" dirty="0" err="1">
                <a:solidFill>
                  <a:srgbClr val="0000FF"/>
                </a:solidFill>
              </a:rPr>
              <a:t>TRONG</a:t>
            </a:r>
            <a:r>
              <a:rPr lang="en-US" sz="3000" b="1" dirty="0">
                <a:solidFill>
                  <a:srgbClr val="0000FF"/>
                </a:solidFill>
              </a:rPr>
              <a:t> </a:t>
            </a:r>
            <a:r>
              <a:rPr lang="en-US" sz="3000" b="1" dirty="0" err="1">
                <a:solidFill>
                  <a:srgbClr val="0000FF"/>
                </a:solidFill>
              </a:rPr>
              <a:t>GIÁO</a:t>
            </a:r>
            <a:r>
              <a:rPr lang="en-US" sz="3000" b="1" dirty="0">
                <a:solidFill>
                  <a:srgbClr val="0000FF"/>
                </a:solidFill>
              </a:rPr>
              <a:t> </a:t>
            </a:r>
            <a:r>
              <a:rPr lang="en-US" sz="3000" b="1" dirty="0" err="1">
                <a:solidFill>
                  <a:srgbClr val="0000FF"/>
                </a:solidFill>
              </a:rPr>
              <a:t>DỤC</a:t>
            </a:r>
            <a:r>
              <a:rPr lang="en-US" sz="3000" b="1" dirty="0">
                <a:solidFill>
                  <a:srgbClr val="0000FF"/>
                </a:solidFill>
              </a:rPr>
              <a:t> </a:t>
            </a:r>
            <a:r>
              <a:rPr lang="en-US" sz="3000" b="1" dirty="0" err="1">
                <a:solidFill>
                  <a:srgbClr val="0000FF"/>
                </a:solidFill>
              </a:rPr>
              <a:t>PHÔ</a:t>
            </a:r>
            <a:r>
              <a:rPr lang="en-US" sz="3000" b="1" dirty="0">
                <a:solidFill>
                  <a:srgbClr val="0000FF"/>
                </a:solidFill>
              </a:rPr>
              <a:t>̉ </a:t>
            </a:r>
            <a:r>
              <a:rPr lang="en-US" sz="3000" b="1" dirty="0" err="1">
                <a:solidFill>
                  <a:srgbClr val="0000FF"/>
                </a:solidFill>
              </a:rPr>
              <a:t>THÔNG</a:t>
            </a:r>
            <a:endParaRPr lang="en-US" sz="3000" b="1" dirty="0">
              <a:solidFill>
                <a:srgbClr val="0000FF"/>
              </a:solidFill>
            </a:endParaRPr>
          </a:p>
        </p:txBody>
      </p:sp>
      <p:sp>
        <p:nvSpPr>
          <p:cNvPr id="3" name="Subtitle 2"/>
          <p:cNvSpPr>
            <a:spLocks noGrp="1"/>
          </p:cNvSpPr>
          <p:nvPr>
            <p:ph type="subTitle" idx="1"/>
          </p:nvPr>
        </p:nvSpPr>
        <p:spPr>
          <a:xfrm>
            <a:off x="1602562" y="4070021"/>
            <a:ext cx="9737124" cy="543543"/>
          </a:xfrm>
        </p:spPr>
        <p:txBody>
          <a:bodyPr>
            <a:normAutofit/>
          </a:bodyPr>
          <a:lstStyle/>
          <a:p>
            <a:pPr algn="ctr"/>
            <a:r>
              <a:rPr lang="en-US" dirty="0"/>
              <a:t>PGS.TS. NGUYỄN XUÂN THÀNH - VỤ GIÁO DỤC TRUNG HỌC</a:t>
            </a:r>
          </a:p>
        </p:txBody>
      </p:sp>
      <p:sp>
        <p:nvSpPr>
          <p:cNvPr id="4" name="TextBox 3">
            <a:extLst>
              <a:ext uri="{FF2B5EF4-FFF2-40B4-BE49-F238E27FC236}">
                <a16:creationId xmlns:a16="http://schemas.microsoft.com/office/drawing/2014/main" id="{AE13F996-3CB7-824D-A726-C07C3B4E0C76}"/>
              </a:ext>
            </a:extLst>
          </p:cNvPr>
          <p:cNvSpPr txBox="1"/>
          <p:nvPr/>
        </p:nvSpPr>
        <p:spPr>
          <a:xfrm>
            <a:off x="9365673" y="717665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87670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E1C2-2D20-471F-A003-0D0006B9307A}"/>
              </a:ext>
            </a:extLst>
          </p:cNvPr>
          <p:cNvSpPr>
            <a:spLocks noGrp="1"/>
          </p:cNvSpPr>
          <p:nvPr>
            <p:ph type="title"/>
          </p:nvPr>
        </p:nvSpPr>
        <p:spPr>
          <a:xfrm>
            <a:off x="1584336" y="277401"/>
            <a:ext cx="10339437" cy="736390"/>
          </a:xfrm>
        </p:spPr>
        <p:txBody>
          <a:bodyPr>
            <a:normAutofit/>
          </a:bodyPr>
          <a:lstStyle/>
          <a:p>
            <a:r>
              <a:rPr lang="en-US" dirty="0">
                <a:solidFill>
                  <a:srgbClr val="FF0000"/>
                </a:solidFill>
              </a:rPr>
              <a:t>HĐ3: </a:t>
            </a:r>
            <a:r>
              <a:rPr lang="en-US" dirty="0" err="1">
                <a:solidFill>
                  <a:srgbClr val="FF0000"/>
                </a:solidFill>
              </a:rPr>
              <a:t>Trình</a:t>
            </a:r>
            <a:r>
              <a:rPr lang="en-US" dirty="0">
                <a:solidFill>
                  <a:srgbClr val="FF0000"/>
                </a:solidFill>
              </a:rPr>
              <a:t> </a:t>
            </a:r>
            <a:r>
              <a:rPr lang="en-US" dirty="0" err="1">
                <a:solidFill>
                  <a:srgbClr val="FF0000"/>
                </a:solidFill>
              </a:rPr>
              <a:t>bày</a:t>
            </a:r>
            <a:r>
              <a:rPr lang="en-US" dirty="0">
                <a:solidFill>
                  <a:srgbClr val="FF0000"/>
                </a:solidFill>
              </a:rPr>
              <a:t>, </a:t>
            </a:r>
            <a:r>
              <a:rPr lang="en-US" dirty="0" err="1">
                <a:solidFill>
                  <a:srgbClr val="FF0000"/>
                </a:solidFill>
              </a:rPr>
              <a:t>giải</a:t>
            </a:r>
            <a:r>
              <a:rPr lang="en-US" dirty="0">
                <a:solidFill>
                  <a:srgbClr val="FF0000"/>
                </a:solidFill>
              </a:rPr>
              <a:t> </a:t>
            </a:r>
            <a:r>
              <a:rPr lang="en-US" dirty="0" err="1">
                <a:solidFill>
                  <a:srgbClr val="FF0000"/>
                </a:solidFill>
              </a:rPr>
              <a:t>thích</a:t>
            </a:r>
            <a:r>
              <a:rPr lang="en-US" dirty="0">
                <a:solidFill>
                  <a:srgbClr val="FF0000"/>
                </a:solidFill>
              </a:rPr>
              <a:t>, </a:t>
            </a:r>
            <a:r>
              <a:rPr lang="en-US" dirty="0" err="1">
                <a:solidFill>
                  <a:srgbClr val="FF0000"/>
                </a:solidFill>
              </a:rPr>
              <a:t>lựa</a:t>
            </a:r>
            <a:r>
              <a:rPr lang="en-US" dirty="0">
                <a:solidFill>
                  <a:srgbClr val="FF0000"/>
                </a:solidFill>
              </a:rPr>
              <a:t> </a:t>
            </a:r>
            <a:r>
              <a:rPr lang="en-US" dirty="0" err="1">
                <a:solidFill>
                  <a:srgbClr val="FF0000"/>
                </a:solidFill>
              </a:rPr>
              <a:t>chọn</a:t>
            </a:r>
            <a:r>
              <a:rPr lang="en-US" dirty="0">
                <a:solidFill>
                  <a:srgbClr val="FF0000"/>
                </a:solidFill>
              </a:rPr>
              <a:t> </a:t>
            </a:r>
            <a:r>
              <a:rPr lang="en-US" dirty="0" err="1">
                <a:solidFill>
                  <a:srgbClr val="FF0000"/>
                </a:solidFill>
              </a:rPr>
              <a:t>giải</a:t>
            </a:r>
            <a:r>
              <a:rPr lang="en-US" dirty="0">
                <a:solidFill>
                  <a:srgbClr val="FF0000"/>
                </a:solidFill>
              </a:rPr>
              <a:t> </a:t>
            </a:r>
            <a:r>
              <a:rPr lang="en-US" dirty="0" err="1">
                <a:solidFill>
                  <a:srgbClr val="FF0000"/>
                </a:solidFill>
              </a:rPr>
              <a:t>pháp</a:t>
            </a:r>
            <a:endParaRPr lang="en-US" dirty="0">
              <a:solidFill>
                <a:srgbClr val="FF0000"/>
              </a:solidFill>
            </a:endParaRPr>
          </a:p>
        </p:txBody>
      </p:sp>
      <p:sp>
        <p:nvSpPr>
          <p:cNvPr id="3" name="Content Placeholder 2">
            <a:extLst>
              <a:ext uri="{FF2B5EF4-FFF2-40B4-BE49-F238E27FC236}">
                <a16:creationId xmlns:a16="http://schemas.microsoft.com/office/drawing/2014/main" id="{8E0B19A1-634E-4BDB-AE8E-30135F663DCA}"/>
              </a:ext>
            </a:extLst>
          </p:cNvPr>
          <p:cNvSpPr>
            <a:spLocks noGrp="1"/>
          </p:cNvSpPr>
          <p:nvPr>
            <p:ph idx="1"/>
          </p:nvPr>
        </p:nvSpPr>
        <p:spPr>
          <a:xfrm>
            <a:off x="1584337" y="1152907"/>
            <a:ext cx="10339437" cy="5177241"/>
          </a:xfrm>
        </p:spPr>
        <p:txBody>
          <a:bodyPr>
            <a:normAutofit/>
          </a:bodyPr>
          <a:lstStyle/>
          <a:p>
            <a:r>
              <a:rPr lang="en-US" sz="2800" dirty="0" err="1">
                <a:solidFill>
                  <a:srgbClr val="0000FF"/>
                </a:solidFill>
              </a:rPr>
              <a:t>Mục</a:t>
            </a:r>
            <a:r>
              <a:rPr lang="en-US" sz="2800" dirty="0">
                <a:solidFill>
                  <a:srgbClr val="0000FF"/>
                </a:solidFill>
              </a:rPr>
              <a:t> </a:t>
            </a:r>
            <a:r>
              <a:rPr lang="en-US" sz="2800" dirty="0" err="1">
                <a:solidFill>
                  <a:srgbClr val="0000FF"/>
                </a:solidFill>
              </a:rPr>
              <a:t>đích</a:t>
            </a:r>
            <a:r>
              <a:rPr lang="en-US" sz="2800" dirty="0">
                <a:solidFill>
                  <a:srgbClr val="0000FF"/>
                </a:solidFill>
              </a:rPr>
              <a:t>: </a:t>
            </a:r>
            <a:r>
              <a:rPr lang="en-US" sz="2800" dirty="0" err="1">
                <a:solidFill>
                  <a:schemeClr val="tx1"/>
                </a:solidFill>
              </a:rPr>
              <a:t>Lựa</a:t>
            </a:r>
            <a:r>
              <a:rPr lang="en-US" sz="2800" dirty="0">
                <a:solidFill>
                  <a:schemeClr val="tx1"/>
                </a:solidFill>
              </a:rPr>
              <a:t> </a:t>
            </a:r>
            <a:r>
              <a:rPr lang="en-US" sz="2800" dirty="0" err="1">
                <a:solidFill>
                  <a:schemeClr val="tx1"/>
                </a:solidFill>
              </a:rPr>
              <a:t>chọn</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pháp</a:t>
            </a:r>
            <a:r>
              <a:rPr lang="en-US" sz="2800" dirty="0">
                <a:solidFill>
                  <a:schemeClr val="tx1"/>
                </a:solidFill>
              </a:rPr>
              <a:t>/</a:t>
            </a:r>
            <a:r>
              <a:rPr lang="en-US" sz="2800" dirty="0" err="1">
                <a:solidFill>
                  <a:schemeClr val="tx1"/>
                </a:solidFill>
              </a:rPr>
              <a:t>bản</a:t>
            </a:r>
            <a:r>
              <a:rPr lang="en-US" sz="2800" dirty="0">
                <a:solidFill>
                  <a:schemeClr val="tx1"/>
                </a:solidFill>
              </a:rPr>
              <a:t> </a:t>
            </a:r>
            <a:r>
              <a:rPr lang="en-US" sz="2800" dirty="0" err="1">
                <a:solidFill>
                  <a:schemeClr val="tx1"/>
                </a:solidFill>
              </a:rPr>
              <a:t>thiết</a:t>
            </a:r>
            <a:r>
              <a:rPr lang="en-US" sz="2800" dirty="0">
                <a:solidFill>
                  <a:schemeClr val="tx1"/>
                </a:solidFill>
              </a:rPr>
              <a:t> </a:t>
            </a:r>
            <a:r>
              <a:rPr lang="en-US" sz="2800" dirty="0" err="1">
                <a:solidFill>
                  <a:schemeClr val="tx1"/>
                </a:solidFill>
              </a:rPr>
              <a:t>kế</a:t>
            </a:r>
            <a:endParaRPr lang="en-US" sz="2800" dirty="0">
              <a:solidFill>
                <a:schemeClr val="tx1"/>
              </a:solidFill>
            </a:endParaRPr>
          </a:p>
          <a:p>
            <a:r>
              <a:rPr lang="en-US" sz="2800" dirty="0" err="1">
                <a:solidFill>
                  <a:srgbClr val="0000FF"/>
                </a:solidFill>
              </a:rPr>
              <a:t>Nội</a:t>
            </a:r>
            <a:r>
              <a:rPr lang="en-US" sz="2800" dirty="0">
                <a:solidFill>
                  <a:srgbClr val="0000FF"/>
                </a:solidFill>
              </a:rPr>
              <a:t> dung: </a:t>
            </a:r>
            <a:r>
              <a:rPr lang="en-US" sz="2800" dirty="0" err="1">
                <a:solidFill>
                  <a:schemeClr val="tx1"/>
                </a:solidFill>
              </a:rPr>
              <a:t>Trình</a:t>
            </a:r>
            <a:r>
              <a:rPr lang="en-US" sz="2800" dirty="0">
                <a:solidFill>
                  <a:schemeClr val="tx1"/>
                </a:solidFill>
              </a:rPr>
              <a:t> </a:t>
            </a:r>
            <a:r>
              <a:rPr lang="en-US" sz="2800" dirty="0" err="1">
                <a:solidFill>
                  <a:schemeClr val="tx1"/>
                </a:solidFill>
              </a:rPr>
              <a:t>bày</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thích</a:t>
            </a:r>
            <a:r>
              <a:rPr lang="en-US" sz="2800" dirty="0">
                <a:solidFill>
                  <a:schemeClr val="tx1"/>
                </a:solidFill>
              </a:rPr>
              <a:t>, </a:t>
            </a:r>
            <a:r>
              <a:rPr lang="en-US" sz="2800" dirty="0" err="1">
                <a:solidFill>
                  <a:schemeClr val="tx1"/>
                </a:solidFill>
              </a:rPr>
              <a:t>bảo</a:t>
            </a:r>
            <a:r>
              <a:rPr lang="en-US" sz="2800" dirty="0">
                <a:solidFill>
                  <a:schemeClr val="tx1"/>
                </a:solidFill>
              </a:rPr>
              <a:t> </a:t>
            </a:r>
            <a:r>
              <a:rPr lang="en-US" sz="2800" dirty="0" err="1">
                <a:solidFill>
                  <a:schemeClr val="tx1"/>
                </a:solidFill>
              </a:rPr>
              <a:t>vệ</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pháp</a:t>
            </a:r>
            <a:r>
              <a:rPr lang="en-US" sz="2800" dirty="0">
                <a:solidFill>
                  <a:schemeClr val="tx1"/>
                </a:solidFill>
              </a:rPr>
              <a:t>/</a:t>
            </a:r>
            <a:r>
              <a:rPr lang="en-US" sz="2800" dirty="0" err="1">
                <a:solidFill>
                  <a:schemeClr val="tx1"/>
                </a:solidFill>
              </a:rPr>
              <a:t>thiết</a:t>
            </a:r>
            <a:r>
              <a:rPr lang="en-US" sz="2800" dirty="0">
                <a:solidFill>
                  <a:schemeClr val="tx1"/>
                </a:solidFill>
              </a:rPr>
              <a:t> </a:t>
            </a:r>
            <a:r>
              <a:rPr lang="en-US" sz="2800" dirty="0" err="1">
                <a:solidFill>
                  <a:schemeClr val="tx1"/>
                </a:solidFill>
              </a:rPr>
              <a:t>kế</a:t>
            </a:r>
            <a:r>
              <a:rPr lang="en-US" sz="2800" dirty="0">
                <a:solidFill>
                  <a:schemeClr val="tx1"/>
                </a:solidFill>
              </a:rPr>
              <a:t> </a:t>
            </a:r>
            <a:r>
              <a:rPr lang="en-US" sz="2800" dirty="0" err="1">
                <a:solidFill>
                  <a:schemeClr val="tx1"/>
                </a:solidFill>
              </a:rPr>
              <a:t>để</a:t>
            </a:r>
            <a:r>
              <a:rPr lang="en-US" sz="2800" dirty="0">
                <a:solidFill>
                  <a:schemeClr val="tx1"/>
                </a:solidFill>
              </a:rPr>
              <a:t> </a:t>
            </a:r>
            <a:r>
              <a:rPr lang="en-US" sz="2800" dirty="0" err="1">
                <a:solidFill>
                  <a:schemeClr val="tx1"/>
                </a:solidFill>
              </a:rPr>
              <a:t>lựa</a:t>
            </a:r>
            <a:r>
              <a:rPr lang="en-US" sz="2800" dirty="0">
                <a:solidFill>
                  <a:schemeClr val="tx1"/>
                </a:solidFill>
              </a:rPr>
              <a:t> </a:t>
            </a:r>
            <a:r>
              <a:rPr lang="en-US" sz="2800" dirty="0" err="1">
                <a:solidFill>
                  <a:schemeClr val="tx1"/>
                </a:solidFill>
              </a:rPr>
              <a:t>chọn</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hoàn</a:t>
            </a:r>
            <a:r>
              <a:rPr lang="en-US" sz="2800" dirty="0">
                <a:solidFill>
                  <a:schemeClr val="tx1"/>
                </a:solidFill>
              </a:rPr>
              <a:t> </a:t>
            </a:r>
            <a:r>
              <a:rPr lang="en-US" sz="2800" dirty="0" err="1">
                <a:solidFill>
                  <a:schemeClr val="tx1"/>
                </a:solidFill>
              </a:rPr>
              <a:t>thiện</a:t>
            </a:r>
            <a:endParaRPr lang="en-US" sz="2800" dirty="0">
              <a:solidFill>
                <a:schemeClr val="tx1"/>
              </a:solidFill>
            </a:endParaRPr>
          </a:p>
          <a:p>
            <a:r>
              <a:rPr lang="en-US" sz="2800" dirty="0" err="1">
                <a:solidFill>
                  <a:srgbClr val="0000FF"/>
                </a:solidFill>
              </a:rPr>
              <a:t>Dự</a:t>
            </a:r>
            <a:r>
              <a:rPr lang="en-US" sz="2800" dirty="0">
                <a:solidFill>
                  <a:srgbClr val="0000FF"/>
                </a:solidFill>
              </a:rPr>
              <a:t> </a:t>
            </a:r>
            <a:r>
              <a:rPr lang="en-US" sz="2800" dirty="0" err="1">
                <a:solidFill>
                  <a:srgbClr val="0000FF"/>
                </a:solidFill>
              </a:rPr>
              <a:t>kiến</a:t>
            </a:r>
            <a:r>
              <a:rPr lang="en-US" sz="2800" dirty="0">
                <a:solidFill>
                  <a:srgbClr val="0000FF"/>
                </a:solidFill>
              </a:rPr>
              <a:t> </a:t>
            </a:r>
            <a:r>
              <a:rPr lang="en-US" sz="2800" dirty="0" err="1">
                <a:solidFill>
                  <a:srgbClr val="0000FF"/>
                </a:solidFill>
              </a:rPr>
              <a:t>sản</a:t>
            </a:r>
            <a:r>
              <a:rPr lang="en-US" sz="2800" dirty="0">
                <a:solidFill>
                  <a:srgbClr val="0000FF"/>
                </a:solidFill>
              </a:rPr>
              <a:t> </a:t>
            </a:r>
            <a:r>
              <a:rPr lang="en-US" sz="2800" dirty="0" err="1">
                <a:solidFill>
                  <a:srgbClr val="0000FF"/>
                </a:solidFill>
              </a:rPr>
              <a:t>phẩm</a:t>
            </a:r>
            <a:r>
              <a:rPr lang="en-US" sz="2800" dirty="0">
                <a:solidFill>
                  <a:srgbClr val="0000FF"/>
                </a:solidFill>
              </a:rPr>
              <a:t>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rgbClr val="0000FF"/>
                </a:solidFill>
              </a:rPr>
              <a:t>của</a:t>
            </a:r>
            <a:r>
              <a:rPr lang="en-US" sz="2800" dirty="0">
                <a:solidFill>
                  <a:srgbClr val="0000FF"/>
                </a:solidFill>
              </a:rPr>
              <a:t> </a:t>
            </a:r>
            <a:r>
              <a:rPr lang="en-US" sz="2800" dirty="0" err="1">
                <a:solidFill>
                  <a:srgbClr val="0000FF"/>
                </a:solidFill>
              </a:rPr>
              <a:t>học</a:t>
            </a:r>
            <a:r>
              <a:rPr lang="en-US" sz="2800" dirty="0">
                <a:solidFill>
                  <a:srgbClr val="0000FF"/>
                </a:solidFill>
              </a:rPr>
              <a:t> </a:t>
            </a:r>
            <a:r>
              <a:rPr lang="en-US" sz="2800" dirty="0" err="1">
                <a:solidFill>
                  <a:srgbClr val="0000FF"/>
                </a:solidFill>
              </a:rPr>
              <a:t>sinh</a:t>
            </a:r>
            <a:r>
              <a:rPr lang="en-US" sz="2800" dirty="0">
                <a:solidFill>
                  <a:srgbClr val="0000FF"/>
                </a:solidFill>
              </a:rPr>
              <a:t>:</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pháp</a:t>
            </a:r>
            <a:r>
              <a:rPr lang="en-US" sz="2800" dirty="0">
                <a:solidFill>
                  <a:schemeClr val="tx1"/>
                </a:solidFill>
              </a:rPr>
              <a:t>/</a:t>
            </a:r>
            <a:r>
              <a:rPr lang="en-US" sz="2800" dirty="0" err="1">
                <a:solidFill>
                  <a:schemeClr val="tx1"/>
                </a:solidFill>
              </a:rPr>
              <a:t>bản</a:t>
            </a:r>
            <a:r>
              <a:rPr lang="en-US" sz="2800" dirty="0">
                <a:solidFill>
                  <a:schemeClr val="tx1"/>
                </a:solidFill>
              </a:rPr>
              <a:t> </a:t>
            </a:r>
            <a:r>
              <a:rPr lang="en-US" sz="2800" dirty="0" err="1">
                <a:solidFill>
                  <a:schemeClr val="tx1"/>
                </a:solidFill>
              </a:rPr>
              <a:t>thiết</a:t>
            </a:r>
            <a:r>
              <a:rPr lang="en-US" sz="2800" dirty="0">
                <a:solidFill>
                  <a:schemeClr val="tx1"/>
                </a:solidFill>
              </a:rPr>
              <a:t> </a:t>
            </a:r>
            <a:r>
              <a:rPr lang="en-US" sz="2800" dirty="0" err="1">
                <a:solidFill>
                  <a:schemeClr val="tx1"/>
                </a:solidFill>
              </a:rPr>
              <a:t>kế</a:t>
            </a:r>
            <a:r>
              <a:rPr lang="en-US" sz="2800" dirty="0">
                <a:solidFill>
                  <a:schemeClr val="tx1"/>
                </a:solidFill>
              </a:rPr>
              <a:t> </a:t>
            </a:r>
            <a:r>
              <a:rPr lang="en-US" sz="2800" dirty="0" err="1">
                <a:solidFill>
                  <a:schemeClr val="tx1"/>
                </a:solidFill>
              </a:rPr>
              <a:t>được</a:t>
            </a:r>
            <a:r>
              <a:rPr lang="en-US" sz="2800" dirty="0">
                <a:solidFill>
                  <a:schemeClr val="tx1"/>
                </a:solidFill>
              </a:rPr>
              <a:t> </a:t>
            </a:r>
            <a:r>
              <a:rPr lang="en-US" sz="2800" dirty="0" err="1">
                <a:solidFill>
                  <a:schemeClr val="tx1"/>
                </a:solidFill>
              </a:rPr>
              <a:t>lựa</a:t>
            </a:r>
            <a:r>
              <a:rPr lang="en-US" sz="2800" dirty="0">
                <a:solidFill>
                  <a:schemeClr val="tx1"/>
                </a:solidFill>
              </a:rPr>
              <a:t> </a:t>
            </a:r>
            <a:r>
              <a:rPr lang="en-US" sz="2800" dirty="0" err="1">
                <a:solidFill>
                  <a:schemeClr val="tx1"/>
                </a:solidFill>
              </a:rPr>
              <a:t>chọn</a:t>
            </a:r>
            <a:r>
              <a:rPr lang="en-US" sz="2800" dirty="0">
                <a:solidFill>
                  <a:schemeClr val="tx1"/>
                </a:solidFill>
              </a:rPr>
              <a:t>/</a:t>
            </a:r>
            <a:r>
              <a:rPr lang="en-US" sz="2800" dirty="0" err="1">
                <a:solidFill>
                  <a:schemeClr val="tx1"/>
                </a:solidFill>
              </a:rPr>
              <a:t>hoàn</a:t>
            </a:r>
            <a:r>
              <a:rPr lang="en-US" sz="2800" dirty="0">
                <a:solidFill>
                  <a:schemeClr val="tx1"/>
                </a:solidFill>
              </a:rPr>
              <a:t> </a:t>
            </a:r>
            <a:r>
              <a:rPr lang="en-US" sz="2800" dirty="0" err="1">
                <a:solidFill>
                  <a:schemeClr val="tx1"/>
                </a:solidFill>
              </a:rPr>
              <a:t>thiện</a:t>
            </a:r>
            <a:endParaRPr lang="en-US" sz="2800" dirty="0">
              <a:solidFill>
                <a:schemeClr val="tx1"/>
              </a:solidFill>
            </a:endParaRPr>
          </a:p>
          <a:p>
            <a:r>
              <a:rPr lang="en-US" sz="2800" dirty="0" err="1">
                <a:solidFill>
                  <a:srgbClr val="0000FF"/>
                </a:solidFill>
              </a:rPr>
              <a:t>Cách</a:t>
            </a:r>
            <a:r>
              <a:rPr lang="en-US" sz="2800" dirty="0">
                <a:solidFill>
                  <a:srgbClr val="0000FF"/>
                </a:solidFill>
              </a:rPr>
              <a:t> </a:t>
            </a:r>
            <a:r>
              <a:rPr lang="en-US" sz="2800" dirty="0" err="1">
                <a:solidFill>
                  <a:srgbClr val="0000FF"/>
                </a:solidFill>
              </a:rPr>
              <a:t>thức</a:t>
            </a:r>
            <a:r>
              <a:rPr lang="en-US" sz="2800" dirty="0">
                <a:solidFill>
                  <a:srgbClr val="0000FF"/>
                </a:solidFill>
              </a:rPr>
              <a:t> </a:t>
            </a:r>
            <a:r>
              <a:rPr lang="en-US" sz="2800" dirty="0" err="1">
                <a:solidFill>
                  <a:srgbClr val="0000FF"/>
                </a:solidFill>
              </a:rPr>
              <a:t>tổ</a:t>
            </a:r>
            <a:r>
              <a:rPr lang="en-US" sz="2800" dirty="0">
                <a:solidFill>
                  <a:srgbClr val="0000FF"/>
                </a:solidFill>
              </a:rPr>
              <a:t> </a:t>
            </a:r>
            <a:r>
              <a:rPr lang="en-US" sz="2800" dirty="0" err="1">
                <a:solidFill>
                  <a:srgbClr val="0000FF"/>
                </a:solidFill>
              </a:rPr>
              <a:t>chức</a:t>
            </a:r>
            <a:r>
              <a:rPr lang="en-US" sz="2800" dirty="0">
                <a:solidFill>
                  <a:srgbClr val="0000FF"/>
                </a:solidFill>
              </a:rPr>
              <a:t>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viên</a:t>
            </a:r>
            <a:r>
              <a:rPr lang="en-US" sz="2800" dirty="0">
                <a:solidFill>
                  <a:schemeClr val="tx1"/>
                </a:solidFill>
              </a:rPr>
              <a:t> </a:t>
            </a:r>
            <a:r>
              <a:rPr lang="en-US" sz="2800" dirty="0" err="1">
                <a:solidFill>
                  <a:schemeClr val="tx1"/>
                </a:solidFill>
              </a:rPr>
              <a:t>giao</a:t>
            </a:r>
            <a:r>
              <a:rPr lang="en-US" sz="2800" dirty="0">
                <a:solidFill>
                  <a:schemeClr val="tx1"/>
                </a:solidFill>
              </a:rPr>
              <a:t> </a:t>
            </a:r>
            <a:r>
              <a:rPr lang="en-US" sz="2800" dirty="0" err="1">
                <a:solidFill>
                  <a:schemeClr val="tx1"/>
                </a:solidFill>
              </a:rPr>
              <a:t>nhiệm</a:t>
            </a:r>
            <a:r>
              <a:rPr lang="en-US" sz="2800" dirty="0">
                <a:solidFill>
                  <a:schemeClr val="tx1"/>
                </a:solidFill>
              </a:rPr>
              <a:t> </a:t>
            </a:r>
            <a:r>
              <a:rPr lang="en-US" sz="2800" dirty="0" err="1">
                <a:solidFill>
                  <a:schemeClr val="tx1"/>
                </a:solidFill>
              </a:rPr>
              <a:t>vụ</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rõ</a:t>
            </a:r>
            <a:r>
              <a:rPr lang="en-US" sz="2800" dirty="0">
                <a:solidFill>
                  <a:schemeClr val="tx1"/>
                </a:solidFill>
              </a:rPr>
              <a:t> </a:t>
            </a:r>
            <a:r>
              <a:rPr lang="en-US" sz="2800" dirty="0" err="1">
                <a:solidFill>
                  <a:schemeClr val="tx1"/>
                </a:solidFill>
              </a:rPr>
              <a:t>yêu</a:t>
            </a:r>
            <a:r>
              <a:rPr lang="en-US" sz="2800" dirty="0">
                <a:solidFill>
                  <a:schemeClr val="tx1"/>
                </a:solidFill>
              </a:rPr>
              <a:t> </a:t>
            </a:r>
            <a:r>
              <a:rPr lang="en-US" sz="2800" dirty="0" err="1">
                <a:solidFill>
                  <a:schemeClr val="tx1"/>
                </a:solidFill>
              </a:rPr>
              <a:t>cầu</a:t>
            </a:r>
            <a:r>
              <a:rPr lang="en-US" sz="2800" dirty="0">
                <a:solidFill>
                  <a:schemeClr val="tx1"/>
                </a:solidFill>
              </a:rPr>
              <a:t> HS </a:t>
            </a:r>
            <a:r>
              <a:rPr lang="en-US" sz="2800" dirty="0" err="1">
                <a:solidFill>
                  <a:schemeClr val="tx1"/>
                </a:solidFill>
              </a:rPr>
              <a:t>trình</a:t>
            </a:r>
            <a:r>
              <a:rPr lang="en-US" sz="2800" dirty="0">
                <a:solidFill>
                  <a:schemeClr val="tx1"/>
                </a:solidFill>
              </a:rPr>
              <a:t> </a:t>
            </a:r>
            <a:r>
              <a:rPr lang="en-US" sz="2800" dirty="0" err="1">
                <a:solidFill>
                  <a:schemeClr val="tx1"/>
                </a:solidFill>
              </a:rPr>
              <a:t>bày</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cáo</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thích</a:t>
            </a:r>
            <a:r>
              <a:rPr lang="en-US" sz="2800" dirty="0">
                <a:solidFill>
                  <a:schemeClr val="tx1"/>
                </a:solidFill>
              </a:rPr>
              <a:t>, </a:t>
            </a:r>
            <a:r>
              <a:rPr lang="en-US" sz="2800" dirty="0" err="1">
                <a:solidFill>
                  <a:schemeClr val="tx1"/>
                </a:solidFill>
              </a:rPr>
              <a:t>bảo</a:t>
            </a:r>
            <a:r>
              <a:rPr lang="en-US" sz="2800" dirty="0">
                <a:solidFill>
                  <a:schemeClr val="tx1"/>
                </a:solidFill>
              </a:rPr>
              <a:t> </a:t>
            </a:r>
            <a:r>
              <a:rPr lang="en-US" sz="2800" dirty="0" err="1">
                <a:solidFill>
                  <a:schemeClr val="tx1"/>
                </a:solidFill>
              </a:rPr>
              <a:t>vệ</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pháp</a:t>
            </a:r>
            <a:r>
              <a:rPr lang="en-US" sz="2800" dirty="0">
                <a:solidFill>
                  <a:schemeClr val="tx1"/>
                </a:solidFill>
              </a:rPr>
              <a:t>/</a:t>
            </a:r>
            <a:r>
              <a:rPr lang="en-US" sz="2800" dirty="0" err="1">
                <a:solidFill>
                  <a:schemeClr val="tx1"/>
                </a:solidFill>
              </a:rPr>
              <a:t>thiết</a:t>
            </a:r>
            <a:r>
              <a:rPr lang="en-US" sz="2800" dirty="0">
                <a:solidFill>
                  <a:schemeClr val="tx1"/>
                </a:solidFill>
              </a:rPr>
              <a:t> </a:t>
            </a:r>
            <a:r>
              <a:rPr lang="en-US" sz="2800" dirty="0" err="1">
                <a:solidFill>
                  <a:schemeClr val="tx1"/>
                </a:solidFill>
              </a:rPr>
              <a:t>kế</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sinh</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cáo</a:t>
            </a:r>
            <a:r>
              <a:rPr lang="en-US" sz="2800" dirty="0">
                <a:solidFill>
                  <a:schemeClr val="tx1"/>
                </a:solidFill>
              </a:rPr>
              <a:t>, </a:t>
            </a:r>
            <a:r>
              <a:rPr lang="en-US" sz="2800" dirty="0" err="1">
                <a:solidFill>
                  <a:schemeClr val="tx1"/>
                </a:solidFill>
              </a:rPr>
              <a:t>thảo</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viên</a:t>
            </a:r>
            <a:r>
              <a:rPr lang="en-US" sz="2800" dirty="0">
                <a:solidFill>
                  <a:schemeClr val="tx1"/>
                </a:solidFill>
              </a:rPr>
              <a:t> </a:t>
            </a:r>
            <a:r>
              <a:rPr lang="en-US" sz="2800" dirty="0" err="1">
                <a:solidFill>
                  <a:schemeClr val="tx1"/>
                </a:solidFill>
              </a:rPr>
              <a:t>điều</a:t>
            </a:r>
            <a:r>
              <a:rPr lang="en-US" sz="2800" dirty="0">
                <a:solidFill>
                  <a:schemeClr val="tx1"/>
                </a:solidFill>
              </a:rPr>
              <a:t> </a:t>
            </a:r>
            <a:r>
              <a:rPr lang="en-US" sz="2800" dirty="0" err="1">
                <a:solidFill>
                  <a:schemeClr val="tx1"/>
                </a:solidFill>
              </a:rPr>
              <a:t>hành</a:t>
            </a:r>
            <a:r>
              <a:rPr lang="en-US" sz="2800" dirty="0">
                <a:solidFill>
                  <a:schemeClr val="tx1"/>
                </a:solidFill>
              </a:rPr>
              <a:t>, </a:t>
            </a:r>
            <a:r>
              <a:rPr lang="en-US" sz="2800" dirty="0" err="1">
                <a:solidFill>
                  <a:schemeClr val="tx1"/>
                </a:solidFill>
              </a:rPr>
              <a:t>nhận</a:t>
            </a:r>
            <a:r>
              <a:rPr lang="en-US" sz="2800" dirty="0">
                <a:solidFill>
                  <a:schemeClr val="tx1"/>
                </a:solidFill>
              </a:rPr>
              <a:t> </a:t>
            </a:r>
            <a:r>
              <a:rPr lang="en-US" sz="2800" dirty="0" err="1">
                <a:solidFill>
                  <a:schemeClr val="tx1"/>
                </a:solidFill>
              </a:rPr>
              <a:t>xét</a:t>
            </a:r>
            <a:r>
              <a:rPr lang="en-US" sz="2800" dirty="0">
                <a:solidFill>
                  <a:schemeClr val="tx1"/>
                </a:solidFill>
              </a:rPr>
              <a:t>, </a:t>
            </a:r>
            <a:r>
              <a:rPr lang="en-US" sz="2800" dirty="0" err="1">
                <a:solidFill>
                  <a:schemeClr val="tx1"/>
                </a:solidFill>
              </a:rPr>
              <a:t>đánh</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HS </a:t>
            </a:r>
            <a:r>
              <a:rPr lang="en-US" sz="2800" dirty="0" err="1">
                <a:solidFill>
                  <a:schemeClr val="tx1"/>
                </a:solidFill>
              </a:rPr>
              <a:t>lựa</a:t>
            </a:r>
            <a:r>
              <a:rPr lang="en-US" sz="2800" dirty="0">
                <a:solidFill>
                  <a:schemeClr val="tx1"/>
                </a:solidFill>
              </a:rPr>
              <a:t> </a:t>
            </a:r>
            <a:r>
              <a:rPr lang="en-US" sz="2800" dirty="0" err="1">
                <a:solidFill>
                  <a:schemeClr val="tx1"/>
                </a:solidFill>
              </a:rPr>
              <a:t>chọn</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pháp</a:t>
            </a:r>
            <a:r>
              <a:rPr lang="en-US" sz="2800" dirty="0">
                <a:solidFill>
                  <a:schemeClr val="tx1"/>
                </a:solidFill>
              </a:rPr>
              <a:t>/</a:t>
            </a:r>
            <a:r>
              <a:rPr lang="en-US" sz="2800" dirty="0" err="1">
                <a:solidFill>
                  <a:schemeClr val="tx1"/>
                </a:solidFill>
              </a:rPr>
              <a:t>thiết</a:t>
            </a:r>
            <a:r>
              <a:rPr lang="en-US" sz="2800" dirty="0">
                <a:solidFill>
                  <a:schemeClr val="tx1"/>
                </a:solidFill>
              </a:rPr>
              <a:t> </a:t>
            </a:r>
            <a:r>
              <a:rPr lang="en-US" sz="2800" dirty="0" err="1">
                <a:solidFill>
                  <a:schemeClr val="tx1"/>
                </a:solidFill>
              </a:rPr>
              <a:t>kế</a:t>
            </a:r>
            <a:r>
              <a:rPr lang="en-US" sz="2800" dirty="0">
                <a:solidFill>
                  <a:schemeClr val="tx1"/>
                </a:solidFill>
              </a:rPr>
              <a:t> </a:t>
            </a:r>
            <a:r>
              <a:rPr lang="en-US" sz="2800" dirty="0" err="1">
                <a:solidFill>
                  <a:schemeClr val="tx1"/>
                </a:solidFill>
              </a:rPr>
              <a:t>mẫu</a:t>
            </a:r>
            <a:r>
              <a:rPr lang="en-US" sz="2800" dirty="0">
                <a:solidFill>
                  <a:schemeClr val="tx1"/>
                </a:solidFill>
              </a:rPr>
              <a:t> </a:t>
            </a:r>
            <a:r>
              <a:rPr lang="en-US" sz="2800" dirty="0" err="1">
                <a:solidFill>
                  <a:schemeClr val="tx1"/>
                </a:solidFill>
              </a:rPr>
              <a:t>thử</a:t>
            </a:r>
            <a:r>
              <a:rPr lang="en-US" sz="2800" dirty="0">
                <a:solidFill>
                  <a:schemeClr val="tx1"/>
                </a:solidFill>
              </a:rPr>
              <a:t> </a:t>
            </a:r>
            <a:r>
              <a:rPr lang="en-US" sz="2800" dirty="0" err="1">
                <a:solidFill>
                  <a:schemeClr val="tx1"/>
                </a:solidFill>
              </a:rPr>
              <a:t>nghiệm</a:t>
            </a:r>
            <a:r>
              <a:rPr lang="en-US" sz="2800" dirty="0">
                <a:solidFill>
                  <a:schemeClr val="tx1"/>
                </a:solidFill>
              </a:rPr>
              <a:t>.</a:t>
            </a:r>
          </a:p>
        </p:txBody>
      </p:sp>
    </p:spTree>
    <p:extLst>
      <p:ext uri="{BB962C8B-B14F-4D97-AF65-F5344CB8AC3E}">
        <p14:creationId xmlns:p14="http://schemas.microsoft.com/office/powerpoint/2010/main" val="77237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E1C2-2D20-471F-A003-0D0006B9307A}"/>
              </a:ext>
            </a:extLst>
          </p:cNvPr>
          <p:cNvSpPr>
            <a:spLocks noGrp="1"/>
          </p:cNvSpPr>
          <p:nvPr>
            <p:ph type="title"/>
          </p:nvPr>
        </p:nvSpPr>
        <p:spPr/>
        <p:txBody>
          <a:bodyPr/>
          <a:lstStyle/>
          <a:p>
            <a:r>
              <a:rPr lang="en-US" dirty="0">
                <a:solidFill>
                  <a:srgbClr val="FF0000"/>
                </a:solidFill>
              </a:rPr>
              <a:t>HĐ4: </a:t>
            </a:r>
            <a:r>
              <a:rPr lang="en-US" dirty="0" err="1">
                <a:solidFill>
                  <a:srgbClr val="FF0000"/>
                </a:solidFill>
              </a:rPr>
              <a:t>Chế</a:t>
            </a:r>
            <a:r>
              <a:rPr lang="en-US" dirty="0">
                <a:solidFill>
                  <a:srgbClr val="FF0000"/>
                </a:solidFill>
              </a:rPr>
              <a:t> </a:t>
            </a:r>
            <a:r>
              <a:rPr lang="en-US" dirty="0" err="1">
                <a:solidFill>
                  <a:srgbClr val="FF0000"/>
                </a:solidFill>
              </a:rPr>
              <a:t>tạo</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thử</a:t>
            </a:r>
            <a:r>
              <a:rPr lang="en-US" dirty="0">
                <a:solidFill>
                  <a:srgbClr val="FF0000"/>
                </a:solidFill>
              </a:rPr>
              <a:t> </a:t>
            </a:r>
            <a:r>
              <a:rPr lang="en-US" dirty="0" err="1">
                <a:solidFill>
                  <a:srgbClr val="FF0000"/>
                </a:solidFill>
              </a:rPr>
              <a:t>nghiệm</a:t>
            </a:r>
            <a:endParaRPr lang="en-US" dirty="0">
              <a:solidFill>
                <a:srgbClr val="FF0000"/>
              </a:solidFill>
            </a:endParaRPr>
          </a:p>
        </p:txBody>
      </p:sp>
      <p:sp>
        <p:nvSpPr>
          <p:cNvPr id="3" name="Content Placeholder 2">
            <a:extLst>
              <a:ext uri="{FF2B5EF4-FFF2-40B4-BE49-F238E27FC236}">
                <a16:creationId xmlns:a16="http://schemas.microsoft.com/office/drawing/2014/main" id="{8E0B19A1-634E-4BDB-AE8E-30135F663DCA}"/>
              </a:ext>
            </a:extLst>
          </p:cNvPr>
          <p:cNvSpPr>
            <a:spLocks noGrp="1"/>
          </p:cNvSpPr>
          <p:nvPr>
            <p:ph idx="1"/>
          </p:nvPr>
        </p:nvSpPr>
        <p:spPr>
          <a:xfrm>
            <a:off x="1584338" y="1152908"/>
            <a:ext cx="10154582" cy="4641606"/>
          </a:xfrm>
        </p:spPr>
        <p:txBody>
          <a:bodyPr>
            <a:normAutofit/>
          </a:bodyPr>
          <a:lstStyle/>
          <a:p>
            <a:r>
              <a:rPr lang="en-US" sz="2800" dirty="0" err="1">
                <a:solidFill>
                  <a:srgbClr val="0000FF"/>
                </a:solidFill>
              </a:rPr>
              <a:t>Mục</a:t>
            </a:r>
            <a:r>
              <a:rPr lang="en-US" sz="2800" dirty="0">
                <a:solidFill>
                  <a:srgbClr val="0000FF"/>
                </a:solidFill>
              </a:rPr>
              <a:t> </a:t>
            </a:r>
            <a:r>
              <a:rPr lang="en-US" sz="2800" dirty="0" err="1">
                <a:solidFill>
                  <a:srgbClr val="0000FF"/>
                </a:solidFill>
              </a:rPr>
              <a:t>đích</a:t>
            </a:r>
            <a:r>
              <a:rPr lang="en-US" sz="2800" dirty="0">
                <a:solidFill>
                  <a:srgbClr val="0000FF"/>
                </a:solidFill>
              </a:rPr>
              <a:t>: </a:t>
            </a:r>
            <a:r>
              <a:rPr lang="en-US" sz="2800" dirty="0" err="1">
                <a:solidFill>
                  <a:schemeClr val="tx1"/>
                </a:solidFill>
              </a:rPr>
              <a:t>Chế</a:t>
            </a:r>
            <a:r>
              <a:rPr lang="en-US" sz="2800" dirty="0">
                <a:solidFill>
                  <a:schemeClr val="tx1"/>
                </a:solidFill>
              </a:rPr>
              <a:t> </a:t>
            </a:r>
            <a:r>
              <a:rPr lang="en-US" sz="2800" dirty="0" err="1">
                <a:solidFill>
                  <a:schemeClr val="tx1"/>
                </a:solidFill>
              </a:rPr>
              <a:t>tạo</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thử</a:t>
            </a:r>
            <a:r>
              <a:rPr lang="en-US" sz="2800" dirty="0">
                <a:solidFill>
                  <a:schemeClr val="tx1"/>
                </a:solidFill>
              </a:rPr>
              <a:t> </a:t>
            </a:r>
            <a:r>
              <a:rPr lang="en-US" sz="2800" dirty="0" err="1">
                <a:solidFill>
                  <a:schemeClr val="tx1"/>
                </a:solidFill>
              </a:rPr>
              <a:t>nghiệm</a:t>
            </a:r>
            <a:r>
              <a:rPr lang="en-US" sz="2800" dirty="0">
                <a:solidFill>
                  <a:schemeClr val="tx1"/>
                </a:solidFill>
              </a:rPr>
              <a:t> </a:t>
            </a:r>
            <a:r>
              <a:rPr lang="en-US" sz="2800" dirty="0" err="1">
                <a:solidFill>
                  <a:schemeClr val="tx1"/>
                </a:solidFill>
              </a:rPr>
              <a:t>mẫu</a:t>
            </a:r>
            <a:r>
              <a:rPr lang="en-US" sz="2800" dirty="0">
                <a:solidFill>
                  <a:schemeClr val="tx1"/>
                </a:solidFill>
              </a:rPr>
              <a:t> </a:t>
            </a:r>
            <a:r>
              <a:rPr lang="en-US" sz="2800" dirty="0" err="1">
                <a:solidFill>
                  <a:schemeClr val="tx1"/>
                </a:solidFill>
              </a:rPr>
              <a:t>thiết</a:t>
            </a:r>
            <a:r>
              <a:rPr lang="en-US" sz="2800" dirty="0">
                <a:solidFill>
                  <a:schemeClr val="tx1"/>
                </a:solidFill>
              </a:rPr>
              <a:t> </a:t>
            </a:r>
            <a:r>
              <a:rPr lang="en-US" sz="2800" dirty="0" err="1">
                <a:solidFill>
                  <a:schemeClr val="tx1"/>
                </a:solidFill>
              </a:rPr>
              <a:t>kế</a:t>
            </a:r>
            <a:endParaRPr lang="en-US" sz="2800" dirty="0">
              <a:solidFill>
                <a:schemeClr val="tx1"/>
              </a:solidFill>
            </a:endParaRPr>
          </a:p>
          <a:p>
            <a:r>
              <a:rPr lang="en-US" sz="2800" dirty="0" err="1">
                <a:solidFill>
                  <a:srgbClr val="0000FF"/>
                </a:solidFill>
              </a:rPr>
              <a:t>Nội</a:t>
            </a:r>
            <a:r>
              <a:rPr lang="en-US" sz="2800" dirty="0">
                <a:solidFill>
                  <a:srgbClr val="0000FF"/>
                </a:solidFill>
              </a:rPr>
              <a:t> dung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chemeClr val="tx1"/>
                </a:solidFill>
              </a:rPr>
              <a:t>Lựa</a:t>
            </a:r>
            <a:r>
              <a:rPr lang="en-US" sz="2800" dirty="0">
                <a:solidFill>
                  <a:schemeClr val="tx1"/>
                </a:solidFill>
              </a:rPr>
              <a:t> </a:t>
            </a:r>
            <a:r>
              <a:rPr lang="en-US" sz="2800" dirty="0" err="1">
                <a:solidFill>
                  <a:schemeClr val="tx1"/>
                </a:solidFill>
              </a:rPr>
              <a:t>chọn</a:t>
            </a:r>
            <a:r>
              <a:rPr lang="en-US" sz="2800" dirty="0">
                <a:solidFill>
                  <a:schemeClr val="tx1"/>
                </a:solidFill>
              </a:rPr>
              <a:t> dung </a:t>
            </a:r>
            <a:r>
              <a:rPr lang="en-US" sz="2800" dirty="0" err="1">
                <a:solidFill>
                  <a:schemeClr val="tx1"/>
                </a:solidFill>
              </a:rPr>
              <a:t>cụ</a:t>
            </a:r>
            <a:r>
              <a:rPr lang="en-US" sz="2800" dirty="0">
                <a:solidFill>
                  <a:schemeClr val="tx1"/>
                </a:solidFill>
              </a:rPr>
              <a:t>/</a:t>
            </a:r>
            <a:r>
              <a:rPr lang="en-US" sz="2800" dirty="0" err="1">
                <a:solidFill>
                  <a:schemeClr val="tx1"/>
                </a:solidFill>
              </a:rPr>
              <a:t>thiết</a:t>
            </a:r>
            <a:r>
              <a:rPr lang="en-US" sz="2800" dirty="0">
                <a:solidFill>
                  <a:schemeClr val="tx1"/>
                </a:solidFill>
              </a:rPr>
              <a:t> </a:t>
            </a:r>
            <a:r>
              <a:rPr lang="en-US" sz="2800" dirty="0" err="1">
                <a:solidFill>
                  <a:schemeClr val="tx1"/>
                </a:solidFill>
              </a:rPr>
              <a:t>bị</a:t>
            </a:r>
            <a:r>
              <a:rPr lang="en-US" sz="2800" dirty="0">
                <a:solidFill>
                  <a:schemeClr val="tx1"/>
                </a:solidFill>
              </a:rPr>
              <a:t> </a:t>
            </a:r>
            <a:r>
              <a:rPr lang="en-US" sz="2800" dirty="0" err="1">
                <a:solidFill>
                  <a:schemeClr val="tx1"/>
                </a:solidFill>
              </a:rPr>
              <a:t>thí</a:t>
            </a:r>
            <a:r>
              <a:rPr lang="en-US" sz="2800" dirty="0">
                <a:solidFill>
                  <a:schemeClr val="tx1"/>
                </a:solidFill>
              </a:rPr>
              <a:t> </a:t>
            </a:r>
            <a:r>
              <a:rPr lang="en-US" sz="2800" dirty="0" err="1">
                <a:solidFill>
                  <a:schemeClr val="tx1"/>
                </a:solidFill>
              </a:rPr>
              <a:t>nghiệm</a:t>
            </a:r>
            <a:r>
              <a:rPr lang="en-US" sz="2800" dirty="0">
                <a:solidFill>
                  <a:schemeClr val="tx1"/>
                </a:solidFill>
              </a:rPr>
              <a:t>; </a:t>
            </a:r>
            <a:r>
              <a:rPr lang="en-US" sz="2800" dirty="0" err="1">
                <a:solidFill>
                  <a:schemeClr val="tx1"/>
                </a:solidFill>
              </a:rPr>
              <a:t>chế</a:t>
            </a:r>
            <a:r>
              <a:rPr lang="en-US" sz="2800" dirty="0">
                <a:solidFill>
                  <a:schemeClr val="tx1"/>
                </a:solidFill>
              </a:rPr>
              <a:t> </a:t>
            </a:r>
            <a:r>
              <a:rPr lang="en-US" sz="2800" dirty="0" err="1">
                <a:solidFill>
                  <a:schemeClr val="tx1"/>
                </a:solidFill>
              </a:rPr>
              <a:t>tạo</a:t>
            </a:r>
            <a:r>
              <a:rPr lang="en-US" sz="2800" dirty="0">
                <a:solidFill>
                  <a:schemeClr val="tx1"/>
                </a:solidFill>
              </a:rPr>
              <a:t> </a:t>
            </a:r>
            <a:r>
              <a:rPr lang="en-US" sz="2800" dirty="0" err="1">
                <a:solidFill>
                  <a:schemeClr val="tx1"/>
                </a:solidFill>
              </a:rPr>
              <a:t>mẫu</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thiết</a:t>
            </a:r>
            <a:r>
              <a:rPr lang="en-US" sz="2800" dirty="0">
                <a:solidFill>
                  <a:schemeClr val="tx1"/>
                </a:solidFill>
              </a:rPr>
              <a:t> </a:t>
            </a:r>
            <a:r>
              <a:rPr lang="en-US" sz="2800" dirty="0" err="1">
                <a:solidFill>
                  <a:schemeClr val="tx1"/>
                </a:solidFill>
              </a:rPr>
              <a:t>kế</a:t>
            </a:r>
            <a:r>
              <a:rPr lang="en-US" sz="2800" dirty="0">
                <a:solidFill>
                  <a:schemeClr val="tx1"/>
                </a:solidFill>
              </a:rPr>
              <a:t>; </a:t>
            </a:r>
            <a:r>
              <a:rPr lang="en-US" sz="2800" dirty="0" err="1">
                <a:solidFill>
                  <a:schemeClr val="tx1"/>
                </a:solidFill>
              </a:rPr>
              <a:t>thử</a:t>
            </a:r>
            <a:r>
              <a:rPr lang="en-US" sz="2800" dirty="0">
                <a:solidFill>
                  <a:schemeClr val="tx1"/>
                </a:solidFill>
              </a:rPr>
              <a:t> </a:t>
            </a:r>
            <a:r>
              <a:rPr lang="en-US" sz="2800" dirty="0" err="1">
                <a:solidFill>
                  <a:schemeClr val="tx1"/>
                </a:solidFill>
              </a:rPr>
              <a:t>nghiệm</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điều</a:t>
            </a:r>
            <a:r>
              <a:rPr lang="en-US" sz="2800" dirty="0">
                <a:solidFill>
                  <a:schemeClr val="tx1"/>
                </a:solidFill>
              </a:rPr>
              <a:t> </a:t>
            </a:r>
            <a:r>
              <a:rPr lang="en-US" sz="2800" dirty="0" err="1">
                <a:solidFill>
                  <a:schemeClr val="tx1"/>
                </a:solidFill>
              </a:rPr>
              <a:t>chỉnh</a:t>
            </a:r>
            <a:endParaRPr lang="en-US" sz="2800" dirty="0">
              <a:solidFill>
                <a:schemeClr val="tx1"/>
              </a:solidFill>
            </a:endParaRPr>
          </a:p>
          <a:p>
            <a:r>
              <a:rPr lang="en-US" sz="2800" dirty="0" err="1">
                <a:solidFill>
                  <a:srgbClr val="0000FF"/>
                </a:solidFill>
              </a:rPr>
              <a:t>Dự</a:t>
            </a:r>
            <a:r>
              <a:rPr lang="en-US" sz="2800" dirty="0">
                <a:solidFill>
                  <a:srgbClr val="0000FF"/>
                </a:solidFill>
              </a:rPr>
              <a:t> </a:t>
            </a:r>
            <a:r>
              <a:rPr lang="en-US" sz="2800" dirty="0" err="1">
                <a:solidFill>
                  <a:srgbClr val="0000FF"/>
                </a:solidFill>
              </a:rPr>
              <a:t>kiến</a:t>
            </a:r>
            <a:r>
              <a:rPr lang="en-US" sz="2800" dirty="0">
                <a:solidFill>
                  <a:srgbClr val="0000FF"/>
                </a:solidFill>
              </a:rPr>
              <a:t> </a:t>
            </a:r>
            <a:r>
              <a:rPr lang="en-US" sz="2800" dirty="0" err="1">
                <a:solidFill>
                  <a:srgbClr val="0000FF"/>
                </a:solidFill>
              </a:rPr>
              <a:t>sản</a:t>
            </a:r>
            <a:r>
              <a:rPr lang="en-US" sz="2800" dirty="0">
                <a:solidFill>
                  <a:srgbClr val="0000FF"/>
                </a:solidFill>
              </a:rPr>
              <a:t> </a:t>
            </a:r>
            <a:r>
              <a:rPr lang="en-US" sz="2800" dirty="0" err="1">
                <a:solidFill>
                  <a:srgbClr val="0000FF"/>
                </a:solidFill>
              </a:rPr>
              <a:t>phẩm</a:t>
            </a:r>
            <a:r>
              <a:rPr lang="en-US" sz="2800" dirty="0">
                <a:solidFill>
                  <a:srgbClr val="0000FF"/>
                </a:solidFill>
              </a:rPr>
              <a:t>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rgbClr val="0000FF"/>
                </a:solidFill>
              </a:rPr>
              <a:t>của</a:t>
            </a:r>
            <a:r>
              <a:rPr lang="en-US" sz="2800" dirty="0">
                <a:solidFill>
                  <a:srgbClr val="0000FF"/>
                </a:solidFill>
              </a:rPr>
              <a:t> </a:t>
            </a:r>
            <a:r>
              <a:rPr lang="en-US" sz="2800" dirty="0" err="1">
                <a:solidFill>
                  <a:srgbClr val="0000FF"/>
                </a:solidFill>
              </a:rPr>
              <a:t>học</a:t>
            </a:r>
            <a:r>
              <a:rPr lang="en-US" sz="2800" dirty="0">
                <a:solidFill>
                  <a:srgbClr val="0000FF"/>
                </a:solidFill>
              </a:rPr>
              <a:t> </a:t>
            </a:r>
            <a:r>
              <a:rPr lang="en-US" sz="2800" dirty="0" err="1">
                <a:solidFill>
                  <a:srgbClr val="0000FF"/>
                </a:solidFill>
              </a:rPr>
              <a:t>sinh</a:t>
            </a:r>
            <a:r>
              <a:rPr lang="en-US" sz="2800" dirty="0">
                <a:solidFill>
                  <a:srgbClr val="0000FF"/>
                </a:solidFill>
              </a:rPr>
              <a:t>: </a:t>
            </a:r>
            <a:r>
              <a:rPr lang="en-US" sz="2800" dirty="0" err="1">
                <a:solidFill>
                  <a:schemeClr val="tx1"/>
                </a:solidFill>
              </a:rPr>
              <a:t>Dụng</a:t>
            </a:r>
            <a:r>
              <a:rPr lang="en-US" sz="2800" dirty="0">
                <a:solidFill>
                  <a:schemeClr val="tx1"/>
                </a:solidFill>
              </a:rPr>
              <a:t> </a:t>
            </a:r>
            <a:r>
              <a:rPr lang="en-US" sz="2800" dirty="0" err="1">
                <a:solidFill>
                  <a:schemeClr val="tx1"/>
                </a:solidFill>
              </a:rPr>
              <a:t>cụ</a:t>
            </a:r>
            <a:r>
              <a:rPr lang="en-US" sz="2800" dirty="0">
                <a:solidFill>
                  <a:schemeClr val="tx1"/>
                </a:solidFill>
              </a:rPr>
              <a:t>/</a:t>
            </a:r>
            <a:r>
              <a:rPr lang="en-US" sz="2800" dirty="0" err="1">
                <a:solidFill>
                  <a:schemeClr val="tx1"/>
                </a:solidFill>
              </a:rPr>
              <a:t>thiết</a:t>
            </a:r>
            <a:r>
              <a:rPr lang="en-US" sz="2800" dirty="0">
                <a:solidFill>
                  <a:schemeClr val="tx1"/>
                </a:solidFill>
              </a:rPr>
              <a:t> </a:t>
            </a:r>
            <a:r>
              <a:rPr lang="en-US" sz="2800" dirty="0" err="1">
                <a:solidFill>
                  <a:schemeClr val="tx1"/>
                </a:solidFill>
              </a:rPr>
              <a:t>bị</a:t>
            </a:r>
            <a:r>
              <a:rPr lang="en-US" sz="2800" dirty="0">
                <a:solidFill>
                  <a:schemeClr val="tx1"/>
                </a:solidFill>
              </a:rPr>
              <a:t>/</a:t>
            </a:r>
            <a:r>
              <a:rPr lang="en-US" sz="2800" dirty="0" err="1">
                <a:solidFill>
                  <a:schemeClr val="tx1"/>
                </a:solidFill>
              </a:rPr>
              <a:t>mô</a:t>
            </a:r>
            <a:r>
              <a:rPr lang="en-US" sz="2800" dirty="0">
                <a:solidFill>
                  <a:schemeClr val="tx1"/>
                </a:solidFill>
              </a:rPr>
              <a:t> </a:t>
            </a:r>
            <a:r>
              <a:rPr lang="en-US" sz="2800" dirty="0" err="1">
                <a:solidFill>
                  <a:schemeClr val="tx1"/>
                </a:solidFill>
              </a:rPr>
              <a:t>hình</a:t>
            </a:r>
            <a:r>
              <a:rPr lang="en-US" sz="2800" dirty="0">
                <a:solidFill>
                  <a:schemeClr val="tx1"/>
                </a:solidFill>
              </a:rPr>
              <a:t>/</a:t>
            </a:r>
            <a:r>
              <a:rPr lang="en-US" sz="2800" dirty="0" err="1">
                <a:solidFill>
                  <a:schemeClr val="tx1"/>
                </a:solidFill>
              </a:rPr>
              <a:t>đồ</a:t>
            </a:r>
            <a:r>
              <a:rPr lang="en-US" sz="2800" dirty="0">
                <a:solidFill>
                  <a:schemeClr val="tx1"/>
                </a:solidFill>
              </a:rPr>
              <a:t> </a:t>
            </a:r>
            <a:r>
              <a:rPr lang="en-US" sz="2800" dirty="0" err="1">
                <a:solidFill>
                  <a:schemeClr val="tx1"/>
                </a:solidFill>
              </a:rPr>
              <a:t>vật</a:t>
            </a:r>
            <a:r>
              <a:rPr lang="en-US" sz="2800" dirty="0">
                <a:solidFill>
                  <a:schemeClr val="tx1"/>
                </a:solidFill>
              </a:rPr>
              <a:t>…</a:t>
            </a:r>
            <a:r>
              <a:rPr lang="en-US" sz="2800" dirty="0" err="1">
                <a:solidFill>
                  <a:schemeClr val="tx1"/>
                </a:solidFill>
              </a:rPr>
              <a:t>đã</a:t>
            </a:r>
            <a:r>
              <a:rPr lang="en-US" sz="2800" dirty="0">
                <a:solidFill>
                  <a:schemeClr val="tx1"/>
                </a:solidFill>
              </a:rPr>
              <a:t> </a:t>
            </a:r>
            <a:r>
              <a:rPr lang="en-US" sz="2800" dirty="0" err="1">
                <a:solidFill>
                  <a:schemeClr val="tx1"/>
                </a:solidFill>
              </a:rPr>
              <a:t>chế</a:t>
            </a:r>
            <a:r>
              <a:rPr lang="en-US" sz="2800" dirty="0">
                <a:solidFill>
                  <a:schemeClr val="tx1"/>
                </a:solidFill>
              </a:rPr>
              <a:t> </a:t>
            </a:r>
            <a:r>
              <a:rPr lang="en-US" sz="2800" dirty="0" err="1">
                <a:solidFill>
                  <a:schemeClr val="tx1"/>
                </a:solidFill>
              </a:rPr>
              <a:t>tạo</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thử</a:t>
            </a:r>
            <a:r>
              <a:rPr lang="en-US" sz="2800" dirty="0">
                <a:solidFill>
                  <a:schemeClr val="tx1"/>
                </a:solidFill>
              </a:rPr>
              <a:t> </a:t>
            </a:r>
            <a:r>
              <a:rPr lang="en-US" sz="2800" dirty="0" err="1">
                <a:solidFill>
                  <a:schemeClr val="tx1"/>
                </a:solidFill>
              </a:rPr>
              <a:t>nghiệm</a:t>
            </a:r>
            <a:r>
              <a:rPr lang="en-US" sz="2800" dirty="0">
                <a:solidFill>
                  <a:schemeClr val="tx1"/>
                </a:solidFill>
              </a:rPr>
              <a:t>, </a:t>
            </a:r>
            <a:r>
              <a:rPr lang="en-US" sz="2800" dirty="0" err="1">
                <a:solidFill>
                  <a:schemeClr val="tx1"/>
                </a:solidFill>
              </a:rPr>
              <a:t>đánh</a:t>
            </a:r>
            <a:r>
              <a:rPr lang="en-US" sz="2800" dirty="0">
                <a:solidFill>
                  <a:schemeClr val="tx1"/>
                </a:solidFill>
              </a:rPr>
              <a:t> </a:t>
            </a:r>
            <a:r>
              <a:rPr lang="en-US" sz="2800" dirty="0" err="1">
                <a:solidFill>
                  <a:schemeClr val="tx1"/>
                </a:solidFill>
              </a:rPr>
              <a:t>giá</a:t>
            </a:r>
            <a:endParaRPr lang="en-US" sz="2800" dirty="0">
              <a:solidFill>
                <a:schemeClr val="tx1"/>
              </a:solidFill>
            </a:endParaRPr>
          </a:p>
          <a:p>
            <a:r>
              <a:rPr lang="en-US" sz="2800" dirty="0" err="1">
                <a:solidFill>
                  <a:srgbClr val="0000FF"/>
                </a:solidFill>
              </a:rPr>
              <a:t>Cách</a:t>
            </a:r>
            <a:r>
              <a:rPr lang="en-US" sz="2800" dirty="0">
                <a:solidFill>
                  <a:srgbClr val="0000FF"/>
                </a:solidFill>
              </a:rPr>
              <a:t> </a:t>
            </a:r>
            <a:r>
              <a:rPr lang="en-US" sz="2800" dirty="0" err="1">
                <a:solidFill>
                  <a:srgbClr val="0000FF"/>
                </a:solidFill>
              </a:rPr>
              <a:t>thức</a:t>
            </a:r>
            <a:r>
              <a:rPr lang="en-US" sz="2800" dirty="0">
                <a:solidFill>
                  <a:srgbClr val="0000FF"/>
                </a:solidFill>
              </a:rPr>
              <a:t> </a:t>
            </a:r>
            <a:r>
              <a:rPr lang="en-US" sz="2800" dirty="0" err="1">
                <a:solidFill>
                  <a:srgbClr val="0000FF"/>
                </a:solidFill>
              </a:rPr>
              <a:t>tổ</a:t>
            </a:r>
            <a:r>
              <a:rPr lang="en-US" sz="2800" dirty="0">
                <a:solidFill>
                  <a:srgbClr val="0000FF"/>
                </a:solidFill>
              </a:rPr>
              <a:t> </a:t>
            </a:r>
            <a:r>
              <a:rPr lang="en-US" sz="2800" dirty="0" err="1">
                <a:solidFill>
                  <a:srgbClr val="0000FF"/>
                </a:solidFill>
              </a:rPr>
              <a:t>chức</a:t>
            </a:r>
            <a:r>
              <a:rPr lang="en-US" sz="2800" dirty="0">
                <a:solidFill>
                  <a:srgbClr val="0000FF"/>
                </a:solidFill>
              </a:rPr>
              <a:t>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viên</a:t>
            </a:r>
            <a:r>
              <a:rPr lang="en-US" sz="2800" dirty="0">
                <a:solidFill>
                  <a:schemeClr val="tx1"/>
                </a:solidFill>
              </a:rPr>
              <a:t> </a:t>
            </a:r>
            <a:r>
              <a:rPr lang="en-US" sz="2800" dirty="0" err="1">
                <a:solidFill>
                  <a:schemeClr val="tx1"/>
                </a:solidFill>
              </a:rPr>
              <a:t>giao</a:t>
            </a:r>
            <a:r>
              <a:rPr lang="en-US" sz="2800" dirty="0">
                <a:solidFill>
                  <a:schemeClr val="tx1"/>
                </a:solidFill>
              </a:rPr>
              <a:t> </a:t>
            </a:r>
            <a:r>
              <a:rPr lang="en-US" sz="2800" dirty="0" err="1">
                <a:solidFill>
                  <a:schemeClr val="tx1"/>
                </a:solidFill>
              </a:rPr>
              <a:t>nhiệm</a:t>
            </a:r>
            <a:r>
              <a:rPr lang="en-US" sz="2800" dirty="0">
                <a:solidFill>
                  <a:schemeClr val="tx1"/>
                </a:solidFill>
              </a:rPr>
              <a:t> </a:t>
            </a:r>
            <a:r>
              <a:rPr lang="en-US" sz="2800" dirty="0" err="1">
                <a:solidFill>
                  <a:schemeClr val="tx1"/>
                </a:solidFill>
              </a:rPr>
              <a:t>vụ</a:t>
            </a:r>
            <a:r>
              <a:rPr lang="en-US" sz="2800" dirty="0">
                <a:solidFill>
                  <a:schemeClr val="tx1"/>
                </a:solidFill>
              </a:rPr>
              <a:t> (</a:t>
            </a:r>
            <a:r>
              <a:rPr lang="vi-VN" sz="2800" dirty="0">
                <a:solidFill>
                  <a:schemeClr val="tx1"/>
                </a:solidFill>
              </a:rPr>
              <a:t>lựa chọn dụng cụ/thiết bị thí nghiệm để chế tạp, lắp ráp…</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sinh</a:t>
            </a:r>
            <a:r>
              <a:rPr lang="en-US" sz="2800" dirty="0">
                <a:solidFill>
                  <a:schemeClr val="tx1"/>
                </a:solidFill>
              </a:rPr>
              <a:t> </a:t>
            </a:r>
            <a:r>
              <a:rPr lang="en-US" sz="2800" dirty="0" err="1">
                <a:solidFill>
                  <a:schemeClr val="tx1"/>
                </a:solidFill>
              </a:rPr>
              <a:t>thực</a:t>
            </a:r>
            <a:r>
              <a:rPr lang="en-US" sz="2800" dirty="0">
                <a:solidFill>
                  <a:schemeClr val="tx1"/>
                </a:solidFill>
              </a:rPr>
              <a:t> </a:t>
            </a:r>
            <a:r>
              <a:rPr lang="en-US" sz="2800" dirty="0" err="1">
                <a:solidFill>
                  <a:schemeClr val="tx1"/>
                </a:solidFill>
              </a:rPr>
              <a:t>hành</a:t>
            </a:r>
            <a:r>
              <a:rPr lang="en-US" sz="2800" dirty="0">
                <a:solidFill>
                  <a:schemeClr val="tx1"/>
                </a:solidFill>
              </a:rPr>
              <a:t> </a:t>
            </a:r>
            <a:r>
              <a:rPr lang="en-US" sz="2800" dirty="0" err="1">
                <a:solidFill>
                  <a:schemeClr val="tx1"/>
                </a:solidFill>
              </a:rPr>
              <a:t>chế</a:t>
            </a:r>
            <a:r>
              <a:rPr lang="en-US" sz="2800" dirty="0">
                <a:solidFill>
                  <a:schemeClr val="tx1"/>
                </a:solidFill>
              </a:rPr>
              <a:t> </a:t>
            </a:r>
            <a:r>
              <a:rPr lang="en-US" sz="2800" dirty="0" err="1">
                <a:solidFill>
                  <a:schemeClr val="tx1"/>
                </a:solidFill>
              </a:rPr>
              <a:t>tạo</a:t>
            </a:r>
            <a:r>
              <a:rPr lang="en-US" sz="2800" dirty="0">
                <a:solidFill>
                  <a:schemeClr val="tx1"/>
                </a:solidFill>
              </a:rPr>
              <a:t>, </a:t>
            </a:r>
            <a:r>
              <a:rPr lang="en-US" sz="2800" dirty="0" err="1">
                <a:solidFill>
                  <a:schemeClr val="tx1"/>
                </a:solidFill>
              </a:rPr>
              <a:t>lắp</a:t>
            </a:r>
            <a:r>
              <a:rPr lang="en-US" sz="2800" dirty="0">
                <a:solidFill>
                  <a:schemeClr val="tx1"/>
                </a:solidFill>
              </a:rPr>
              <a:t> </a:t>
            </a:r>
            <a:r>
              <a:rPr lang="en-US" sz="2800" dirty="0" err="1">
                <a:solidFill>
                  <a:schemeClr val="tx1"/>
                </a:solidFill>
              </a:rPr>
              <a:t>ráp</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thử</a:t>
            </a:r>
            <a:r>
              <a:rPr lang="en-US" sz="2800" dirty="0">
                <a:solidFill>
                  <a:schemeClr val="tx1"/>
                </a:solidFill>
              </a:rPr>
              <a:t> </a:t>
            </a:r>
            <a:r>
              <a:rPr lang="en-US" sz="2800" dirty="0" err="1">
                <a:solidFill>
                  <a:schemeClr val="tx1"/>
                </a:solidFill>
              </a:rPr>
              <a:t>nghiệm</a:t>
            </a:r>
            <a:r>
              <a:rPr lang="en-US" sz="2800" dirty="0">
                <a:solidFill>
                  <a:schemeClr val="tx1"/>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viên</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sinh</a:t>
            </a:r>
            <a:r>
              <a:rPr lang="en-US" sz="2800" dirty="0">
                <a:solidFill>
                  <a:schemeClr val="tx1"/>
                </a:solidFill>
              </a:rPr>
              <a:t> </a:t>
            </a:r>
            <a:r>
              <a:rPr lang="en-US" sz="2800" dirty="0" err="1">
                <a:solidFill>
                  <a:schemeClr val="tx1"/>
                </a:solidFill>
              </a:rPr>
              <a:t>trong</a:t>
            </a:r>
            <a:r>
              <a:rPr lang="en-US" sz="2800" dirty="0">
                <a:solidFill>
                  <a:schemeClr val="tx1"/>
                </a:solidFill>
              </a:rPr>
              <a:t> </a:t>
            </a:r>
            <a:r>
              <a:rPr lang="en-US" sz="2800" dirty="0" err="1">
                <a:solidFill>
                  <a:schemeClr val="tx1"/>
                </a:solidFill>
              </a:rPr>
              <a:t>quá</a:t>
            </a:r>
            <a:r>
              <a:rPr lang="en-US" sz="2800" dirty="0">
                <a:solidFill>
                  <a:schemeClr val="tx1"/>
                </a:solidFill>
              </a:rPr>
              <a:t> </a:t>
            </a:r>
            <a:r>
              <a:rPr lang="en-US" sz="2800" dirty="0" err="1">
                <a:solidFill>
                  <a:schemeClr val="tx1"/>
                </a:solidFill>
              </a:rPr>
              <a:t>trình</a:t>
            </a:r>
            <a:r>
              <a:rPr lang="en-US" sz="2800" dirty="0">
                <a:solidFill>
                  <a:schemeClr val="tx1"/>
                </a:solidFill>
              </a:rPr>
              <a:t> </a:t>
            </a:r>
            <a:r>
              <a:rPr lang="en-US" sz="2800" dirty="0" err="1">
                <a:solidFill>
                  <a:schemeClr val="tx1"/>
                </a:solidFill>
              </a:rPr>
              <a:t>thực</a:t>
            </a:r>
            <a:r>
              <a:rPr lang="en-US" sz="2800" dirty="0">
                <a:solidFill>
                  <a:schemeClr val="tx1"/>
                </a:solidFill>
              </a:rPr>
              <a:t> </a:t>
            </a:r>
            <a:r>
              <a:rPr lang="en-US" sz="2800" dirty="0" err="1">
                <a:solidFill>
                  <a:schemeClr val="tx1"/>
                </a:solidFill>
              </a:rPr>
              <a:t>hiện</a:t>
            </a:r>
            <a:r>
              <a:rPr lang="en-US" sz="2800" dirty="0">
                <a:solidFill>
                  <a:schemeClr val="tx1"/>
                </a:solidFill>
              </a:rPr>
              <a:t>.</a:t>
            </a:r>
          </a:p>
        </p:txBody>
      </p:sp>
    </p:spTree>
    <p:extLst>
      <p:ext uri="{BB962C8B-B14F-4D97-AF65-F5344CB8AC3E}">
        <p14:creationId xmlns:p14="http://schemas.microsoft.com/office/powerpoint/2010/main" val="10511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E1C2-2D20-471F-A003-0D0006B9307A}"/>
              </a:ext>
            </a:extLst>
          </p:cNvPr>
          <p:cNvSpPr>
            <a:spLocks noGrp="1"/>
          </p:cNvSpPr>
          <p:nvPr>
            <p:ph type="title"/>
          </p:nvPr>
        </p:nvSpPr>
        <p:spPr>
          <a:xfrm>
            <a:off x="1584336" y="277401"/>
            <a:ext cx="10339437" cy="735853"/>
          </a:xfrm>
        </p:spPr>
        <p:txBody>
          <a:bodyPr/>
          <a:lstStyle/>
          <a:p>
            <a:r>
              <a:rPr lang="en-US" dirty="0">
                <a:solidFill>
                  <a:srgbClr val="FF0000"/>
                </a:solidFill>
              </a:rPr>
              <a:t>HĐ5: </a:t>
            </a:r>
            <a:r>
              <a:rPr lang="en-US" dirty="0" err="1">
                <a:solidFill>
                  <a:srgbClr val="FF0000"/>
                </a:solidFill>
              </a:rPr>
              <a:t>Trình</a:t>
            </a:r>
            <a:r>
              <a:rPr lang="en-US" dirty="0">
                <a:solidFill>
                  <a:srgbClr val="FF0000"/>
                </a:solidFill>
              </a:rPr>
              <a:t> </a:t>
            </a:r>
            <a:r>
              <a:rPr lang="en-US" dirty="0" err="1">
                <a:solidFill>
                  <a:srgbClr val="FF0000"/>
                </a:solidFill>
              </a:rPr>
              <a:t>bày</a:t>
            </a:r>
            <a:r>
              <a:rPr lang="en-US" dirty="0">
                <a:solidFill>
                  <a:srgbClr val="FF0000"/>
                </a:solidFill>
              </a:rPr>
              <a:t> </a:t>
            </a:r>
            <a:r>
              <a:rPr lang="en-US" dirty="0" err="1">
                <a:solidFill>
                  <a:srgbClr val="FF0000"/>
                </a:solidFill>
              </a:rPr>
              <a:t>sản</a:t>
            </a:r>
            <a:r>
              <a:rPr lang="en-US" dirty="0">
                <a:solidFill>
                  <a:srgbClr val="FF0000"/>
                </a:solidFill>
              </a:rPr>
              <a:t> </a:t>
            </a:r>
            <a:r>
              <a:rPr lang="en-US" dirty="0" err="1">
                <a:solidFill>
                  <a:srgbClr val="FF0000"/>
                </a:solidFill>
              </a:rPr>
              <a:t>phẩm</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đánh</a:t>
            </a:r>
            <a:r>
              <a:rPr lang="en-US" dirty="0">
                <a:solidFill>
                  <a:srgbClr val="FF0000"/>
                </a:solidFill>
              </a:rPr>
              <a:t> </a:t>
            </a:r>
            <a:r>
              <a:rPr lang="en-US" dirty="0" err="1">
                <a:solidFill>
                  <a:srgbClr val="FF0000"/>
                </a:solidFill>
              </a:rPr>
              <a:t>giá</a:t>
            </a:r>
            <a:endParaRPr lang="en-US" dirty="0">
              <a:solidFill>
                <a:srgbClr val="FF0000"/>
              </a:solidFill>
            </a:endParaRPr>
          </a:p>
        </p:txBody>
      </p:sp>
      <p:sp>
        <p:nvSpPr>
          <p:cNvPr id="3" name="Content Placeholder 2">
            <a:extLst>
              <a:ext uri="{FF2B5EF4-FFF2-40B4-BE49-F238E27FC236}">
                <a16:creationId xmlns:a16="http://schemas.microsoft.com/office/drawing/2014/main" id="{8E0B19A1-634E-4BDB-AE8E-30135F663DCA}"/>
              </a:ext>
            </a:extLst>
          </p:cNvPr>
          <p:cNvSpPr>
            <a:spLocks noGrp="1"/>
          </p:cNvSpPr>
          <p:nvPr>
            <p:ph idx="1"/>
          </p:nvPr>
        </p:nvSpPr>
        <p:spPr>
          <a:xfrm>
            <a:off x="1584337" y="1013254"/>
            <a:ext cx="10339437" cy="5029737"/>
          </a:xfrm>
        </p:spPr>
        <p:txBody>
          <a:bodyPr>
            <a:normAutofit/>
          </a:bodyPr>
          <a:lstStyle/>
          <a:p>
            <a:r>
              <a:rPr lang="en-US" sz="2800" dirty="0" err="1">
                <a:solidFill>
                  <a:srgbClr val="0000FF"/>
                </a:solidFill>
              </a:rPr>
              <a:t>Mục</a:t>
            </a:r>
            <a:r>
              <a:rPr lang="en-US" sz="2800" dirty="0">
                <a:solidFill>
                  <a:srgbClr val="0000FF"/>
                </a:solidFill>
              </a:rPr>
              <a:t> </a:t>
            </a:r>
            <a:r>
              <a:rPr lang="en-US" sz="2800" dirty="0" err="1">
                <a:solidFill>
                  <a:srgbClr val="0000FF"/>
                </a:solidFill>
              </a:rPr>
              <a:t>đích</a:t>
            </a:r>
            <a:r>
              <a:rPr lang="en-US" sz="2800" dirty="0">
                <a:solidFill>
                  <a:srgbClr val="0000FF"/>
                </a:solidFill>
              </a:rPr>
              <a:t>: </a:t>
            </a:r>
            <a:r>
              <a:rPr lang="en-US" sz="2800" dirty="0" err="1">
                <a:solidFill>
                  <a:schemeClr val="tx1"/>
                </a:solidFill>
              </a:rPr>
              <a:t>Trình</a:t>
            </a:r>
            <a:r>
              <a:rPr lang="en-US" sz="2800" dirty="0">
                <a:solidFill>
                  <a:schemeClr val="tx1"/>
                </a:solidFill>
              </a:rPr>
              <a:t> </a:t>
            </a:r>
            <a:r>
              <a:rPr lang="en-US" sz="2800" dirty="0" err="1">
                <a:solidFill>
                  <a:schemeClr val="tx1"/>
                </a:solidFill>
              </a:rPr>
              <a:t>bày</a:t>
            </a:r>
            <a:r>
              <a:rPr lang="en-US" sz="2800" dirty="0">
                <a:solidFill>
                  <a:schemeClr val="tx1"/>
                </a:solidFill>
              </a:rPr>
              <a:t>, chia </a:t>
            </a:r>
            <a:r>
              <a:rPr lang="en-US" sz="2800" dirty="0" err="1">
                <a:solidFill>
                  <a:schemeClr val="tx1"/>
                </a:solidFill>
              </a:rPr>
              <a:t>sẻ</a:t>
            </a:r>
            <a:r>
              <a:rPr lang="en-US" sz="2800" dirty="0">
                <a:solidFill>
                  <a:schemeClr val="tx1"/>
                </a:solidFill>
              </a:rPr>
              <a:t>, </a:t>
            </a:r>
            <a:r>
              <a:rPr lang="en-US" sz="2800" dirty="0" err="1">
                <a:solidFill>
                  <a:schemeClr val="tx1"/>
                </a:solidFill>
              </a:rPr>
              <a:t>đánh</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sản</a:t>
            </a:r>
            <a:r>
              <a:rPr lang="en-US" sz="2800" dirty="0">
                <a:solidFill>
                  <a:schemeClr val="tx1"/>
                </a:solidFill>
              </a:rPr>
              <a:t> </a:t>
            </a:r>
            <a:r>
              <a:rPr lang="en-US" sz="2800" dirty="0" err="1">
                <a:solidFill>
                  <a:schemeClr val="tx1"/>
                </a:solidFill>
              </a:rPr>
              <a:t>phẩm</a:t>
            </a:r>
            <a:r>
              <a:rPr lang="en-US" sz="2800" dirty="0">
                <a:solidFill>
                  <a:schemeClr val="tx1"/>
                </a:solidFill>
              </a:rPr>
              <a:t> </a:t>
            </a:r>
            <a:r>
              <a:rPr lang="en-US" sz="2800" dirty="0" err="1">
                <a:solidFill>
                  <a:schemeClr val="tx1"/>
                </a:solidFill>
              </a:rPr>
              <a:t>nghiên</a:t>
            </a:r>
            <a:r>
              <a:rPr lang="en-US" sz="2800" dirty="0">
                <a:solidFill>
                  <a:schemeClr val="tx1"/>
                </a:solidFill>
              </a:rPr>
              <a:t> </a:t>
            </a:r>
            <a:r>
              <a:rPr lang="en-US" sz="2800" dirty="0" err="1">
                <a:solidFill>
                  <a:schemeClr val="tx1"/>
                </a:solidFill>
              </a:rPr>
              <a:t>cứu</a:t>
            </a:r>
            <a:endParaRPr lang="en-US" sz="2800" dirty="0">
              <a:solidFill>
                <a:schemeClr val="tx1"/>
              </a:solidFill>
            </a:endParaRPr>
          </a:p>
          <a:p>
            <a:r>
              <a:rPr lang="en-US" sz="2800" dirty="0" err="1">
                <a:solidFill>
                  <a:srgbClr val="0000FF"/>
                </a:solidFill>
              </a:rPr>
              <a:t>Nội</a:t>
            </a:r>
            <a:r>
              <a:rPr lang="en-US" sz="2800" dirty="0">
                <a:solidFill>
                  <a:srgbClr val="0000FF"/>
                </a:solidFill>
              </a:rPr>
              <a:t> dung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chemeClr val="tx1"/>
                </a:solidFill>
              </a:rPr>
              <a:t>Trình</a:t>
            </a:r>
            <a:r>
              <a:rPr lang="en-US" sz="2800" dirty="0">
                <a:solidFill>
                  <a:schemeClr val="tx1"/>
                </a:solidFill>
              </a:rPr>
              <a:t> </a:t>
            </a:r>
            <a:r>
              <a:rPr lang="en-US" sz="2800" dirty="0" err="1">
                <a:solidFill>
                  <a:schemeClr val="tx1"/>
                </a:solidFill>
              </a:rPr>
              <a:t>bày</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thảo</a:t>
            </a:r>
            <a:r>
              <a:rPr lang="en-US" sz="2800" dirty="0">
                <a:solidFill>
                  <a:schemeClr val="tx1"/>
                </a:solidFill>
              </a:rPr>
              <a:t> </a:t>
            </a:r>
            <a:r>
              <a:rPr lang="en-US" sz="2800" dirty="0" err="1">
                <a:solidFill>
                  <a:schemeClr val="tx1"/>
                </a:solidFill>
              </a:rPr>
              <a:t>luận</a:t>
            </a:r>
            <a:endParaRPr lang="en-US" sz="2800" dirty="0">
              <a:solidFill>
                <a:schemeClr val="tx1"/>
              </a:solidFill>
            </a:endParaRPr>
          </a:p>
          <a:p>
            <a:r>
              <a:rPr lang="en-US" sz="2800" dirty="0" err="1">
                <a:solidFill>
                  <a:srgbClr val="0000FF"/>
                </a:solidFill>
              </a:rPr>
              <a:t>Dự</a:t>
            </a:r>
            <a:r>
              <a:rPr lang="en-US" sz="2800" dirty="0">
                <a:solidFill>
                  <a:srgbClr val="0000FF"/>
                </a:solidFill>
              </a:rPr>
              <a:t> </a:t>
            </a:r>
            <a:r>
              <a:rPr lang="en-US" sz="2800" dirty="0" err="1">
                <a:solidFill>
                  <a:srgbClr val="0000FF"/>
                </a:solidFill>
              </a:rPr>
              <a:t>kiến</a:t>
            </a:r>
            <a:r>
              <a:rPr lang="en-US" sz="2800" dirty="0">
                <a:solidFill>
                  <a:srgbClr val="0000FF"/>
                </a:solidFill>
              </a:rPr>
              <a:t> </a:t>
            </a:r>
            <a:r>
              <a:rPr lang="en-US" sz="2800" dirty="0" err="1">
                <a:solidFill>
                  <a:srgbClr val="0000FF"/>
                </a:solidFill>
              </a:rPr>
              <a:t>sản</a:t>
            </a:r>
            <a:r>
              <a:rPr lang="en-US" sz="2800" dirty="0">
                <a:solidFill>
                  <a:srgbClr val="0000FF"/>
                </a:solidFill>
              </a:rPr>
              <a:t> </a:t>
            </a:r>
            <a:r>
              <a:rPr lang="en-US" sz="2800" dirty="0" err="1">
                <a:solidFill>
                  <a:srgbClr val="0000FF"/>
                </a:solidFill>
              </a:rPr>
              <a:t>phẩm</a:t>
            </a:r>
            <a:r>
              <a:rPr lang="en-US" sz="2800" dirty="0">
                <a:solidFill>
                  <a:srgbClr val="0000FF"/>
                </a:solidFill>
              </a:rPr>
              <a:t>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rgbClr val="0000FF"/>
                </a:solidFill>
              </a:rPr>
              <a:t>của</a:t>
            </a:r>
            <a:r>
              <a:rPr lang="en-US" sz="2800" dirty="0">
                <a:solidFill>
                  <a:srgbClr val="0000FF"/>
                </a:solidFill>
              </a:rPr>
              <a:t> </a:t>
            </a:r>
            <a:r>
              <a:rPr lang="en-US" sz="2800" dirty="0" err="1">
                <a:solidFill>
                  <a:srgbClr val="0000FF"/>
                </a:solidFill>
              </a:rPr>
              <a:t>học</a:t>
            </a:r>
            <a:r>
              <a:rPr lang="en-US" sz="2800" dirty="0">
                <a:solidFill>
                  <a:srgbClr val="0000FF"/>
                </a:solidFill>
              </a:rPr>
              <a:t> </a:t>
            </a:r>
            <a:r>
              <a:rPr lang="en-US" sz="2800" dirty="0" err="1">
                <a:solidFill>
                  <a:srgbClr val="0000FF"/>
                </a:solidFill>
              </a:rPr>
              <a:t>sinh</a:t>
            </a:r>
            <a:r>
              <a:rPr lang="en-US" sz="2800" dirty="0">
                <a:solidFill>
                  <a:srgbClr val="0000FF"/>
                </a:solidFill>
              </a:rPr>
              <a:t>: </a:t>
            </a:r>
            <a:r>
              <a:rPr lang="vi-VN" sz="2800" dirty="0">
                <a:solidFill>
                  <a:schemeClr val="tx1"/>
                </a:solidFill>
              </a:rPr>
              <a:t>Dụng cụ/thiết bị/mô hình/đồ vật..</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chế</a:t>
            </a:r>
            <a:r>
              <a:rPr lang="en-US" sz="2800" dirty="0">
                <a:solidFill>
                  <a:schemeClr val="tx1"/>
                </a:solidFill>
              </a:rPr>
              <a:t> </a:t>
            </a:r>
            <a:r>
              <a:rPr lang="en-US" sz="2800" dirty="0" err="1">
                <a:solidFill>
                  <a:schemeClr val="tx1"/>
                </a:solidFill>
              </a:rPr>
              <a:t>tạo</a:t>
            </a:r>
            <a:r>
              <a:rPr lang="en-US" sz="2800" dirty="0">
                <a:solidFill>
                  <a:schemeClr val="tx1"/>
                </a:solidFill>
              </a:rPr>
              <a:t> </a:t>
            </a:r>
            <a:r>
              <a:rPr lang="en-US" sz="2800" dirty="0" err="1">
                <a:solidFill>
                  <a:schemeClr val="tx1"/>
                </a:solidFill>
              </a:rPr>
              <a:t>được</a:t>
            </a:r>
            <a:r>
              <a:rPr lang="en-US" sz="2800" dirty="0">
                <a:solidFill>
                  <a:schemeClr val="tx1"/>
                </a:solidFill>
              </a:rPr>
              <a:t> + </a:t>
            </a:r>
            <a:r>
              <a:rPr lang="en-US" sz="2800" dirty="0" err="1">
                <a:solidFill>
                  <a:schemeClr val="tx1"/>
                </a:solidFill>
              </a:rPr>
              <a:t>Bài</a:t>
            </a:r>
            <a:r>
              <a:rPr lang="en-US" sz="2800" dirty="0">
                <a:solidFill>
                  <a:schemeClr val="tx1"/>
                </a:solidFill>
              </a:rPr>
              <a:t> </a:t>
            </a:r>
            <a:r>
              <a:rPr lang="en-US" sz="2800" dirty="0" err="1">
                <a:solidFill>
                  <a:schemeClr val="tx1"/>
                </a:solidFill>
              </a:rPr>
              <a:t>trình</a:t>
            </a:r>
            <a:r>
              <a:rPr lang="en-US" sz="2800" dirty="0">
                <a:solidFill>
                  <a:schemeClr val="tx1"/>
                </a:solidFill>
              </a:rPr>
              <a:t> </a:t>
            </a:r>
            <a:r>
              <a:rPr lang="en-US" sz="2800" dirty="0" err="1">
                <a:solidFill>
                  <a:schemeClr val="tx1"/>
                </a:solidFill>
              </a:rPr>
              <a:t>bày</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cáo</a:t>
            </a:r>
            <a:endParaRPr lang="en-US" sz="2800" dirty="0">
              <a:solidFill>
                <a:schemeClr val="tx1"/>
              </a:solidFill>
            </a:endParaRPr>
          </a:p>
          <a:p>
            <a:r>
              <a:rPr lang="en-US" sz="2800" dirty="0" err="1">
                <a:solidFill>
                  <a:srgbClr val="0000FF"/>
                </a:solidFill>
              </a:rPr>
              <a:t>Cách</a:t>
            </a:r>
            <a:r>
              <a:rPr lang="en-US" sz="2800" dirty="0">
                <a:solidFill>
                  <a:srgbClr val="0000FF"/>
                </a:solidFill>
              </a:rPr>
              <a:t> </a:t>
            </a:r>
            <a:r>
              <a:rPr lang="en-US" sz="2800" dirty="0" err="1">
                <a:solidFill>
                  <a:srgbClr val="0000FF"/>
                </a:solidFill>
              </a:rPr>
              <a:t>thức</a:t>
            </a:r>
            <a:r>
              <a:rPr lang="en-US" sz="2800" dirty="0">
                <a:solidFill>
                  <a:srgbClr val="0000FF"/>
                </a:solidFill>
              </a:rPr>
              <a:t> </a:t>
            </a:r>
            <a:r>
              <a:rPr lang="en-US" sz="2800" dirty="0" err="1">
                <a:solidFill>
                  <a:srgbClr val="0000FF"/>
                </a:solidFill>
              </a:rPr>
              <a:t>tổ</a:t>
            </a:r>
            <a:r>
              <a:rPr lang="en-US" sz="2800" dirty="0">
                <a:solidFill>
                  <a:srgbClr val="0000FF"/>
                </a:solidFill>
              </a:rPr>
              <a:t> </a:t>
            </a:r>
            <a:r>
              <a:rPr lang="en-US" sz="2800" dirty="0" err="1">
                <a:solidFill>
                  <a:srgbClr val="0000FF"/>
                </a:solidFill>
              </a:rPr>
              <a:t>chức</a:t>
            </a:r>
            <a:r>
              <a:rPr lang="en-US" sz="2800" dirty="0">
                <a:solidFill>
                  <a:srgbClr val="0000FF"/>
                </a:solidFill>
              </a:rPr>
              <a:t>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viên</a:t>
            </a:r>
            <a:r>
              <a:rPr lang="en-US" sz="2800" dirty="0">
                <a:solidFill>
                  <a:schemeClr val="tx1"/>
                </a:solidFill>
              </a:rPr>
              <a:t> </a:t>
            </a:r>
            <a:r>
              <a:rPr lang="en-US" sz="2800" dirty="0" err="1">
                <a:solidFill>
                  <a:schemeClr val="tx1"/>
                </a:solidFill>
              </a:rPr>
              <a:t>giao</a:t>
            </a:r>
            <a:r>
              <a:rPr lang="en-US" sz="2800" dirty="0">
                <a:solidFill>
                  <a:schemeClr val="tx1"/>
                </a:solidFill>
              </a:rPr>
              <a:t> </a:t>
            </a:r>
            <a:r>
              <a:rPr lang="en-US" sz="2800" dirty="0" err="1">
                <a:solidFill>
                  <a:schemeClr val="tx1"/>
                </a:solidFill>
              </a:rPr>
              <a:t>nhiệm</a:t>
            </a:r>
            <a:r>
              <a:rPr lang="en-US" sz="2800" dirty="0">
                <a:solidFill>
                  <a:schemeClr val="tx1"/>
                </a:solidFill>
              </a:rPr>
              <a:t> </a:t>
            </a:r>
            <a:r>
              <a:rPr lang="en-US" sz="2800" dirty="0" err="1">
                <a:solidFill>
                  <a:schemeClr val="tx1"/>
                </a:solidFill>
              </a:rPr>
              <a:t>vụ</a:t>
            </a:r>
            <a:r>
              <a:rPr lang="en-US" sz="2800" dirty="0">
                <a:solidFill>
                  <a:schemeClr val="tx1"/>
                </a:solidFill>
              </a:rPr>
              <a:t> (</a:t>
            </a:r>
            <a:r>
              <a:rPr lang="en-US" sz="2800" dirty="0" err="1">
                <a:solidFill>
                  <a:schemeClr val="tx1"/>
                </a:solidFill>
              </a:rPr>
              <a:t>mô</a:t>
            </a:r>
            <a:r>
              <a:rPr lang="en-US" sz="2800" dirty="0">
                <a:solidFill>
                  <a:schemeClr val="tx1"/>
                </a:solidFill>
              </a:rPr>
              <a:t> </a:t>
            </a:r>
            <a:r>
              <a:rPr lang="en-US" sz="2800" dirty="0" err="1">
                <a:solidFill>
                  <a:schemeClr val="tx1"/>
                </a:solidFill>
              </a:rPr>
              <a:t>tả</a:t>
            </a:r>
            <a:r>
              <a:rPr lang="en-US" sz="2800" dirty="0">
                <a:solidFill>
                  <a:schemeClr val="tx1"/>
                </a:solidFill>
              </a:rPr>
              <a:t> </a:t>
            </a:r>
            <a:r>
              <a:rPr lang="en-US" sz="2800" dirty="0" err="1">
                <a:solidFill>
                  <a:schemeClr val="tx1"/>
                </a:solidFill>
              </a:rPr>
              <a:t>rõ</a:t>
            </a:r>
            <a:r>
              <a:rPr lang="en-US" sz="2800" dirty="0">
                <a:solidFill>
                  <a:schemeClr val="tx1"/>
                </a:solidFill>
              </a:rPr>
              <a:t> </a:t>
            </a:r>
            <a:r>
              <a:rPr lang="en-US" sz="2800" dirty="0" err="1">
                <a:solidFill>
                  <a:schemeClr val="tx1"/>
                </a:solidFill>
              </a:rPr>
              <a:t>yêu</a:t>
            </a:r>
            <a:r>
              <a:rPr lang="en-US" sz="2800" dirty="0">
                <a:solidFill>
                  <a:schemeClr val="tx1"/>
                </a:solidFill>
              </a:rPr>
              <a:t> </a:t>
            </a:r>
            <a:r>
              <a:rPr lang="en-US" sz="2800" dirty="0" err="1">
                <a:solidFill>
                  <a:schemeClr val="tx1"/>
                </a:solidFill>
              </a:rPr>
              <a:t>cầu</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sản</a:t>
            </a:r>
            <a:r>
              <a:rPr lang="en-US" sz="2800" dirty="0">
                <a:solidFill>
                  <a:schemeClr val="tx1"/>
                </a:solidFill>
              </a:rPr>
              <a:t> </a:t>
            </a:r>
            <a:r>
              <a:rPr lang="en-US" sz="2800" dirty="0" err="1">
                <a:solidFill>
                  <a:schemeClr val="tx1"/>
                </a:solidFill>
              </a:rPr>
              <a:t>phẩm</a:t>
            </a:r>
            <a:r>
              <a:rPr lang="en-US" sz="2800" dirty="0">
                <a:solidFill>
                  <a:schemeClr val="tx1"/>
                </a:solidFill>
              </a:rPr>
              <a:t> </a:t>
            </a:r>
            <a:r>
              <a:rPr lang="en-US" sz="2800" dirty="0" err="1">
                <a:solidFill>
                  <a:schemeClr val="tx1"/>
                </a:solidFill>
              </a:rPr>
              <a:t>trình</a:t>
            </a:r>
            <a:r>
              <a:rPr lang="en-US" sz="2800" dirty="0">
                <a:solidFill>
                  <a:schemeClr val="tx1"/>
                </a:solidFill>
              </a:rPr>
              <a:t> </a:t>
            </a:r>
            <a:r>
              <a:rPr lang="en-US" sz="2800" dirty="0" err="1">
                <a:solidFill>
                  <a:schemeClr val="tx1"/>
                </a:solidFill>
              </a:rPr>
              <a:t>bày</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sinh</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cáo</a:t>
            </a:r>
            <a:r>
              <a:rPr lang="en-US" sz="2800" dirty="0">
                <a:solidFill>
                  <a:schemeClr val="tx1"/>
                </a:solidFill>
              </a:rPr>
              <a:t>, </a:t>
            </a:r>
            <a:r>
              <a:rPr lang="en-US" sz="2800" dirty="0" err="1">
                <a:solidFill>
                  <a:schemeClr val="tx1"/>
                </a:solidFill>
              </a:rPr>
              <a:t>thảo</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bài</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cáo</a:t>
            </a:r>
            <a:r>
              <a:rPr lang="en-US" sz="2800" dirty="0">
                <a:solidFill>
                  <a:schemeClr val="tx1"/>
                </a:solidFill>
              </a:rPr>
              <a:t>, </a:t>
            </a:r>
            <a:r>
              <a:rPr lang="en-US" sz="2800" dirty="0" err="1">
                <a:solidFill>
                  <a:schemeClr val="tx1"/>
                </a:solidFill>
              </a:rPr>
              <a:t>trình</a:t>
            </a:r>
            <a:r>
              <a:rPr lang="en-US" sz="2800" dirty="0">
                <a:solidFill>
                  <a:schemeClr val="tx1"/>
                </a:solidFill>
              </a:rPr>
              <a:t> </a:t>
            </a:r>
            <a:r>
              <a:rPr lang="en-US" sz="2800" dirty="0" err="1">
                <a:solidFill>
                  <a:schemeClr val="tx1"/>
                </a:solidFill>
              </a:rPr>
              <a:t>chiếu</a:t>
            </a:r>
            <a:r>
              <a:rPr lang="en-US" sz="2800" dirty="0">
                <a:solidFill>
                  <a:schemeClr val="tx1"/>
                </a:solidFill>
              </a:rPr>
              <a:t>, video, dung </a:t>
            </a:r>
            <a:r>
              <a:rPr lang="en-US" sz="2800" dirty="0" err="1">
                <a:solidFill>
                  <a:schemeClr val="tx1"/>
                </a:solidFill>
              </a:rPr>
              <a:t>cụ</a:t>
            </a:r>
            <a:r>
              <a:rPr lang="en-US" sz="2800" dirty="0">
                <a:solidFill>
                  <a:schemeClr val="tx1"/>
                </a:solidFill>
              </a:rPr>
              <a:t>/</a:t>
            </a:r>
            <a:r>
              <a:rPr lang="en-US" sz="2800" dirty="0" err="1">
                <a:solidFill>
                  <a:schemeClr val="tx1"/>
                </a:solidFill>
              </a:rPr>
              <a:t>thiết</a:t>
            </a:r>
            <a:r>
              <a:rPr lang="en-US" sz="2800" dirty="0">
                <a:solidFill>
                  <a:schemeClr val="tx1"/>
                </a:solidFill>
              </a:rPr>
              <a:t> </a:t>
            </a:r>
            <a:r>
              <a:rPr lang="en-US" sz="2800" dirty="0" err="1">
                <a:solidFill>
                  <a:schemeClr val="tx1"/>
                </a:solidFill>
              </a:rPr>
              <a:t>bị</a:t>
            </a:r>
            <a:r>
              <a:rPr lang="en-US" sz="2800" dirty="0">
                <a:solidFill>
                  <a:schemeClr val="tx1"/>
                </a:solidFill>
              </a:rPr>
              <a:t>/</a:t>
            </a:r>
            <a:r>
              <a:rPr lang="en-US" sz="2800" dirty="0" err="1">
                <a:solidFill>
                  <a:schemeClr val="tx1"/>
                </a:solidFill>
              </a:rPr>
              <a:t>mô</a:t>
            </a:r>
            <a:r>
              <a:rPr lang="en-US" sz="2800" dirty="0">
                <a:solidFill>
                  <a:schemeClr val="tx1"/>
                </a:solidFill>
              </a:rPr>
              <a:t> </a:t>
            </a:r>
            <a:r>
              <a:rPr lang="en-US" sz="2800" dirty="0" err="1">
                <a:solidFill>
                  <a:schemeClr val="tx1"/>
                </a:solidFill>
              </a:rPr>
              <a:t>hình</a:t>
            </a:r>
            <a:r>
              <a:rPr lang="en-US" sz="2800" dirty="0">
                <a:solidFill>
                  <a:schemeClr val="tx1"/>
                </a:solidFill>
              </a:rPr>
              <a:t>/</a:t>
            </a:r>
            <a:r>
              <a:rPr lang="en-US" sz="2800" dirty="0" err="1">
                <a:solidFill>
                  <a:schemeClr val="tx1"/>
                </a:solidFill>
              </a:rPr>
              <a:t>đồ</a:t>
            </a:r>
            <a:r>
              <a:rPr lang="en-US" sz="2800" dirty="0">
                <a:solidFill>
                  <a:schemeClr val="tx1"/>
                </a:solidFill>
              </a:rPr>
              <a:t> </a:t>
            </a:r>
            <a:r>
              <a:rPr lang="en-US" sz="2800" dirty="0" err="1">
                <a:solidFill>
                  <a:schemeClr val="tx1"/>
                </a:solidFill>
              </a:rPr>
              <a:t>vật</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chế</a:t>
            </a:r>
            <a:r>
              <a:rPr lang="en-US" sz="2800" dirty="0">
                <a:solidFill>
                  <a:schemeClr val="tx1"/>
                </a:solidFill>
              </a:rPr>
              <a:t> </a:t>
            </a:r>
            <a:r>
              <a:rPr lang="en-US" sz="2800" dirty="0" err="1">
                <a:solidFill>
                  <a:schemeClr val="tx1"/>
                </a:solidFill>
              </a:rPr>
              <a:t>tạo</a:t>
            </a:r>
            <a:r>
              <a:rPr lang="en-US" sz="2800" dirty="0">
                <a:solidFill>
                  <a:schemeClr val="tx1"/>
                </a:solidFill>
              </a:rPr>
              <a:t>…) </a:t>
            </a:r>
            <a:r>
              <a:rPr lang="en-US" sz="2800" dirty="0" err="1">
                <a:solidFill>
                  <a:schemeClr val="tx1"/>
                </a:solidFill>
              </a:rPr>
              <a:t>theo</a:t>
            </a:r>
            <a:r>
              <a:rPr lang="en-US" sz="2800" dirty="0">
                <a:solidFill>
                  <a:schemeClr val="tx1"/>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phù</a:t>
            </a:r>
            <a:r>
              <a:rPr lang="en-US" sz="2800" dirty="0">
                <a:solidFill>
                  <a:schemeClr val="tx1"/>
                </a:solidFill>
              </a:rPr>
              <a:t> </a:t>
            </a:r>
            <a:r>
              <a:rPr lang="en-US" sz="2800" dirty="0" err="1">
                <a:solidFill>
                  <a:schemeClr val="tx1"/>
                </a:solidFill>
              </a:rPr>
              <a:t>hợp</a:t>
            </a:r>
            <a:r>
              <a:rPr lang="en-US" sz="2800" dirty="0">
                <a:solidFill>
                  <a:schemeClr val="tx1"/>
                </a:solidFill>
              </a:rPr>
              <a:t> (</a:t>
            </a:r>
            <a:r>
              <a:rPr lang="en-US" sz="2800" dirty="0" err="1">
                <a:solidFill>
                  <a:schemeClr val="tx1"/>
                </a:solidFill>
              </a:rPr>
              <a:t>trưng</a:t>
            </a:r>
            <a:r>
              <a:rPr lang="en-US" sz="2800" dirty="0">
                <a:solidFill>
                  <a:schemeClr val="tx1"/>
                </a:solidFill>
              </a:rPr>
              <a:t> </a:t>
            </a:r>
            <a:r>
              <a:rPr lang="en-US" sz="2800" dirty="0" err="1">
                <a:solidFill>
                  <a:schemeClr val="tx1"/>
                </a:solidFill>
              </a:rPr>
              <a:t>bày</a:t>
            </a:r>
            <a:r>
              <a:rPr lang="en-US" sz="2800" dirty="0">
                <a:solidFill>
                  <a:schemeClr val="tx1"/>
                </a:solidFill>
              </a:rPr>
              <a:t>, </a:t>
            </a:r>
            <a:r>
              <a:rPr lang="en-US" sz="2800" dirty="0" err="1">
                <a:solidFill>
                  <a:schemeClr val="tx1"/>
                </a:solidFill>
              </a:rPr>
              <a:t>triển</a:t>
            </a:r>
            <a:r>
              <a:rPr lang="en-US" sz="2800" dirty="0">
                <a:solidFill>
                  <a:schemeClr val="tx1"/>
                </a:solidFill>
              </a:rPr>
              <a:t> </a:t>
            </a:r>
            <a:r>
              <a:rPr lang="en-US" sz="2800" dirty="0" err="1">
                <a:solidFill>
                  <a:schemeClr val="tx1"/>
                </a:solidFill>
              </a:rPr>
              <a:t>lãm</a:t>
            </a:r>
            <a:r>
              <a:rPr lang="en-US" sz="2800" dirty="0">
                <a:solidFill>
                  <a:schemeClr val="tx1"/>
                </a:solidFill>
              </a:rPr>
              <a:t>, </a:t>
            </a:r>
            <a:r>
              <a:rPr lang="en-US" sz="2800" dirty="0" err="1">
                <a:solidFill>
                  <a:schemeClr val="tx1"/>
                </a:solidFill>
              </a:rPr>
              <a:t>sân</a:t>
            </a:r>
            <a:r>
              <a:rPr lang="en-US" sz="2800" dirty="0">
                <a:solidFill>
                  <a:schemeClr val="tx1"/>
                </a:solidFill>
              </a:rPr>
              <a:t> </a:t>
            </a:r>
            <a:r>
              <a:rPr lang="en-US" sz="2800" dirty="0" err="1">
                <a:solidFill>
                  <a:schemeClr val="tx1"/>
                </a:solidFill>
              </a:rPr>
              <a:t>khấu</a:t>
            </a:r>
            <a:r>
              <a:rPr lang="en-US" sz="2800" dirty="0">
                <a:solidFill>
                  <a:schemeClr val="tx1"/>
                </a:solidFill>
              </a:rPr>
              <a:t> </a:t>
            </a:r>
            <a:r>
              <a:rPr lang="en-US" sz="2800" dirty="0" err="1">
                <a:solidFill>
                  <a:schemeClr val="tx1"/>
                </a:solidFill>
              </a:rPr>
              <a:t>hóa</a:t>
            </a:r>
            <a:r>
              <a:rPr lang="en-US" sz="2800" dirty="0">
                <a:solidFill>
                  <a:schemeClr val="tx1"/>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viên</a:t>
            </a:r>
            <a:r>
              <a:rPr lang="en-US" sz="2800" dirty="0">
                <a:solidFill>
                  <a:schemeClr val="tx1"/>
                </a:solidFill>
              </a:rPr>
              <a:t> </a:t>
            </a:r>
            <a:r>
              <a:rPr lang="en-US" sz="2800" dirty="0" err="1">
                <a:solidFill>
                  <a:schemeClr val="tx1"/>
                </a:solidFill>
              </a:rPr>
              <a:t>đánh</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cho</a:t>
            </a:r>
            <a:r>
              <a:rPr lang="en-US" sz="2800" dirty="0">
                <a:solidFill>
                  <a:schemeClr val="tx1"/>
                </a:solidFill>
              </a:rPr>
              <a:t> </a:t>
            </a:r>
            <a:r>
              <a:rPr lang="en-US" sz="2800" dirty="0" err="1">
                <a:solidFill>
                  <a:schemeClr val="tx1"/>
                </a:solidFill>
              </a:rPr>
              <a:t>điểm</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hướng</a:t>
            </a:r>
            <a:r>
              <a:rPr lang="en-US" sz="2800" dirty="0">
                <a:solidFill>
                  <a:schemeClr val="tx1"/>
                </a:solidFill>
              </a:rPr>
              <a:t> </a:t>
            </a:r>
            <a:r>
              <a:rPr lang="en-US" sz="2800" dirty="0" err="1">
                <a:solidFill>
                  <a:schemeClr val="tx1"/>
                </a:solidFill>
              </a:rPr>
              <a:t>tiếp</a:t>
            </a:r>
            <a:r>
              <a:rPr lang="en-US" sz="2800" dirty="0">
                <a:solidFill>
                  <a:schemeClr val="tx1"/>
                </a:solidFill>
              </a:rPr>
              <a:t> </a:t>
            </a:r>
            <a:r>
              <a:rPr lang="en-US" sz="2800" dirty="0" err="1">
                <a:solidFill>
                  <a:schemeClr val="tx1"/>
                </a:solidFill>
              </a:rPr>
              <a:t>tục</a:t>
            </a:r>
            <a:r>
              <a:rPr lang="en-US" sz="2800" dirty="0">
                <a:solidFill>
                  <a:schemeClr val="tx1"/>
                </a:solidFill>
              </a:rPr>
              <a:t> </a:t>
            </a:r>
            <a:r>
              <a:rPr lang="en-US" sz="2800" dirty="0" err="1">
                <a:solidFill>
                  <a:schemeClr val="tx1"/>
                </a:solidFill>
              </a:rPr>
              <a:t>hoàn</a:t>
            </a:r>
            <a:r>
              <a:rPr lang="en-US" sz="2800" dirty="0">
                <a:solidFill>
                  <a:schemeClr val="tx1"/>
                </a:solidFill>
              </a:rPr>
              <a:t> </a:t>
            </a:r>
            <a:r>
              <a:rPr lang="en-US" sz="2800" dirty="0" err="1">
                <a:solidFill>
                  <a:schemeClr val="tx1"/>
                </a:solidFill>
              </a:rPr>
              <a:t>thiện</a:t>
            </a:r>
            <a:r>
              <a:rPr lang="en-US" sz="2800" dirty="0">
                <a:solidFill>
                  <a:schemeClr val="tx1"/>
                </a:solidFill>
              </a:rPr>
              <a:t>.</a:t>
            </a:r>
          </a:p>
        </p:txBody>
      </p:sp>
    </p:spTree>
    <p:extLst>
      <p:ext uri="{BB962C8B-B14F-4D97-AF65-F5344CB8AC3E}">
        <p14:creationId xmlns:p14="http://schemas.microsoft.com/office/powerpoint/2010/main" val="41020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35EC-9507-C64E-86C3-ABF251BA0F72}"/>
              </a:ext>
            </a:extLst>
          </p:cNvPr>
          <p:cNvSpPr>
            <a:spLocks noGrp="1"/>
          </p:cNvSpPr>
          <p:nvPr>
            <p:ph type="title"/>
          </p:nvPr>
        </p:nvSpPr>
        <p:spPr>
          <a:xfrm>
            <a:off x="1584337" y="277401"/>
            <a:ext cx="9856550" cy="875506"/>
          </a:xfrm>
        </p:spPr>
        <p:txBody>
          <a:bodyPr/>
          <a:lstStyle/>
          <a:p>
            <a:r>
              <a:rPr lang="en-US" dirty="0">
                <a:solidFill>
                  <a:srgbClr val="0000FF"/>
                </a:solidFill>
              </a:rPr>
              <a:t>TIÊU CHÍ ĐÁNH GIÁ BÀI HỌC</a:t>
            </a:r>
          </a:p>
        </p:txBody>
      </p:sp>
      <p:graphicFrame>
        <p:nvGraphicFramePr>
          <p:cNvPr id="4" name="Content Placeholder 3">
            <a:extLst>
              <a:ext uri="{FF2B5EF4-FFF2-40B4-BE49-F238E27FC236}">
                <a16:creationId xmlns:a16="http://schemas.microsoft.com/office/drawing/2014/main" id="{1496D058-D0BF-4A41-8104-D08925FAA32E}"/>
              </a:ext>
            </a:extLst>
          </p:cNvPr>
          <p:cNvGraphicFramePr>
            <a:graphicFrameLocks noGrp="1"/>
          </p:cNvGraphicFramePr>
          <p:nvPr>
            <p:ph idx="1"/>
            <p:extLst/>
          </p:nvPr>
        </p:nvGraphicFramePr>
        <p:xfrm>
          <a:off x="1690240" y="1094971"/>
          <a:ext cx="9644743" cy="5278710"/>
        </p:xfrm>
        <a:graphic>
          <a:graphicData uri="http://schemas.openxmlformats.org/drawingml/2006/table">
            <a:tbl>
              <a:tblPr firstRow="1" firstCol="1" lastRow="1" lastCol="1" bandRow="1" bandCol="1">
                <a:tableStyleId>{5C22544A-7EE6-4342-B048-85BDC9FD1C3A}</a:tableStyleId>
              </a:tblPr>
              <a:tblGrid>
                <a:gridCol w="739030">
                  <a:extLst>
                    <a:ext uri="{9D8B030D-6E8A-4147-A177-3AD203B41FA5}">
                      <a16:colId xmlns:a16="http://schemas.microsoft.com/office/drawing/2014/main" val="2427794615"/>
                    </a:ext>
                  </a:extLst>
                </a:gridCol>
                <a:gridCol w="8905713">
                  <a:extLst>
                    <a:ext uri="{9D8B030D-6E8A-4147-A177-3AD203B41FA5}">
                      <a16:colId xmlns:a16="http://schemas.microsoft.com/office/drawing/2014/main" val="3556398969"/>
                    </a:ext>
                  </a:extLst>
                </a:gridCol>
              </a:tblGrid>
              <a:tr h="471362">
                <a:tc>
                  <a:txBody>
                    <a:bodyPr/>
                    <a:lstStyle/>
                    <a:p>
                      <a:pPr marL="0" marR="0" algn="ctr">
                        <a:lnSpc>
                          <a:spcPts val="1500"/>
                        </a:lnSpc>
                        <a:spcBef>
                          <a:spcPts val="0"/>
                        </a:spcBef>
                        <a:spcAft>
                          <a:spcPts val="1000"/>
                        </a:spcAft>
                      </a:pPr>
                      <a:r>
                        <a:rPr lang="nl-NL" sz="2400" b="0" dirty="0" err="1">
                          <a:solidFill>
                            <a:srgbClr val="0000FF"/>
                          </a:solidFill>
                          <a:effectLst/>
                          <a:latin typeface="Arial" panose="020B0604020202020204" pitchFamily="34" charset="0"/>
                          <a:cs typeface="Arial" panose="020B0604020202020204" pitchFamily="34" charset="0"/>
                        </a:rPr>
                        <a:t>Nội</a:t>
                      </a:r>
                      <a:r>
                        <a:rPr lang="nl-NL" sz="2400" b="0" dirty="0">
                          <a:solidFill>
                            <a:srgbClr val="0000FF"/>
                          </a:solidFill>
                          <a:effectLst/>
                          <a:latin typeface="Arial" panose="020B0604020202020204" pitchFamily="34" charset="0"/>
                          <a:cs typeface="Arial" panose="020B0604020202020204" pitchFamily="34" charset="0"/>
                        </a:rPr>
                        <a:t> </a:t>
                      </a:r>
                      <a:r>
                        <a:rPr lang="nl-NL" sz="2400" b="0" dirty="0" err="1">
                          <a:solidFill>
                            <a:srgbClr val="0000FF"/>
                          </a:solidFill>
                          <a:effectLst/>
                          <a:latin typeface="Arial" panose="020B0604020202020204" pitchFamily="34" charset="0"/>
                          <a:cs typeface="Arial" panose="020B0604020202020204" pitchFamily="34" charset="0"/>
                        </a:rPr>
                        <a:t>dung</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ts val="1500"/>
                        </a:lnSpc>
                        <a:spcBef>
                          <a:spcPts val="0"/>
                        </a:spcBef>
                        <a:spcAft>
                          <a:spcPts val="1000"/>
                        </a:spcAft>
                      </a:pPr>
                      <a:r>
                        <a:rPr lang="vi-VN" sz="2400" b="0" dirty="0">
                          <a:solidFill>
                            <a:srgbClr val="0000FF"/>
                          </a:solidFill>
                          <a:effectLst/>
                          <a:latin typeface="Arial" panose="020B0604020202020204" pitchFamily="34" charset="0"/>
                          <a:cs typeface="Arial" panose="020B0604020202020204" pitchFamily="34" charset="0"/>
                        </a:rPr>
                        <a:t>Tiêu chí</a:t>
                      </a:r>
                      <a:endParaRPr lang="en-US" sz="2400" b="0" dirty="0">
                        <a:solidFill>
                          <a:srgbClr val="0000FF"/>
                        </a:solidFill>
                        <a:effectLst/>
                        <a:latin typeface="Arial" panose="020B060402020202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5580710"/>
                  </a:ext>
                </a:extLst>
              </a:tr>
              <a:tr h="1179017">
                <a:tc rowSpan="4">
                  <a:txBody>
                    <a:bodyPr/>
                    <a:lstStyle/>
                    <a:p>
                      <a:pPr marL="71755" marR="71755" algn="ctr">
                        <a:lnSpc>
                          <a:spcPts val="1600"/>
                        </a:lnSpc>
                        <a:spcBef>
                          <a:spcPts val="0"/>
                        </a:spcBef>
                        <a:spcAft>
                          <a:spcPts val="1000"/>
                        </a:spcAft>
                      </a:pPr>
                      <a:r>
                        <a:rPr lang="vi-VN" sz="2400" b="0" dirty="0">
                          <a:solidFill>
                            <a:srgbClr val="0000FF"/>
                          </a:solidFill>
                          <a:effectLst/>
                          <a:latin typeface="Arial" panose="020B0604020202020204" pitchFamily="34" charset="0"/>
                          <a:cs typeface="Arial" panose="020B0604020202020204" pitchFamily="34" charset="0"/>
                        </a:rPr>
                        <a:t>1. Kế hoạch và tài liệu dạy học</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1000"/>
                        </a:spcAft>
                      </a:pPr>
                      <a:r>
                        <a:rPr lang="vi-VN" sz="2400" b="0" dirty="0">
                          <a:solidFill>
                            <a:srgbClr val="0000FF"/>
                          </a:solidFill>
                          <a:effectLst/>
                          <a:latin typeface="Arial" panose="020B0604020202020204" pitchFamily="34" charset="0"/>
                          <a:cs typeface="Arial" panose="020B0604020202020204" pitchFamily="34" charset="0"/>
                        </a:rPr>
                        <a:t>Mức độ phù hợp của chuỗi hoạt động học với mục tiêu, nội dung và phương pháp dạy học được sử dụng.</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872468"/>
                  </a:ext>
                </a:extLst>
              </a:tr>
              <a:tr h="1270297">
                <a:tc vMerge="1">
                  <a:txBody>
                    <a:bodyPr/>
                    <a:lstStyle/>
                    <a:p>
                      <a:endParaRPr lang="en-US"/>
                    </a:p>
                  </a:txBody>
                  <a:tcPr/>
                </a:tc>
                <a:tc>
                  <a:txBody>
                    <a:bodyPr/>
                    <a:lstStyle/>
                    <a:p>
                      <a:pPr marL="0" marR="0" algn="just">
                        <a:lnSpc>
                          <a:spcPct val="115000"/>
                        </a:lnSpc>
                        <a:spcBef>
                          <a:spcPts val="600"/>
                        </a:spcBef>
                        <a:spcAft>
                          <a:spcPts val="1000"/>
                        </a:spcAft>
                      </a:pPr>
                      <a:r>
                        <a:rPr lang="vi-VN" sz="2400" b="0" dirty="0">
                          <a:solidFill>
                            <a:srgbClr val="0000FF"/>
                          </a:solidFill>
                          <a:effectLst/>
                          <a:latin typeface="Arial" panose="020B0604020202020204" pitchFamily="34" charset="0"/>
                          <a:cs typeface="Arial" panose="020B0604020202020204" pitchFamily="34" charset="0"/>
                        </a:rPr>
                        <a:t>Mức độ rõ ràng của mục tiêu, nội dung, kĩ thuật tổ chức và sản phẩm cần đạt được của mỗi nhiệm vụ học tập.</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9097304"/>
                  </a:ext>
                </a:extLst>
              </a:tr>
              <a:tr h="1179017">
                <a:tc vMerge="1">
                  <a:txBody>
                    <a:bodyPr/>
                    <a:lstStyle/>
                    <a:p>
                      <a:endParaRPr lang="en-US"/>
                    </a:p>
                  </a:txBody>
                  <a:tcPr/>
                </a:tc>
                <a:tc>
                  <a:txBody>
                    <a:bodyPr/>
                    <a:lstStyle/>
                    <a:p>
                      <a:pPr marL="0" marR="0" algn="just">
                        <a:lnSpc>
                          <a:spcPct val="115000"/>
                        </a:lnSpc>
                        <a:spcBef>
                          <a:spcPts val="600"/>
                        </a:spcBef>
                        <a:spcAft>
                          <a:spcPts val="1000"/>
                        </a:spcAft>
                      </a:pPr>
                      <a:r>
                        <a:rPr lang="vi-VN" sz="2400" b="0">
                          <a:solidFill>
                            <a:srgbClr val="0000FF"/>
                          </a:solidFill>
                          <a:effectLst/>
                          <a:latin typeface="Arial" panose="020B0604020202020204" pitchFamily="34" charset="0"/>
                          <a:cs typeface="Arial" panose="020B0604020202020204" pitchFamily="34" charset="0"/>
                        </a:rPr>
                        <a:t>Mức độ phù hợp của thiết bị dạy học và học liệu được sử dụng để tổ chức các hoạt động học của học sinh.</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932528"/>
                  </a:ext>
                </a:extLst>
              </a:tr>
              <a:tr h="1179017">
                <a:tc vMerge="1">
                  <a:txBody>
                    <a:bodyPr/>
                    <a:lstStyle/>
                    <a:p>
                      <a:endParaRPr lang="en-US"/>
                    </a:p>
                  </a:txBody>
                  <a:tcPr/>
                </a:tc>
                <a:tc>
                  <a:txBody>
                    <a:bodyPr/>
                    <a:lstStyle/>
                    <a:p>
                      <a:pPr marL="0" marR="0" algn="just">
                        <a:lnSpc>
                          <a:spcPct val="115000"/>
                        </a:lnSpc>
                        <a:spcBef>
                          <a:spcPts val="600"/>
                        </a:spcBef>
                        <a:spcAft>
                          <a:spcPts val="1000"/>
                        </a:spcAft>
                      </a:pPr>
                      <a:r>
                        <a:rPr lang="vi-VN" sz="2400" b="0" dirty="0">
                          <a:solidFill>
                            <a:srgbClr val="0000FF"/>
                          </a:solidFill>
                          <a:effectLst/>
                          <a:latin typeface="Arial" panose="020B0604020202020204" pitchFamily="34" charset="0"/>
                          <a:cs typeface="Arial" panose="020B0604020202020204" pitchFamily="34" charset="0"/>
                        </a:rPr>
                        <a:t>Mức độ hợp lí của phương án kiểm tra, đánh giá trong quá trình tổ chức hoạt động học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5507" marR="255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61421"/>
                  </a:ext>
                </a:extLst>
              </a:tr>
            </a:tbl>
          </a:graphicData>
        </a:graphic>
      </p:graphicFrame>
    </p:spTree>
    <p:extLst>
      <p:ext uri="{BB962C8B-B14F-4D97-AF65-F5344CB8AC3E}">
        <p14:creationId xmlns:p14="http://schemas.microsoft.com/office/powerpoint/2010/main" val="408031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9760-EAA1-3D48-9315-1FA52114153F}"/>
              </a:ext>
            </a:extLst>
          </p:cNvPr>
          <p:cNvSpPr>
            <a:spLocks noGrp="1"/>
          </p:cNvSpPr>
          <p:nvPr>
            <p:ph type="title"/>
          </p:nvPr>
        </p:nvSpPr>
        <p:spPr/>
        <p:txBody>
          <a:bodyPr/>
          <a:lstStyle/>
          <a:p>
            <a:r>
              <a:rPr lang="en-US" dirty="0">
                <a:solidFill>
                  <a:srgbClr val="0000FF"/>
                </a:solidFill>
              </a:rPr>
              <a:t>TIÊU CHÍ ĐÁNH GIÁ BÀI HỌC</a:t>
            </a:r>
            <a:endParaRPr lang="en-US" dirty="0"/>
          </a:p>
        </p:txBody>
      </p:sp>
      <p:graphicFrame>
        <p:nvGraphicFramePr>
          <p:cNvPr id="4" name="Content Placeholder 3">
            <a:extLst>
              <a:ext uri="{FF2B5EF4-FFF2-40B4-BE49-F238E27FC236}">
                <a16:creationId xmlns:a16="http://schemas.microsoft.com/office/drawing/2014/main" id="{D382A4F9-D4C9-CE46-8988-2B81B473BD84}"/>
              </a:ext>
            </a:extLst>
          </p:cNvPr>
          <p:cNvGraphicFramePr>
            <a:graphicFrameLocks noGrp="1"/>
          </p:cNvGraphicFramePr>
          <p:nvPr>
            <p:ph idx="1"/>
            <p:extLst/>
          </p:nvPr>
        </p:nvGraphicFramePr>
        <p:xfrm>
          <a:off x="1584337" y="1295981"/>
          <a:ext cx="9725920" cy="4951413"/>
        </p:xfrm>
        <a:graphic>
          <a:graphicData uri="http://schemas.openxmlformats.org/drawingml/2006/table">
            <a:tbl>
              <a:tblPr firstRow="1" firstCol="1" lastRow="1" lastCol="1" bandRow="1" bandCol="1">
                <a:tableStyleId>{5C22544A-7EE6-4342-B048-85BDC9FD1C3A}</a:tableStyleId>
              </a:tblPr>
              <a:tblGrid>
                <a:gridCol w="1037068">
                  <a:extLst>
                    <a:ext uri="{9D8B030D-6E8A-4147-A177-3AD203B41FA5}">
                      <a16:colId xmlns:a16="http://schemas.microsoft.com/office/drawing/2014/main" val="1180170976"/>
                    </a:ext>
                  </a:extLst>
                </a:gridCol>
                <a:gridCol w="8688852">
                  <a:extLst>
                    <a:ext uri="{9D8B030D-6E8A-4147-A177-3AD203B41FA5}">
                      <a16:colId xmlns:a16="http://schemas.microsoft.com/office/drawing/2014/main" val="1925915480"/>
                    </a:ext>
                  </a:extLst>
                </a:gridCol>
              </a:tblGrid>
              <a:tr h="1194931">
                <a:tc rowSpan="4">
                  <a:txBody>
                    <a:bodyPr/>
                    <a:lstStyle/>
                    <a:p>
                      <a:pPr marL="71755" marR="0" algn="ctr">
                        <a:lnSpc>
                          <a:spcPts val="1600"/>
                        </a:lnSpc>
                        <a:spcBef>
                          <a:spcPts val="0"/>
                        </a:spcBef>
                        <a:spcAft>
                          <a:spcPts val="1000"/>
                        </a:spcAft>
                      </a:pPr>
                      <a:r>
                        <a:rPr lang="vi-VN" sz="2400" b="0" dirty="0">
                          <a:solidFill>
                            <a:srgbClr val="0000FF"/>
                          </a:solidFill>
                          <a:effectLst/>
                          <a:latin typeface="Arial" panose="020B0604020202020204" pitchFamily="34" charset="0"/>
                          <a:cs typeface="Arial" panose="020B0604020202020204" pitchFamily="34" charset="0"/>
                        </a:rPr>
                        <a:t>2. Tổ chức hoạt động học cho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600"/>
                        </a:spcAft>
                      </a:pPr>
                      <a:r>
                        <a:rPr lang="vi-VN" sz="2400" b="0">
                          <a:solidFill>
                            <a:srgbClr val="0000FF"/>
                          </a:solidFill>
                          <a:effectLst/>
                          <a:latin typeface="Arial" panose="020B0604020202020204" pitchFamily="34" charset="0"/>
                          <a:cs typeface="Arial" panose="020B0604020202020204" pitchFamily="34" charset="0"/>
                        </a:rPr>
                        <a:t>Mức độ sinh động, hấp dẫn học sinh của phương pháp và hình thức chuyển giao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0178518"/>
                  </a:ext>
                </a:extLst>
              </a:tr>
              <a:tr h="937399">
                <a:tc vMerge="1">
                  <a:txBody>
                    <a:bodyPr/>
                    <a:lstStyle/>
                    <a:p>
                      <a:endParaRPr lang="en-US"/>
                    </a:p>
                  </a:txBody>
                  <a:tcPr/>
                </a:tc>
                <a:tc>
                  <a:txBody>
                    <a:bodyPr/>
                    <a:lstStyle/>
                    <a:p>
                      <a:pPr marL="0" marR="0" algn="just">
                        <a:lnSpc>
                          <a:spcPct val="115000"/>
                        </a:lnSpc>
                        <a:spcBef>
                          <a:spcPts val="0"/>
                        </a:spcBef>
                        <a:spcAft>
                          <a:spcPts val="600"/>
                        </a:spcAft>
                      </a:pPr>
                      <a:r>
                        <a:rPr lang="vi-VN" sz="2400" b="0" dirty="0">
                          <a:solidFill>
                            <a:srgbClr val="0000FF"/>
                          </a:solidFill>
                          <a:effectLst/>
                          <a:latin typeface="Arial" panose="020B0604020202020204" pitchFamily="34" charset="0"/>
                          <a:cs typeface="Arial" panose="020B0604020202020204" pitchFamily="34" charset="0"/>
                        </a:rPr>
                        <a:t>Khả năng theo dõi, quan sát, phát hiện kịp thời những khó khăn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1947843"/>
                  </a:ext>
                </a:extLst>
              </a:tr>
              <a:tr h="1538308">
                <a:tc vMerge="1">
                  <a:txBody>
                    <a:bodyPr/>
                    <a:lstStyle/>
                    <a:p>
                      <a:endParaRPr lang="en-US"/>
                    </a:p>
                  </a:txBody>
                  <a:tcPr/>
                </a:tc>
                <a:tc>
                  <a:txBody>
                    <a:bodyPr/>
                    <a:lstStyle/>
                    <a:p>
                      <a:pPr marL="0" marR="0" algn="just">
                        <a:lnSpc>
                          <a:spcPct val="115000"/>
                        </a:lnSpc>
                        <a:spcBef>
                          <a:spcPts val="0"/>
                        </a:spcBef>
                        <a:spcAft>
                          <a:spcPts val="600"/>
                        </a:spcAft>
                      </a:pPr>
                      <a:r>
                        <a:rPr lang="vi-VN" sz="2400" b="0">
                          <a:solidFill>
                            <a:srgbClr val="0000FF"/>
                          </a:solidFill>
                          <a:effectLst/>
                          <a:latin typeface="Arial" panose="020B0604020202020204" pitchFamily="34" charset="0"/>
                          <a:cs typeface="Arial" panose="020B0604020202020204" pitchFamily="34" charset="0"/>
                        </a:rPr>
                        <a:t>Mức độ phù hợp, hiệu quả của các biện pháp hỗ trợ và khuyến khích học sinh hợp tác, giúp đỡ nhau khi thực hiện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0633344"/>
                  </a:ext>
                </a:extLst>
              </a:tr>
              <a:tr h="1280775">
                <a:tc vMerge="1">
                  <a:txBody>
                    <a:bodyPr/>
                    <a:lstStyle/>
                    <a:p>
                      <a:endParaRPr lang="en-US"/>
                    </a:p>
                  </a:txBody>
                  <a:tcPr/>
                </a:tc>
                <a:tc>
                  <a:txBody>
                    <a:bodyPr/>
                    <a:lstStyle/>
                    <a:p>
                      <a:pPr marL="0" marR="0" algn="just">
                        <a:lnSpc>
                          <a:spcPct val="115000"/>
                        </a:lnSpc>
                        <a:spcBef>
                          <a:spcPts val="0"/>
                        </a:spcBef>
                        <a:spcAft>
                          <a:spcPts val="600"/>
                        </a:spcAft>
                      </a:pPr>
                      <a:r>
                        <a:rPr lang="vi-VN" sz="2400" b="0" spc="-70" dirty="0">
                          <a:solidFill>
                            <a:srgbClr val="0000FF"/>
                          </a:solidFill>
                          <a:effectLst/>
                          <a:latin typeface="Arial" panose="020B0604020202020204" pitchFamily="34" charset="0"/>
                          <a:cs typeface="Arial" panose="020B0604020202020204" pitchFamily="34" charset="0"/>
                        </a:rPr>
                        <a:t>Mức độ hiệu quả hoạt động của giáo viên trong việc tổng hợp, phân tích, đánh giá kết quả hoạt động và quá trình thảo luận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3994" marR="23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862507"/>
                  </a:ext>
                </a:extLst>
              </a:tr>
            </a:tbl>
          </a:graphicData>
        </a:graphic>
      </p:graphicFrame>
    </p:spTree>
    <p:extLst>
      <p:ext uri="{BB962C8B-B14F-4D97-AF65-F5344CB8AC3E}">
        <p14:creationId xmlns:p14="http://schemas.microsoft.com/office/powerpoint/2010/main" val="415580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F5B8-09A0-D843-81E4-2581DF383978}"/>
              </a:ext>
            </a:extLst>
          </p:cNvPr>
          <p:cNvSpPr>
            <a:spLocks noGrp="1"/>
          </p:cNvSpPr>
          <p:nvPr>
            <p:ph type="title"/>
          </p:nvPr>
        </p:nvSpPr>
        <p:spPr/>
        <p:txBody>
          <a:bodyPr/>
          <a:lstStyle/>
          <a:p>
            <a:r>
              <a:rPr lang="en-US" dirty="0">
                <a:solidFill>
                  <a:srgbClr val="0000FF"/>
                </a:solidFill>
              </a:rPr>
              <a:t>TIÊU CHÍ ĐÁNH GIÁ BÀI HỌC</a:t>
            </a:r>
            <a:endParaRPr lang="en-US" dirty="0"/>
          </a:p>
        </p:txBody>
      </p:sp>
      <p:graphicFrame>
        <p:nvGraphicFramePr>
          <p:cNvPr id="4" name="Content Placeholder 3">
            <a:extLst>
              <a:ext uri="{FF2B5EF4-FFF2-40B4-BE49-F238E27FC236}">
                <a16:creationId xmlns:a16="http://schemas.microsoft.com/office/drawing/2014/main" id="{7CBDCB63-09B2-384A-926A-3B4A8C7BE0E7}"/>
              </a:ext>
            </a:extLst>
          </p:cNvPr>
          <p:cNvGraphicFramePr>
            <a:graphicFrameLocks noGrp="1"/>
          </p:cNvGraphicFramePr>
          <p:nvPr>
            <p:ph idx="1"/>
            <p:extLst/>
          </p:nvPr>
        </p:nvGraphicFramePr>
        <p:xfrm>
          <a:off x="1584337" y="1377950"/>
          <a:ext cx="9954520" cy="4951413"/>
        </p:xfrm>
        <a:graphic>
          <a:graphicData uri="http://schemas.openxmlformats.org/drawingml/2006/table">
            <a:tbl>
              <a:tblPr firstRow="1" firstCol="1" lastRow="1" lastCol="1" bandRow="1" bandCol="1">
                <a:tableStyleId>{5C22544A-7EE6-4342-B048-85BDC9FD1C3A}</a:tableStyleId>
              </a:tblPr>
              <a:tblGrid>
                <a:gridCol w="603692">
                  <a:extLst>
                    <a:ext uri="{9D8B030D-6E8A-4147-A177-3AD203B41FA5}">
                      <a16:colId xmlns:a16="http://schemas.microsoft.com/office/drawing/2014/main" val="4083849836"/>
                    </a:ext>
                  </a:extLst>
                </a:gridCol>
                <a:gridCol w="9350828">
                  <a:extLst>
                    <a:ext uri="{9D8B030D-6E8A-4147-A177-3AD203B41FA5}">
                      <a16:colId xmlns:a16="http://schemas.microsoft.com/office/drawing/2014/main" val="40187350"/>
                    </a:ext>
                  </a:extLst>
                </a:gridCol>
              </a:tblGrid>
              <a:tr h="1370445">
                <a:tc rowSpan="4">
                  <a:txBody>
                    <a:bodyPr/>
                    <a:lstStyle/>
                    <a:p>
                      <a:pPr marL="71755" marR="71755" algn="ctr">
                        <a:lnSpc>
                          <a:spcPts val="1600"/>
                        </a:lnSpc>
                        <a:spcBef>
                          <a:spcPts val="0"/>
                        </a:spcBef>
                        <a:spcAft>
                          <a:spcPts val="1000"/>
                        </a:spcAft>
                      </a:pPr>
                      <a:r>
                        <a:rPr lang="vi-VN" sz="2400" b="0">
                          <a:solidFill>
                            <a:srgbClr val="0000FF"/>
                          </a:solidFill>
                          <a:effectLst/>
                          <a:latin typeface="Arial" panose="020B0604020202020204" pitchFamily="34" charset="0"/>
                          <a:cs typeface="Arial" panose="020B0604020202020204" pitchFamily="34" charset="0"/>
                        </a:rPr>
                        <a:t>3. Hoạt động của học sinh</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600"/>
                        </a:spcAft>
                      </a:pPr>
                      <a:r>
                        <a:rPr lang="vi-VN" sz="2400" b="0">
                          <a:solidFill>
                            <a:srgbClr val="0000FF"/>
                          </a:solidFill>
                          <a:effectLst/>
                          <a:latin typeface="Arial" panose="020B0604020202020204" pitchFamily="34" charset="0"/>
                          <a:cs typeface="Arial" panose="020B0604020202020204" pitchFamily="34" charset="0"/>
                        </a:rPr>
                        <a:t>Khả năng tiếp nhận và sẵn sàng thực hiện nhiệm vụ học tập của tất cả học sinh trong lớp.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2734177"/>
                  </a:ext>
                </a:extLst>
              </a:tr>
              <a:tr h="1158298">
                <a:tc vMerge="1">
                  <a:txBody>
                    <a:bodyPr/>
                    <a:lstStyle/>
                    <a:p>
                      <a:endParaRPr lang="en-US"/>
                    </a:p>
                  </a:txBody>
                  <a:tcPr/>
                </a:tc>
                <a:tc>
                  <a:txBody>
                    <a:bodyPr/>
                    <a:lstStyle/>
                    <a:p>
                      <a:pPr marL="0" marR="0" algn="just">
                        <a:lnSpc>
                          <a:spcPct val="115000"/>
                        </a:lnSpc>
                        <a:spcBef>
                          <a:spcPts val="600"/>
                        </a:spcBef>
                        <a:spcAft>
                          <a:spcPts val="1000"/>
                        </a:spcAft>
                      </a:pPr>
                      <a:r>
                        <a:rPr lang="vi-VN" sz="2400" b="0" spc="-70">
                          <a:solidFill>
                            <a:srgbClr val="0000FF"/>
                          </a:solidFill>
                          <a:effectLst/>
                          <a:latin typeface="Arial" panose="020B0604020202020204" pitchFamily="34" charset="0"/>
                          <a:cs typeface="Arial" panose="020B0604020202020204" pitchFamily="34" charset="0"/>
                        </a:rPr>
                        <a:t>Mức độ tích cực, chủ động, sáng tạo, hợp tác của học sinh trong việc thực hiện các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421954"/>
                  </a:ext>
                </a:extLst>
              </a:tr>
              <a:tr h="1264372">
                <a:tc vMerge="1">
                  <a:txBody>
                    <a:bodyPr/>
                    <a:lstStyle/>
                    <a:p>
                      <a:endParaRPr lang="en-US"/>
                    </a:p>
                  </a:txBody>
                  <a:tcPr/>
                </a:tc>
                <a:tc>
                  <a:txBody>
                    <a:bodyPr/>
                    <a:lstStyle/>
                    <a:p>
                      <a:pPr marL="0" marR="0" algn="just">
                        <a:lnSpc>
                          <a:spcPct val="115000"/>
                        </a:lnSpc>
                        <a:spcBef>
                          <a:spcPts val="600"/>
                        </a:spcBef>
                        <a:spcAft>
                          <a:spcPts val="1000"/>
                        </a:spcAft>
                      </a:pPr>
                      <a:r>
                        <a:rPr lang="vi-VN" sz="2400" b="0" spc="-70">
                          <a:solidFill>
                            <a:srgbClr val="0000FF"/>
                          </a:solidFill>
                          <a:effectLst/>
                          <a:latin typeface="Arial" panose="020B0604020202020204" pitchFamily="34" charset="0"/>
                          <a:cs typeface="Arial" panose="020B0604020202020204" pitchFamily="34" charset="0"/>
                        </a:rPr>
                        <a:t>Mức độ tham gia tích cực của học sinh trong trình bày, trao đổi, thảo luận về kết quả thực hiện nhiệm vụ học tập.</a:t>
                      </a:r>
                      <a:endParaRPr lang="en-US" sz="2400" b="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04056"/>
                  </a:ext>
                </a:extLst>
              </a:tr>
              <a:tr h="1158298">
                <a:tc vMerge="1">
                  <a:txBody>
                    <a:bodyPr/>
                    <a:lstStyle/>
                    <a:p>
                      <a:endParaRPr lang="en-US"/>
                    </a:p>
                  </a:txBody>
                  <a:tcPr/>
                </a:tc>
                <a:tc>
                  <a:txBody>
                    <a:bodyPr/>
                    <a:lstStyle/>
                    <a:p>
                      <a:pPr marL="0" marR="0" algn="just">
                        <a:lnSpc>
                          <a:spcPct val="115000"/>
                        </a:lnSpc>
                        <a:spcBef>
                          <a:spcPts val="0"/>
                        </a:spcBef>
                        <a:spcAft>
                          <a:spcPts val="600"/>
                        </a:spcAft>
                      </a:pPr>
                      <a:r>
                        <a:rPr lang="vi-VN" sz="2400" b="0" spc="-70" dirty="0">
                          <a:solidFill>
                            <a:srgbClr val="0000FF"/>
                          </a:solidFill>
                          <a:effectLst/>
                          <a:latin typeface="Arial" panose="020B0604020202020204" pitchFamily="34" charset="0"/>
                          <a:cs typeface="Arial" panose="020B0604020202020204" pitchFamily="34" charset="0"/>
                        </a:rPr>
                        <a:t>Mức độ đúng đắn, chính xác, phù hợp của các kết quả thực hiện nhiệm vụ học tập của học sinh.</a:t>
                      </a:r>
                      <a:endParaRPr lang="en-US" sz="2400" b="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29648" marR="296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5721283"/>
                  </a:ext>
                </a:extLst>
              </a:tr>
            </a:tbl>
          </a:graphicData>
        </a:graphic>
      </p:graphicFrame>
    </p:spTree>
    <p:extLst>
      <p:ext uri="{BB962C8B-B14F-4D97-AF65-F5344CB8AC3E}">
        <p14:creationId xmlns:p14="http://schemas.microsoft.com/office/powerpoint/2010/main" val="331509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rgbClr val="FF0000"/>
                </a:solidFill>
              </a:rPr>
              <a:t>Xây dựng kế hoạch giáo dục nhà trường</a:t>
            </a:r>
          </a:p>
        </p:txBody>
      </p:sp>
      <p:sp>
        <p:nvSpPr>
          <p:cNvPr id="3" name="Content Placeholder 2"/>
          <p:cNvSpPr>
            <a:spLocks noGrp="1"/>
          </p:cNvSpPr>
          <p:nvPr>
            <p:ph idx="1"/>
          </p:nvPr>
        </p:nvSpPr>
        <p:spPr>
          <a:xfrm>
            <a:off x="1445741" y="939115"/>
            <a:ext cx="10478033" cy="5424616"/>
          </a:xfrm>
        </p:spPr>
        <p:txBody>
          <a:bodyPr>
            <a:normAutofit fontScale="92500" lnSpcReduction="10000"/>
          </a:bodyPr>
          <a:lstStyle/>
          <a:p>
            <a:r>
              <a:rPr lang="en-US" dirty="0" err="1">
                <a:solidFill>
                  <a:schemeClr val="tx1"/>
                </a:solidFill>
              </a:rPr>
              <a:t>Chỉ</a:t>
            </a:r>
            <a:r>
              <a:rPr lang="en-US" dirty="0">
                <a:solidFill>
                  <a:schemeClr val="tx1"/>
                </a:solidFill>
              </a:rPr>
              <a:t> </a:t>
            </a:r>
            <a:r>
              <a:rPr lang="en-US" dirty="0" err="1">
                <a:solidFill>
                  <a:schemeClr val="tx1"/>
                </a:solidFill>
              </a:rPr>
              <a:t>đạo</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chuyên</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dục</a:t>
            </a:r>
            <a:r>
              <a:rPr lang="en-US" dirty="0">
                <a:solidFill>
                  <a:schemeClr val="tx1"/>
                </a:solidFill>
              </a:rPr>
              <a:t> </a:t>
            </a:r>
            <a:r>
              <a:rPr lang="en-US" dirty="0" err="1">
                <a:solidFill>
                  <a:schemeClr val="tx1"/>
                </a:solidFill>
              </a:rPr>
              <a:t>nhà</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CV4612</a:t>
            </a:r>
            <a:r>
              <a:rPr lang="en-US" dirty="0">
                <a:solidFill>
                  <a:schemeClr val="tx1"/>
                </a:solidFill>
              </a:rPr>
              <a:t>):</a:t>
            </a:r>
          </a:p>
          <a:p>
            <a:pPr marL="0" indent="0">
              <a:buNone/>
            </a:pPr>
            <a:r>
              <a:rPr lang="en-US" dirty="0">
                <a:solidFill>
                  <a:schemeClr val="tx1"/>
                </a:solidFill>
              </a:rPr>
              <a:t>	- </a:t>
            </a:r>
            <a:r>
              <a:rPr lang="en-US" dirty="0" err="1">
                <a:solidFill>
                  <a:schemeClr val="tx1"/>
                </a:solidFill>
              </a:rPr>
              <a:t>Rà</a:t>
            </a:r>
            <a:r>
              <a:rPr lang="en-US" dirty="0">
                <a:solidFill>
                  <a:schemeClr val="tx1"/>
                </a:solidFill>
              </a:rPr>
              <a:t> </a:t>
            </a:r>
            <a:r>
              <a:rPr lang="en-US" dirty="0" err="1">
                <a:solidFill>
                  <a:schemeClr val="tx1"/>
                </a:solidFill>
              </a:rPr>
              <a:t>soát</a:t>
            </a:r>
            <a:r>
              <a:rPr lang="en-US" dirty="0">
                <a:solidFill>
                  <a:schemeClr val="tx1"/>
                </a:solidFill>
              </a:rPr>
              <a:t>, </a:t>
            </a:r>
            <a:r>
              <a:rPr lang="en-US" dirty="0" err="1">
                <a:solidFill>
                  <a:schemeClr val="tx1"/>
                </a:solidFill>
              </a:rPr>
              <a:t>tinh</a:t>
            </a:r>
            <a:r>
              <a:rPr lang="en-US" dirty="0">
                <a:solidFill>
                  <a:schemeClr val="tx1"/>
                </a:solidFill>
              </a:rPr>
              <a:t> </a:t>
            </a:r>
            <a:r>
              <a:rPr lang="en-US" dirty="0" err="1">
                <a:solidFill>
                  <a:schemeClr val="tx1"/>
                </a:solidFill>
              </a:rPr>
              <a:t>giản</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a:t>
            </a:r>
          </a:p>
          <a:p>
            <a:pPr marL="0" indent="0">
              <a:buNone/>
            </a:pPr>
            <a:r>
              <a:rPr lang="en-US" dirty="0">
                <a:solidFill>
                  <a:schemeClr val="tx1"/>
                </a:solidFill>
              </a:rPr>
              <a:t>	- </a:t>
            </a: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dục</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sắp</a:t>
            </a:r>
            <a:r>
              <a:rPr lang="en-US" dirty="0">
                <a:solidFill>
                  <a:schemeClr val="tx1"/>
                </a:solidFill>
              </a:rPr>
              <a:t> </a:t>
            </a:r>
            <a:r>
              <a:rPr lang="en-US" dirty="0" err="1">
                <a:solidFill>
                  <a:schemeClr val="tx1"/>
                </a:solidFill>
              </a:rPr>
              <a:t>xếp</a:t>
            </a:r>
            <a:r>
              <a:rPr lang="en-US" dirty="0">
                <a:solidFill>
                  <a:schemeClr val="tx1"/>
                </a:solidFill>
              </a:rPr>
              <a:t>, </a:t>
            </a: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đề</a:t>
            </a:r>
            <a:r>
              <a:rPr lang="en-US" dirty="0">
                <a:solidFill>
                  <a:schemeClr val="tx1"/>
                </a:solidFill>
              </a:rPr>
              <a:t>/</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a:t>
            </a:r>
          </a:p>
          <a:p>
            <a:pPr marL="0" indent="0">
              <a:buNone/>
            </a:pPr>
            <a:r>
              <a:rPr lang="en-US" dirty="0">
                <a:solidFill>
                  <a:schemeClr val="tx1"/>
                </a:solidFill>
              </a:rPr>
              <a:t>	- </a:t>
            </a:r>
            <a:r>
              <a:rPr lang="en-US" dirty="0" err="1">
                <a:solidFill>
                  <a:schemeClr val="tx1"/>
                </a:solidFill>
              </a:rPr>
              <a:t>Mỗi</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gồm</a:t>
            </a:r>
            <a:r>
              <a:rPr lang="en-US" dirty="0">
                <a:solidFill>
                  <a:schemeClr val="tx1"/>
                </a:solidFill>
              </a:rPr>
              <a:t> </a:t>
            </a:r>
            <a:r>
              <a:rPr lang="en-US" dirty="0" err="1">
                <a:solidFill>
                  <a:schemeClr val="tx1"/>
                </a:solidFill>
              </a:rPr>
              <a:t>nhiều</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 </a:t>
            </a:r>
            <a:r>
              <a:rPr lang="en-US" dirty="0" err="1">
                <a:solidFill>
                  <a:schemeClr val="tx1"/>
                </a:solidFill>
              </a:rPr>
              <a:t>thường</a:t>
            </a:r>
            <a:r>
              <a:rPr lang="en-US" dirty="0">
                <a:solidFill>
                  <a:schemeClr val="tx1"/>
                </a:solidFill>
              </a:rPr>
              <a:t> </a:t>
            </a:r>
            <a:r>
              <a:rPr lang="en-US" dirty="0" err="1">
                <a:solidFill>
                  <a:schemeClr val="tx1"/>
                </a:solidFill>
              </a:rPr>
              <a:t>có</a:t>
            </a:r>
            <a:r>
              <a:rPr lang="en-US" dirty="0">
                <a:solidFill>
                  <a:schemeClr val="tx1"/>
                </a:solidFill>
              </a:rPr>
              <a:t> 4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tìm</a:t>
            </a:r>
            <a:r>
              <a:rPr lang="en-US" dirty="0">
                <a:solidFill>
                  <a:schemeClr val="tx1"/>
                </a:solidFill>
              </a:rPr>
              <a:t> </a:t>
            </a:r>
            <a:r>
              <a:rPr lang="en-US" dirty="0" err="1">
                <a:solidFill>
                  <a:schemeClr val="tx1"/>
                </a:solidFill>
              </a:rPr>
              <a:t>hiểu</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tiễn</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mới</a:t>
            </a:r>
            <a:r>
              <a:rPr lang="en-US" dirty="0">
                <a:solidFill>
                  <a:schemeClr val="tx1"/>
                </a:solidFill>
              </a:rPr>
              <a:t>, </a:t>
            </a:r>
            <a:r>
              <a:rPr lang="en-US" dirty="0" err="1">
                <a:solidFill>
                  <a:schemeClr val="tx1"/>
                </a:solidFill>
              </a:rPr>
              <a:t>luyện</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vận</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có</a:t>
            </a:r>
            <a:r>
              <a:rPr lang="en-US" dirty="0">
                <a:solidFill>
                  <a:schemeClr val="tx1"/>
                </a:solidFill>
              </a:rPr>
              <a:t> 1-2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nói</a:t>
            </a:r>
            <a:r>
              <a:rPr lang="en-US" dirty="0">
                <a:solidFill>
                  <a:schemeClr val="tx1"/>
                </a:solidFill>
              </a:rPr>
              <a:t> </a:t>
            </a:r>
            <a:r>
              <a:rPr lang="en-US" dirty="0" err="1">
                <a:solidFill>
                  <a:schemeClr val="tx1"/>
                </a:solidFill>
              </a:rPr>
              <a:t>trên</a:t>
            </a:r>
            <a:r>
              <a:rPr lang="en-US" dirty="0">
                <a:solidFill>
                  <a:schemeClr val="tx1"/>
                </a:solidFill>
              </a:rPr>
              <a:t>.</a:t>
            </a:r>
          </a:p>
          <a:p>
            <a:r>
              <a:rPr lang="en-US" dirty="0" err="1">
                <a:solidFill>
                  <a:schemeClr val="tx1"/>
                </a:solidFill>
              </a:rPr>
              <a:t>Chỉ</a:t>
            </a:r>
            <a:r>
              <a:rPr lang="en-US" dirty="0">
                <a:solidFill>
                  <a:schemeClr val="tx1"/>
                </a:solidFill>
              </a:rPr>
              <a:t> </a:t>
            </a:r>
            <a:r>
              <a:rPr lang="en-US" dirty="0" err="1">
                <a:solidFill>
                  <a:schemeClr val="tx1"/>
                </a:solidFill>
              </a:rPr>
              <a:t>đạo</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thuộc</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lĩnh</a:t>
            </a:r>
            <a:r>
              <a:rPr lang="en-US" dirty="0">
                <a:solidFill>
                  <a:schemeClr val="tx1"/>
                </a:solidFill>
              </a:rPr>
              <a:t> </a:t>
            </a:r>
            <a:r>
              <a:rPr lang="en-US" dirty="0" err="1">
                <a:solidFill>
                  <a:schemeClr val="tx1"/>
                </a:solidFill>
              </a:rPr>
              <a:t>vực</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liên</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KHTN</a:t>
            </a:r>
            <a:r>
              <a:rPr lang="en-US" dirty="0">
                <a:solidFill>
                  <a:schemeClr val="tx1"/>
                </a:solidFill>
              </a:rPr>
              <a:t>, </a:t>
            </a:r>
            <a:r>
              <a:rPr lang="en-US" dirty="0" err="1">
                <a:solidFill>
                  <a:schemeClr val="tx1"/>
                </a:solidFill>
              </a:rPr>
              <a:t>KHXH</a:t>
            </a:r>
            <a:r>
              <a:rPr lang="en-US" dirty="0">
                <a:solidFill>
                  <a:schemeClr val="tx1"/>
                </a:solidFill>
              </a:rPr>
              <a:t>):</a:t>
            </a:r>
          </a:p>
          <a:p>
            <a:pPr marL="0" indent="0">
              <a:buNone/>
            </a:pPr>
            <a:r>
              <a:rPr lang="en-US" dirty="0">
                <a:solidFill>
                  <a:schemeClr val="tx1"/>
                </a:solidFill>
              </a:rPr>
              <a:t>	- </a:t>
            </a:r>
            <a:r>
              <a:rPr lang="en-US" dirty="0" err="1">
                <a:solidFill>
                  <a:schemeClr val="tx1"/>
                </a:solidFill>
              </a:rPr>
              <a:t>Phối</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liên</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này</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kia</a:t>
            </a:r>
            <a:r>
              <a:rPr lang="en-US" dirty="0">
                <a:solidFill>
                  <a:schemeClr val="tx1"/>
                </a:solidFill>
              </a:rPr>
              <a:t> </a:t>
            </a:r>
            <a:r>
              <a:rPr lang="en-US" dirty="0" err="1">
                <a:solidFill>
                  <a:schemeClr val="tx1"/>
                </a:solidFill>
              </a:rPr>
              <a:t>thôi</a:t>
            </a:r>
            <a:r>
              <a:rPr lang="en-US" dirty="0">
                <a:solidFill>
                  <a:schemeClr val="tx1"/>
                </a:solidFill>
              </a:rPr>
              <a:t>; </a:t>
            </a:r>
            <a:r>
              <a:rPr lang="en-US" dirty="0" err="1">
                <a:solidFill>
                  <a:schemeClr val="tx1"/>
                </a:solidFill>
              </a:rPr>
              <a:t>tách</a:t>
            </a:r>
            <a:r>
              <a:rPr lang="en-US" dirty="0">
                <a:solidFill>
                  <a:schemeClr val="tx1"/>
                </a:solidFill>
              </a:rPr>
              <a:t> </a:t>
            </a:r>
            <a:r>
              <a:rPr lang="en-US" dirty="0" err="1">
                <a:solidFill>
                  <a:schemeClr val="tx1"/>
                </a:solidFill>
              </a:rPr>
              <a:t>thành</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riêng</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phối</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tại</a:t>
            </a:r>
            <a:r>
              <a:rPr lang="en-US" dirty="0">
                <a:solidFill>
                  <a:schemeClr val="tx1"/>
                </a:solidFill>
              </a:rPr>
              <a:t> </a:t>
            </a:r>
            <a:r>
              <a:rPr lang="en-US" dirty="0" err="1">
                <a:solidFill>
                  <a:schemeClr val="tx1"/>
                </a:solidFill>
              </a:rPr>
              <a:t>thời</a:t>
            </a:r>
            <a:r>
              <a:rPr lang="en-US" dirty="0">
                <a:solidFill>
                  <a:schemeClr val="tx1"/>
                </a:solidFill>
              </a:rPr>
              <a:t> </a:t>
            </a:r>
            <a:r>
              <a:rPr lang="en-US" dirty="0" err="1">
                <a:solidFill>
                  <a:schemeClr val="tx1"/>
                </a:solidFill>
              </a:rPr>
              <a:t>điểm</a:t>
            </a:r>
            <a:r>
              <a:rPr lang="en-US" dirty="0">
                <a:solidFill>
                  <a:schemeClr val="tx1"/>
                </a:solidFill>
              </a:rPr>
              <a:t> </a:t>
            </a:r>
            <a:r>
              <a:rPr lang="en-US" dirty="0" err="1">
                <a:solidFill>
                  <a:schemeClr val="tx1"/>
                </a:solidFill>
              </a:rPr>
              <a:t>thích</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dạy</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dự</a:t>
            </a:r>
            <a:r>
              <a:rPr lang="en-US" dirty="0">
                <a:solidFill>
                  <a:schemeClr val="tx1"/>
                </a:solidFill>
              </a:rPr>
              <a:t> </a:t>
            </a:r>
            <a:r>
              <a:rPr lang="en-US" dirty="0" err="1">
                <a:solidFill>
                  <a:schemeClr val="tx1"/>
                </a:solidFill>
              </a:rPr>
              <a:t>án</a:t>
            </a:r>
            <a:r>
              <a:rPr lang="en-US" dirty="0">
                <a:solidFill>
                  <a:schemeClr val="tx1"/>
                </a:solidFill>
              </a:rPr>
              <a:t> – </a:t>
            </a:r>
            <a:r>
              <a:rPr lang="en-US" dirty="0" err="1">
                <a:solidFill>
                  <a:schemeClr val="tx1"/>
                </a:solidFill>
              </a:rPr>
              <a:t>cử</a:t>
            </a:r>
            <a:r>
              <a:rPr lang="en-US" dirty="0">
                <a:solidFill>
                  <a:schemeClr val="tx1"/>
                </a:solidFill>
              </a:rPr>
              <a:t> 1 </a:t>
            </a:r>
            <a:r>
              <a:rPr lang="en-US" dirty="0" err="1">
                <a:solidFill>
                  <a:schemeClr val="tx1"/>
                </a:solidFill>
              </a:rPr>
              <a:t>tổ</a:t>
            </a:r>
            <a:r>
              <a:rPr lang="en-US" dirty="0">
                <a:solidFill>
                  <a:schemeClr val="tx1"/>
                </a:solidFill>
              </a:rPr>
              <a:t> </a:t>
            </a:r>
            <a:r>
              <a:rPr lang="en-US" dirty="0" err="1">
                <a:solidFill>
                  <a:schemeClr val="tx1"/>
                </a:solidFill>
              </a:rPr>
              <a:t>chịu</a:t>
            </a:r>
            <a:r>
              <a:rPr lang="en-US" dirty="0">
                <a:solidFill>
                  <a:schemeClr val="tx1"/>
                </a:solidFill>
              </a:rPr>
              <a:t> </a:t>
            </a:r>
            <a:r>
              <a:rPr lang="en-US" dirty="0" err="1">
                <a:solidFill>
                  <a:schemeClr val="tx1"/>
                </a:solidFill>
              </a:rPr>
              <a:t>trách</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còn</a:t>
            </a:r>
            <a:r>
              <a:rPr lang="en-US" dirty="0">
                <a:solidFill>
                  <a:schemeClr val="tx1"/>
                </a:solidFill>
              </a:rPr>
              <a:t> </a:t>
            </a:r>
            <a:r>
              <a:rPr lang="en-US" dirty="0" err="1">
                <a:solidFill>
                  <a:schemeClr val="tx1"/>
                </a:solidFill>
              </a:rPr>
              <a:t>lại</a:t>
            </a:r>
            <a:r>
              <a:rPr lang="en-US" dirty="0">
                <a:solidFill>
                  <a:schemeClr val="tx1"/>
                </a:solidFill>
              </a:rPr>
              <a:t> </a:t>
            </a:r>
            <a:r>
              <a:rPr lang="en-US" dirty="0" err="1">
                <a:solidFill>
                  <a:schemeClr val="tx1"/>
                </a:solidFill>
              </a:rPr>
              <a:t>phối</a:t>
            </a:r>
            <a:r>
              <a:rPr lang="en-US" dirty="0">
                <a:solidFill>
                  <a:schemeClr val="tx1"/>
                </a:solidFill>
              </a:rPr>
              <a:t> </a:t>
            </a:r>
            <a:r>
              <a:rPr lang="en-US" dirty="0" err="1">
                <a:solidFill>
                  <a:schemeClr val="tx1"/>
                </a:solidFill>
              </a:rPr>
              <a:t>hợp</a:t>
            </a:r>
            <a:r>
              <a:rPr lang="en-US" dirty="0">
                <a:solidFill>
                  <a:schemeClr val="tx1"/>
                </a:solidFill>
              </a:rPr>
              <a:t>);</a:t>
            </a:r>
          </a:p>
          <a:p>
            <a:pPr marL="0" indent="0">
              <a:buNone/>
            </a:pPr>
            <a:r>
              <a:rPr lang="en-US" dirty="0">
                <a:solidFill>
                  <a:schemeClr val="tx1"/>
                </a:solidFill>
              </a:rPr>
              <a:t>	- </a:t>
            </a: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trải</a:t>
            </a:r>
            <a:r>
              <a:rPr lang="en-US" dirty="0">
                <a:solidFill>
                  <a:schemeClr val="tx1"/>
                </a:solidFill>
              </a:rPr>
              <a:t> </a:t>
            </a:r>
            <a:r>
              <a:rPr lang="en-US" dirty="0" err="1">
                <a:solidFill>
                  <a:schemeClr val="tx1"/>
                </a:solidFill>
              </a:rPr>
              <a:t>nghiệm</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từng</a:t>
            </a:r>
            <a:r>
              <a:rPr lang="en-US" dirty="0">
                <a:solidFill>
                  <a:schemeClr val="tx1"/>
                </a:solidFill>
              </a:rPr>
              <a:t> </a:t>
            </a:r>
            <a:r>
              <a:rPr lang="en-US" dirty="0" err="1">
                <a:solidFill>
                  <a:schemeClr val="tx1"/>
                </a:solidFill>
              </a:rPr>
              <a:t>khối</a:t>
            </a:r>
            <a:r>
              <a:rPr lang="en-US" dirty="0">
                <a:solidFill>
                  <a:schemeClr val="tx1"/>
                </a:solidFill>
              </a:rPr>
              <a:t>: 1-2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a:t>
            </a:r>
            <a:r>
              <a:rPr lang="en-US" dirty="0" err="1">
                <a:solidFill>
                  <a:schemeClr val="tx1"/>
                </a:solidFill>
              </a:rPr>
              <a:t>học</a:t>
            </a:r>
            <a:r>
              <a:rPr lang="en-US" dirty="0">
                <a:solidFill>
                  <a:schemeClr val="tx1"/>
                </a:solidFill>
              </a:rPr>
              <a:t> </a:t>
            </a:r>
            <a:r>
              <a:rPr lang="en-US" dirty="0" err="1">
                <a:solidFill>
                  <a:schemeClr val="tx1"/>
                </a:solidFill>
              </a:rPr>
              <a:t>kỳ</a:t>
            </a:r>
            <a:r>
              <a:rPr lang="en-US" dirty="0">
                <a:solidFill>
                  <a:schemeClr val="tx1"/>
                </a:solidFill>
              </a:rPr>
              <a:t>: </a:t>
            </a:r>
            <a:r>
              <a:rPr lang="en-US" dirty="0" err="1">
                <a:solidFill>
                  <a:schemeClr val="tx1"/>
                </a:solidFill>
              </a:rPr>
              <a:t>GV</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chịu</a:t>
            </a:r>
            <a:r>
              <a:rPr lang="en-US" dirty="0">
                <a:solidFill>
                  <a:schemeClr val="tx1"/>
                </a:solidFill>
              </a:rPr>
              <a:t> </a:t>
            </a:r>
            <a:r>
              <a:rPr lang="en-US" dirty="0" err="1">
                <a:solidFill>
                  <a:schemeClr val="tx1"/>
                </a:solidFill>
              </a:rPr>
              <a:t>trách</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GV</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chịu</a:t>
            </a:r>
            <a:r>
              <a:rPr lang="en-US" dirty="0">
                <a:solidFill>
                  <a:schemeClr val="tx1"/>
                </a:solidFill>
              </a:rPr>
              <a:t> </a:t>
            </a:r>
            <a:r>
              <a:rPr lang="en-US" dirty="0" err="1">
                <a:solidFill>
                  <a:schemeClr val="tx1"/>
                </a:solidFill>
              </a:rPr>
              <a:t>trách</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a:t>
            </a:r>
          </a:p>
          <a:p>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dục</a:t>
            </a:r>
            <a:r>
              <a:rPr lang="en-US" dirty="0">
                <a:solidFill>
                  <a:schemeClr val="tx1"/>
                </a:solidFill>
              </a:rPr>
              <a:t> </a:t>
            </a:r>
            <a:r>
              <a:rPr lang="en-US" dirty="0" err="1">
                <a:solidFill>
                  <a:schemeClr val="tx1"/>
                </a:solidFill>
              </a:rPr>
              <a:t>nhà</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học</a:t>
            </a:r>
            <a:r>
              <a:rPr lang="en-US" dirty="0">
                <a:solidFill>
                  <a:schemeClr val="tx1"/>
                </a:solidFill>
              </a:rPr>
              <a:t>.</a:t>
            </a:r>
          </a:p>
        </p:txBody>
      </p:sp>
    </p:spTree>
    <p:extLst>
      <p:ext uri="{BB962C8B-B14F-4D97-AF65-F5344CB8AC3E}">
        <p14:creationId xmlns:p14="http://schemas.microsoft.com/office/powerpoint/2010/main" val="33189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051223" y="1408670"/>
            <a:ext cx="9156355" cy="5016844"/>
            <a:chOff x="0" y="0"/>
            <a:chExt cx="5159287" cy="3791413"/>
          </a:xfrm>
        </p:grpSpPr>
        <p:grpSp>
          <p:nvGrpSpPr>
            <p:cNvPr id="35" name="Group 34"/>
            <p:cNvGrpSpPr/>
            <p:nvPr/>
          </p:nvGrpSpPr>
          <p:grpSpPr>
            <a:xfrm>
              <a:off x="0" y="0"/>
              <a:ext cx="5159287" cy="3791413"/>
              <a:chOff x="0" y="0"/>
              <a:chExt cx="5159287" cy="3791413"/>
            </a:xfrm>
          </p:grpSpPr>
          <p:cxnSp>
            <p:nvCxnSpPr>
              <p:cNvPr id="38" name="Straight Connector 37"/>
              <p:cNvCxnSpPr/>
              <p:nvPr/>
            </p:nvCxnSpPr>
            <p:spPr>
              <a:xfrm>
                <a:off x="4252823" y="370936"/>
                <a:ext cx="1609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0" y="0"/>
                <a:ext cx="5159287" cy="3791413"/>
                <a:chOff x="0" y="0"/>
                <a:chExt cx="5159287" cy="3791413"/>
              </a:xfrm>
            </p:grpSpPr>
            <p:cxnSp>
              <p:nvCxnSpPr>
                <p:cNvPr id="40" name="Straight Connector 39"/>
                <p:cNvCxnSpPr/>
                <p:nvPr/>
              </p:nvCxnSpPr>
              <p:spPr>
                <a:xfrm>
                  <a:off x="4252823" y="362309"/>
                  <a:ext cx="0" cy="2187245"/>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0" y="0"/>
                  <a:ext cx="5159287" cy="3791413"/>
                  <a:chOff x="0" y="0"/>
                  <a:chExt cx="5159287" cy="3791413"/>
                </a:xfrm>
              </p:grpSpPr>
              <p:sp>
                <p:nvSpPr>
                  <p:cNvPr id="43" name="Text Box 5"/>
                  <p:cNvSpPr txBox="1"/>
                  <p:nvPr/>
                </p:nvSpPr>
                <p:spPr>
                  <a:xfrm>
                    <a:off x="4408098" y="923026"/>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CN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4" name="Text Box 13"/>
                  <p:cNvSpPr txBox="1"/>
                  <p:nvPr/>
                </p:nvSpPr>
                <p:spPr>
                  <a:xfrm>
                    <a:off x="4399472" y="1708030"/>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TIN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5" name="Text Box 14"/>
                  <p:cNvSpPr txBox="1"/>
                  <p:nvPr/>
                </p:nvSpPr>
                <p:spPr>
                  <a:xfrm>
                    <a:off x="0" y="1311215"/>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NT</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6" name="Text Box 1"/>
                  <p:cNvSpPr txBox="1"/>
                  <p:nvPr/>
                </p:nvSpPr>
                <p:spPr>
                  <a:xfrm>
                    <a:off x="4399472" y="120770"/>
                    <a:ext cx="66568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TOÁN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7" name="Text Box 11"/>
                  <p:cNvSpPr txBox="1"/>
                  <p:nvPr/>
                </p:nvSpPr>
                <p:spPr>
                  <a:xfrm>
                    <a:off x="1181819" y="103517"/>
                    <a:ext cx="66568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VĂN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8" name="Text Box 12"/>
                  <p:cNvSpPr txBox="1"/>
                  <p:nvPr/>
                </p:nvSpPr>
                <p:spPr>
                  <a:xfrm>
                    <a:off x="17253" y="77638"/>
                    <a:ext cx="66568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NN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49" name="Text Box 19"/>
                  <p:cNvSpPr txBox="1"/>
                  <p:nvPr/>
                </p:nvSpPr>
                <p:spPr>
                  <a:xfrm>
                    <a:off x="8627" y="1958196"/>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GDTC</a:t>
                    </a:r>
                    <a:endParaRPr lang="en-US">
                      <a:effectLst/>
                      <a:latin typeface="Arial" panose="020B0604020202020204" pitchFamily="34" charset="0"/>
                      <a:ea typeface="Calibri" panose="020F0502020204030204" pitchFamily="34" charset="0"/>
                      <a:cs typeface="Arial" panose="020B0604020202020204" pitchFamily="34" charset="0"/>
                    </a:endParaRPr>
                  </a:p>
                </p:txBody>
              </p:sp>
              <p:grpSp>
                <p:nvGrpSpPr>
                  <p:cNvPr id="50" name="Group 49"/>
                  <p:cNvGrpSpPr/>
                  <p:nvPr/>
                </p:nvGrpSpPr>
                <p:grpSpPr>
                  <a:xfrm>
                    <a:off x="2769080" y="0"/>
                    <a:ext cx="1360170" cy="2303831"/>
                    <a:chOff x="0" y="0"/>
                    <a:chExt cx="1360170" cy="2303831"/>
                  </a:xfrm>
                </p:grpSpPr>
                <p:sp>
                  <p:nvSpPr>
                    <p:cNvPr id="63" name="Text Box 2"/>
                    <p:cNvSpPr txBox="1"/>
                    <p:nvPr/>
                  </p:nvSpPr>
                  <p:spPr>
                    <a:xfrm>
                      <a:off x="343815" y="117043"/>
                      <a:ext cx="67299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LÝ</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64" name="Text Box 3"/>
                    <p:cNvSpPr txBox="1"/>
                    <p:nvPr/>
                  </p:nvSpPr>
                  <p:spPr>
                    <a:xfrm>
                      <a:off x="343815" y="892454"/>
                      <a:ext cx="680313"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HÓA</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65" name="Text Box 4"/>
                    <p:cNvSpPr txBox="1"/>
                    <p:nvPr/>
                  </p:nvSpPr>
                  <p:spPr>
                    <a:xfrm>
                      <a:off x="358445" y="1616659"/>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SINH</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66" name="Rectangle 65"/>
                    <p:cNvSpPr/>
                    <p:nvPr/>
                  </p:nvSpPr>
                  <p:spPr>
                    <a:xfrm>
                      <a:off x="0" y="0"/>
                      <a:ext cx="1360170" cy="230383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grpSp>
              <p:sp>
                <p:nvSpPr>
                  <p:cNvPr id="51" name="Text Box 16"/>
                  <p:cNvSpPr txBox="1"/>
                  <p:nvPr/>
                </p:nvSpPr>
                <p:spPr>
                  <a:xfrm>
                    <a:off x="1130061" y="871268"/>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SỬ</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2" name="Text Box 17"/>
                  <p:cNvSpPr txBox="1"/>
                  <p:nvPr/>
                </p:nvSpPr>
                <p:spPr>
                  <a:xfrm>
                    <a:off x="1173193" y="1682151"/>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ĐỊA</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3" name="Text Box 18"/>
                  <p:cNvSpPr txBox="1"/>
                  <p:nvPr/>
                </p:nvSpPr>
                <p:spPr>
                  <a:xfrm>
                    <a:off x="0" y="715992"/>
                    <a:ext cx="687628" cy="4311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GDCD</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4" name="Rectangle 53"/>
                  <p:cNvSpPr/>
                  <p:nvPr/>
                </p:nvSpPr>
                <p:spPr>
                  <a:xfrm>
                    <a:off x="871268" y="698740"/>
                    <a:ext cx="1360170" cy="157274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panose="020B0604020202020204" pitchFamily="34" charset="0"/>
                      <a:cs typeface="Arial" panose="020B0604020202020204" pitchFamily="34" charset="0"/>
                    </a:endParaRPr>
                  </a:p>
                </p:txBody>
              </p:sp>
              <p:sp>
                <p:nvSpPr>
                  <p:cNvPr id="55" name="Text Box 26"/>
                  <p:cNvSpPr txBox="1"/>
                  <p:nvPr/>
                </p:nvSpPr>
                <p:spPr>
                  <a:xfrm>
                    <a:off x="2708695" y="2544792"/>
                    <a:ext cx="2450592" cy="50419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THLM (STEM)</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56" name="Text Box 28"/>
                  <p:cNvSpPr txBox="1"/>
                  <p:nvPr/>
                </p:nvSpPr>
                <p:spPr>
                  <a:xfrm>
                    <a:off x="34506" y="2544792"/>
                    <a:ext cx="2201418" cy="50419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THLM</a:t>
                    </a:r>
                    <a:endParaRPr lang="en-US">
                      <a:effectLst/>
                      <a:latin typeface="Arial" panose="020B0604020202020204" pitchFamily="34" charset="0"/>
                      <a:ea typeface="Calibri" panose="020F0502020204030204" pitchFamily="34" charset="0"/>
                      <a:cs typeface="Arial" panose="020B0604020202020204" pitchFamily="34" charset="0"/>
                    </a:endParaRPr>
                  </a:p>
                </p:txBody>
              </p:sp>
              <p:cxnSp>
                <p:nvCxnSpPr>
                  <p:cNvPr id="57" name="Straight Connector 56"/>
                  <p:cNvCxnSpPr/>
                  <p:nvPr/>
                </p:nvCxnSpPr>
                <p:spPr>
                  <a:xfrm>
                    <a:off x="4753155" y="1354347"/>
                    <a:ext cx="7315" cy="358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149306" y="1181819"/>
                    <a:ext cx="277699" cy="7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018581" y="327804"/>
                    <a:ext cx="7315" cy="2223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37427" y="319177"/>
                    <a:ext cx="190754" cy="7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Box 43"/>
                  <p:cNvSpPr txBox="1"/>
                  <p:nvPr/>
                </p:nvSpPr>
                <p:spPr>
                  <a:xfrm>
                    <a:off x="8627" y="3286664"/>
                    <a:ext cx="5149774" cy="5047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600"/>
                      </a:spcBef>
                      <a:spcAft>
                        <a:spcPts val="600"/>
                      </a:spcAft>
                    </a:pPr>
                    <a:r>
                      <a:rPr lang="en-US" b="1">
                        <a:effectLst/>
                        <a:latin typeface="Arial" panose="020B0604020202020204" pitchFamily="34" charset="0"/>
                        <a:ea typeface="Calibri" panose="020F0502020204030204" pitchFamily="34" charset="0"/>
                        <a:cs typeface="Arial" panose="020B0604020202020204" pitchFamily="34" charset="0"/>
                      </a:rPr>
                      <a:t>HOẠT ĐỘNG TRẢI NGHIỆM, HƯỚNG NGHIỆP</a:t>
                    </a:r>
                    <a:endParaRPr lang="en-US">
                      <a:effectLst/>
                      <a:latin typeface="Arial" panose="020B0604020202020204" pitchFamily="34" charset="0"/>
                      <a:ea typeface="Calibri" panose="020F0502020204030204" pitchFamily="34" charset="0"/>
                      <a:cs typeface="Arial" panose="020B0604020202020204" pitchFamily="34" charset="0"/>
                    </a:endParaRPr>
                  </a:p>
                </p:txBody>
              </p:sp>
              <p:cxnSp>
                <p:nvCxnSpPr>
                  <p:cNvPr id="62" name="Straight Arrow Connector 61"/>
                  <p:cNvCxnSpPr/>
                  <p:nvPr/>
                </p:nvCxnSpPr>
                <p:spPr>
                  <a:xfrm flipH="1">
                    <a:off x="802257" y="327804"/>
                    <a:ext cx="6985" cy="22237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672861" y="327804"/>
                  <a:ext cx="504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6" name="Straight Arrow Connector 35"/>
            <p:cNvCxnSpPr/>
            <p:nvPr/>
          </p:nvCxnSpPr>
          <p:spPr>
            <a:xfrm>
              <a:off x="1138687" y="3045125"/>
              <a:ext cx="0" cy="249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950898" y="3053751"/>
              <a:ext cx="0" cy="249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1827228" y="447215"/>
            <a:ext cx="9378778" cy="523220"/>
          </a:xfrm>
          <a:prstGeom prst="rect">
            <a:avLst/>
          </a:prstGeom>
          <a:noFill/>
        </p:spPr>
        <p:txBody>
          <a:bodyPr wrap="square" rtlCol="0">
            <a:spAutoFit/>
          </a:bodyPr>
          <a:lstStyle/>
          <a:p>
            <a:r>
              <a:rPr lang="en-US" sz="2800" b="1">
                <a:solidFill>
                  <a:srgbClr val="FF0000"/>
                </a:solidFill>
                <a:latin typeface="Arial" panose="020B0604020202020204" pitchFamily="34" charset="0"/>
                <a:cs typeface="Arial" panose="020B0604020202020204" pitchFamily="34" charset="0"/>
              </a:rPr>
              <a:t>XÂY DỰNG KẾ HOẠCH GIÁO DỤC NHÀ TRƯỜNG</a:t>
            </a:r>
          </a:p>
        </p:txBody>
      </p:sp>
    </p:spTree>
    <p:extLst>
      <p:ext uri="{BB962C8B-B14F-4D97-AF65-F5344CB8AC3E}">
        <p14:creationId xmlns:p14="http://schemas.microsoft.com/office/powerpoint/2010/main" val="33940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706272"/>
          </a:xfrm>
        </p:spPr>
        <p:txBody>
          <a:bodyPr>
            <a:normAutofit/>
          </a:bodyPr>
          <a:lstStyle/>
          <a:p>
            <a:r>
              <a:rPr lang="en-US" dirty="0" err="1">
                <a:solidFill>
                  <a:srgbClr val="FF0000"/>
                </a:solidFill>
              </a:rPr>
              <a:t>Sinh</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tổ</a:t>
            </a:r>
            <a:r>
              <a:rPr lang="en-US" dirty="0">
                <a:solidFill>
                  <a:srgbClr val="FF0000"/>
                </a:solidFill>
              </a:rPr>
              <a:t>/</a:t>
            </a:r>
            <a:r>
              <a:rPr lang="en-US" dirty="0" err="1">
                <a:solidFill>
                  <a:srgbClr val="FF0000"/>
                </a:solidFill>
              </a:rPr>
              <a:t>nhóm</a:t>
            </a:r>
            <a:r>
              <a:rPr lang="en-US" dirty="0">
                <a:solidFill>
                  <a:srgbClr val="FF0000"/>
                </a:solidFill>
              </a:rPr>
              <a:t> </a:t>
            </a:r>
            <a:r>
              <a:rPr lang="en-US" dirty="0" err="1">
                <a:solidFill>
                  <a:srgbClr val="FF0000"/>
                </a:solidFill>
              </a:rPr>
              <a:t>chuyên</a:t>
            </a:r>
            <a:r>
              <a:rPr lang="en-US" dirty="0">
                <a:solidFill>
                  <a:srgbClr val="FF0000"/>
                </a:solidFill>
              </a:rPr>
              <a:t> </a:t>
            </a:r>
            <a:r>
              <a:rPr lang="en-US" dirty="0" err="1">
                <a:solidFill>
                  <a:srgbClr val="FF0000"/>
                </a:solidFill>
              </a:rPr>
              <a:t>môn</a:t>
            </a:r>
            <a:r>
              <a:rPr lang="en-US" dirty="0">
                <a:solidFill>
                  <a:srgbClr val="FF0000"/>
                </a:solidFill>
              </a:rPr>
              <a:t> </a:t>
            </a:r>
            <a:r>
              <a:rPr lang="en-US" dirty="0" err="1">
                <a:solidFill>
                  <a:srgbClr val="FF0000"/>
                </a:solidFill>
              </a:rPr>
              <a:t>về</a:t>
            </a:r>
            <a:r>
              <a:rPr lang="en-US" dirty="0">
                <a:solidFill>
                  <a:srgbClr val="FF0000"/>
                </a:solidFill>
              </a:rPr>
              <a:t> </a:t>
            </a:r>
            <a:r>
              <a:rPr lang="en-US" dirty="0" err="1">
                <a:solidFill>
                  <a:srgbClr val="FF0000"/>
                </a:solidFill>
              </a:rPr>
              <a:t>đổi</a:t>
            </a:r>
            <a:r>
              <a:rPr lang="en-US" dirty="0">
                <a:solidFill>
                  <a:srgbClr val="FF0000"/>
                </a:solidFill>
              </a:rPr>
              <a:t> </a:t>
            </a:r>
            <a:r>
              <a:rPr lang="en-US" dirty="0" err="1">
                <a:solidFill>
                  <a:srgbClr val="FF0000"/>
                </a:solidFill>
              </a:rPr>
              <a:t>mới</a:t>
            </a:r>
            <a:r>
              <a:rPr lang="en-US" dirty="0">
                <a:solidFill>
                  <a:srgbClr val="FF0000"/>
                </a:solidFill>
              </a:rPr>
              <a:t> </a:t>
            </a:r>
            <a:r>
              <a:rPr lang="en-US" dirty="0" err="1">
                <a:solidFill>
                  <a:srgbClr val="FF0000"/>
                </a:solidFill>
              </a:rPr>
              <a:t>PPDH</a:t>
            </a:r>
            <a:endParaRPr lang="en-US" dirty="0">
              <a:solidFill>
                <a:srgbClr val="FF0000"/>
              </a:solidFill>
            </a:endParaRPr>
          </a:p>
        </p:txBody>
      </p:sp>
      <p:sp>
        <p:nvSpPr>
          <p:cNvPr id="3" name="Content Placeholder 2"/>
          <p:cNvSpPr>
            <a:spLocks noGrp="1"/>
          </p:cNvSpPr>
          <p:nvPr>
            <p:ph idx="1"/>
          </p:nvPr>
        </p:nvSpPr>
        <p:spPr>
          <a:xfrm>
            <a:off x="1445741" y="1066800"/>
            <a:ext cx="10478033" cy="5506995"/>
          </a:xfrm>
        </p:spPr>
        <p:txBody>
          <a:bodyPr>
            <a:normAutofit fontScale="92500"/>
          </a:bodyPr>
          <a:lstStyle/>
          <a:p>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01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chuẩn</a:t>
            </a:r>
            <a:r>
              <a:rPr lang="en-US" dirty="0">
                <a:solidFill>
                  <a:schemeClr val="tx1"/>
                </a:solidFill>
              </a:rPr>
              <a:t> </a:t>
            </a:r>
            <a:r>
              <a:rPr lang="en-US" dirty="0" err="1">
                <a:solidFill>
                  <a:schemeClr val="tx1"/>
                </a:solidFill>
              </a:rPr>
              <a:t>bị</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đưa</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chuyên</a:t>
            </a:r>
            <a:r>
              <a:rPr lang="en-US" dirty="0">
                <a:solidFill>
                  <a:schemeClr val="tx1"/>
                </a:solidFill>
              </a:rPr>
              <a:t> </a:t>
            </a:r>
            <a:r>
              <a:rPr lang="en-US" dirty="0" err="1">
                <a:solidFill>
                  <a:schemeClr val="tx1"/>
                </a:solidFill>
              </a:rPr>
              <a:t>môn</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a:t>
            </a:r>
          </a:p>
          <a:p>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chuẩn</a:t>
            </a:r>
            <a:r>
              <a:rPr lang="en-US" dirty="0">
                <a:solidFill>
                  <a:schemeClr val="tx1"/>
                </a:solidFill>
              </a:rPr>
              <a:t> </a:t>
            </a:r>
            <a:r>
              <a:rPr lang="en-US" dirty="0" err="1">
                <a:solidFill>
                  <a:schemeClr val="tx1"/>
                </a:solidFill>
              </a:rPr>
              <a:t>bị</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bày</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trước</a:t>
            </a:r>
            <a:r>
              <a:rPr lang="en-US" dirty="0">
                <a:solidFill>
                  <a:schemeClr val="tx1"/>
                </a:solidFill>
              </a:rPr>
              <a:t> </a:t>
            </a:r>
            <a:r>
              <a:rPr lang="en-US" dirty="0" err="1">
                <a:solidFill>
                  <a:schemeClr val="tx1"/>
                </a:solidFill>
              </a:rPr>
              <a:t>toàn</a:t>
            </a:r>
            <a:r>
              <a:rPr lang="en-US" dirty="0">
                <a:solidFill>
                  <a:schemeClr val="tx1"/>
                </a:solidFill>
              </a:rPr>
              <a:t> </a:t>
            </a:r>
            <a:r>
              <a:rPr lang="en-US" dirty="0" err="1">
                <a:solidFill>
                  <a:schemeClr val="tx1"/>
                </a:solidFill>
              </a:rPr>
              <a:t>thể</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tổ</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nêu</a:t>
            </a:r>
            <a:r>
              <a:rPr lang="en-US" dirty="0">
                <a:solidFill>
                  <a:schemeClr val="tx1"/>
                </a:solidFill>
              </a:rPr>
              <a:t> </a:t>
            </a:r>
            <a:r>
              <a:rPr lang="en-US" dirty="0" err="1">
                <a:solidFill>
                  <a:schemeClr val="tx1"/>
                </a:solidFill>
              </a:rPr>
              <a:t>rõ</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mấy</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a:t>
            </a:r>
            <a:endParaRPr lang="en-US" dirty="0">
              <a:solidFill>
                <a:srgbClr val="FF0000"/>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Mỗi</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nêu</a:t>
            </a:r>
            <a:r>
              <a:rPr lang="en-US" dirty="0">
                <a:solidFill>
                  <a:srgbClr val="0000FF"/>
                </a:solidFill>
              </a:rPr>
              <a:t> </a:t>
            </a:r>
            <a:r>
              <a:rPr lang="en-US" dirty="0" err="1">
                <a:solidFill>
                  <a:srgbClr val="0000FF"/>
                </a:solidFill>
              </a:rPr>
              <a:t>rõ</a:t>
            </a:r>
            <a:r>
              <a:rPr lang="en-US" dirty="0">
                <a:solidFill>
                  <a:srgbClr val="0000FF"/>
                </a:solidFill>
              </a:rPr>
              <a:t>: </a:t>
            </a:r>
            <a:r>
              <a:rPr lang="en-US" dirty="0" err="1">
                <a:solidFill>
                  <a:schemeClr val="tx1"/>
                </a:solidFill>
              </a:rPr>
              <a:t>Mục</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kiến</a:t>
            </a:r>
            <a:r>
              <a:rPr lang="en-US" dirty="0">
                <a:solidFill>
                  <a:schemeClr val="tx1"/>
                </a:solidFill>
              </a:rPr>
              <a:t> </a:t>
            </a:r>
            <a:r>
              <a:rPr lang="en-US" dirty="0" err="1">
                <a:solidFill>
                  <a:schemeClr val="tx1"/>
                </a:solidFill>
              </a:rPr>
              <a:t>sản</a:t>
            </a:r>
            <a:r>
              <a:rPr lang="en-US" dirty="0">
                <a:solidFill>
                  <a:schemeClr val="tx1"/>
                </a:solidFill>
              </a:rPr>
              <a:t> </a:t>
            </a:r>
            <a:r>
              <a:rPr lang="en-US" dirty="0" err="1">
                <a:solidFill>
                  <a:schemeClr val="tx1"/>
                </a:solidFill>
              </a:rPr>
              <a:t>phẩm</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Cách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a:t>
            </a:r>
          </a:p>
          <a:p>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từng</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bổ</a:t>
            </a:r>
            <a:r>
              <a:rPr lang="en-US" dirty="0">
                <a:solidFill>
                  <a:schemeClr val="tx1"/>
                </a:solidFill>
              </a:rPr>
              <a:t> sung, </a:t>
            </a:r>
            <a:r>
              <a:rPr lang="en-US" dirty="0" err="1">
                <a:solidFill>
                  <a:schemeClr val="tx1"/>
                </a:solidFill>
              </a:rPr>
              <a:t>hoàn</a:t>
            </a:r>
            <a:r>
              <a:rPr lang="en-US" dirty="0">
                <a:solidFill>
                  <a:schemeClr val="tx1"/>
                </a:solidFill>
              </a:rPr>
              <a:t> </a:t>
            </a:r>
            <a:r>
              <a:rPr lang="en-US" dirty="0" err="1">
                <a:solidFill>
                  <a:schemeClr val="tx1"/>
                </a:solidFill>
              </a:rPr>
              <a:t>thiện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về</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Mục</a:t>
            </a:r>
            <a:r>
              <a:rPr lang="en-US" dirty="0">
                <a:solidFill>
                  <a:srgbClr val="0000FF"/>
                </a:solidFill>
              </a:rPr>
              <a:t> </a:t>
            </a:r>
            <a:r>
              <a:rPr lang="en-US" dirty="0" err="1">
                <a:solidFill>
                  <a:srgbClr val="0000FF"/>
                </a:solidFill>
              </a:rPr>
              <a:t>tiêu</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chemeClr val="tx1"/>
                </a:solidFill>
              </a:rPr>
              <a:t>thông</a:t>
            </a:r>
            <a:r>
              <a:rPr lang="en-US" dirty="0">
                <a:solidFill>
                  <a:schemeClr val="tx1"/>
                </a:solidFill>
              </a:rPr>
              <a:t> tin,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kỹ</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lực</a:t>
            </a:r>
            <a:endParaRPr lang="en-US" dirty="0">
              <a:solidFill>
                <a:schemeClr val="tx1"/>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Nội</a:t>
            </a:r>
            <a:r>
              <a:rPr lang="en-US" dirty="0">
                <a:solidFill>
                  <a:srgbClr val="0000FF"/>
                </a:solidFill>
              </a:rPr>
              <a:t> dung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a:t>
            </a:r>
            <a:r>
              <a:rPr lang="en-US" dirty="0">
                <a:solidFill>
                  <a:schemeClr val="tx1"/>
                </a:solidFill>
              </a:rPr>
              <a:t> </a:t>
            </a:r>
            <a:r>
              <a:rPr lang="en-US" dirty="0" err="1">
                <a:solidFill>
                  <a:schemeClr val="tx1"/>
                </a:solidFill>
              </a:rPr>
              <a:t>mô</a:t>
            </a:r>
            <a:r>
              <a:rPr lang="en-US" dirty="0">
                <a:solidFill>
                  <a:schemeClr val="tx1"/>
                </a:solidFill>
              </a:rPr>
              <a:t> </a:t>
            </a:r>
            <a:r>
              <a:rPr lang="en-US" dirty="0" err="1">
                <a:solidFill>
                  <a:schemeClr val="tx1"/>
                </a:solidFill>
              </a:rPr>
              <a:t>tả</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phải</a:t>
            </a:r>
            <a:r>
              <a:rPr lang="en-US" dirty="0">
                <a:solidFill>
                  <a:schemeClr val="tx1"/>
                </a:solidFill>
              </a:rPr>
              <a:t> </a:t>
            </a:r>
            <a:r>
              <a:rPr lang="en-US" dirty="0" err="1">
                <a:solidFill>
                  <a:schemeClr val="tx1"/>
                </a:solidFill>
              </a:rPr>
              <a:t>đọc</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nhìn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gì</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Dự</a:t>
            </a:r>
            <a:r>
              <a:rPr lang="en-US" dirty="0">
                <a:solidFill>
                  <a:srgbClr val="0000FF"/>
                </a:solidFill>
              </a:rPr>
              <a:t> </a:t>
            </a:r>
            <a:r>
              <a:rPr lang="en-US" dirty="0" err="1">
                <a:solidFill>
                  <a:srgbClr val="0000FF"/>
                </a:solidFill>
              </a:rPr>
              <a:t>kiến</a:t>
            </a:r>
            <a:r>
              <a:rPr lang="en-US" dirty="0">
                <a:solidFill>
                  <a:srgbClr val="0000FF"/>
                </a:solidFill>
              </a:rPr>
              <a:t> </a:t>
            </a:r>
            <a:r>
              <a:rPr lang="en-US" dirty="0" err="1">
                <a:solidFill>
                  <a:srgbClr val="0000FF"/>
                </a:solidFill>
              </a:rPr>
              <a:t>sản</a:t>
            </a:r>
            <a:r>
              <a:rPr lang="en-US" dirty="0">
                <a:solidFill>
                  <a:srgbClr val="0000FF"/>
                </a:solidFill>
              </a:rPr>
              <a:t> </a:t>
            </a:r>
            <a:r>
              <a:rPr lang="en-US" dirty="0" err="1">
                <a:solidFill>
                  <a:srgbClr val="0000FF"/>
                </a:solidFill>
              </a:rPr>
              <a:t>phẩm</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sinh</a:t>
            </a:r>
            <a:r>
              <a:rPr lang="en-US" dirty="0">
                <a:solidFill>
                  <a:srgbClr val="0000FF"/>
                </a:solidFill>
              </a:rPr>
              <a:t>: </a:t>
            </a:r>
            <a:r>
              <a:rPr lang="en-US" dirty="0" err="1">
                <a:solidFill>
                  <a:schemeClr val="tx1"/>
                </a:solidFill>
              </a:rPr>
              <a:t>các</a:t>
            </a:r>
            <a:r>
              <a:rPr lang="en-US" dirty="0">
                <a:solidFill>
                  <a:schemeClr val="tx1"/>
                </a:solidFill>
              </a:rPr>
              <a:t> </a:t>
            </a:r>
            <a:r>
              <a:rPr lang="en-US" dirty="0" err="1">
                <a:solidFill>
                  <a:schemeClr val="tx1"/>
                </a:solidFill>
              </a:rPr>
              <a:t>mức</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hoàn</a:t>
            </a:r>
            <a:r>
              <a:rPr lang="en-US" dirty="0">
                <a:solidFill>
                  <a:schemeClr val="tx1"/>
                </a:solidFill>
              </a:rPr>
              <a:t> </a:t>
            </a:r>
            <a:r>
              <a:rPr lang="en-US" dirty="0" err="1">
                <a:solidFill>
                  <a:schemeClr val="tx1"/>
                </a:solidFill>
              </a:rPr>
              <a:t>thành</a:t>
            </a:r>
            <a:endParaRPr lang="en-US" dirty="0">
              <a:solidFill>
                <a:schemeClr val="tx1"/>
              </a:solidFill>
            </a:endParaRPr>
          </a:p>
          <a:p>
            <a:pPr marL="0" indent="0">
              <a:buNone/>
            </a:pPr>
            <a:r>
              <a:rPr lang="en-US" dirty="0">
                <a:solidFill>
                  <a:schemeClr val="tx1"/>
                </a:solidFill>
              </a:rPr>
              <a:t>	</a:t>
            </a:r>
            <a:r>
              <a:rPr lang="en-US" dirty="0">
                <a:solidFill>
                  <a:srgbClr val="0000FF"/>
                </a:solidFill>
              </a:rPr>
              <a:t>- </a:t>
            </a:r>
            <a:r>
              <a:rPr lang="en-US" dirty="0" err="1">
                <a:solidFill>
                  <a:srgbClr val="0000FF"/>
                </a:solidFill>
              </a:rPr>
              <a:t>Cách</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tổ</a:t>
            </a:r>
            <a:r>
              <a:rPr lang="en-US" dirty="0">
                <a:solidFill>
                  <a:srgbClr val="0000FF"/>
                </a:solidFill>
              </a:rPr>
              <a:t> </a:t>
            </a:r>
            <a:r>
              <a:rPr lang="en-US" dirty="0" err="1">
                <a:solidFill>
                  <a:srgbClr val="0000FF"/>
                </a:solidFill>
              </a:rPr>
              <a:t>chức</a:t>
            </a:r>
            <a:r>
              <a:rPr lang="en-US" dirty="0">
                <a:solidFill>
                  <a:srgbClr val="0000FF"/>
                </a:solidFill>
              </a:rPr>
              <a:t> </a:t>
            </a:r>
            <a:r>
              <a:rPr lang="en-US" dirty="0" err="1">
                <a:solidFill>
                  <a:srgbClr val="0000FF"/>
                </a:solidFill>
              </a:rPr>
              <a:t>hoạt</a:t>
            </a:r>
            <a:r>
              <a:rPr lang="en-US" dirty="0">
                <a:solidFill>
                  <a:srgbClr val="0000FF"/>
                </a:solidFill>
              </a:rPr>
              <a:t> </a:t>
            </a:r>
            <a:r>
              <a:rPr lang="en-US" dirty="0" err="1">
                <a:solidFill>
                  <a:srgbClr val="0000FF"/>
                </a:solidFill>
              </a:rPr>
              <a:t>động</a:t>
            </a:r>
            <a:r>
              <a:rPr lang="en-US" dirty="0">
                <a:solidFill>
                  <a:srgbClr val="0000FF"/>
                </a:solidFill>
              </a:rPr>
              <a:t>: 4 </a:t>
            </a:r>
            <a:r>
              <a:rPr lang="en-US" dirty="0" err="1">
                <a:solidFill>
                  <a:srgbClr val="0000FF"/>
                </a:solidFill>
              </a:rPr>
              <a:t>bước</a:t>
            </a:r>
            <a:r>
              <a:rPr lang="en-US" dirty="0">
                <a:solidFill>
                  <a:srgbClr val="0000FF"/>
                </a:solidFill>
              </a:rPr>
              <a:t> (</a:t>
            </a:r>
            <a:r>
              <a:rPr lang="en-US" dirty="0" err="1">
                <a:solidFill>
                  <a:schemeClr val="tx1"/>
                </a:solidFill>
              </a:rPr>
              <a:t>Giao</a:t>
            </a:r>
            <a:r>
              <a:rPr lang="en-US" dirty="0">
                <a:solidFill>
                  <a:schemeClr val="tx1"/>
                </a:solidFill>
              </a:rPr>
              <a:t> NV, HS </a:t>
            </a:r>
            <a:r>
              <a:rPr lang="en-US" dirty="0" err="1">
                <a:solidFill>
                  <a:schemeClr val="tx1"/>
                </a:solidFill>
              </a:rPr>
              <a:t>làm</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Kết</a:t>
            </a:r>
            <a:r>
              <a:rPr lang="en-US" dirty="0">
                <a:solidFill>
                  <a:schemeClr val="tx1"/>
                </a:solidFill>
              </a:rPr>
              <a:t> </a:t>
            </a:r>
            <a:r>
              <a:rPr lang="en-US" dirty="0" err="1">
                <a:solidFill>
                  <a:schemeClr val="tx1"/>
                </a:solidFill>
              </a:rPr>
              <a:t>luận</a:t>
            </a:r>
            <a:r>
              <a:rPr lang="en-US" dirty="0">
                <a:solidFill>
                  <a:schemeClr val="tx1"/>
                </a:solidFill>
              </a:rPr>
              <a:t>)</a:t>
            </a:r>
          </a:p>
        </p:txBody>
      </p:sp>
    </p:spTree>
    <p:extLst>
      <p:ext uri="{BB962C8B-B14F-4D97-AF65-F5344CB8AC3E}">
        <p14:creationId xmlns:p14="http://schemas.microsoft.com/office/powerpoint/2010/main" val="33189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678563"/>
          </a:xfrm>
        </p:spPr>
        <p:txBody>
          <a:bodyPr>
            <a:normAutofit/>
          </a:bodyPr>
          <a:lstStyle/>
          <a:p>
            <a:r>
              <a:rPr lang="en-US" dirty="0" err="1">
                <a:solidFill>
                  <a:srgbClr val="FF0000"/>
                </a:solidFill>
              </a:rPr>
              <a:t>Dự</a:t>
            </a:r>
            <a:r>
              <a:rPr lang="en-US" dirty="0">
                <a:solidFill>
                  <a:srgbClr val="FF0000"/>
                </a:solidFill>
              </a:rPr>
              <a:t> </a:t>
            </a:r>
            <a:r>
              <a:rPr lang="en-US" dirty="0" err="1">
                <a:solidFill>
                  <a:srgbClr val="FF0000"/>
                </a:solidFill>
              </a:rPr>
              <a:t>giờ</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sát</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sinh</a:t>
            </a:r>
            <a:endParaRPr lang="en-US" dirty="0">
              <a:solidFill>
                <a:srgbClr val="FF0000"/>
              </a:solidFill>
            </a:endParaRPr>
          </a:p>
        </p:txBody>
      </p:sp>
      <p:sp>
        <p:nvSpPr>
          <p:cNvPr id="3" name="Content Placeholder 2"/>
          <p:cNvSpPr>
            <a:spLocks noGrp="1"/>
          </p:cNvSpPr>
          <p:nvPr>
            <p:ph idx="1"/>
          </p:nvPr>
        </p:nvSpPr>
        <p:spPr>
          <a:xfrm>
            <a:off x="1470455" y="1000897"/>
            <a:ext cx="10453320" cy="5622325"/>
          </a:xfrm>
        </p:spPr>
        <p:txBody>
          <a:bodyPr>
            <a:normAutofit/>
          </a:bodyPr>
          <a:lstStyle/>
          <a:p>
            <a:r>
              <a:rPr lang="en-US" sz="2600" dirty="0" err="1">
                <a:solidFill>
                  <a:srgbClr val="0000FF"/>
                </a:solidFill>
              </a:rPr>
              <a:t>Vị</a:t>
            </a:r>
            <a:r>
              <a:rPr lang="en-US" sz="2600" dirty="0">
                <a:solidFill>
                  <a:srgbClr val="0000FF"/>
                </a:solidFill>
              </a:rPr>
              <a:t> </a:t>
            </a:r>
            <a:r>
              <a:rPr lang="en-US" sz="2600" dirty="0" err="1">
                <a:solidFill>
                  <a:srgbClr val="0000FF"/>
                </a:solidFill>
              </a:rPr>
              <a:t>trí</a:t>
            </a:r>
            <a:r>
              <a:rPr lang="en-US" sz="2600" dirty="0">
                <a:solidFill>
                  <a:srgbClr val="0000FF"/>
                </a:solidFill>
              </a:rPr>
              <a:t> </a:t>
            </a:r>
            <a:r>
              <a:rPr lang="en-US" sz="2600" dirty="0" err="1">
                <a:solidFill>
                  <a:srgbClr val="0000FF"/>
                </a:solidFill>
              </a:rPr>
              <a:t>đứng</a:t>
            </a:r>
            <a:r>
              <a:rPr lang="en-US" sz="2600" dirty="0">
                <a:solidFill>
                  <a:srgbClr val="0000FF"/>
                </a:solidFill>
              </a:rPr>
              <a:t> </a:t>
            </a:r>
            <a:r>
              <a:rPr lang="en-US" sz="2600" dirty="0" err="1">
                <a:solidFill>
                  <a:srgbClr val="0000FF"/>
                </a:solidFill>
              </a:rPr>
              <a:t>quan</a:t>
            </a:r>
            <a:r>
              <a:rPr lang="en-US" sz="2600" dirty="0">
                <a:solidFill>
                  <a:srgbClr val="0000FF"/>
                </a:solidFill>
              </a:rPr>
              <a:t> </a:t>
            </a:r>
            <a:r>
              <a:rPr lang="en-US" sz="2600" dirty="0" err="1">
                <a:solidFill>
                  <a:srgbClr val="0000FF"/>
                </a:solidFill>
              </a:rPr>
              <a:t>sát</a:t>
            </a:r>
            <a:r>
              <a:rPr lang="en-US" sz="2600" dirty="0">
                <a:solidFill>
                  <a:srgbClr val="0000FF"/>
                </a:solidFill>
              </a:rPr>
              <a:t>: </a:t>
            </a:r>
            <a:r>
              <a:rPr lang="en-US" sz="2600" dirty="0" err="1">
                <a:solidFill>
                  <a:schemeClr val="tx1"/>
                </a:solidFill>
              </a:rPr>
              <a:t>thuận</a:t>
            </a:r>
            <a:r>
              <a:rPr lang="en-US" sz="2600" dirty="0">
                <a:solidFill>
                  <a:schemeClr val="tx1"/>
                </a:solidFill>
              </a:rPr>
              <a:t> </a:t>
            </a:r>
            <a:r>
              <a:rPr lang="en-US" sz="2600" dirty="0" err="1">
                <a:solidFill>
                  <a:schemeClr val="tx1"/>
                </a:solidFill>
              </a:rPr>
              <a:t>tiện</a:t>
            </a:r>
            <a:r>
              <a:rPr lang="en-US" sz="2600" dirty="0">
                <a:solidFill>
                  <a:schemeClr val="tx1"/>
                </a:solidFill>
              </a:rPr>
              <a:t> </a:t>
            </a:r>
            <a:r>
              <a:rPr lang="en-US" sz="2600" dirty="0" err="1">
                <a:solidFill>
                  <a:schemeClr val="tx1"/>
                </a:solidFill>
              </a:rPr>
              <a:t>cho</a:t>
            </a:r>
            <a:r>
              <a:rPr lang="en-US" sz="2600" dirty="0">
                <a:solidFill>
                  <a:schemeClr val="tx1"/>
                </a:solidFill>
              </a:rPr>
              <a:t> </a:t>
            </a:r>
            <a:r>
              <a:rPr lang="en-US" sz="2600" dirty="0" err="1">
                <a:solidFill>
                  <a:schemeClr val="tx1"/>
                </a:solidFill>
              </a:rPr>
              <a:t>việc</a:t>
            </a:r>
            <a:r>
              <a:rPr lang="en-US" sz="2600" dirty="0">
                <a:solidFill>
                  <a:schemeClr val="tx1"/>
                </a:solidFill>
              </a:rPr>
              <a:t> </a:t>
            </a:r>
            <a:r>
              <a:rPr lang="en-US" sz="2600" dirty="0" err="1">
                <a:solidFill>
                  <a:schemeClr val="tx1"/>
                </a:solidFill>
              </a:rPr>
              <a:t>quan</a:t>
            </a:r>
            <a:r>
              <a:rPr lang="en-US" sz="2600" dirty="0">
                <a:solidFill>
                  <a:schemeClr val="tx1"/>
                </a:solidFill>
              </a:rPr>
              <a:t> </a:t>
            </a:r>
            <a:r>
              <a:rPr lang="en-US" sz="2600" dirty="0" err="1">
                <a:solidFill>
                  <a:schemeClr val="tx1"/>
                </a:solidFill>
              </a:rPr>
              <a:t>sát</a:t>
            </a:r>
            <a:r>
              <a:rPr lang="en-US" sz="2600" dirty="0">
                <a:solidFill>
                  <a:schemeClr val="tx1"/>
                </a:solidFill>
              </a:rPr>
              <a:t> </a:t>
            </a:r>
            <a:r>
              <a:rPr lang="en-US" sz="2600" dirty="0" err="1">
                <a:solidFill>
                  <a:schemeClr val="tx1"/>
                </a:solidFill>
              </a:rPr>
              <a:t>hoạt</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thấy</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nét</a:t>
            </a:r>
            <a:r>
              <a:rPr lang="en-US" sz="2600" dirty="0">
                <a:solidFill>
                  <a:schemeClr val="tx1"/>
                </a:solidFill>
              </a:rPr>
              <a:t> </a:t>
            </a:r>
            <a:r>
              <a:rPr lang="en-US" sz="2600" dirty="0" err="1">
                <a:solidFill>
                  <a:schemeClr val="tx1"/>
                </a:solidFill>
              </a:rPr>
              <a:t>mặt</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nhìn</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vở</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nghe</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thảo</a:t>
            </a:r>
            <a:r>
              <a:rPr lang="en-US" sz="2600" dirty="0">
                <a:solidFill>
                  <a:schemeClr val="tx1"/>
                </a:solidFill>
              </a:rPr>
              <a:t> </a:t>
            </a:r>
            <a:r>
              <a:rPr lang="en-US" sz="2600" dirty="0" err="1">
                <a:solidFill>
                  <a:schemeClr val="tx1"/>
                </a:solidFill>
              </a:rPr>
              <a:t>luận</a:t>
            </a:r>
            <a:r>
              <a:rPr lang="en-US" sz="2600" dirty="0">
                <a:solidFill>
                  <a:schemeClr val="tx1"/>
                </a:solidFill>
              </a:rPr>
              <a:t> </a:t>
            </a:r>
            <a:r>
              <a:rPr lang="en-US" sz="2600" dirty="0" err="1">
                <a:solidFill>
                  <a:schemeClr val="tx1"/>
                </a:solidFill>
              </a:rPr>
              <a:t>với</a:t>
            </a:r>
            <a:r>
              <a:rPr lang="en-US" sz="2600" dirty="0">
                <a:solidFill>
                  <a:schemeClr val="tx1"/>
                </a:solidFill>
              </a:rPr>
              <a:t> </a:t>
            </a:r>
            <a:r>
              <a:rPr lang="en-US" sz="2600" dirty="0" err="1">
                <a:solidFill>
                  <a:schemeClr val="tx1"/>
                </a:solidFill>
              </a:rPr>
              <a:t>nhau</a:t>
            </a:r>
            <a:r>
              <a:rPr lang="en-US" sz="2600" dirty="0">
                <a:solidFill>
                  <a:schemeClr val="tx1"/>
                </a:solidFill>
              </a:rPr>
              <a:t>.</a:t>
            </a:r>
          </a:p>
          <a:p>
            <a:r>
              <a:rPr lang="en-US" sz="2600" dirty="0" err="1">
                <a:solidFill>
                  <a:srgbClr val="0000FF"/>
                </a:solidFill>
              </a:rPr>
              <a:t>Quan</a:t>
            </a:r>
            <a:r>
              <a:rPr lang="en-US" sz="2600" dirty="0">
                <a:solidFill>
                  <a:srgbClr val="0000FF"/>
                </a:solidFill>
              </a:rPr>
              <a:t> </a:t>
            </a:r>
            <a:r>
              <a:rPr lang="en-US" sz="2600" dirty="0" err="1">
                <a:solidFill>
                  <a:srgbClr val="0000FF"/>
                </a:solidFill>
              </a:rPr>
              <a:t>sát</a:t>
            </a:r>
            <a:r>
              <a:rPr lang="en-US" sz="2600" dirty="0">
                <a:solidFill>
                  <a:srgbClr val="0000FF"/>
                </a:solidFill>
              </a:rPr>
              <a:t> </a:t>
            </a:r>
            <a:r>
              <a:rPr lang="en-US" sz="2600" dirty="0" err="1">
                <a:solidFill>
                  <a:srgbClr val="0000FF"/>
                </a:solidFill>
              </a:rPr>
              <a:t>và</a:t>
            </a:r>
            <a:r>
              <a:rPr lang="en-US" sz="2600" dirty="0">
                <a:solidFill>
                  <a:srgbClr val="0000FF"/>
                </a:solidFill>
              </a:rPr>
              <a:t> </a:t>
            </a:r>
            <a:r>
              <a:rPr lang="en-US" sz="2600" dirty="0" err="1">
                <a:solidFill>
                  <a:srgbClr val="0000FF"/>
                </a:solidFill>
              </a:rPr>
              <a:t>ghi</a:t>
            </a:r>
            <a:r>
              <a:rPr lang="en-US" sz="2600" dirty="0">
                <a:solidFill>
                  <a:srgbClr val="0000FF"/>
                </a:solidFill>
              </a:rPr>
              <a:t> </a:t>
            </a:r>
            <a:r>
              <a:rPr lang="en-US" sz="2600" dirty="0" err="1">
                <a:solidFill>
                  <a:srgbClr val="0000FF"/>
                </a:solidFill>
              </a:rPr>
              <a:t>chép</a:t>
            </a:r>
            <a:r>
              <a:rPr lang="en-US" sz="2600" dirty="0">
                <a:solidFill>
                  <a:srgbClr val="0000FF"/>
                </a:solidFill>
              </a:rPr>
              <a:t>:</a:t>
            </a:r>
          </a:p>
          <a:p>
            <a:pPr marL="0" indent="0">
              <a:buNone/>
            </a:pPr>
            <a:r>
              <a:rPr lang="en-US" sz="2600" dirty="0">
                <a:solidFill>
                  <a:schemeClr val="tx1"/>
                </a:solidFill>
              </a:rPr>
              <a:t>	- </a:t>
            </a:r>
            <a:r>
              <a:rPr lang="en-US" sz="2600" dirty="0" err="1">
                <a:solidFill>
                  <a:schemeClr val="tx1"/>
                </a:solidFill>
              </a:rPr>
              <a:t>Hành</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tiếp</a:t>
            </a:r>
            <a:r>
              <a:rPr lang="en-US" sz="2600" dirty="0">
                <a:solidFill>
                  <a:schemeClr val="tx1"/>
                </a:solidFill>
              </a:rPr>
              <a:t> </a:t>
            </a:r>
            <a:r>
              <a:rPr lang="en-US" sz="2600" dirty="0" err="1">
                <a:solidFill>
                  <a:schemeClr val="tx1"/>
                </a:solidFill>
              </a:rPr>
              <a:t>nhận</a:t>
            </a:r>
            <a:r>
              <a:rPr lang="en-US" sz="2600" dirty="0">
                <a:solidFill>
                  <a:schemeClr val="tx1"/>
                </a:solidFill>
              </a:rPr>
              <a:t> </a:t>
            </a:r>
            <a:r>
              <a:rPr lang="en-US" sz="2600" dirty="0" err="1">
                <a:solidFill>
                  <a:schemeClr val="tx1"/>
                </a:solidFill>
              </a:rPr>
              <a:t>nhiệm</a:t>
            </a:r>
            <a:r>
              <a:rPr lang="en-US" sz="2600" dirty="0">
                <a:solidFill>
                  <a:schemeClr val="tx1"/>
                </a:solidFill>
              </a:rPr>
              <a:t> </a:t>
            </a:r>
            <a:r>
              <a:rPr lang="en-US" sz="2600" dirty="0" err="1">
                <a:solidFill>
                  <a:schemeClr val="tx1"/>
                </a:solidFill>
              </a:rPr>
              <a:t>vụ</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như</a:t>
            </a:r>
            <a:r>
              <a:rPr lang="en-US" sz="2600" dirty="0">
                <a:solidFill>
                  <a:schemeClr val="tx1"/>
                </a:solidFill>
              </a:rPr>
              <a:t> </a:t>
            </a:r>
            <a:r>
              <a:rPr lang="en-US" sz="2600" dirty="0" err="1">
                <a:solidFill>
                  <a:schemeClr val="tx1"/>
                </a:solidFill>
              </a:rPr>
              <a:t>thế</a:t>
            </a:r>
            <a:r>
              <a:rPr lang="en-US" sz="2600" dirty="0">
                <a:solidFill>
                  <a:schemeClr val="tx1"/>
                </a:solidFill>
              </a:rPr>
              <a:t> </a:t>
            </a:r>
            <a:r>
              <a:rPr lang="en-US" sz="2600" dirty="0" err="1">
                <a:solidFill>
                  <a:schemeClr val="tx1"/>
                </a:solidFill>
              </a:rPr>
              <a:t>nào</a:t>
            </a:r>
            <a:r>
              <a:rPr lang="en-US" sz="2600" dirty="0">
                <a:solidFill>
                  <a:schemeClr val="tx1"/>
                </a:solidFill>
              </a:rPr>
              <a:t>? </a:t>
            </a:r>
            <a:r>
              <a:rPr lang="en-US" sz="2600" dirty="0" err="1">
                <a:solidFill>
                  <a:schemeClr val="tx1"/>
                </a:solidFill>
              </a:rPr>
              <a:t>Những</a:t>
            </a:r>
            <a:r>
              <a:rPr lang="en-US" sz="2600" dirty="0">
                <a:solidFill>
                  <a:schemeClr val="tx1"/>
                </a:solidFill>
              </a:rPr>
              <a:t> </a:t>
            </a:r>
            <a:r>
              <a:rPr lang="en-US" sz="2600" dirty="0" err="1">
                <a:solidFill>
                  <a:schemeClr val="tx1"/>
                </a:solidFill>
              </a:rPr>
              <a:t>biểu</a:t>
            </a:r>
            <a:r>
              <a:rPr lang="en-US" sz="2600" dirty="0">
                <a:solidFill>
                  <a:schemeClr val="tx1"/>
                </a:solidFill>
              </a:rPr>
              <a:t> </a:t>
            </a:r>
            <a:r>
              <a:rPr lang="en-US" sz="2600" dirty="0" err="1">
                <a:solidFill>
                  <a:schemeClr val="tx1"/>
                </a:solidFill>
              </a:rPr>
              <a:t>hiện</a:t>
            </a:r>
            <a:r>
              <a:rPr lang="en-US" sz="2600" dirty="0">
                <a:solidFill>
                  <a:schemeClr val="tx1"/>
                </a:solidFill>
              </a:rPr>
              <a:t> </a:t>
            </a:r>
            <a:r>
              <a:rPr lang="en-US" sz="2600" dirty="0" err="1">
                <a:solidFill>
                  <a:schemeClr val="tx1"/>
                </a:solidFill>
              </a:rPr>
              <a:t>chứng</a:t>
            </a:r>
            <a:r>
              <a:rPr lang="en-US" sz="2600" dirty="0">
                <a:solidFill>
                  <a:schemeClr val="tx1"/>
                </a:solidFill>
              </a:rPr>
              <a:t> </a:t>
            </a:r>
            <a:r>
              <a:rPr lang="en-US" sz="2600" dirty="0" err="1">
                <a:solidFill>
                  <a:schemeClr val="tx1"/>
                </a:solidFill>
              </a:rPr>
              <a:t>tỏ</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đã</a:t>
            </a:r>
            <a:r>
              <a:rPr lang="en-US" sz="2600" dirty="0">
                <a:solidFill>
                  <a:schemeClr val="tx1"/>
                </a:solidFill>
              </a:rPr>
              <a:t> </a:t>
            </a:r>
            <a:r>
              <a:rPr lang="en-US" sz="2600" dirty="0" err="1">
                <a:solidFill>
                  <a:schemeClr val="tx1"/>
                </a:solidFill>
              </a:rPr>
              <a:t>hiểu</a:t>
            </a:r>
            <a:r>
              <a:rPr lang="en-US" sz="2600" dirty="0">
                <a:solidFill>
                  <a:schemeClr val="tx1"/>
                </a:solidFill>
              </a:rPr>
              <a:t>/</a:t>
            </a:r>
            <a:r>
              <a:rPr lang="en-US" sz="2600" dirty="0" err="1">
                <a:solidFill>
                  <a:schemeClr val="tx1"/>
                </a:solidFill>
              </a:rPr>
              <a:t>chưa</a:t>
            </a:r>
            <a:r>
              <a:rPr lang="en-US" sz="2600" dirty="0">
                <a:solidFill>
                  <a:schemeClr val="tx1"/>
                </a:solidFill>
              </a:rPr>
              <a:t> </a:t>
            </a:r>
            <a:r>
              <a:rPr lang="en-US" sz="2600" dirty="0" err="1">
                <a:solidFill>
                  <a:schemeClr val="tx1"/>
                </a:solidFill>
              </a:rPr>
              <a:t>hiểu</a:t>
            </a:r>
            <a:r>
              <a:rPr lang="en-US" sz="2600" dirty="0">
                <a:solidFill>
                  <a:schemeClr val="tx1"/>
                </a:solidFill>
              </a:rPr>
              <a:t> </a:t>
            </a:r>
            <a:r>
              <a:rPr lang="en-US" sz="2600" dirty="0" err="1">
                <a:solidFill>
                  <a:schemeClr val="tx1"/>
                </a:solidFill>
              </a:rPr>
              <a:t>và</a:t>
            </a:r>
            <a:r>
              <a:rPr lang="en-US" sz="2600" dirty="0">
                <a:solidFill>
                  <a:schemeClr val="tx1"/>
                </a:solidFill>
              </a:rPr>
              <a:t> </a:t>
            </a:r>
            <a:r>
              <a:rPr lang="en-US" sz="2600" dirty="0" err="1">
                <a:solidFill>
                  <a:schemeClr val="tx1"/>
                </a:solidFill>
              </a:rPr>
              <a:t>sẵn</a:t>
            </a:r>
            <a:r>
              <a:rPr lang="en-US" sz="2600" dirty="0">
                <a:solidFill>
                  <a:schemeClr val="tx1"/>
                </a:solidFill>
              </a:rPr>
              <a:t> </a:t>
            </a:r>
            <a:r>
              <a:rPr lang="en-US" sz="2600" dirty="0" err="1">
                <a:solidFill>
                  <a:schemeClr val="tx1"/>
                </a:solidFill>
              </a:rPr>
              <a:t>sàng</a:t>
            </a:r>
            <a:r>
              <a:rPr lang="en-US" sz="2600" dirty="0">
                <a:solidFill>
                  <a:schemeClr val="tx1"/>
                </a:solidFill>
              </a:rPr>
              <a:t>/</a:t>
            </a:r>
            <a:r>
              <a:rPr lang="en-US" sz="2600" dirty="0" err="1">
                <a:solidFill>
                  <a:schemeClr val="tx1"/>
                </a:solidFill>
              </a:rPr>
              <a:t>chưa</a:t>
            </a:r>
            <a:r>
              <a:rPr lang="en-US" sz="2600" dirty="0">
                <a:solidFill>
                  <a:schemeClr val="tx1"/>
                </a:solidFill>
              </a:rPr>
              <a:t> </a:t>
            </a:r>
            <a:r>
              <a:rPr lang="en-US" sz="2600" dirty="0" err="1">
                <a:solidFill>
                  <a:schemeClr val="tx1"/>
                </a:solidFill>
              </a:rPr>
              <a:t>sẵn</a:t>
            </a:r>
            <a:r>
              <a:rPr lang="en-US" sz="2600" dirty="0">
                <a:solidFill>
                  <a:schemeClr val="tx1"/>
                </a:solidFill>
              </a:rPr>
              <a:t> </a:t>
            </a:r>
            <a:r>
              <a:rPr lang="en-US" sz="2600" dirty="0" err="1">
                <a:solidFill>
                  <a:schemeClr val="tx1"/>
                </a:solidFill>
              </a:rPr>
              <a:t>sàng</a:t>
            </a:r>
            <a:r>
              <a:rPr lang="en-US" sz="2600" dirty="0">
                <a:solidFill>
                  <a:schemeClr val="tx1"/>
                </a:solidFill>
              </a:rPr>
              <a:t> </a:t>
            </a:r>
            <a:r>
              <a:rPr lang="en-US" sz="2600" dirty="0" err="1">
                <a:solidFill>
                  <a:schemeClr val="tx1"/>
                </a:solidFill>
              </a:rPr>
              <a:t>thực</a:t>
            </a:r>
            <a:r>
              <a:rPr lang="en-US" sz="2600" dirty="0">
                <a:solidFill>
                  <a:schemeClr val="tx1"/>
                </a:solidFill>
              </a:rPr>
              <a:t> </a:t>
            </a:r>
            <a:r>
              <a:rPr lang="en-US" sz="2600" dirty="0" err="1">
                <a:solidFill>
                  <a:schemeClr val="tx1"/>
                </a:solidFill>
              </a:rPr>
              <a:t>hiện</a:t>
            </a:r>
            <a:r>
              <a:rPr lang="en-US" sz="2600" dirty="0">
                <a:solidFill>
                  <a:schemeClr val="tx1"/>
                </a:solidFill>
              </a:rPr>
              <a:t> </a:t>
            </a:r>
            <a:r>
              <a:rPr lang="en-US" sz="2600" dirty="0" err="1">
                <a:solidFill>
                  <a:schemeClr val="tx1"/>
                </a:solidFill>
              </a:rPr>
              <a:t>nhiệm</a:t>
            </a:r>
            <a:r>
              <a:rPr lang="en-US" sz="2600" dirty="0">
                <a:solidFill>
                  <a:schemeClr val="tx1"/>
                </a:solidFill>
              </a:rPr>
              <a:t> </a:t>
            </a:r>
            <a:r>
              <a:rPr lang="en-US" sz="2600" dirty="0" err="1">
                <a:solidFill>
                  <a:schemeClr val="tx1"/>
                </a:solidFill>
              </a:rPr>
              <a:t>vụ</a:t>
            </a:r>
            <a:r>
              <a:rPr lang="en-US" sz="2600" dirty="0">
                <a:solidFill>
                  <a:schemeClr val="tx1"/>
                </a:solidFill>
              </a:rPr>
              <a:t>?</a:t>
            </a:r>
          </a:p>
          <a:p>
            <a:pPr marL="0" indent="0">
              <a:buNone/>
            </a:pPr>
            <a:r>
              <a:rPr lang="en-US" sz="2600" dirty="0">
                <a:solidFill>
                  <a:schemeClr val="tx1"/>
                </a:solidFill>
              </a:rPr>
              <a:t>	- </a:t>
            </a:r>
            <a:r>
              <a:rPr lang="en-US" sz="2600" dirty="0" err="1">
                <a:solidFill>
                  <a:schemeClr val="tx1"/>
                </a:solidFill>
              </a:rPr>
              <a:t>Hành</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của</a:t>
            </a:r>
            <a:r>
              <a:rPr lang="en-US" sz="2600" dirty="0">
                <a:solidFill>
                  <a:schemeClr val="tx1"/>
                </a:solidFill>
              </a:rPr>
              <a:t> </a:t>
            </a:r>
            <a:r>
              <a:rPr lang="en-US" sz="2600" dirty="0" err="1">
                <a:solidFill>
                  <a:schemeClr val="tx1"/>
                </a:solidFill>
              </a:rPr>
              <a:t>học</a:t>
            </a:r>
            <a:r>
              <a:rPr lang="en-US" sz="2600" dirty="0">
                <a:solidFill>
                  <a:schemeClr val="tx1"/>
                </a:solidFill>
              </a:rPr>
              <a:t> </a:t>
            </a:r>
            <a:r>
              <a:rPr lang="en-US" sz="2600" dirty="0" err="1">
                <a:solidFill>
                  <a:schemeClr val="tx1"/>
                </a:solidFill>
              </a:rPr>
              <a:t>sinh</a:t>
            </a:r>
            <a:r>
              <a:rPr lang="en-US" sz="2600" dirty="0">
                <a:solidFill>
                  <a:schemeClr val="tx1"/>
                </a:solidFill>
              </a:rPr>
              <a:t> </a:t>
            </a:r>
            <a:r>
              <a:rPr lang="en-US" sz="2600" dirty="0" err="1">
                <a:solidFill>
                  <a:schemeClr val="tx1"/>
                </a:solidFill>
              </a:rPr>
              <a:t>khi</a:t>
            </a:r>
            <a:r>
              <a:rPr lang="en-US" sz="2600" dirty="0">
                <a:solidFill>
                  <a:schemeClr val="tx1"/>
                </a:solidFill>
              </a:rPr>
              <a:t> </a:t>
            </a:r>
            <a:r>
              <a:rPr lang="en-US" sz="2600" dirty="0" err="1">
                <a:solidFill>
                  <a:schemeClr val="tx1"/>
                </a:solidFill>
              </a:rPr>
              <a:t>thực</a:t>
            </a:r>
            <a:r>
              <a:rPr lang="en-US" sz="2600" dirty="0">
                <a:solidFill>
                  <a:schemeClr val="tx1"/>
                </a:solidFill>
              </a:rPr>
              <a:t> </a:t>
            </a:r>
            <a:r>
              <a:rPr lang="en-US" sz="2600" dirty="0" err="1">
                <a:solidFill>
                  <a:schemeClr val="tx1"/>
                </a:solidFill>
              </a:rPr>
              <a:t>hiện</a:t>
            </a:r>
            <a:r>
              <a:rPr lang="en-US" sz="2600" dirty="0">
                <a:solidFill>
                  <a:schemeClr val="tx1"/>
                </a:solidFill>
              </a:rPr>
              <a:t> </a:t>
            </a:r>
            <a:r>
              <a:rPr lang="en-US" sz="2600" dirty="0" err="1">
                <a:solidFill>
                  <a:schemeClr val="tx1"/>
                </a:solidFill>
              </a:rPr>
              <a:t>nhiệm</a:t>
            </a:r>
            <a:r>
              <a:rPr lang="en-US" sz="2600" dirty="0">
                <a:solidFill>
                  <a:schemeClr val="tx1"/>
                </a:solidFill>
              </a:rPr>
              <a:t> </a:t>
            </a:r>
            <a:r>
              <a:rPr lang="en-US" sz="2600" dirty="0" err="1">
                <a:solidFill>
                  <a:schemeClr val="tx1"/>
                </a:solidFill>
              </a:rPr>
              <a:t>vụ</a:t>
            </a:r>
            <a:r>
              <a:rPr lang="en-US" sz="2600" dirty="0">
                <a:solidFill>
                  <a:schemeClr val="tx1"/>
                </a:solidFill>
              </a:rPr>
              <a:t>: </a:t>
            </a:r>
            <a:r>
              <a:rPr lang="en-US" sz="2600" dirty="0" err="1">
                <a:solidFill>
                  <a:schemeClr val="tx1"/>
                </a:solidFill>
              </a:rPr>
              <a:t>nói</a:t>
            </a:r>
            <a:r>
              <a:rPr lang="en-US" sz="2600" dirty="0">
                <a:solidFill>
                  <a:schemeClr val="tx1"/>
                </a:solidFill>
              </a:rPr>
              <a:t>, </a:t>
            </a:r>
            <a:r>
              <a:rPr lang="en-US" sz="2600" dirty="0" err="1">
                <a:solidFill>
                  <a:schemeClr val="tx1"/>
                </a:solidFill>
              </a:rPr>
              <a:t>nghe</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làm</a:t>
            </a:r>
            <a:r>
              <a:rPr lang="en-US" sz="2600" dirty="0">
                <a:solidFill>
                  <a:schemeClr val="tx1"/>
                </a:solidFill>
              </a:rPr>
              <a:t> </a:t>
            </a:r>
            <a:r>
              <a:rPr lang="en-US" sz="2600" dirty="0" err="1">
                <a:solidFill>
                  <a:schemeClr val="tx1"/>
                </a:solidFill>
              </a:rPr>
              <a:t>gì</a:t>
            </a:r>
            <a:r>
              <a:rPr lang="en-US" sz="2600" dirty="0">
                <a:solidFill>
                  <a:schemeClr val="tx1"/>
                </a:solidFill>
              </a:rPr>
              <a:t>?</a:t>
            </a:r>
          </a:p>
          <a:p>
            <a:pPr marL="0" indent="0">
              <a:buNone/>
            </a:pPr>
            <a:r>
              <a:rPr lang="en-US" sz="2600" dirty="0">
                <a:solidFill>
                  <a:schemeClr val="tx1"/>
                </a:solidFill>
              </a:rPr>
              <a:t>	- </a:t>
            </a:r>
            <a:r>
              <a:rPr lang="en-US" sz="2600" dirty="0" err="1">
                <a:solidFill>
                  <a:schemeClr val="tx1"/>
                </a:solidFill>
              </a:rPr>
              <a:t>Lời</a:t>
            </a:r>
            <a:r>
              <a:rPr lang="en-US" sz="2600" dirty="0">
                <a:solidFill>
                  <a:schemeClr val="tx1"/>
                </a:solidFill>
              </a:rPr>
              <a:t> </a:t>
            </a:r>
            <a:r>
              <a:rPr lang="en-US" sz="2600" dirty="0" err="1">
                <a:solidFill>
                  <a:schemeClr val="tx1"/>
                </a:solidFill>
              </a:rPr>
              <a:t>nói</a:t>
            </a:r>
            <a:r>
              <a:rPr lang="en-US" sz="2600" dirty="0">
                <a:solidFill>
                  <a:schemeClr val="tx1"/>
                </a:solidFill>
              </a:rPr>
              <a:t>, </a:t>
            </a:r>
            <a:r>
              <a:rPr lang="en-US" sz="2600" dirty="0" err="1">
                <a:solidFill>
                  <a:schemeClr val="tx1"/>
                </a:solidFill>
              </a:rPr>
              <a:t>hành</a:t>
            </a:r>
            <a:r>
              <a:rPr lang="en-US" sz="2600" dirty="0">
                <a:solidFill>
                  <a:schemeClr val="tx1"/>
                </a:solidFill>
              </a:rPr>
              <a:t> </a:t>
            </a:r>
            <a:r>
              <a:rPr lang="en-US" sz="2600" dirty="0" err="1">
                <a:solidFill>
                  <a:schemeClr val="tx1"/>
                </a:solidFill>
              </a:rPr>
              <a:t>động</a:t>
            </a:r>
            <a:r>
              <a:rPr lang="en-US" sz="2600" dirty="0">
                <a:solidFill>
                  <a:schemeClr val="tx1"/>
                </a:solidFill>
              </a:rPr>
              <a:t> </a:t>
            </a:r>
            <a:r>
              <a:rPr lang="en-US" sz="2600" dirty="0" err="1">
                <a:solidFill>
                  <a:schemeClr val="tx1"/>
                </a:solidFill>
              </a:rPr>
              <a:t>khi</a:t>
            </a:r>
            <a:r>
              <a:rPr lang="en-US" sz="2600" dirty="0">
                <a:solidFill>
                  <a:schemeClr val="tx1"/>
                </a:solidFill>
              </a:rPr>
              <a:t> </a:t>
            </a:r>
            <a:r>
              <a:rPr lang="en-US" sz="2600" dirty="0" err="1">
                <a:solidFill>
                  <a:schemeClr val="tx1"/>
                </a:solidFill>
              </a:rPr>
              <a:t>trình</a:t>
            </a:r>
            <a:r>
              <a:rPr lang="en-US" sz="2600" dirty="0">
                <a:solidFill>
                  <a:schemeClr val="tx1"/>
                </a:solidFill>
              </a:rPr>
              <a:t> </a:t>
            </a:r>
            <a:r>
              <a:rPr lang="en-US" sz="2600" dirty="0" err="1">
                <a:solidFill>
                  <a:schemeClr val="tx1"/>
                </a:solidFill>
              </a:rPr>
              <a:t>bày</a:t>
            </a:r>
            <a:r>
              <a:rPr lang="en-US" sz="2600" dirty="0">
                <a:solidFill>
                  <a:schemeClr val="tx1"/>
                </a:solidFill>
              </a:rPr>
              <a:t> </a:t>
            </a:r>
            <a:r>
              <a:rPr lang="en-US" sz="2600" dirty="0" err="1">
                <a:solidFill>
                  <a:schemeClr val="tx1"/>
                </a:solidFill>
              </a:rPr>
              <a:t>kết</a:t>
            </a:r>
            <a:r>
              <a:rPr lang="en-US" sz="2600" dirty="0">
                <a:solidFill>
                  <a:schemeClr val="tx1"/>
                </a:solidFill>
              </a:rPr>
              <a:t> </a:t>
            </a:r>
            <a:r>
              <a:rPr lang="en-US" sz="2600" dirty="0" err="1">
                <a:solidFill>
                  <a:schemeClr val="tx1"/>
                </a:solidFill>
              </a:rPr>
              <a:t>quả</a:t>
            </a:r>
            <a:r>
              <a:rPr lang="en-US" sz="2600" dirty="0">
                <a:solidFill>
                  <a:schemeClr val="tx1"/>
                </a:solidFill>
              </a:rPr>
              <a:t> </a:t>
            </a:r>
            <a:r>
              <a:rPr lang="en-US" sz="2600" dirty="0" err="1">
                <a:solidFill>
                  <a:schemeClr val="tx1"/>
                </a:solidFill>
              </a:rPr>
              <a:t>và</a:t>
            </a:r>
            <a:r>
              <a:rPr lang="en-US" sz="2600" dirty="0">
                <a:solidFill>
                  <a:schemeClr val="tx1"/>
                </a:solidFill>
              </a:rPr>
              <a:t> </a:t>
            </a:r>
            <a:r>
              <a:rPr lang="en-US" sz="2600" dirty="0" err="1">
                <a:solidFill>
                  <a:schemeClr val="tx1"/>
                </a:solidFill>
              </a:rPr>
              <a:t>thảo</a:t>
            </a:r>
            <a:r>
              <a:rPr lang="en-US" sz="2600" dirty="0">
                <a:solidFill>
                  <a:schemeClr val="tx1"/>
                </a:solidFill>
              </a:rPr>
              <a:t> </a:t>
            </a:r>
            <a:r>
              <a:rPr lang="en-US" sz="2600" dirty="0" err="1">
                <a:solidFill>
                  <a:schemeClr val="tx1"/>
                </a:solidFill>
              </a:rPr>
              <a:t>luận</a:t>
            </a:r>
            <a:r>
              <a:rPr lang="en-US" sz="2600" dirty="0">
                <a:solidFill>
                  <a:schemeClr val="tx1"/>
                </a:solidFill>
              </a:rPr>
              <a:t>; </a:t>
            </a:r>
            <a:r>
              <a:rPr lang="en-US" sz="2600" dirty="0" err="1">
                <a:solidFill>
                  <a:schemeClr val="tx1"/>
                </a:solidFill>
              </a:rPr>
              <a:t>nghe</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gì</a:t>
            </a:r>
            <a:r>
              <a:rPr lang="en-US" sz="2600" dirty="0">
                <a:solidFill>
                  <a:schemeClr val="tx1"/>
                </a:solidFill>
              </a:rPr>
              <a:t> </a:t>
            </a:r>
            <a:r>
              <a:rPr lang="en-US" sz="2600" dirty="0" err="1">
                <a:solidFill>
                  <a:schemeClr val="tx1"/>
                </a:solidFill>
              </a:rPr>
              <a:t>trong</a:t>
            </a:r>
            <a:r>
              <a:rPr lang="en-US" sz="2600" dirty="0">
                <a:solidFill>
                  <a:schemeClr val="tx1"/>
                </a:solidFill>
              </a:rPr>
              <a:t> </a:t>
            </a:r>
            <a:r>
              <a:rPr lang="en-US" sz="2600" dirty="0" err="1">
                <a:solidFill>
                  <a:schemeClr val="tx1"/>
                </a:solidFill>
              </a:rPr>
              <a:t>quá</a:t>
            </a:r>
            <a:r>
              <a:rPr lang="en-US" sz="2600" dirty="0">
                <a:solidFill>
                  <a:schemeClr val="tx1"/>
                </a:solidFill>
              </a:rPr>
              <a:t> </a:t>
            </a:r>
            <a:r>
              <a:rPr lang="en-US" sz="2600" dirty="0" err="1">
                <a:solidFill>
                  <a:schemeClr val="tx1"/>
                </a:solidFill>
              </a:rPr>
              <a:t>trình</a:t>
            </a:r>
            <a:r>
              <a:rPr lang="en-US" sz="2600" dirty="0">
                <a:solidFill>
                  <a:schemeClr val="tx1"/>
                </a:solidFill>
              </a:rPr>
              <a:t> </a:t>
            </a:r>
            <a:r>
              <a:rPr lang="en-US" sz="2600" dirty="0" err="1">
                <a:solidFill>
                  <a:schemeClr val="tx1"/>
                </a:solidFill>
              </a:rPr>
              <a:t>báo</a:t>
            </a:r>
            <a:r>
              <a:rPr lang="en-US" sz="2600" dirty="0">
                <a:solidFill>
                  <a:schemeClr val="tx1"/>
                </a:solidFill>
              </a:rPr>
              <a:t> </a:t>
            </a:r>
            <a:r>
              <a:rPr lang="en-US" sz="2600" dirty="0" err="1">
                <a:solidFill>
                  <a:schemeClr val="tx1"/>
                </a:solidFill>
              </a:rPr>
              <a:t>cáo</a:t>
            </a:r>
            <a:r>
              <a:rPr lang="en-US" sz="2600" dirty="0">
                <a:solidFill>
                  <a:schemeClr val="tx1"/>
                </a:solidFill>
              </a:rPr>
              <a:t>, </a:t>
            </a:r>
            <a:r>
              <a:rPr lang="en-US" sz="2600" dirty="0" err="1">
                <a:solidFill>
                  <a:schemeClr val="tx1"/>
                </a:solidFill>
              </a:rPr>
              <a:t>thảo</a:t>
            </a:r>
            <a:r>
              <a:rPr lang="en-US" sz="2600" dirty="0">
                <a:solidFill>
                  <a:schemeClr val="tx1"/>
                </a:solidFill>
              </a:rPr>
              <a:t> </a:t>
            </a:r>
            <a:r>
              <a:rPr lang="en-US" sz="2600" dirty="0" err="1">
                <a:solidFill>
                  <a:schemeClr val="tx1"/>
                </a:solidFill>
              </a:rPr>
              <a:t>luận</a:t>
            </a:r>
            <a:r>
              <a:rPr lang="en-US" sz="2600" dirty="0">
                <a:solidFill>
                  <a:schemeClr val="tx1"/>
                </a:solidFill>
              </a:rPr>
              <a:t>?</a:t>
            </a:r>
          </a:p>
          <a:p>
            <a:pPr marL="0" indent="0">
              <a:buNone/>
            </a:pPr>
            <a:r>
              <a:rPr lang="en-US" sz="2600" dirty="0">
                <a:solidFill>
                  <a:schemeClr val="tx1"/>
                </a:solidFill>
              </a:rPr>
              <a:t>	- </a:t>
            </a:r>
            <a:r>
              <a:rPr lang="en-US" sz="2600" dirty="0" err="1">
                <a:solidFill>
                  <a:schemeClr val="tx1"/>
                </a:solidFill>
              </a:rPr>
              <a:t>Nghe</a:t>
            </a:r>
            <a:r>
              <a:rPr lang="en-US" sz="2600" dirty="0">
                <a:solidFill>
                  <a:schemeClr val="tx1"/>
                </a:solidFill>
              </a:rPr>
              <a:t>, </a:t>
            </a:r>
            <a:r>
              <a:rPr lang="en-US" sz="2600" dirty="0" err="1">
                <a:solidFill>
                  <a:schemeClr val="tx1"/>
                </a:solidFill>
              </a:rPr>
              <a:t>ghi</a:t>
            </a:r>
            <a:r>
              <a:rPr lang="en-US" sz="2600" dirty="0">
                <a:solidFill>
                  <a:schemeClr val="tx1"/>
                </a:solidFill>
              </a:rPr>
              <a:t> </a:t>
            </a:r>
            <a:r>
              <a:rPr lang="en-US" sz="2600" dirty="0" err="1">
                <a:solidFill>
                  <a:schemeClr val="tx1"/>
                </a:solidFill>
              </a:rPr>
              <a:t>được</a:t>
            </a:r>
            <a:r>
              <a:rPr lang="en-US" sz="2600" dirty="0">
                <a:solidFill>
                  <a:schemeClr val="tx1"/>
                </a:solidFill>
              </a:rPr>
              <a:t> </a:t>
            </a:r>
            <a:r>
              <a:rPr lang="en-US" sz="2600" dirty="0" err="1">
                <a:solidFill>
                  <a:schemeClr val="tx1"/>
                </a:solidFill>
              </a:rPr>
              <a:t>gì</a:t>
            </a:r>
            <a:r>
              <a:rPr lang="en-US" sz="2600" dirty="0">
                <a:solidFill>
                  <a:schemeClr val="tx1"/>
                </a:solidFill>
              </a:rPr>
              <a:t> </a:t>
            </a:r>
            <a:r>
              <a:rPr lang="en-US" sz="2600" dirty="0" err="1">
                <a:solidFill>
                  <a:schemeClr val="tx1"/>
                </a:solidFill>
              </a:rPr>
              <a:t>khi</a:t>
            </a:r>
            <a:r>
              <a:rPr lang="en-US" sz="2600" dirty="0">
                <a:solidFill>
                  <a:schemeClr val="tx1"/>
                </a:solidFill>
              </a:rPr>
              <a:t> </a:t>
            </a:r>
            <a:r>
              <a:rPr lang="en-US" sz="2600" dirty="0" err="1">
                <a:solidFill>
                  <a:schemeClr val="tx1"/>
                </a:solidFill>
              </a:rPr>
              <a:t>giáo</a:t>
            </a:r>
            <a:r>
              <a:rPr lang="en-US" sz="2600" dirty="0">
                <a:solidFill>
                  <a:schemeClr val="tx1"/>
                </a:solidFill>
              </a:rPr>
              <a:t> </a:t>
            </a:r>
            <a:r>
              <a:rPr lang="en-US" sz="2600" dirty="0" err="1">
                <a:solidFill>
                  <a:schemeClr val="tx1"/>
                </a:solidFill>
              </a:rPr>
              <a:t>viên</a:t>
            </a:r>
            <a:r>
              <a:rPr lang="en-US" sz="2600" dirty="0">
                <a:solidFill>
                  <a:schemeClr val="tx1"/>
                </a:solidFill>
              </a:rPr>
              <a:t> </a:t>
            </a:r>
            <a:r>
              <a:rPr lang="en-US" sz="2600" dirty="0" err="1">
                <a:solidFill>
                  <a:schemeClr val="tx1"/>
                </a:solidFill>
              </a:rPr>
              <a:t>nhận</a:t>
            </a:r>
            <a:r>
              <a:rPr lang="en-US" sz="2600" dirty="0">
                <a:solidFill>
                  <a:schemeClr val="tx1"/>
                </a:solidFill>
              </a:rPr>
              <a:t> </a:t>
            </a:r>
            <a:r>
              <a:rPr lang="en-US" sz="2600" dirty="0" err="1">
                <a:solidFill>
                  <a:schemeClr val="tx1"/>
                </a:solidFill>
              </a:rPr>
              <a:t>xét</a:t>
            </a:r>
            <a:r>
              <a:rPr lang="en-US" sz="2600" dirty="0">
                <a:solidFill>
                  <a:schemeClr val="tx1"/>
                </a:solidFill>
              </a:rPr>
              <a:t>, </a:t>
            </a:r>
            <a:r>
              <a:rPr lang="en-US" sz="2600" dirty="0" err="1">
                <a:solidFill>
                  <a:schemeClr val="tx1"/>
                </a:solidFill>
              </a:rPr>
              <a:t>đánh</a:t>
            </a:r>
            <a:r>
              <a:rPr lang="en-US" sz="2600" dirty="0">
                <a:solidFill>
                  <a:schemeClr val="tx1"/>
                </a:solidFill>
              </a:rPr>
              <a:t> </a:t>
            </a:r>
            <a:r>
              <a:rPr lang="en-US" sz="2600" dirty="0" err="1">
                <a:solidFill>
                  <a:schemeClr val="tx1"/>
                </a:solidFill>
              </a:rPr>
              <a:t>giá</a:t>
            </a:r>
            <a:r>
              <a:rPr lang="en-US" sz="2600" dirty="0">
                <a:solidFill>
                  <a:schemeClr val="tx1"/>
                </a:solidFill>
              </a:rPr>
              <a:t>, </a:t>
            </a:r>
            <a:r>
              <a:rPr lang="en-US" sz="2600" dirty="0" err="1">
                <a:solidFill>
                  <a:schemeClr val="tx1"/>
                </a:solidFill>
              </a:rPr>
              <a:t>kết</a:t>
            </a:r>
            <a:r>
              <a:rPr lang="en-US" sz="2600" dirty="0">
                <a:solidFill>
                  <a:schemeClr val="tx1"/>
                </a:solidFill>
              </a:rPr>
              <a:t> </a:t>
            </a:r>
            <a:r>
              <a:rPr lang="en-US" sz="2600" dirty="0" err="1">
                <a:solidFill>
                  <a:schemeClr val="tx1"/>
                </a:solidFill>
              </a:rPr>
              <a:t>luận</a:t>
            </a:r>
            <a:r>
              <a:rPr lang="en-US" sz="2600" dirty="0">
                <a:solidFill>
                  <a:schemeClr val="tx1"/>
                </a:solidFill>
              </a:rPr>
              <a:t>?</a:t>
            </a:r>
          </a:p>
        </p:txBody>
      </p:sp>
    </p:spTree>
    <p:extLst>
      <p:ext uri="{BB962C8B-B14F-4D97-AF65-F5344CB8AC3E}">
        <p14:creationId xmlns:p14="http://schemas.microsoft.com/office/powerpoint/2010/main" val="22603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1100294"/>
          </a:xfrm>
        </p:spPr>
        <p:txBody>
          <a:bodyPr>
            <a:normAutofit fontScale="90000"/>
          </a:bodyPr>
          <a:lstStyle/>
          <a:p>
            <a:r>
              <a:rPr lang="en-US">
                <a:solidFill>
                  <a:srgbClr val="FF0000"/>
                </a:solidFill>
              </a:rPr>
              <a:t>Thực hiện chương trình GDPT hiện hành theo định hướng phát triển năng lực học sinh (CV 4612)</a:t>
            </a:r>
          </a:p>
        </p:txBody>
      </p:sp>
      <p:sp>
        <p:nvSpPr>
          <p:cNvPr id="3" name="Content Placeholder 2"/>
          <p:cNvSpPr>
            <a:spLocks noGrp="1"/>
          </p:cNvSpPr>
          <p:nvPr>
            <p:ph idx="1"/>
          </p:nvPr>
        </p:nvSpPr>
        <p:spPr>
          <a:xfrm>
            <a:off x="1584337" y="1519881"/>
            <a:ext cx="10339437" cy="5004487"/>
          </a:xfrm>
        </p:spPr>
        <p:txBody>
          <a:bodyPr>
            <a:normAutofit lnSpcReduction="10000"/>
          </a:bodyPr>
          <a:lstStyle/>
          <a:p>
            <a:r>
              <a:rPr lang="en-US">
                <a:solidFill>
                  <a:schemeClr val="tx1"/>
                </a:solidFill>
              </a:rPr>
              <a:t>Thực hiện có hiệu quả việc xây</a:t>
            </a:r>
            <a:r>
              <a:rPr lang="vi-VN">
                <a:solidFill>
                  <a:schemeClr val="tx1"/>
                </a:solidFill>
              </a:rPr>
              <a:t> dựng kế hoạch giáo dục nhà trường</a:t>
            </a:r>
            <a:r>
              <a:rPr lang="en-US">
                <a:solidFill>
                  <a:schemeClr val="tx1"/>
                </a:solidFill>
              </a:rPr>
              <a:t>: Rà soát, tinh giảm, sắp xếp lại nội dung dạy học</a:t>
            </a:r>
          </a:p>
          <a:p>
            <a:r>
              <a:rPr lang="en-US">
                <a:solidFill>
                  <a:schemeClr val="tx1"/>
                </a:solidFill>
              </a:rPr>
              <a:t>Đổi mới phương pháp, hình thức dạy học: tổ chức hoạt động học tích cực, tự lực, sáng tạo của học sinh; tăng cường hướng dẫn học sinh tự nghiên cứu SGK để tiếp nhận và vận dụng kiến thức...</a:t>
            </a:r>
          </a:p>
          <a:p>
            <a:r>
              <a:rPr lang="en-US">
                <a:solidFill>
                  <a:schemeClr val="tx1"/>
                </a:solidFill>
              </a:rPr>
              <a:t>Đổi mới phương pháp, hình thức kiểm tra, đánh giá:đánh giá qua việc quan sát các hoạt động trên lớp; đánh giá qua hồ sơ học tập, vở hoặc sản phẩm học tập; đánh giá qua việc học sinh báo cáo kết quả thực hiện một dự án học tập, nghiên cứu khoa học kĩ thuật, báo cáo kết quả thực hành, thí nghiệm; đánh giá qua bài thuyết trình về kết quả thực hiện nhiệm vụ học tập.</a:t>
            </a:r>
          </a:p>
          <a:p>
            <a:r>
              <a:rPr lang="en-US">
                <a:solidFill>
                  <a:schemeClr val="tx1"/>
                </a:solidFill>
              </a:rPr>
              <a:t>Tăng cường chỉ đạo, </a:t>
            </a:r>
            <a:r>
              <a:rPr lang="vi-VN">
                <a:solidFill>
                  <a:schemeClr val="tx1"/>
                </a:solidFill>
              </a:rPr>
              <a:t>quản lý hoạt động dạy học, giáo dụ</a:t>
            </a:r>
            <a:r>
              <a:rPr lang="en-US">
                <a:solidFill>
                  <a:schemeClr val="tx1"/>
                </a:solidFill>
              </a:rPr>
              <a:t>c: sinh hoạt tổ/nhóm chuyên môn dựa trên “Nghiên cứu bài học”.</a:t>
            </a:r>
          </a:p>
        </p:txBody>
      </p:sp>
    </p:spTree>
    <p:extLst>
      <p:ext uri="{BB962C8B-B14F-4D97-AF65-F5344CB8AC3E}">
        <p14:creationId xmlns:p14="http://schemas.microsoft.com/office/powerpoint/2010/main" val="289247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720126"/>
          </a:xfrm>
        </p:spPr>
        <p:txBody>
          <a:bodyPr/>
          <a:lstStyle/>
          <a:p>
            <a:r>
              <a:rPr lang="en-US" dirty="0" err="1">
                <a:solidFill>
                  <a:srgbClr val="FF0000"/>
                </a:solidFill>
              </a:rPr>
              <a:t>Phân</a:t>
            </a:r>
            <a:r>
              <a:rPr lang="en-US" dirty="0">
                <a:solidFill>
                  <a:srgbClr val="FF0000"/>
                </a:solidFill>
              </a:rPr>
              <a:t> </a:t>
            </a:r>
            <a:r>
              <a:rPr lang="en-US" dirty="0" err="1">
                <a:solidFill>
                  <a:srgbClr val="FF0000"/>
                </a:solidFill>
              </a:rPr>
              <a:t>tích</a:t>
            </a:r>
            <a:r>
              <a:rPr lang="en-US" dirty="0">
                <a:solidFill>
                  <a:srgbClr val="FF0000"/>
                </a:solidFill>
              </a:rPr>
              <a:t> </a:t>
            </a:r>
            <a:r>
              <a:rPr lang="en-US" dirty="0" err="1">
                <a:solidFill>
                  <a:srgbClr val="FF0000"/>
                </a:solidFill>
              </a:rPr>
              <a:t>hoạt</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sinh</a:t>
            </a:r>
            <a:endParaRPr lang="en-US" dirty="0">
              <a:solidFill>
                <a:srgbClr val="FF0000"/>
              </a:solidFill>
            </a:endParaRPr>
          </a:p>
        </p:txBody>
      </p:sp>
      <p:sp>
        <p:nvSpPr>
          <p:cNvPr id="3" name="Content Placeholder 2"/>
          <p:cNvSpPr>
            <a:spLocks noGrp="1"/>
          </p:cNvSpPr>
          <p:nvPr>
            <p:ph idx="1"/>
          </p:nvPr>
        </p:nvSpPr>
        <p:spPr>
          <a:xfrm>
            <a:off x="1421027" y="988541"/>
            <a:ext cx="10502748" cy="5486400"/>
          </a:xfrm>
        </p:spPr>
        <p:txBody>
          <a:bodyPr>
            <a:normAutofit fontScale="92500"/>
          </a:bodyPr>
          <a:lstStyle/>
          <a:p>
            <a:r>
              <a:rPr lang="en-US" dirty="0" err="1">
                <a:solidFill>
                  <a:schemeClr val="tx1"/>
                </a:solidFill>
              </a:rPr>
              <a:t>Yêu</a:t>
            </a:r>
            <a:r>
              <a:rPr lang="en-US" dirty="0">
                <a:solidFill>
                  <a:schemeClr val="tx1"/>
                </a:solidFill>
              </a:rPr>
              <a:t> </a:t>
            </a:r>
            <a:r>
              <a:rPr lang="en-US" dirty="0" err="1">
                <a:solidFill>
                  <a:schemeClr val="tx1"/>
                </a:solidFill>
              </a:rPr>
              <a:t>cầu</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dạy</a:t>
            </a:r>
            <a:r>
              <a:rPr lang="en-US" dirty="0">
                <a:solidFill>
                  <a:schemeClr val="tx1"/>
                </a:solidFill>
              </a:rPr>
              <a:t> minh </a:t>
            </a:r>
            <a:r>
              <a:rPr lang="en-US" dirty="0" err="1">
                <a:solidFill>
                  <a:schemeClr val="tx1"/>
                </a:solidFill>
              </a:rPr>
              <a:t>họa</a:t>
            </a:r>
            <a:r>
              <a:rPr lang="en-US" dirty="0">
                <a:solidFill>
                  <a:schemeClr val="tx1"/>
                </a:solidFill>
              </a:rPr>
              <a:t> </a:t>
            </a:r>
            <a:r>
              <a:rPr lang="en-US" dirty="0" err="1">
                <a:solidFill>
                  <a:schemeClr val="tx1"/>
                </a:solidFill>
              </a:rPr>
              <a:t>tự</a:t>
            </a:r>
            <a:r>
              <a:rPr lang="en-US" dirty="0">
                <a:solidFill>
                  <a:schemeClr val="tx1"/>
                </a:solidFill>
              </a:rPr>
              <a:t> </a:t>
            </a:r>
            <a:r>
              <a:rPr lang="en-US" dirty="0" err="1">
                <a:solidFill>
                  <a:schemeClr val="tx1"/>
                </a:solidFill>
              </a:rPr>
              <a:t>nhận</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cái</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được</a:t>
            </a:r>
            <a:r>
              <a:rPr lang="en-US" dirty="0">
                <a:solidFill>
                  <a:schemeClr val="tx1"/>
                </a:solidFill>
              </a:rPr>
              <a:t>/</a:t>
            </a:r>
            <a:r>
              <a:rPr lang="en-US" dirty="0" err="1">
                <a:solidFill>
                  <a:schemeClr val="tx1"/>
                </a:solidFill>
              </a:rPr>
              <a:t>chưa</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a:t>
            </a:r>
          </a:p>
          <a:p>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từng</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theo</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bước</a:t>
            </a:r>
            <a:r>
              <a:rPr lang="en-US" dirty="0">
                <a:solidFill>
                  <a:schemeClr val="tx1"/>
                </a:solidFill>
              </a:rPr>
              <a:t> </a:t>
            </a:r>
            <a:r>
              <a:rPr lang="en-US" dirty="0" err="1">
                <a:solidFill>
                  <a:schemeClr val="tx1"/>
                </a:solidFill>
              </a:rPr>
              <a:t>sau</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1: </a:t>
            </a:r>
            <a:r>
              <a:rPr lang="en-US" dirty="0" err="1">
                <a:solidFill>
                  <a:srgbClr val="0000FF"/>
                </a:solidFill>
              </a:rPr>
              <a:t>Mô</a:t>
            </a:r>
            <a:r>
              <a:rPr lang="en-US" dirty="0">
                <a:solidFill>
                  <a:srgbClr val="0000FF"/>
                </a:solidFill>
              </a:rPr>
              <a:t> </a:t>
            </a:r>
            <a:r>
              <a:rPr lang="en-US" dirty="0" err="1">
                <a:solidFill>
                  <a:srgbClr val="0000FF"/>
                </a:solidFill>
              </a:rPr>
              <a:t>tả</a:t>
            </a:r>
            <a:r>
              <a:rPr lang="en-US" dirty="0">
                <a:solidFill>
                  <a:srgbClr val="0000FF"/>
                </a:solidFill>
              </a:rPr>
              <a:t> </a:t>
            </a:r>
            <a:r>
              <a:rPr lang="en-US" dirty="0" err="1">
                <a:solidFill>
                  <a:srgbClr val="0000FF"/>
                </a:solidFill>
              </a:rPr>
              <a:t>hành</a:t>
            </a:r>
            <a:r>
              <a:rPr lang="en-US" dirty="0">
                <a:solidFill>
                  <a:srgbClr val="0000FF"/>
                </a:solidFill>
              </a:rPr>
              <a:t> </a:t>
            </a:r>
            <a:r>
              <a:rPr lang="en-US" dirty="0" err="1">
                <a:solidFill>
                  <a:srgbClr val="0000FF"/>
                </a:solidFill>
              </a:rPr>
              <a:t>động</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sinh</a:t>
            </a:r>
            <a:r>
              <a:rPr lang="en-US" dirty="0">
                <a:solidFill>
                  <a:srgbClr val="0000FF"/>
                </a:solidFill>
              </a:rPr>
              <a:t>. </a:t>
            </a:r>
            <a:r>
              <a:rPr lang="en-US" dirty="0" err="1">
                <a:solidFill>
                  <a:schemeClr val="tx1"/>
                </a:solidFill>
              </a:rPr>
              <a:t>Từng</a:t>
            </a:r>
            <a:r>
              <a:rPr lang="en-US" dirty="0">
                <a:solidFill>
                  <a:schemeClr val="tx1"/>
                </a:solidFill>
              </a:rPr>
              <a:t> </a:t>
            </a:r>
            <a:r>
              <a:rPr lang="en-US" dirty="0" err="1">
                <a:solidFill>
                  <a:schemeClr val="tx1"/>
                </a:solidFill>
              </a:rPr>
              <a:t>giáo</a:t>
            </a:r>
            <a:r>
              <a:rPr lang="en-US" dirty="0">
                <a:solidFill>
                  <a:schemeClr val="tx1"/>
                </a:solidFill>
              </a:rPr>
              <a:t> </a:t>
            </a:r>
            <a:r>
              <a:rPr lang="en-US" dirty="0" err="1">
                <a:solidFill>
                  <a:schemeClr val="tx1"/>
                </a:solidFill>
              </a:rPr>
              <a:t>viên</a:t>
            </a:r>
            <a:r>
              <a:rPr lang="en-US" dirty="0">
                <a:solidFill>
                  <a:schemeClr val="tx1"/>
                </a:solidFill>
              </a:rPr>
              <a:t> </a:t>
            </a:r>
            <a:r>
              <a:rPr lang="en-US" dirty="0" err="1">
                <a:solidFill>
                  <a:schemeClr val="tx1"/>
                </a:solidFill>
              </a:rPr>
              <a:t>nêu</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gì</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sát</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ghi</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chốt</a:t>
            </a:r>
            <a:r>
              <a:rPr lang="en-US" dirty="0">
                <a:solidFill>
                  <a:schemeClr val="tx1"/>
                </a:solidFill>
              </a:rPr>
              <a:t>” </a:t>
            </a:r>
            <a:r>
              <a:rPr lang="en-US" dirty="0" err="1">
                <a:solidFill>
                  <a:schemeClr val="tx1"/>
                </a:solidFill>
              </a:rPr>
              <a:t>lại</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2: </a:t>
            </a:r>
            <a:r>
              <a:rPr lang="en-US" dirty="0" err="1">
                <a:solidFill>
                  <a:srgbClr val="0000FF"/>
                </a:solidFill>
              </a:rPr>
              <a:t>Thảo</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cái</a:t>
            </a:r>
            <a:r>
              <a:rPr lang="en-US" dirty="0">
                <a:solidFill>
                  <a:srgbClr val="0000FF"/>
                </a:solidFill>
              </a:rPr>
              <a:t> </a:t>
            </a:r>
            <a:r>
              <a:rPr lang="en-US" dirty="0" err="1">
                <a:solidFill>
                  <a:srgbClr val="0000FF"/>
                </a:solidFill>
              </a:rPr>
              <a:t>được</a:t>
            </a:r>
            <a:r>
              <a:rPr lang="en-US" dirty="0">
                <a:solidFill>
                  <a:srgbClr val="0000FF"/>
                </a:solidFill>
              </a:rPr>
              <a:t>/</a:t>
            </a:r>
            <a:r>
              <a:rPr lang="en-US" dirty="0" err="1">
                <a:solidFill>
                  <a:srgbClr val="0000FF"/>
                </a:solidFill>
              </a:rPr>
              <a:t>chưa</a:t>
            </a:r>
            <a:r>
              <a:rPr lang="en-US" dirty="0">
                <a:solidFill>
                  <a:srgbClr val="0000FF"/>
                </a:solidFill>
              </a:rPr>
              <a:t> </a:t>
            </a:r>
            <a:r>
              <a:rPr lang="en-US" dirty="0" err="1">
                <a:solidFill>
                  <a:srgbClr val="0000FF"/>
                </a:solidFill>
              </a:rPr>
              <a:t>được</a:t>
            </a:r>
            <a:r>
              <a:rPr lang="en-US" dirty="0">
                <a:solidFill>
                  <a:srgbClr val="0000FF"/>
                </a:solidFill>
              </a:rPr>
              <a:t> </a:t>
            </a:r>
            <a:r>
              <a:rPr lang="en-US" dirty="0" err="1">
                <a:solidFill>
                  <a:srgbClr val="0000FF"/>
                </a:solidFill>
              </a:rPr>
              <a:t>dựa</a:t>
            </a:r>
            <a:r>
              <a:rPr lang="en-US" dirty="0">
                <a:solidFill>
                  <a:srgbClr val="0000FF"/>
                </a:solidFill>
              </a:rPr>
              <a:t> </a:t>
            </a:r>
            <a:r>
              <a:rPr lang="en-US" dirty="0" err="1">
                <a:solidFill>
                  <a:srgbClr val="0000FF"/>
                </a:solidFill>
              </a:rPr>
              <a:t>trên</a:t>
            </a:r>
            <a:r>
              <a:rPr lang="en-US" dirty="0">
                <a:solidFill>
                  <a:srgbClr val="0000FF"/>
                </a:solidFill>
              </a:rPr>
              <a:t> </a:t>
            </a:r>
            <a:r>
              <a:rPr lang="en-US" dirty="0" err="1">
                <a:solidFill>
                  <a:srgbClr val="0000FF"/>
                </a:solidFill>
              </a:rPr>
              <a:t>bằng</a:t>
            </a:r>
            <a:r>
              <a:rPr lang="en-US" dirty="0">
                <a:solidFill>
                  <a:srgbClr val="0000FF"/>
                </a:solidFill>
              </a:rPr>
              <a:t> </a:t>
            </a:r>
            <a:r>
              <a:rPr lang="en-US" dirty="0" err="1">
                <a:solidFill>
                  <a:srgbClr val="0000FF"/>
                </a:solidFill>
              </a:rPr>
              <a:t>chứng</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ghi</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vào</a:t>
            </a:r>
            <a:r>
              <a:rPr lang="en-US" dirty="0">
                <a:solidFill>
                  <a:schemeClr val="tx1"/>
                </a:solidFill>
              </a:rPr>
              <a:t> </a:t>
            </a:r>
            <a:r>
              <a:rPr lang="en-US" dirty="0" err="1">
                <a:solidFill>
                  <a:schemeClr val="tx1"/>
                </a:solidFill>
              </a:rPr>
              <a:t>vở</a:t>
            </a:r>
            <a:r>
              <a:rPr lang="en-US" dirty="0">
                <a:solidFill>
                  <a:schemeClr val="tx1"/>
                </a:solidFill>
              </a:rPr>
              <a:t>; </a:t>
            </a:r>
            <a:r>
              <a:rPr lang="en-US" dirty="0" err="1">
                <a:solidFill>
                  <a:schemeClr val="tx1"/>
                </a:solidFill>
              </a:rPr>
              <a:t>trình</a:t>
            </a:r>
            <a:r>
              <a:rPr lang="en-US" dirty="0">
                <a:solidFill>
                  <a:schemeClr val="tx1"/>
                </a:solidFill>
              </a:rPr>
              <a:t> </a:t>
            </a:r>
            <a:r>
              <a:rPr lang="en-US" dirty="0" err="1">
                <a:solidFill>
                  <a:schemeClr val="tx1"/>
                </a:solidFill>
              </a:rPr>
              <a:t>bày</a:t>
            </a:r>
            <a:r>
              <a:rPr lang="en-US" dirty="0">
                <a:solidFill>
                  <a:schemeClr val="tx1"/>
                </a:solidFill>
              </a:rPr>
              <a:t>, </a:t>
            </a:r>
            <a:r>
              <a:rPr lang="en-US" dirty="0" err="1">
                <a:solidFill>
                  <a:schemeClr val="tx1"/>
                </a:solidFill>
              </a:rPr>
              <a:t>thảo</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chốt</a:t>
            </a:r>
            <a:r>
              <a:rPr lang="en-US" dirty="0">
                <a:solidFill>
                  <a:schemeClr val="tx1"/>
                </a:solidFill>
              </a:rPr>
              <a:t>”, </a:t>
            </a:r>
            <a:r>
              <a:rPr lang="en-US" dirty="0" err="1">
                <a:solidFill>
                  <a:schemeClr val="tx1"/>
                </a:solidFill>
              </a:rPr>
              <a:t>nhấn</a:t>
            </a:r>
            <a:r>
              <a:rPr lang="en-US" dirty="0">
                <a:solidFill>
                  <a:schemeClr val="tx1"/>
                </a:solidFill>
              </a:rPr>
              <a:t> </a:t>
            </a:r>
            <a:r>
              <a:rPr lang="en-US" dirty="0" err="1">
                <a:solidFill>
                  <a:schemeClr val="tx1"/>
                </a:solidFill>
              </a:rPr>
              <a:t>mạnh</a:t>
            </a:r>
            <a:r>
              <a:rPr lang="en-US" dirty="0">
                <a:solidFill>
                  <a:schemeClr val="tx1"/>
                </a:solidFill>
              </a:rPr>
              <a:t> </a:t>
            </a:r>
            <a:r>
              <a:rPr lang="en-US" dirty="0" err="1">
                <a:solidFill>
                  <a:schemeClr val="tx1"/>
                </a:solidFill>
              </a:rPr>
              <a:t>cái</a:t>
            </a:r>
            <a:r>
              <a:rPr lang="en-US" dirty="0">
                <a:solidFill>
                  <a:schemeClr val="tx1"/>
                </a:solidFill>
              </a:rPr>
              <a:t> </a:t>
            </a:r>
            <a:r>
              <a:rPr lang="en-US" dirty="0" err="1">
                <a:solidFill>
                  <a:schemeClr val="tx1"/>
                </a:solidFill>
              </a:rPr>
              <a:t>được</a:t>
            </a:r>
            <a:r>
              <a:rPr lang="en-US" dirty="0">
                <a:solidFill>
                  <a:schemeClr val="tx1"/>
                </a:solidFill>
              </a:rPr>
              <a:t>/</a:t>
            </a:r>
            <a:r>
              <a:rPr lang="en-US" dirty="0" err="1">
                <a:solidFill>
                  <a:schemeClr val="tx1"/>
                </a:solidFill>
              </a:rPr>
              <a:t>chưa</a:t>
            </a:r>
            <a:r>
              <a:rPr lang="en-US" dirty="0">
                <a:solidFill>
                  <a:schemeClr val="tx1"/>
                </a:solidFill>
              </a:rPr>
              <a:t> </a:t>
            </a:r>
            <a:r>
              <a:rPr lang="en-US" dirty="0" err="1">
                <a:solidFill>
                  <a:schemeClr val="tx1"/>
                </a:solidFill>
              </a:rPr>
              <a:t>được</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3: </a:t>
            </a:r>
            <a:r>
              <a:rPr lang="en-US" dirty="0" err="1">
                <a:solidFill>
                  <a:srgbClr val="0000FF"/>
                </a:solidFill>
              </a:rPr>
              <a:t>Thảo</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nguyên</a:t>
            </a:r>
            <a:r>
              <a:rPr lang="en-US" dirty="0">
                <a:solidFill>
                  <a:srgbClr val="0000FF"/>
                </a:solidFill>
              </a:rPr>
              <a:t> </a:t>
            </a:r>
            <a:r>
              <a:rPr lang="en-US" dirty="0" err="1">
                <a:solidFill>
                  <a:srgbClr val="0000FF"/>
                </a:solidFill>
              </a:rPr>
              <a:t>nhân</a:t>
            </a:r>
            <a:r>
              <a:rPr lang="en-US" dirty="0">
                <a:solidFill>
                  <a:srgbClr val="0000FF"/>
                </a:solidFill>
              </a:rPr>
              <a:t> </a:t>
            </a:r>
            <a:r>
              <a:rPr lang="en-US" dirty="0" err="1">
                <a:solidFill>
                  <a:srgbClr val="0000FF"/>
                </a:solidFill>
              </a:rPr>
              <a:t>được</a:t>
            </a:r>
            <a:r>
              <a:rPr lang="en-US" dirty="0">
                <a:solidFill>
                  <a:srgbClr val="0000FF"/>
                </a:solidFill>
              </a:rPr>
              <a:t>/</a:t>
            </a:r>
            <a:r>
              <a:rPr lang="en-US" dirty="0" err="1">
                <a:solidFill>
                  <a:srgbClr val="0000FF"/>
                </a:solidFill>
              </a:rPr>
              <a:t>chưa</a:t>
            </a:r>
            <a:r>
              <a:rPr lang="en-US" dirty="0">
                <a:solidFill>
                  <a:srgbClr val="0000FF"/>
                </a:solidFill>
              </a:rPr>
              <a:t> </a:t>
            </a:r>
            <a:r>
              <a:rPr lang="en-US" dirty="0" err="1">
                <a:solidFill>
                  <a:srgbClr val="0000FF"/>
                </a:solidFill>
              </a:rPr>
              <a:t>được</a:t>
            </a:r>
            <a:r>
              <a:rPr lang="en-US" dirty="0">
                <a:solidFill>
                  <a:srgbClr val="0000FF"/>
                </a:solidFill>
              </a:rPr>
              <a:t> </a:t>
            </a:r>
            <a:r>
              <a:rPr lang="en-US" dirty="0" err="1">
                <a:solidFill>
                  <a:srgbClr val="0000FF"/>
                </a:solidFill>
              </a:rPr>
              <a:t>dựa</a:t>
            </a:r>
            <a:r>
              <a:rPr lang="en-US" dirty="0">
                <a:solidFill>
                  <a:srgbClr val="0000FF"/>
                </a:solidFill>
              </a:rPr>
              <a:t> </a:t>
            </a:r>
            <a:r>
              <a:rPr lang="en-US" dirty="0" err="1">
                <a:solidFill>
                  <a:srgbClr val="0000FF"/>
                </a:solidFill>
              </a:rPr>
              <a:t>trên</a:t>
            </a:r>
            <a:r>
              <a:rPr lang="en-US" dirty="0">
                <a:solidFill>
                  <a:srgbClr val="0000FF"/>
                </a:solidFill>
              </a:rPr>
              <a:t> </a:t>
            </a:r>
            <a:r>
              <a:rPr lang="en-US" dirty="0" err="1">
                <a:solidFill>
                  <a:srgbClr val="0000FF"/>
                </a:solidFill>
              </a:rPr>
              <a:t>mục</a:t>
            </a:r>
            <a:r>
              <a:rPr lang="en-US" dirty="0">
                <a:solidFill>
                  <a:srgbClr val="0000FF"/>
                </a:solidFill>
              </a:rPr>
              <a:t> </a:t>
            </a:r>
            <a:r>
              <a:rPr lang="en-US" dirty="0" err="1">
                <a:solidFill>
                  <a:srgbClr val="0000FF"/>
                </a:solidFill>
              </a:rPr>
              <a:t>tiêu</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cách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chốt</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nguyên</a:t>
            </a:r>
            <a:r>
              <a:rPr lang="en-US" dirty="0">
                <a:solidFill>
                  <a:schemeClr val="tx1"/>
                </a:solidFill>
              </a:rPr>
              <a:t> </a:t>
            </a:r>
            <a:r>
              <a:rPr lang="en-US" dirty="0" err="1">
                <a:solidFill>
                  <a:schemeClr val="tx1"/>
                </a:solidFill>
              </a:rPr>
              <a:t>nhân</a:t>
            </a:r>
            <a:r>
              <a:rPr lang="en-US" dirty="0">
                <a:solidFill>
                  <a:schemeClr val="tx1"/>
                </a:solidFill>
              </a:rPr>
              <a:t>.</a:t>
            </a:r>
          </a:p>
          <a:p>
            <a:pPr marL="0" indent="0">
              <a:buNone/>
            </a:pPr>
            <a:r>
              <a:rPr lang="en-US" dirty="0">
                <a:solidFill>
                  <a:schemeClr val="tx1"/>
                </a:solidFill>
              </a:rPr>
              <a:t>	</a:t>
            </a:r>
            <a:r>
              <a:rPr lang="en-US" dirty="0">
                <a:solidFill>
                  <a:srgbClr val="0000FF"/>
                </a:solidFill>
              </a:rPr>
              <a:t>- </a:t>
            </a:r>
            <a:r>
              <a:rPr lang="en-US" dirty="0" err="1">
                <a:solidFill>
                  <a:srgbClr val="0000FF"/>
                </a:solidFill>
              </a:rPr>
              <a:t>Bước</a:t>
            </a:r>
            <a:r>
              <a:rPr lang="en-US" dirty="0">
                <a:solidFill>
                  <a:srgbClr val="0000FF"/>
                </a:solidFill>
              </a:rPr>
              <a:t> 4: </a:t>
            </a:r>
            <a:r>
              <a:rPr lang="en-US" dirty="0" err="1">
                <a:solidFill>
                  <a:srgbClr val="0000FF"/>
                </a:solidFill>
              </a:rPr>
              <a:t>Thảo</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bổ</a:t>
            </a:r>
            <a:r>
              <a:rPr lang="en-US" dirty="0">
                <a:solidFill>
                  <a:srgbClr val="0000FF"/>
                </a:solidFill>
              </a:rPr>
              <a:t> sung, </a:t>
            </a:r>
            <a:r>
              <a:rPr lang="en-US" dirty="0" err="1">
                <a:solidFill>
                  <a:srgbClr val="0000FF"/>
                </a:solidFill>
              </a:rPr>
              <a:t>hoàn</a:t>
            </a:r>
            <a:r>
              <a:rPr lang="en-US" dirty="0">
                <a:solidFill>
                  <a:srgbClr val="0000FF"/>
                </a:solidFill>
              </a:rPr>
              <a:t> </a:t>
            </a:r>
            <a:r>
              <a:rPr lang="en-US" dirty="0" err="1">
                <a:solidFill>
                  <a:srgbClr val="0000FF"/>
                </a:solidFill>
              </a:rPr>
              <a:t>thiện</a:t>
            </a:r>
            <a:r>
              <a:rPr lang="en-US" dirty="0">
                <a:solidFill>
                  <a:srgbClr val="0000FF"/>
                </a:solidFill>
              </a:rPr>
              <a:t> </a:t>
            </a:r>
            <a:r>
              <a:rPr lang="en-US" dirty="0" err="1">
                <a:solidFill>
                  <a:srgbClr val="0000FF"/>
                </a:solidFill>
              </a:rPr>
              <a:t>thêm</a:t>
            </a:r>
            <a:r>
              <a:rPr lang="en-US" dirty="0">
                <a:solidFill>
                  <a:srgbClr val="0000FF"/>
                </a:solidFill>
              </a:rPr>
              <a:t> </a:t>
            </a:r>
            <a:r>
              <a:rPr lang="en-US" dirty="0" err="1">
                <a:solidFill>
                  <a:schemeClr val="tx1"/>
                </a:solidFill>
              </a:rPr>
              <a:t>về</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Cách</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r>
              <a:rPr lang="en-US" dirty="0">
                <a:solidFill>
                  <a:schemeClr val="tx1"/>
                </a:solidFill>
              </a:rPr>
              <a:t> (</a:t>
            </a:r>
            <a:r>
              <a:rPr lang="en-US" dirty="0" err="1">
                <a:solidFill>
                  <a:schemeClr val="tx1"/>
                </a:solidFill>
              </a:rPr>
              <a:t>dựa</a:t>
            </a:r>
            <a:r>
              <a:rPr lang="en-US" dirty="0">
                <a:solidFill>
                  <a:schemeClr val="tx1"/>
                </a:solidFill>
              </a:rPr>
              <a:t> </a:t>
            </a:r>
            <a:r>
              <a:rPr lang="en-US" dirty="0" err="1">
                <a:solidFill>
                  <a:schemeClr val="tx1"/>
                </a:solidFill>
              </a:rPr>
              <a:t>trên</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nguyên</a:t>
            </a:r>
            <a:r>
              <a:rPr lang="en-US" dirty="0">
                <a:solidFill>
                  <a:schemeClr val="tx1"/>
                </a:solidFill>
              </a:rPr>
              <a:t> </a:t>
            </a:r>
            <a:r>
              <a:rPr lang="en-US" dirty="0" err="1">
                <a:solidFill>
                  <a:schemeClr val="tx1"/>
                </a:solidFill>
              </a:rPr>
              <a:t>nhân</a:t>
            </a:r>
            <a:r>
              <a:rPr lang="en-US" dirty="0">
                <a:solidFill>
                  <a:schemeClr val="tx1"/>
                </a:solidFill>
              </a:rPr>
              <a:t> </a:t>
            </a:r>
            <a:r>
              <a:rPr lang="en-US" dirty="0" err="1">
                <a:solidFill>
                  <a:schemeClr val="tx1"/>
                </a:solidFill>
              </a:rPr>
              <a:t>hạn</a:t>
            </a:r>
            <a:r>
              <a:rPr lang="en-US" dirty="0">
                <a:solidFill>
                  <a:schemeClr val="tx1"/>
                </a:solidFill>
              </a:rPr>
              <a:t> </a:t>
            </a:r>
            <a:r>
              <a:rPr lang="en-US" dirty="0" err="1">
                <a:solidFill>
                  <a:schemeClr val="tx1"/>
                </a:solidFill>
              </a:rPr>
              <a:t>chế</a:t>
            </a:r>
            <a:r>
              <a:rPr lang="en-US" dirty="0">
                <a:solidFill>
                  <a:schemeClr val="tx1"/>
                </a:solidFill>
              </a:rPr>
              <a:t> </a:t>
            </a:r>
            <a:r>
              <a:rPr lang="en-US" dirty="0" err="1">
                <a:solidFill>
                  <a:schemeClr val="tx1"/>
                </a:solidFill>
              </a:rPr>
              <a:t>đã</a:t>
            </a:r>
            <a:r>
              <a:rPr lang="en-US" dirty="0">
                <a:solidFill>
                  <a:schemeClr val="tx1"/>
                </a:solidFill>
              </a:rPr>
              <a:t> </a:t>
            </a:r>
            <a:r>
              <a:rPr lang="en-US" dirty="0" err="1">
                <a:solidFill>
                  <a:schemeClr val="tx1"/>
                </a:solidFill>
              </a:rPr>
              <a:t>xác</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Tổ</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nhóm</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kết</a:t>
            </a:r>
            <a:r>
              <a:rPr lang="en-US" dirty="0">
                <a:solidFill>
                  <a:schemeClr val="tx1"/>
                </a:solidFill>
              </a:rPr>
              <a:t> </a:t>
            </a:r>
            <a:r>
              <a:rPr lang="en-US" dirty="0" err="1">
                <a:solidFill>
                  <a:schemeClr val="tx1"/>
                </a:solidFill>
              </a:rPr>
              <a:t>luận</a:t>
            </a:r>
            <a:r>
              <a:rPr lang="en-US" dirty="0">
                <a:solidFill>
                  <a:schemeClr val="tx1"/>
                </a:solidFill>
              </a:rPr>
              <a:t>, </a:t>
            </a:r>
            <a:r>
              <a:rPr lang="en-US" dirty="0" err="1">
                <a:solidFill>
                  <a:schemeClr val="tx1"/>
                </a:solidFill>
              </a:rPr>
              <a:t>chuyển</a:t>
            </a:r>
            <a:r>
              <a:rPr lang="en-US" dirty="0">
                <a:solidFill>
                  <a:schemeClr val="tx1"/>
                </a:solidFill>
              </a:rPr>
              <a:t> sang </a:t>
            </a:r>
            <a:r>
              <a:rPr lang="en-US" dirty="0" err="1">
                <a:solidFill>
                  <a:schemeClr val="tx1"/>
                </a:solidFill>
              </a:rPr>
              <a:t>hoạt</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tiếp</a:t>
            </a:r>
            <a:r>
              <a:rPr lang="en-US" dirty="0">
                <a:solidFill>
                  <a:schemeClr val="tx1"/>
                </a:solidFill>
              </a:rPr>
              <a:t>.</a:t>
            </a:r>
          </a:p>
        </p:txBody>
      </p:sp>
    </p:spTree>
    <p:extLst>
      <p:ext uri="{BB962C8B-B14F-4D97-AF65-F5344CB8AC3E}">
        <p14:creationId xmlns:p14="http://schemas.microsoft.com/office/powerpoint/2010/main" val="198902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2901-D93B-E04E-8A2E-B92EA892C0A2}"/>
              </a:ext>
            </a:extLst>
          </p:cNvPr>
          <p:cNvSpPr>
            <a:spLocks noGrp="1"/>
          </p:cNvSpPr>
          <p:nvPr>
            <p:ph type="title"/>
          </p:nvPr>
        </p:nvSpPr>
        <p:spPr>
          <a:xfrm>
            <a:off x="1584336" y="106713"/>
            <a:ext cx="10339437" cy="657558"/>
          </a:xfrm>
        </p:spPr>
        <p:txBody>
          <a:bodyPr/>
          <a:lstStyle/>
          <a:p>
            <a:r>
              <a:rPr lang="en-US" dirty="0" err="1">
                <a:solidFill>
                  <a:srgbClr val="FF0000"/>
                </a:solidFill>
              </a:rPr>
              <a:t>Ví</a:t>
            </a:r>
            <a:r>
              <a:rPr lang="en-US" dirty="0">
                <a:solidFill>
                  <a:srgbClr val="FF0000"/>
                </a:solidFill>
              </a:rPr>
              <a:t> </a:t>
            </a:r>
            <a:r>
              <a:rPr lang="en-US" dirty="0" err="1">
                <a:solidFill>
                  <a:srgbClr val="FF0000"/>
                </a:solidFill>
              </a:rPr>
              <a:t>dụ</a:t>
            </a:r>
            <a:r>
              <a:rPr lang="en-US" dirty="0">
                <a:solidFill>
                  <a:srgbClr val="FF0000"/>
                </a:solidFill>
              </a:rPr>
              <a:t> </a:t>
            </a:r>
            <a:r>
              <a:rPr lang="en-US" dirty="0" err="1">
                <a:solidFill>
                  <a:srgbClr val="FF0000"/>
                </a:solidFill>
              </a:rPr>
              <a:t>về</a:t>
            </a:r>
            <a:r>
              <a:rPr lang="en-US" dirty="0">
                <a:solidFill>
                  <a:srgbClr val="FF0000"/>
                </a:solidFill>
              </a:rPr>
              <a:t> </a:t>
            </a:r>
            <a:r>
              <a:rPr lang="en-US" dirty="0" err="1">
                <a:solidFill>
                  <a:srgbClr val="FF0000"/>
                </a:solidFill>
              </a:rPr>
              <a:t>sản</a:t>
            </a:r>
            <a:r>
              <a:rPr lang="en-US" dirty="0">
                <a:solidFill>
                  <a:srgbClr val="FF0000"/>
                </a:solidFill>
              </a:rPr>
              <a:t> </a:t>
            </a:r>
            <a:r>
              <a:rPr lang="en-US" dirty="0" err="1">
                <a:solidFill>
                  <a:srgbClr val="FF0000"/>
                </a:solidFill>
              </a:rPr>
              <a:t>phẩm</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tập</a:t>
            </a:r>
            <a:endParaRPr lang="en-US" dirty="0">
              <a:solidFill>
                <a:srgbClr val="FF0000"/>
              </a:solidFill>
            </a:endParaRPr>
          </a:p>
        </p:txBody>
      </p:sp>
      <p:pic>
        <p:nvPicPr>
          <p:cNvPr id="8" name="Content Placeholder 7">
            <a:extLst>
              <a:ext uri="{FF2B5EF4-FFF2-40B4-BE49-F238E27FC236}">
                <a16:creationId xmlns:a16="http://schemas.microsoft.com/office/drawing/2014/main" id="{9E8DA41B-A418-DD4D-8662-51C0AF2EE6C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096625" y="1668515"/>
            <a:ext cx="2827148" cy="3900921"/>
          </a:xfrm>
          <a:prstGeom prst="rect">
            <a:avLst/>
          </a:prstGeom>
        </p:spPr>
      </p:pic>
      <p:pic>
        <p:nvPicPr>
          <p:cNvPr id="9" name="Picture 8">
            <a:extLst>
              <a:ext uri="{FF2B5EF4-FFF2-40B4-BE49-F238E27FC236}">
                <a16:creationId xmlns:a16="http://schemas.microsoft.com/office/drawing/2014/main" id="{58252CDB-A348-0843-8793-51D05DF037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6844" y="764271"/>
            <a:ext cx="4073261" cy="2854705"/>
          </a:xfrm>
          <a:prstGeom prst="rect">
            <a:avLst/>
          </a:prstGeom>
        </p:spPr>
      </p:pic>
      <p:pic>
        <p:nvPicPr>
          <p:cNvPr id="10" name="Picture 9">
            <a:extLst>
              <a:ext uri="{FF2B5EF4-FFF2-40B4-BE49-F238E27FC236}">
                <a16:creationId xmlns:a16="http://schemas.microsoft.com/office/drawing/2014/main" id="{107065CF-E287-E849-A74F-7820BACA58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4040" y="3618976"/>
            <a:ext cx="4136065" cy="2970244"/>
          </a:xfrm>
          <a:prstGeom prst="rect">
            <a:avLst/>
          </a:prstGeom>
        </p:spPr>
      </p:pic>
      <p:pic>
        <p:nvPicPr>
          <p:cNvPr id="11" name="Picture 10">
            <a:extLst>
              <a:ext uri="{FF2B5EF4-FFF2-40B4-BE49-F238E27FC236}">
                <a16:creationId xmlns:a16="http://schemas.microsoft.com/office/drawing/2014/main" id="{8EC02EA4-1DD9-BF41-BD76-41EBE8222B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2613" y="1668515"/>
            <a:ext cx="2714243" cy="3934935"/>
          </a:xfrm>
          <a:prstGeom prst="rect">
            <a:avLst/>
          </a:prstGeom>
        </p:spPr>
      </p:pic>
    </p:spTree>
    <p:extLst>
      <p:ext uri="{BB962C8B-B14F-4D97-AF65-F5344CB8AC3E}">
        <p14:creationId xmlns:p14="http://schemas.microsoft.com/office/powerpoint/2010/main" val="317695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7322" y="1669774"/>
            <a:ext cx="8915399" cy="1904699"/>
          </a:xfrm>
        </p:spPr>
        <p:txBody>
          <a:bodyPr>
            <a:normAutofit fontScale="90000"/>
          </a:bodyPr>
          <a:lstStyle/>
          <a:p>
            <a:pPr algn="ctr"/>
            <a:r>
              <a:rPr lang="en-US" dirty="0">
                <a:solidFill>
                  <a:srgbClr val="0000FF"/>
                </a:solidFill>
              </a:rPr>
              <a:t>TRÂN TRỌNG CẢM ƠN</a:t>
            </a:r>
            <a:br>
              <a:rPr lang="en-US" dirty="0">
                <a:solidFill>
                  <a:srgbClr val="0000FF"/>
                </a:solidFill>
              </a:rPr>
            </a:br>
            <a:r>
              <a:rPr lang="en-US" dirty="0">
                <a:solidFill>
                  <a:srgbClr val="0000FF"/>
                </a:solidFill>
                <a:hlinkClick r:id="rId2"/>
              </a:rPr>
              <a:t>nxthanh@moet.gov.vn</a:t>
            </a:r>
            <a:br>
              <a:rPr lang="en-US" dirty="0">
                <a:solidFill>
                  <a:srgbClr val="0000FF"/>
                </a:solidFill>
              </a:rPr>
            </a:br>
            <a:r>
              <a:rPr lang="en-US" dirty="0">
                <a:solidFill>
                  <a:srgbClr val="0000FF"/>
                </a:solidFill>
              </a:rPr>
              <a:t>0913563341</a:t>
            </a:r>
          </a:p>
        </p:txBody>
      </p:sp>
    </p:spTree>
    <p:extLst>
      <p:ext uri="{BB962C8B-B14F-4D97-AF65-F5344CB8AC3E}">
        <p14:creationId xmlns:p14="http://schemas.microsoft.com/office/powerpoint/2010/main" val="282349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rgbClr val="FF0000"/>
                </a:solidFill>
              </a:rPr>
              <a:t>Phẩm </a:t>
            </a:r>
            <a:r>
              <a:rPr lang="en-US" err="1">
                <a:solidFill>
                  <a:srgbClr val="FF0000"/>
                </a:solidFill>
              </a:rPr>
              <a:t>chất</a:t>
            </a:r>
            <a:r>
              <a:rPr lang="en-US">
                <a:solidFill>
                  <a:srgbClr val="FF0000"/>
                </a:solidFill>
              </a:rPr>
              <a:t> </a:t>
            </a:r>
            <a:r>
              <a:rPr lang="en-US" err="1">
                <a:solidFill>
                  <a:srgbClr val="FF0000"/>
                </a:solidFill>
              </a:rPr>
              <a:t>chủ</a:t>
            </a:r>
            <a:r>
              <a:rPr lang="en-US">
                <a:solidFill>
                  <a:srgbClr val="FF0000"/>
                </a:solidFill>
              </a:rPr>
              <a:t> yếu cần phát triển cho học sinh</a:t>
            </a:r>
          </a:p>
        </p:txBody>
      </p:sp>
      <p:sp>
        <p:nvSpPr>
          <p:cNvPr id="3" name="Content Placeholder 2"/>
          <p:cNvSpPr>
            <a:spLocks noGrp="1"/>
          </p:cNvSpPr>
          <p:nvPr>
            <p:ph idx="1"/>
          </p:nvPr>
        </p:nvSpPr>
        <p:spPr>
          <a:xfrm>
            <a:off x="1584337" y="1152907"/>
            <a:ext cx="10339437" cy="5177241"/>
          </a:xfrm>
        </p:spPr>
        <p:txBody>
          <a:bodyPr/>
          <a:lstStyle/>
          <a:p>
            <a:r>
              <a:rPr lang="en-US" dirty="0" err="1">
                <a:solidFill>
                  <a:srgbClr val="0000FF"/>
                </a:solidFill>
              </a:rPr>
              <a:t>Yêu</a:t>
            </a:r>
            <a:r>
              <a:rPr lang="en-US" dirty="0">
                <a:solidFill>
                  <a:srgbClr val="0000FF"/>
                </a:solidFill>
              </a:rPr>
              <a:t> </a:t>
            </a:r>
            <a:r>
              <a:rPr lang="en-US" dirty="0" err="1">
                <a:solidFill>
                  <a:srgbClr val="0000FF"/>
                </a:solidFill>
              </a:rPr>
              <a:t>nước</a:t>
            </a:r>
            <a:r>
              <a:rPr lang="en-US" dirty="0">
                <a:solidFill>
                  <a:srgbClr val="0000FF"/>
                </a:solidFill>
              </a:rPr>
              <a:t>: </a:t>
            </a:r>
            <a:r>
              <a:rPr lang="en-US" dirty="0" err="1">
                <a:solidFill>
                  <a:schemeClr val="tx1"/>
                </a:solidFill>
              </a:rPr>
              <a:t>Yêu</a:t>
            </a:r>
            <a:r>
              <a:rPr lang="en-US" dirty="0">
                <a:solidFill>
                  <a:schemeClr val="tx1"/>
                </a:solidFill>
              </a:rPr>
              <a:t> </a:t>
            </a:r>
            <a:r>
              <a:rPr lang="en-US" dirty="0" err="1">
                <a:solidFill>
                  <a:schemeClr val="tx1"/>
                </a:solidFill>
              </a:rPr>
              <a:t>thiên</a:t>
            </a:r>
            <a:r>
              <a:rPr lang="en-US" dirty="0">
                <a:solidFill>
                  <a:schemeClr val="tx1"/>
                </a:solidFill>
              </a:rPr>
              <a:t> </a:t>
            </a:r>
            <a:r>
              <a:rPr lang="en-US" dirty="0" err="1">
                <a:solidFill>
                  <a:schemeClr val="tx1"/>
                </a:solidFill>
              </a:rPr>
              <a:t>nhiên</a:t>
            </a:r>
            <a:r>
              <a:rPr lang="en-US" dirty="0">
                <a:solidFill>
                  <a:schemeClr val="tx1"/>
                </a:solidFill>
              </a:rPr>
              <a:t>, </a:t>
            </a:r>
            <a:r>
              <a:rPr lang="en-US" dirty="0" err="1">
                <a:solidFill>
                  <a:schemeClr val="tx1"/>
                </a:solidFill>
              </a:rPr>
              <a:t>di</a:t>
            </a:r>
            <a:r>
              <a:rPr lang="en-US" dirty="0">
                <a:solidFill>
                  <a:schemeClr val="tx1"/>
                </a:solidFill>
              </a:rPr>
              <a:t> </a:t>
            </a:r>
            <a:r>
              <a:rPr lang="en-US" dirty="0" err="1">
                <a:solidFill>
                  <a:schemeClr val="tx1"/>
                </a:solidFill>
              </a:rPr>
              <a:t>sản</a:t>
            </a:r>
            <a:r>
              <a:rPr lang="en-US" dirty="0">
                <a:solidFill>
                  <a:schemeClr val="tx1"/>
                </a:solidFill>
              </a:rPr>
              <a:t>, </a:t>
            </a:r>
            <a:r>
              <a:rPr lang="en-US" dirty="0" err="1">
                <a:solidFill>
                  <a:schemeClr val="tx1"/>
                </a:solidFill>
              </a:rPr>
              <a:t>yêu</a:t>
            </a:r>
            <a:r>
              <a:rPr lang="en-US" dirty="0">
                <a:solidFill>
                  <a:schemeClr val="tx1"/>
                </a:solidFill>
              </a:rPr>
              <a:t> con </a:t>
            </a:r>
            <a:r>
              <a:rPr lang="en-US" dirty="0" err="1">
                <a:solidFill>
                  <a:schemeClr val="tx1"/>
                </a:solidFill>
              </a:rPr>
              <a:t>người</a:t>
            </a:r>
            <a:r>
              <a:rPr lang="en-US" dirty="0">
                <a:solidFill>
                  <a:schemeClr val="tx1"/>
                </a:solidFill>
              </a:rPr>
              <a:t>; </a:t>
            </a:r>
            <a:r>
              <a:rPr lang="en-US" dirty="0" err="1">
                <a:solidFill>
                  <a:schemeClr val="tx1"/>
                </a:solidFill>
              </a:rPr>
              <a:t>tự</a:t>
            </a:r>
            <a:r>
              <a:rPr lang="en-US" dirty="0">
                <a:solidFill>
                  <a:schemeClr val="tx1"/>
                </a:solidFill>
              </a:rPr>
              <a:t> </a:t>
            </a:r>
            <a:r>
              <a:rPr lang="en-US" dirty="0" err="1">
                <a:solidFill>
                  <a:schemeClr val="tx1"/>
                </a:solidFill>
              </a:rPr>
              <a:t>hào</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bảo</a:t>
            </a:r>
            <a:r>
              <a:rPr lang="en-US" dirty="0">
                <a:solidFill>
                  <a:schemeClr val="tx1"/>
                </a:solidFill>
              </a:rPr>
              <a:t> </a:t>
            </a:r>
            <a:r>
              <a:rPr lang="en-US" dirty="0" err="1">
                <a:solidFill>
                  <a:schemeClr val="tx1"/>
                </a:solidFill>
              </a:rPr>
              <a:t>vệ</a:t>
            </a:r>
            <a:r>
              <a:rPr lang="en-US" dirty="0">
                <a:solidFill>
                  <a:schemeClr val="tx1"/>
                </a:solidFill>
              </a:rPr>
              <a:t> </a:t>
            </a:r>
            <a:r>
              <a:rPr lang="en-US" dirty="0" err="1">
                <a:solidFill>
                  <a:schemeClr val="tx1"/>
                </a:solidFill>
              </a:rPr>
              <a:t>thiên</a:t>
            </a:r>
            <a:r>
              <a:rPr lang="en-US" dirty="0">
                <a:solidFill>
                  <a:schemeClr val="tx1"/>
                </a:solidFill>
              </a:rPr>
              <a:t> </a:t>
            </a:r>
            <a:r>
              <a:rPr lang="en-US" dirty="0" err="1">
                <a:solidFill>
                  <a:schemeClr val="tx1"/>
                </a:solidFill>
              </a:rPr>
              <a:t>nhiên</a:t>
            </a:r>
            <a:r>
              <a:rPr lang="en-US" dirty="0">
                <a:solidFill>
                  <a:schemeClr val="tx1"/>
                </a:solidFill>
              </a:rPr>
              <a:t>, </a:t>
            </a:r>
            <a:r>
              <a:rPr lang="en-US" dirty="0" err="1">
                <a:solidFill>
                  <a:schemeClr val="tx1"/>
                </a:solidFill>
              </a:rPr>
              <a:t>di</a:t>
            </a:r>
            <a:r>
              <a:rPr lang="en-US" dirty="0">
                <a:solidFill>
                  <a:schemeClr val="tx1"/>
                </a:solidFill>
              </a:rPr>
              <a:t> </a:t>
            </a:r>
            <a:r>
              <a:rPr lang="en-US" dirty="0" err="1">
                <a:solidFill>
                  <a:schemeClr val="tx1"/>
                </a:solidFill>
              </a:rPr>
              <a:t>sản</a:t>
            </a:r>
            <a:r>
              <a:rPr lang="en-US" dirty="0">
                <a:solidFill>
                  <a:schemeClr val="tx1"/>
                </a:solidFill>
              </a:rPr>
              <a:t>, con </a:t>
            </a:r>
            <a:r>
              <a:rPr lang="en-US" dirty="0" err="1">
                <a:solidFill>
                  <a:schemeClr val="tx1"/>
                </a:solidFill>
              </a:rPr>
              <a:t>người</a:t>
            </a:r>
            <a:r>
              <a:rPr lang="en-US" dirty="0">
                <a:solidFill>
                  <a:schemeClr val="tx1"/>
                </a:solidFill>
              </a:rPr>
              <a:t>.</a:t>
            </a:r>
          </a:p>
          <a:p>
            <a:r>
              <a:rPr lang="en-US" dirty="0" err="1">
                <a:solidFill>
                  <a:srgbClr val="0000FF"/>
                </a:solidFill>
              </a:rPr>
              <a:t>Nhân</a:t>
            </a:r>
            <a:r>
              <a:rPr lang="en-US" dirty="0">
                <a:solidFill>
                  <a:srgbClr val="0000FF"/>
                </a:solidFill>
              </a:rPr>
              <a:t> </a:t>
            </a:r>
            <a:r>
              <a:rPr lang="en-US" dirty="0" err="1">
                <a:solidFill>
                  <a:srgbClr val="0000FF"/>
                </a:solidFill>
              </a:rPr>
              <a:t>ái</a:t>
            </a:r>
            <a:r>
              <a:rPr lang="en-US" dirty="0">
                <a:solidFill>
                  <a:srgbClr val="0000FF"/>
                </a:solidFill>
              </a:rPr>
              <a:t>: </a:t>
            </a:r>
            <a:r>
              <a:rPr lang="en-US" dirty="0" err="1">
                <a:solidFill>
                  <a:schemeClr val="tx1"/>
                </a:solidFill>
              </a:rPr>
              <a:t>Yêu</a:t>
            </a:r>
            <a:r>
              <a:rPr lang="en-US" dirty="0">
                <a:solidFill>
                  <a:schemeClr val="tx1"/>
                </a:solidFill>
              </a:rPr>
              <a:t> con </a:t>
            </a:r>
            <a:r>
              <a:rPr lang="en-US" dirty="0" err="1">
                <a:solidFill>
                  <a:schemeClr val="tx1"/>
                </a:solidFill>
              </a:rPr>
              <a:t>người</a:t>
            </a:r>
            <a:r>
              <a:rPr lang="en-US" dirty="0">
                <a:solidFill>
                  <a:schemeClr val="tx1"/>
                </a:solidFill>
              </a:rPr>
              <a:t>, </a:t>
            </a:r>
            <a:r>
              <a:rPr lang="en-US" dirty="0" err="1">
                <a:solidFill>
                  <a:schemeClr val="tx1"/>
                </a:solidFill>
              </a:rPr>
              <a:t>yêu</a:t>
            </a:r>
            <a:r>
              <a:rPr lang="en-US" dirty="0">
                <a:solidFill>
                  <a:schemeClr val="tx1"/>
                </a:solidFill>
              </a:rPr>
              <a:t> </a:t>
            </a:r>
            <a:r>
              <a:rPr lang="en-US" dirty="0" err="1">
                <a:solidFill>
                  <a:schemeClr val="tx1"/>
                </a:solidFill>
              </a:rPr>
              <a:t>cái</a:t>
            </a:r>
            <a:r>
              <a:rPr lang="en-US" dirty="0">
                <a:solidFill>
                  <a:schemeClr val="tx1"/>
                </a:solidFill>
              </a:rPr>
              <a:t> </a:t>
            </a:r>
            <a:r>
              <a:rPr lang="en-US" dirty="0" err="1">
                <a:solidFill>
                  <a:schemeClr val="tx1"/>
                </a:solidFill>
              </a:rPr>
              <a:t>đẹp</a:t>
            </a:r>
            <a:r>
              <a:rPr lang="en-US" dirty="0">
                <a:solidFill>
                  <a:schemeClr val="tx1"/>
                </a:solidFill>
              </a:rPr>
              <a:t>, </a:t>
            </a:r>
            <a:r>
              <a:rPr lang="en-US" dirty="0" err="1">
                <a:solidFill>
                  <a:schemeClr val="tx1"/>
                </a:solidFill>
              </a:rPr>
              <a:t>yêu</a:t>
            </a:r>
            <a:r>
              <a:rPr lang="en-US" dirty="0">
                <a:solidFill>
                  <a:schemeClr val="tx1"/>
                </a:solidFill>
              </a:rPr>
              <a:t> </a:t>
            </a:r>
            <a:r>
              <a:rPr lang="en-US" dirty="0" err="1">
                <a:solidFill>
                  <a:schemeClr val="tx1"/>
                </a:solidFill>
              </a:rPr>
              <a:t>cái</a:t>
            </a:r>
            <a:r>
              <a:rPr lang="en-US" dirty="0">
                <a:solidFill>
                  <a:schemeClr val="tx1"/>
                </a:solidFill>
              </a:rPr>
              <a:t> </a:t>
            </a:r>
            <a:r>
              <a:rPr lang="en-US" dirty="0" err="1">
                <a:solidFill>
                  <a:schemeClr val="tx1"/>
                </a:solidFill>
              </a:rPr>
              <a:t>thiện</a:t>
            </a:r>
            <a:r>
              <a:rPr lang="en-US" dirty="0">
                <a:solidFill>
                  <a:schemeClr val="tx1"/>
                </a:solidFill>
              </a:rPr>
              <a:t>; </a:t>
            </a:r>
            <a:r>
              <a:rPr lang="en-US" dirty="0" err="1">
                <a:solidFill>
                  <a:schemeClr val="tx1"/>
                </a:solidFill>
              </a:rPr>
              <a:t>tôn</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khác</a:t>
            </a:r>
            <a:r>
              <a:rPr lang="en-US" dirty="0">
                <a:solidFill>
                  <a:schemeClr val="tx1"/>
                </a:solidFill>
              </a:rPr>
              <a:t> </a:t>
            </a:r>
            <a:r>
              <a:rPr lang="en-US" dirty="0" err="1">
                <a:solidFill>
                  <a:schemeClr val="tx1"/>
                </a:solidFill>
              </a:rPr>
              <a:t>biệt</a:t>
            </a:r>
            <a:r>
              <a:rPr lang="en-US" dirty="0">
                <a:solidFill>
                  <a:schemeClr val="tx1"/>
                </a:solidFill>
              </a:rPr>
              <a:t> </a:t>
            </a:r>
            <a:r>
              <a:rPr lang="en-US" dirty="0" err="1">
                <a:solidFill>
                  <a:schemeClr val="tx1"/>
                </a:solidFill>
              </a:rPr>
              <a:t>giữa</a:t>
            </a:r>
            <a:r>
              <a:rPr lang="en-US" dirty="0">
                <a:solidFill>
                  <a:schemeClr val="tx1"/>
                </a:solidFill>
              </a:rPr>
              <a:t> con </a:t>
            </a:r>
            <a:r>
              <a:rPr lang="en-US" dirty="0" err="1">
                <a:solidFill>
                  <a:schemeClr val="tx1"/>
                </a:solidFill>
              </a:rPr>
              <a:t>người</a:t>
            </a:r>
            <a:r>
              <a:rPr lang="en-US" dirty="0">
                <a:solidFill>
                  <a:schemeClr val="tx1"/>
                </a:solidFill>
              </a:rPr>
              <a:t>, </a:t>
            </a:r>
            <a:r>
              <a:rPr lang="en-US" dirty="0" err="1">
                <a:solidFill>
                  <a:schemeClr val="tx1"/>
                </a:solidFill>
              </a:rPr>
              <a:t>nền</a:t>
            </a:r>
            <a:r>
              <a:rPr lang="en-US" dirty="0">
                <a:solidFill>
                  <a:schemeClr val="tx1"/>
                </a:solidFill>
              </a:rPr>
              <a:t> </a:t>
            </a:r>
            <a:r>
              <a:rPr lang="en-US" dirty="0" err="1">
                <a:solidFill>
                  <a:schemeClr val="tx1"/>
                </a:solidFill>
              </a:rPr>
              <a:t>văn</a:t>
            </a:r>
            <a:r>
              <a:rPr lang="en-US" dirty="0">
                <a:solidFill>
                  <a:schemeClr val="tx1"/>
                </a:solidFill>
              </a:rPr>
              <a:t> </a:t>
            </a:r>
            <a:r>
              <a:rPr lang="en-US" dirty="0" err="1">
                <a:solidFill>
                  <a:schemeClr val="tx1"/>
                </a:solidFill>
              </a:rPr>
              <a:t>hóa</a:t>
            </a:r>
            <a:r>
              <a:rPr lang="en-US" dirty="0">
                <a:solidFill>
                  <a:schemeClr val="tx1"/>
                </a:solidFill>
              </a:rPr>
              <a:t>; </a:t>
            </a:r>
            <a:r>
              <a:rPr lang="en-US" dirty="0" err="1">
                <a:solidFill>
                  <a:schemeClr val="tx1"/>
                </a:solidFill>
              </a:rPr>
              <a:t>ghét</a:t>
            </a:r>
            <a:r>
              <a:rPr lang="en-US" dirty="0">
                <a:solidFill>
                  <a:schemeClr val="tx1"/>
                </a:solidFill>
              </a:rPr>
              <a:t> </a:t>
            </a:r>
            <a:r>
              <a:rPr lang="en-US" dirty="0" err="1">
                <a:solidFill>
                  <a:schemeClr val="tx1"/>
                </a:solidFill>
              </a:rPr>
              <a:t>cái</a:t>
            </a:r>
            <a:r>
              <a:rPr lang="en-US" dirty="0">
                <a:solidFill>
                  <a:schemeClr val="tx1"/>
                </a:solidFill>
              </a:rPr>
              <a:t> </a:t>
            </a:r>
            <a:r>
              <a:rPr lang="en-US" dirty="0" err="1">
                <a:solidFill>
                  <a:schemeClr val="tx1"/>
                </a:solidFill>
              </a:rPr>
              <a:t>xấu</a:t>
            </a:r>
            <a:r>
              <a:rPr lang="en-US" dirty="0">
                <a:solidFill>
                  <a:schemeClr val="tx1"/>
                </a:solidFill>
              </a:rPr>
              <a:t>, </a:t>
            </a:r>
            <a:r>
              <a:rPr lang="en-US" dirty="0" err="1">
                <a:solidFill>
                  <a:schemeClr val="tx1"/>
                </a:solidFill>
              </a:rPr>
              <a:t>cái</a:t>
            </a:r>
            <a:r>
              <a:rPr lang="en-US" dirty="0">
                <a:solidFill>
                  <a:schemeClr val="tx1"/>
                </a:solidFill>
              </a:rPr>
              <a:t> </a:t>
            </a:r>
            <a:r>
              <a:rPr lang="en-US" dirty="0" err="1">
                <a:solidFill>
                  <a:schemeClr val="tx1"/>
                </a:solidFill>
              </a:rPr>
              <a:t>ác</a:t>
            </a:r>
            <a:r>
              <a:rPr lang="en-US" dirty="0">
                <a:solidFill>
                  <a:schemeClr val="tx1"/>
                </a:solidFill>
              </a:rPr>
              <a:t>; </a:t>
            </a:r>
            <a:r>
              <a:rPr lang="en-US" dirty="0" err="1">
                <a:solidFill>
                  <a:schemeClr val="tx1"/>
                </a:solidFill>
              </a:rPr>
              <a:t>cảm</a:t>
            </a:r>
            <a:r>
              <a:rPr lang="en-US" dirty="0">
                <a:solidFill>
                  <a:schemeClr val="tx1"/>
                </a:solidFill>
              </a:rPr>
              <a:t> </a:t>
            </a:r>
            <a:r>
              <a:rPr lang="en-US" dirty="0" err="1">
                <a:solidFill>
                  <a:schemeClr val="tx1"/>
                </a:solidFill>
              </a:rPr>
              <a:t>thông</a:t>
            </a:r>
            <a:r>
              <a:rPr lang="en-US" dirty="0">
                <a:solidFill>
                  <a:schemeClr val="tx1"/>
                </a:solidFill>
              </a:rPr>
              <a:t>, </a:t>
            </a:r>
            <a:r>
              <a:rPr lang="en-US" dirty="0" err="1">
                <a:solidFill>
                  <a:schemeClr val="tx1"/>
                </a:solidFill>
              </a:rPr>
              <a:t>độ</a:t>
            </a:r>
            <a:r>
              <a:rPr lang="en-US" dirty="0">
                <a:solidFill>
                  <a:schemeClr val="tx1"/>
                </a:solidFill>
              </a:rPr>
              <a:t> </a:t>
            </a:r>
            <a:r>
              <a:rPr lang="en-US" dirty="0" err="1">
                <a:solidFill>
                  <a:schemeClr val="tx1"/>
                </a:solidFill>
              </a:rPr>
              <a:t>lượng</a:t>
            </a:r>
            <a:r>
              <a:rPr lang="en-US" dirty="0">
                <a:solidFill>
                  <a:schemeClr val="tx1"/>
                </a:solidFill>
              </a:rPr>
              <a:t>; </a:t>
            </a:r>
            <a:r>
              <a:rPr lang="en-US" dirty="0" err="1">
                <a:solidFill>
                  <a:schemeClr val="tx1"/>
                </a:solidFill>
              </a:rPr>
              <a:t>sẵn</a:t>
            </a:r>
            <a:r>
              <a:rPr lang="en-US" dirty="0">
                <a:solidFill>
                  <a:schemeClr val="tx1"/>
                </a:solidFill>
              </a:rPr>
              <a:t> </a:t>
            </a:r>
            <a:r>
              <a:rPr lang="en-US" dirty="0" err="1">
                <a:solidFill>
                  <a:schemeClr val="tx1"/>
                </a:solidFill>
              </a:rPr>
              <a:t>sàng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hỏi</a:t>
            </a:r>
            <a:r>
              <a:rPr lang="en-US" dirty="0">
                <a:solidFill>
                  <a:schemeClr val="tx1"/>
                </a:solidFill>
              </a:rPr>
              <a:t>, </a:t>
            </a:r>
            <a:r>
              <a:rPr lang="en-US" dirty="0" err="1">
                <a:solidFill>
                  <a:schemeClr val="tx1"/>
                </a:solidFill>
              </a:rPr>
              <a:t>hòa</a:t>
            </a:r>
            <a:r>
              <a:rPr lang="en-US" dirty="0">
                <a:solidFill>
                  <a:schemeClr val="tx1"/>
                </a:solidFill>
              </a:rPr>
              <a:t> </a:t>
            </a:r>
            <a:r>
              <a:rPr lang="en-US" dirty="0" err="1">
                <a:solidFill>
                  <a:schemeClr val="tx1"/>
                </a:solidFill>
              </a:rPr>
              <a:t>nhập</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giúp</a:t>
            </a:r>
            <a:r>
              <a:rPr lang="en-US" dirty="0">
                <a:solidFill>
                  <a:schemeClr val="tx1"/>
                </a:solidFill>
              </a:rPr>
              <a:t> </a:t>
            </a:r>
            <a:r>
              <a:rPr lang="en-US" dirty="0" err="1">
                <a:solidFill>
                  <a:schemeClr val="tx1"/>
                </a:solidFill>
              </a:rPr>
              <a:t>đỡ</a:t>
            </a:r>
            <a:r>
              <a:rPr lang="en-US" dirty="0">
                <a:solidFill>
                  <a:schemeClr val="tx1"/>
                </a:solidFill>
              </a:rPr>
              <a:t> </a:t>
            </a:r>
            <a:r>
              <a:rPr lang="en-US" dirty="0" err="1">
                <a:solidFill>
                  <a:schemeClr val="tx1"/>
                </a:solidFill>
              </a:rPr>
              <a:t>mọi</a:t>
            </a:r>
            <a:r>
              <a:rPr lang="en-US" dirty="0">
                <a:solidFill>
                  <a:schemeClr val="tx1"/>
                </a:solidFill>
              </a:rPr>
              <a:t> </a:t>
            </a:r>
            <a:r>
              <a:rPr lang="en-US" dirty="0" err="1">
                <a:solidFill>
                  <a:schemeClr val="tx1"/>
                </a:solidFill>
              </a:rPr>
              <a:t>người</a:t>
            </a:r>
            <a:r>
              <a:rPr lang="en-US" dirty="0">
                <a:solidFill>
                  <a:schemeClr val="tx1"/>
                </a:solidFill>
              </a:rPr>
              <a:t>.</a:t>
            </a:r>
          </a:p>
          <a:p>
            <a:r>
              <a:rPr lang="en-US" dirty="0" err="1">
                <a:solidFill>
                  <a:srgbClr val="0000FF"/>
                </a:solidFill>
              </a:rPr>
              <a:t>Chăm</a:t>
            </a:r>
            <a:r>
              <a:rPr lang="en-US" dirty="0">
                <a:solidFill>
                  <a:srgbClr val="0000FF"/>
                </a:solidFill>
              </a:rPr>
              <a:t> </a:t>
            </a:r>
            <a:r>
              <a:rPr lang="en-US" dirty="0" err="1">
                <a:solidFill>
                  <a:srgbClr val="0000FF"/>
                </a:solidFill>
              </a:rPr>
              <a:t>chỉ</a:t>
            </a:r>
            <a:r>
              <a:rPr lang="en-US" dirty="0">
                <a:solidFill>
                  <a:srgbClr val="0000FF"/>
                </a:solidFill>
              </a:rPr>
              <a:t>: </a:t>
            </a:r>
            <a:r>
              <a:rPr lang="en-US" dirty="0" err="1">
                <a:solidFill>
                  <a:schemeClr val="tx1"/>
                </a:solidFill>
              </a:rPr>
              <a:t>Chăm</a:t>
            </a:r>
            <a:r>
              <a:rPr lang="en-US" dirty="0">
                <a:solidFill>
                  <a:schemeClr val="tx1"/>
                </a:solidFill>
              </a:rPr>
              <a:t> </a:t>
            </a:r>
            <a:r>
              <a:rPr lang="en-US" dirty="0" err="1">
                <a:solidFill>
                  <a:schemeClr val="tx1"/>
                </a:solidFill>
              </a:rPr>
              <a:t>học</a:t>
            </a:r>
            <a:r>
              <a:rPr lang="en-US" dirty="0">
                <a:solidFill>
                  <a:schemeClr val="tx1"/>
                </a:solidFill>
              </a:rPr>
              <a:t>, ham </a:t>
            </a:r>
            <a:r>
              <a:rPr lang="en-US" dirty="0" err="1">
                <a:solidFill>
                  <a:schemeClr val="tx1"/>
                </a:solidFill>
              </a:rPr>
              <a:t>học</a:t>
            </a:r>
            <a:r>
              <a:rPr lang="en-US" dirty="0">
                <a:solidFill>
                  <a:schemeClr val="tx1"/>
                </a:solidFill>
              </a:rPr>
              <a:t>, </a:t>
            </a:r>
            <a:r>
              <a:rPr lang="en-US" dirty="0" err="1">
                <a:solidFill>
                  <a:schemeClr val="tx1"/>
                </a:solidFill>
              </a:rPr>
              <a:t>có</a:t>
            </a:r>
            <a:r>
              <a:rPr lang="en-US" dirty="0">
                <a:solidFill>
                  <a:schemeClr val="tx1"/>
                </a:solidFill>
              </a:rPr>
              <a:t> </a:t>
            </a:r>
            <a:r>
              <a:rPr lang="en-US" dirty="0" err="1">
                <a:solidFill>
                  <a:schemeClr val="tx1"/>
                </a:solidFill>
              </a:rPr>
              <a:t>tinh</a:t>
            </a:r>
            <a:r>
              <a:rPr lang="en-US" dirty="0">
                <a:solidFill>
                  <a:schemeClr val="tx1"/>
                </a:solidFill>
              </a:rPr>
              <a:t> </a:t>
            </a:r>
            <a:r>
              <a:rPr lang="en-US" dirty="0" err="1">
                <a:solidFill>
                  <a:schemeClr val="tx1"/>
                </a:solidFill>
              </a:rPr>
              <a:t>thần</a:t>
            </a:r>
            <a:r>
              <a:rPr lang="en-US" dirty="0">
                <a:solidFill>
                  <a:schemeClr val="tx1"/>
                </a:solidFill>
              </a:rPr>
              <a:t> </a:t>
            </a:r>
            <a:r>
              <a:rPr lang="en-US" dirty="0" err="1">
                <a:solidFill>
                  <a:schemeClr val="tx1"/>
                </a:solidFill>
              </a:rPr>
              <a:t>tự</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chăm</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nhiệt</a:t>
            </a:r>
            <a:r>
              <a:rPr lang="en-US" dirty="0">
                <a:solidFill>
                  <a:schemeClr val="tx1"/>
                </a:solidFill>
              </a:rPr>
              <a:t> </a:t>
            </a:r>
            <a:r>
              <a:rPr lang="en-US" dirty="0" err="1">
                <a:solidFill>
                  <a:schemeClr val="tx1"/>
                </a:solidFill>
              </a:rPr>
              <a:t>tình</a:t>
            </a:r>
            <a:r>
              <a:rPr lang="en-US" dirty="0">
                <a:solidFill>
                  <a:schemeClr val="tx1"/>
                </a:solidFill>
              </a:rPr>
              <a:t> </a:t>
            </a:r>
            <a:r>
              <a:rPr lang="en-US" dirty="0" err="1">
                <a:solidFill>
                  <a:schemeClr val="tx1"/>
                </a:solidFill>
              </a:rPr>
              <a:t>tham</a:t>
            </a:r>
            <a:r>
              <a:rPr lang="en-US" dirty="0">
                <a:solidFill>
                  <a:schemeClr val="tx1"/>
                </a:solidFill>
              </a:rPr>
              <a:t> </a:t>
            </a:r>
            <a:r>
              <a:rPr lang="en-US" dirty="0" err="1">
                <a:solidFill>
                  <a:schemeClr val="tx1"/>
                </a:solidFill>
              </a:rPr>
              <a:t>gia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lớp</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gia</a:t>
            </a:r>
            <a:r>
              <a:rPr lang="en-US" dirty="0">
                <a:solidFill>
                  <a:schemeClr val="tx1"/>
                </a:solidFill>
              </a:rPr>
              <a:t> </a:t>
            </a:r>
            <a:r>
              <a:rPr lang="en-US" dirty="0" err="1">
                <a:solidFill>
                  <a:schemeClr val="tx1"/>
                </a:solidFill>
              </a:rPr>
              <a:t>đình</a:t>
            </a:r>
            <a:r>
              <a:rPr lang="en-US" dirty="0">
                <a:solidFill>
                  <a:schemeClr val="tx1"/>
                </a:solidFill>
              </a:rPr>
              <a:t>, </a:t>
            </a:r>
            <a:r>
              <a:rPr lang="en-US" dirty="0" err="1">
                <a:solidFill>
                  <a:schemeClr val="tx1"/>
                </a:solidFill>
              </a:rPr>
              <a:t>cộng</a:t>
            </a:r>
            <a:r>
              <a:rPr lang="en-US" dirty="0">
                <a:solidFill>
                  <a:schemeClr val="tx1"/>
                </a:solidFill>
              </a:rPr>
              <a:t> </a:t>
            </a:r>
            <a:r>
              <a:rPr lang="en-US" dirty="0" err="1">
                <a:solidFill>
                  <a:schemeClr val="tx1"/>
                </a:solidFill>
              </a:rPr>
              <a:t>đồng</a:t>
            </a:r>
            <a:r>
              <a:rPr lang="en-US" dirty="0">
                <a:solidFill>
                  <a:schemeClr val="tx1"/>
                </a:solidFill>
              </a:rPr>
              <a:t>, </a:t>
            </a:r>
            <a:r>
              <a:rPr lang="en-US" dirty="0" err="1">
                <a:solidFill>
                  <a:schemeClr val="tx1"/>
                </a:solidFill>
              </a:rPr>
              <a:t>có</a:t>
            </a:r>
            <a:r>
              <a:rPr lang="en-US" dirty="0">
                <a:solidFill>
                  <a:schemeClr val="tx1"/>
                </a:solidFill>
              </a:rPr>
              <a:t> ý </a:t>
            </a:r>
            <a:r>
              <a:rPr lang="en-US" dirty="0" err="1">
                <a:solidFill>
                  <a:schemeClr val="tx1"/>
                </a:solidFill>
              </a:rPr>
              <a:t>thức</a:t>
            </a:r>
            <a:r>
              <a:rPr lang="en-US" dirty="0">
                <a:solidFill>
                  <a:schemeClr val="tx1"/>
                </a:solidFill>
              </a:rPr>
              <a:t> </a:t>
            </a:r>
            <a:r>
              <a:rPr lang="en-US" dirty="0" err="1">
                <a:solidFill>
                  <a:schemeClr val="tx1"/>
                </a:solidFill>
              </a:rPr>
              <a:t>vượt</a:t>
            </a:r>
            <a:r>
              <a:rPr lang="en-US" dirty="0">
                <a:solidFill>
                  <a:schemeClr val="tx1"/>
                </a:solidFill>
              </a:rPr>
              <a:t> </a:t>
            </a:r>
            <a:r>
              <a:rPr lang="en-US" dirty="0" err="1">
                <a:solidFill>
                  <a:schemeClr val="tx1"/>
                </a:solidFill>
              </a:rPr>
              <a:t>khó</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việc</a:t>
            </a:r>
            <a:r>
              <a:rPr lang="en-US" dirty="0">
                <a:solidFill>
                  <a:schemeClr val="tx1"/>
                </a:solidFill>
              </a:rPr>
              <a:t>.</a:t>
            </a:r>
          </a:p>
          <a:p>
            <a:r>
              <a:rPr lang="en-US" dirty="0" err="1">
                <a:solidFill>
                  <a:srgbClr val="0000FF"/>
                </a:solidFill>
              </a:rPr>
              <a:t>Trung</a:t>
            </a:r>
            <a:r>
              <a:rPr lang="en-US" dirty="0">
                <a:solidFill>
                  <a:srgbClr val="0000FF"/>
                </a:solidFill>
              </a:rPr>
              <a:t> </a:t>
            </a:r>
            <a:r>
              <a:rPr lang="en-US" dirty="0" err="1">
                <a:solidFill>
                  <a:srgbClr val="0000FF"/>
                </a:solidFill>
              </a:rPr>
              <a:t>thực</a:t>
            </a:r>
            <a:r>
              <a:rPr lang="en-US" dirty="0">
                <a:solidFill>
                  <a:srgbClr val="0000FF"/>
                </a:solidFill>
              </a:rPr>
              <a:t>: </a:t>
            </a:r>
            <a:r>
              <a:rPr lang="en-US" dirty="0" err="1">
                <a:solidFill>
                  <a:schemeClr val="tx1"/>
                </a:solidFill>
              </a:rPr>
              <a:t>Thật</a:t>
            </a:r>
            <a:r>
              <a:rPr lang="en-US" dirty="0">
                <a:solidFill>
                  <a:schemeClr val="tx1"/>
                </a:solidFill>
              </a:rPr>
              <a:t> </a:t>
            </a:r>
            <a:r>
              <a:rPr lang="en-US" dirty="0" err="1">
                <a:solidFill>
                  <a:schemeClr val="tx1"/>
                </a:solidFill>
              </a:rPr>
              <a:t>thà</a:t>
            </a:r>
            <a:r>
              <a:rPr lang="en-US" dirty="0">
                <a:solidFill>
                  <a:schemeClr val="tx1"/>
                </a:solidFill>
              </a:rPr>
              <a:t>, </a:t>
            </a:r>
            <a:r>
              <a:rPr lang="en-US" dirty="0" err="1">
                <a:solidFill>
                  <a:schemeClr val="tx1"/>
                </a:solidFill>
              </a:rPr>
              <a:t>ngay</a:t>
            </a:r>
            <a:r>
              <a:rPr lang="en-US" dirty="0">
                <a:solidFill>
                  <a:schemeClr val="tx1"/>
                </a:solidFill>
              </a:rPr>
              <a:t> </a:t>
            </a:r>
            <a:r>
              <a:rPr lang="en-US" dirty="0" err="1">
                <a:solidFill>
                  <a:schemeClr val="tx1"/>
                </a:solidFill>
              </a:rPr>
              <a:t>thẳng</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tập</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việc</a:t>
            </a:r>
            <a:r>
              <a:rPr lang="en-US" dirty="0">
                <a:solidFill>
                  <a:schemeClr val="tx1"/>
                </a:solidFill>
              </a:rPr>
              <a:t>; </a:t>
            </a:r>
            <a:r>
              <a:rPr lang="en-US" dirty="0" err="1">
                <a:solidFill>
                  <a:schemeClr val="tx1"/>
                </a:solidFill>
              </a:rPr>
              <a:t>tôn</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lẽ</a:t>
            </a:r>
            <a:r>
              <a:rPr lang="en-US" dirty="0">
                <a:solidFill>
                  <a:schemeClr val="tx1"/>
                </a:solidFill>
              </a:rPr>
              <a:t> </a:t>
            </a:r>
            <a:r>
              <a:rPr lang="en-US" dirty="0" err="1">
                <a:solidFill>
                  <a:schemeClr val="tx1"/>
                </a:solidFill>
              </a:rPr>
              <a:t>phải</a:t>
            </a:r>
            <a:r>
              <a:rPr lang="en-US" dirty="0">
                <a:solidFill>
                  <a:schemeClr val="tx1"/>
                </a:solidFill>
              </a:rPr>
              <a:t>; </a:t>
            </a:r>
            <a:r>
              <a:rPr lang="en-US" dirty="0" err="1">
                <a:solidFill>
                  <a:schemeClr val="tx1"/>
                </a:solidFill>
              </a:rPr>
              <a:t>lên</a:t>
            </a:r>
            <a:r>
              <a:rPr lang="en-US" dirty="0">
                <a:solidFill>
                  <a:schemeClr val="tx1"/>
                </a:solidFill>
              </a:rPr>
              <a:t> </a:t>
            </a:r>
            <a:r>
              <a:rPr lang="en-US" dirty="0" err="1">
                <a:solidFill>
                  <a:schemeClr val="tx1"/>
                </a:solidFill>
              </a:rPr>
              <a:t>án</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gian</a:t>
            </a:r>
            <a:r>
              <a:rPr lang="en-US" dirty="0">
                <a:solidFill>
                  <a:schemeClr val="tx1"/>
                </a:solidFill>
              </a:rPr>
              <a:t> </a:t>
            </a:r>
            <a:r>
              <a:rPr lang="en-US" dirty="0" err="1">
                <a:solidFill>
                  <a:schemeClr val="tx1"/>
                </a:solidFill>
              </a:rPr>
              <a:t>lận</a:t>
            </a:r>
            <a:r>
              <a:rPr lang="en-US" dirty="0">
                <a:solidFill>
                  <a:schemeClr val="tx1"/>
                </a:solidFill>
              </a:rPr>
              <a:t>.</a:t>
            </a:r>
          </a:p>
          <a:p>
            <a:r>
              <a:rPr lang="en-US" dirty="0" err="1">
                <a:solidFill>
                  <a:srgbClr val="0000FF"/>
                </a:solidFill>
              </a:rPr>
              <a:t>Trách</a:t>
            </a:r>
            <a:r>
              <a:rPr lang="en-US" dirty="0">
                <a:solidFill>
                  <a:srgbClr val="0000FF"/>
                </a:solidFill>
              </a:rPr>
              <a:t> </a:t>
            </a:r>
            <a:r>
              <a:rPr lang="en-US" dirty="0" err="1">
                <a:solidFill>
                  <a:srgbClr val="0000FF"/>
                </a:solidFill>
              </a:rPr>
              <a:t>nhiệm</a:t>
            </a:r>
            <a:r>
              <a:rPr lang="en-US" dirty="0">
                <a:solidFill>
                  <a:srgbClr val="0000FF"/>
                </a:solidFill>
              </a:rPr>
              <a:t>: </a:t>
            </a:r>
            <a:r>
              <a:rPr lang="en-US" dirty="0" err="1">
                <a:solidFill>
                  <a:schemeClr val="tx1"/>
                </a:solidFill>
              </a:rPr>
              <a:t>Bảo</a:t>
            </a:r>
            <a:r>
              <a:rPr lang="en-US" dirty="0">
                <a:solidFill>
                  <a:schemeClr val="tx1"/>
                </a:solidFill>
              </a:rPr>
              <a:t> </a:t>
            </a:r>
            <a:r>
              <a:rPr lang="en-US" dirty="0" err="1">
                <a:solidFill>
                  <a:schemeClr val="tx1"/>
                </a:solidFill>
              </a:rPr>
              <a:t>vệ</a:t>
            </a:r>
            <a:r>
              <a:rPr lang="en-US" dirty="0">
                <a:solidFill>
                  <a:schemeClr val="tx1"/>
                </a:solidFill>
              </a:rPr>
              <a:t> </a:t>
            </a:r>
            <a:r>
              <a:rPr lang="en-US" dirty="0" err="1">
                <a:solidFill>
                  <a:schemeClr val="tx1"/>
                </a:solidFill>
              </a:rPr>
              <a:t>bản</a:t>
            </a:r>
            <a:r>
              <a:rPr lang="en-US" dirty="0">
                <a:solidFill>
                  <a:schemeClr val="tx1"/>
                </a:solidFill>
              </a:rPr>
              <a:t> </a:t>
            </a:r>
            <a:r>
              <a:rPr lang="en-US" dirty="0" err="1">
                <a:solidFill>
                  <a:schemeClr val="tx1"/>
                </a:solidFill>
              </a:rPr>
              <a:t>thân</a:t>
            </a:r>
            <a:r>
              <a:rPr lang="en-US" dirty="0">
                <a:solidFill>
                  <a:schemeClr val="tx1"/>
                </a:solidFill>
              </a:rPr>
              <a:t>, </a:t>
            </a:r>
            <a:r>
              <a:rPr lang="en-US" dirty="0" err="1">
                <a:solidFill>
                  <a:schemeClr val="tx1"/>
                </a:solidFill>
              </a:rPr>
              <a:t>gia</a:t>
            </a:r>
            <a:r>
              <a:rPr lang="en-US" dirty="0">
                <a:solidFill>
                  <a:schemeClr val="tx1"/>
                </a:solidFill>
              </a:rPr>
              <a:t> </a:t>
            </a:r>
            <a:r>
              <a:rPr lang="en-US" dirty="0" err="1">
                <a:solidFill>
                  <a:schemeClr val="tx1"/>
                </a:solidFill>
              </a:rPr>
              <a:t>đình</a:t>
            </a:r>
            <a:r>
              <a:rPr lang="en-US" dirty="0">
                <a:solidFill>
                  <a:schemeClr val="tx1"/>
                </a:solidFill>
              </a:rPr>
              <a:t>, </a:t>
            </a:r>
            <a:r>
              <a:rPr lang="en-US" dirty="0" err="1">
                <a:solidFill>
                  <a:schemeClr val="tx1"/>
                </a:solidFill>
              </a:rPr>
              <a:t>nhà</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xã</a:t>
            </a:r>
            <a:r>
              <a:rPr lang="en-US" dirty="0">
                <a:solidFill>
                  <a:schemeClr val="tx1"/>
                </a:solidFill>
              </a:rPr>
              <a:t> </a:t>
            </a:r>
            <a:r>
              <a:rPr lang="en-US" dirty="0" err="1">
                <a:solidFill>
                  <a:schemeClr val="tx1"/>
                </a:solidFill>
              </a:rPr>
              <a:t>hội</a:t>
            </a:r>
            <a:r>
              <a:rPr lang="en-US" dirty="0">
                <a:solidFill>
                  <a:schemeClr val="tx1"/>
                </a:solidFill>
              </a:rPr>
              <a:t>, </a:t>
            </a:r>
            <a:r>
              <a:rPr lang="en-US" dirty="0" err="1">
                <a:solidFill>
                  <a:schemeClr val="tx1"/>
                </a:solidFill>
              </a:rPr>
              <a:t>môi</a:t>
            </a:r>
            <a:r>
              <a:rPr lang="en-US" dirty="0">
                <a:solidFill>
                  <a:schemeClr val="tx1"/>
                </a:solidFill>
              </a:rPr>
              <a:t> </a:t>
            </a:r>
            <a:r>
              <a:rPr lang="en-US" dirty="0" err="1">
                <a:solidFill>
                  <a:schemeClr val="tx1"/>
                </a:solidFill>
              </a:rPr>
              <a:t>trường</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đổ</a:t>
            </a:r>
            <a:r>
              <a:rPr lang="en-US" dirty="0">
                <a:solidFill>
                  <a:schemeClr val="tx1"/>
                </a:solidFill>
              </a:rPr>
              <a:t> </a:t>
            </a:r>
            <a:r>
              <a:rPr lang="en-US" dirty="0" err="1">
                <a:solidFill>
                  <a:schemeClr val="tx1"/>
                </a:solidFill>
              </a:rPr>
              <a:t>lỗi</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khác</a:t>
            </a:r>
            <a:r>
              <a:rPr lang="en-US" dirty="0">
                <a:solidFill>
                  <a:schemeClr val="tx1"/>
                </a:solidFill>
              </a:rPr>
              <a:t>.</a:t>
            </a:r>
          </a:p>
        </p:txBody>
      </p:sp>
    </p:spTree>
    <p:extLst>
      <p:ext uri="{BB962C8B-B14F-4D97-AF65-F5344CB8AC3E}">
        <p14:creationId xmlns:p14="http://schemas.microsoft.com/office/powerpoint/2010/main" val="7360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Năng </a:t>
            </a:r>
            <a:r>
              <a:rPr lang="en-US" err="1">
                <a:solidFill>
                  <a:srgbClr val="FF0000"/>
                </a:solidFill>
              </a:rPr>
              <a:t>lực</a:t>
            </a:r>
            <a:r>
              <a:rPr lang="en-US">
                <a:solidFill>
                  <a:srgbClr val="FF0000"/>
                </a:solidFill>
              </a:rPr>
              <a:t> </a:t>
            </a:r>
            <a:r>
              <a:rPr lang="en-US" err="1">
                <a:solidFill>
                  <a:srgbClr val="FF0000"/>
                </a:solidFill>
              </a:rPr>
              <a:t>cốt</a:t>
            </a:r>
            <a:r>
              <a:rPr lang="en-US">
                <a:solidFill>
                  <a:srgbClr val="FF0000"/>
                </a:solidFill>
              </a:rPr>
              <a:t> lõi cần phát triển cho học sinh</a:t>
            </a:r>
          </a:p>
        </p:txBody>
      </p:sp>
      <p:sp>
        <p:nvSpPr>
          <p:cNvPr id="3" name="Content Placeholder 2"/>
          <p:cNvSpPr>
            <a:spLocks noGrp="1"/>
          </p:cNvSpPr>
          <p:nvPr>
            <p:ph idx="1"/>
          </p:nvPr>
        </p:nvSpPr>
        <p:spPr>
          <a:xfrm>
            <a:off x="1584337" y="1152907"/>
            <a:ext cx="10339437" cy="5177241"/>
          </a:xfrm>
        </p:spPr>
        <p:txBody>
          <a:bodyPr>
            <a:normAutofit/>
          </a:bodyPr>
          <a:lstStyle/>
          <a:p>
            <a:r>
              <a:rPr lang="en-US" dirty="0" err="1">
                <a:solidFill>
                  <a:srgbClr val="0000FF"/>
                </a:solidFill>
              </a:rPr>
              <a:t>Tự</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tự</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chemeClr val="tx1"/>
                </a:solidFill>
              </a:rPr>
              <a:t>Tự</a:t>
            </a:r>
            <a:r>
              <a:rPr lang="en-US" dirty="0">
                <a:solidFill>
                  <a:schemeClr val="tx1"/>
                </a:solidFill>
              </a:rPr>
              <a:t> </a:t>
            </a:r>
            <a:r>
              <a:rPr lang="en-US" dirty="0" err="1">
                <a:solidFill>
                  <a:schemeClr val="tx1"/>
                </a:solidFill>
              </a:rPr>
              <a:t>lực</a:t>
            </a:r>
            <a:r>
              <a:rPr lang="en-US" dirty="0">
                <a:solidFill>
                  <a:schemeClr val="tx1"/>
                </a:solidFill>
              </a:rPr>
              <a:t>, </a:t>
            </a:r>
            <a:r>
              <a:rPr lang="en-US" dirty="0" err="1">
                <a:solidFill>
                  <a:schemeClr val="tx1"/>
                </a:solidFill>
              </a:rPr>
              <a:t>tự</a:t>
            </a:r>
            <a:r>
              <a:rPr lang="en-US" dirty="0">
                <a:solidFill>
                  <a:schemeClr val="tx1"/>
                </a:solidFill>
              </a:rPr>
              <a:t> </a:t>
            </a:r>
            <a:r>
              <a:rPr lang="en-US" dirty="0" err="1">
                <a:solidFill>
                  <a:schemeClr val="tx1"/>
                </a:solidFill>
              </a:rPr>
              <a:t>khẳng</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tự</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tự</a:t>
            </a:r>
            <a:r>
              <a:rPr lang="en-US" dirty="0">
                <a:solidFill>
                  <a:schemeClr val="tx1"/>
                </a:solidFill>
              </a:rPr>
              <a:t> </a:t>
            </a:r>
            <a:r>
              <a:rPr lang="en-US" dirty="0" err="1">
                <a:solidFill>
                  <a:schemeClr val="tx1"/>
                </a:solidFill>
              </a:rPr>
              <a:t>hoàn</a:t>
            </a:r>
            <a:r>
              <a:rPr lang="en-US" dirty="0">
                <a:solidFill>
                  <a:schemeClr val="tx1"/>
                </a:solidFill>
              </a:rPr>
              <a:t> </a:t>
            </a:r>
            <a:r>
              <a:rPr lang="en-US" dirty="0" err="1">
                <a:solidFill>
                  <a:schemeClr val="tx1"/>
                </a:solidFill>
              </a:rPr>
              <a:t>thiện</a:t>
            </a:r>
            <a:endParaRPr lang="en-US" dirty="0">
              <a:solidFill>
                <a:schemeClr val="tx1"/>
              </a:solidFill>
            </a:endParaRPr>
          </a:p>
          <a:p>
            <a:r>
              <a:rPr lang="en-US" dirty="0" err="1">
                <a:solidFill>
                  <a:srgbClr val="0000FF"/>
                </a:solidFill>
              </a:rPr>
              <a:t>Giao</a:t>
            </a:r>
            <a:r>
              <a:rPr lang="en-US" dirty="0">
                <a:solidFill>
                  <a:srgbClr val="0000FF"/>
                </a:solidFill>
              </a:rPr>
              <a:t> </a:t>
            </a:r>
            <a:r>
              <a:rPr lang="en-US" dirty="0" err="1">
                <a:solidFill>
                  <a:srgbClr val="0000FF"/>
                </a:solidFill>
              </a:rPr>
              <a:t>tiếp</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hợp</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chemeClr val="tx1"/>
                </a:solidFill>
              </a:rPr>
              <a:t>Mục</a:t>
            </a:r>
            <a:r>
              <a:rPr lang="en-US" dirty="0">
                <a:solidFill>
                  <a:schemeClr val="tx1"/>
                </a:solidFill>
              </a:rPr>
              <a:t> </a:t>
            </a:r>
            <a:r>
              <a:rPr lang="en-US" dirty="0" err="1">
                <a:solidFill>
                  <a:schemeClr val="tx1"/>
                </a:solidFill>
              </a:rPr>
              <a:t>đích</a:t>
            </a:r>
            <a:r>
              <a:rPr lang="en-US" dirty="0">
                <a:solidFill>
                  <a:schemeClr val="tx1"/>
                </a:solidFill>
              </a:rPr>
              <a:t>, </a:t>
            </a:r>
            <a:r>
              <a:rPr lang="en-US" dirty="0" err="1">
                <a:solidFill>
                  <a:schemeClr val="tx1"/>
                </a:solidFill>
              </a:rPr>
              <a:t>nội</a:t>
            </a:r>
            <a:r>
              <a:rPr lang="en-US" dirty="0">
                <a:solidFill>
                  <a:schemeClr val="tx1"/>
                </a:solidFill>
              </a:rPr>
              <a:t> dung, </a:t>
            </a:r>
            <a:r>
              <a:rPr lang="en-US" dirty="0" err="1">
                <a:solidFill>
                  <a:schemeClr val="tx1"/>
                </a:solidFill>
              </a:rPr>
              <a:t>phương</a:t>
            </a:r>
            <a:r>
              <a:rPr lang="en-US" dirty="0">
                <a:solidFill>
                  <a:schemeClr val="tx1"/>
                </a:solidFill>
              </a:rPr>
              <a:t> </a:t>
            </a:r>
            <a:r>
              <a:rPr lang="en-US" dirty="0" err="1">
                <a:solidFill>
                  <a:schemeClr val="tx1"/>
                </a:solidFill>
              </a:rPr>
              <a:t>tiện</a:t>
            </a:r>
            <a:r>
              <a:rPr lang="en-US" dirty="0">
                <a:solidFill>
                  <a:schemeClr val="tx1"/>
                </a:solidFill>
              </a:rPr>
              <a:t>, </a:t>
            </a:r>
            <a:r>
              <a:rPr lang="en-US" dirty="0" err="1">
                <a:solidFill>
                  <a:schemeClr val="tx1"/>
                </a:solidFill>
              </a:rPr>
              <a:t>thái</a:t>
            </a:r>
            <a:r>
              <a:rPr lang="en-US" dirty="0">
                <a:solidFill>
                  <a:schemeClr val="tx1"/>
                </a:solidFill>
              </a:rPr>
              <a:t> </a:t>
            </a:r>
            <a:r>
              <a:rPr lang="en-US" dirty="0" err="1">
                <a:solidFill>
                  <a:schemeClr val="tx1"/>
                </a:solidFill>
              </a:rPr>
              <a:t>độ</a:t>
            </a:r>
            <a:endParaRPr lang="en-US" dirty="0">
              <a:solidFill>
                <a:schemeClr val="tx1"/>
              </a:solidFill>
            </a:endParaRPr>
          </a:p>
          <a:p>
            <a:r>
              <a:rPr lang="en-US" dirty="0" err="1">
                <a:solidFill>
                  <a:srgbClr val="0000FF"/>
                </a:solidFill>
              </a:rPr>
              <a:t>Giải</a:t>
            </a:r>
            <a:r>
              <a:rPr lang="en-US" dirty="0">
                <a:solidFill>
                  <a:srgbClr val="0000FF"/>
                </a:solidFill>
              </a:rPr>
              <a:t> </a:t>
            </a:r>
            <a:r>
              <a:rPr lang="en-US" dirty="0" err="1">
                <a:solidFill>
                  <a:srgbClr val="0000FF"/>
                </a:solidFill>
              </a:rPr>
              <a:t>quyết</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sáng</a:t>
            </a:r>
            <a:r>
              <a:rPr lang="en-US" dirty="0">
                <a:solidFill>
                  <a:srgbClr val="0000FF"/>
                </a:solidFill>
              </a:rPr>
              <a:t> </a:t>
            </a:r>
            <a:r>
              <a:rPr lang="en-US" dirty="0" err="1">
                <a:solidFill>
                  <a:srgbClr val="0000FF"/>
                </a:solidFill>
              </a:rPr>
              <a:t>tạo</a:t>
            </a:r>
            <a:r>
              <a:rPr lang="en-US" dirty="0">
                <a:solidFill>
                  <a:srgbClr val="0000FF"/>
                </a:solidFill>
              </a:rPr>
              <a:t>: </a:t>
            </a:r>
            <a:r>
              <a:rPr lang="en-US" dirty="0" err="1">
                <a:solidFill>
                  <a:schemeClr val="tx1"/>
                </a:solidFill>
              </a:rPr>
              <a:t>Phát</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giải</a:t>
            </a:r>
            <a:r>
              <a:rPr lang="en-US" dirty="0">
                <a:solidFill>
                  <a:schemeClr val="tx1"/>
                </a:solidFill>
              </a:rPr>
              <a:t> </a:t>
            </a:r>
            <a:r>
              <a:rPr lang="en-US" dirty="0" err="1">
                <a:solidFill>
                  <a:schemeClr val="tx1"/>
                </a:solidFill>
              </a:rPr>
              <a:t>pháp</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thi</a:t>
            </a:r>
            <a:endParaRPr lang="en-US" dirty="0">
              <a:solidFill>
                <a:schemeClr val="tx1"/>
              </a:solidFill>
            </a:endParaRPr>
          </a:p>
          <a:p>
            <a:r>
              <a:rPr lang="en-US" dirty="0" err="1">
                <a:solidFill>
                  <a:srgbClr val="0000FF"/>
                </a:solidFill>
              </a:rPr>
              <a:t>Năng</a:t>
            </a:r>
            <a:r>
              <a:rPr lang="en-US" dirty="0">
                <a:solidFill>
                  <a:srgbClr val="0000FF"/>
                </a:solidFill>
              </a:rPr>
              <a:t> </a:t>
            </a:r>
            <a:r>
              <a:rPr lang="en-US" dirty="0" err="1">
                <a:solidFill>
                  <a:srgbClr val="0000FF"/>
                </a:solidFill>
              </a:rPr>
              <a:t>lực</a:t>
            </a:r>
            <a:r>
              <a:rPr lang="en-US" dirty="0">
                <a:solidFill>
                  <a:srgbClr val="0000FF"/>
                </a:solidFill>
              </a:rPr>
              <a:t> </a:t>
            </a:r>
            <a:r>
              <a:rPr lang="en-US" dirty="0" err="1">
                <a:solidFill>
                  <a:srgbClr val="0000FF"/>
                </a:solidFill>
              </a:rPr>
              <a:t>ngôn</a:t>
            </a:r>
            <a:r>
              <a:rPr lang="en-US" dirty="0">
                <a:solidFill>
                  <a:srgbClr val="0000FF"/>
                </a:solidFill>
              </a:rPr>
              <a:t> </a:t>
            </a:r>
            <a:r>
              <a:rPr lang="en-US" dirty="0" err="1">
                <a:solidFill>
                  <a:srgbClr val="0000FF"/>
                </a:solidFill>
              </a:rPr>
              <a:t>ngữ</a:t>
            </a:r>
            <a:r>
              <a:rPr lang="en-US" dirty="0">
                <a:solidFill>
                  <a:srgbClr val="0000FF"/>
                </a:solidFill>
              </a:rPr>
              <a:t>: </a:t>
            </a:r>
            <a:r>
              <a:rPr lang="en-US" dirty="0" err="1">
                <a:solidFill>
                  <a:schemeClr val="tx1"/>
                </a:solidFill>
              </a:rPr>
              <a:t>Tiếng</a:t>
            </a:r>
            <a:r>
              <a:rPr lang="en-US" dirty="0">
                <a:solidFill>
                  <a:schemeClr val="tx1"/>
                </a:solidFill>
              </a:rPr>
              <a:t> </a:t>
            </a:r>
            <a:r>
              <a:rPr lang="en-US" dirty="0" err="1">
                <a:solidFill>
                  <a:schemeClr val="tx1"/>
                </a:solidFill>
              </a:rPr>
              <a:t>Việt</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ngoại</a:t>
            </a:r>
            <a:r>
              <a:rPr lang="en-US" dirty="0">
                <a:solidFill>
                  <a:schemeClr val="tx1"/>
                </a:solidFill>
              </a:rPr>
              <a:t> </a:t>
            </a:r>
            <a:r>
              <a:rPr lang="en-US" dirty="0" err="1">
                <a:solidFill>
                  <a:schemeClr val="tx1"/>
                </a:solidFill>
              </a:rPr>
              <a:t>ngữ</a:t>
            </a:r>
            <a:r>
              <a:rPr lang="en-US" dirty="0">
                <a:solidFill>
                  <a:schemeClr val="tx1"/>
                </a:solidFill>
              </a:rPr>
              <a:t> (</a:t>
            </a:r>
            <a:r>
              <a:rPr lang="en-US" dirty="0" err="1">
                <a:solidFill>
                  <a:schemeClr val="tx1"/>
                </a:solidFill>
              </a:rPr>
              <a:t>Đọc</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Nói</a:t>
            </a:r>
            <a:r>
              <a:rPr lang="en-US" dirty="0">
                <a:solidFill>
                  <a:schemeClr val="tx1"/>
                </a:solidFill>
              </a:rPr>
              <a:t>, </a:t>
            </a:r>
            <a:r>
              <a:rPr lang="en-US" dirty="0" err="1">
                <a:solidFill>
                  <a:schemeClr val="tx1"/>
                </a:solidFill>
              </a:rPr>
              <a:t>Viết</a:t>
            </a:r>
            <a:r>
              <a:rPr lang="en-US" dirty="0">
                <a:solidFill>
                  <a:schemeClr val="tx1"/>
                </a:solidFill>
              </a:rPr>
              <a:t>)</a:t>
            </a:r>
          </a:p>
          <a:p>
            <a:r>
              <a:rPr lang="en-US" dirty="0" err="1">
                <a:solidFill>
                  <a:srgbClr val="0000FF"/>
                </a:solidFill>
              </a:rPr>
              <a:t>Năng</a:t>
            </a:r>
            <a:r>
              <a:rPr lang="en-US" dirty="0">
                <a:solidFill>
                  <a:srgbClr val="0000FF"/>
                </a:solidFill>
              </a:rPr>
              <a:t> </a:t>
            </a:r>
            <a:r>
              <a:rPr lang="en-US" dirty="0" err="1">
                <a:solidFill>
                  <a:srgbClr val="0000FF"/>
                </a:solidFill>
              </a:rPr>
              <a:t>lực</a:t>
            </a:r>
            <a:r>
              <a:rPr lang="en-US" dirty="0">
                <a:solidFill>
                  <a:srgbClr val="0000FF"/>
                </a:solidFill>
              </a:rPr>
              <a:t> </a:t>
            </a:r>
            <a:r>
              <a:rPr lang="en-US" dirty="0" err="1">
                <a:solidFill>
                  <a:srgbClr val="0000FF"/>
                </a:solidFill>
              </a:rPr>
              <a:t>toán</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thao</a:t>
            </a:r>
            <a:r>
              <a:rPr lang="en-US" dirty="0">
                <a:solidFill>
                  <a:schemeClr val="tx1"/>
                </a:solidFill>
              </a:rPr>
              <a:t> </a:t>
            </a:r>
            <a:r>
              <a:rPr lang="en-US" dirty="0" err="1">
                <a:solidFill>
                  <a:schemeClr val="tx1"/>
                </a:solidFill>
              </a:rPr>
              <a:t>tác</a:t>
            </a:r>
            <a:r>
              <a:rPr lang="en-US" dirty="0">
                <a:solidFill>
                  <a:schemeClr val="tx1"/>
                </a:solidFill>
              </a:rPr>
              <a:t> </a:t>
            </a:r>
            <a:r>
              <a:rPr lang="en-US" dirty="0" err="1">
                <a:solidFill>
                  <a:schemeClr val="tx1"/>
                </a:solidFill>
              </a:rPr>
              <a:t>tư</a:t>
            </a:r>
            <a:r>
              <a:rPr lang="en-US" dirty="0">
                <a:solidFill>
                  <a:schemeClr val="tx1"/>
                </a:solidFill>
              </a:rPr>
              <a:t> </a:t>
            </a:r>
            <a:r>
              <a:rPr lang="en-US" dirty="0" err="1">
                <a:solidFill>
                  <a:schemeClr val="tx1"/>
                </a:solidFill>
              </a:rPr>
              <a:t>duy</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cụ</a:t>
            </a:r>
            <a:endParaRPr lang="en-US" dirty="0">
              <a:solidFill>
                <a:schemeClr val="tx1"/>
              </a:solidFill>
            </a:endParaRPr>
          </a:p>
          <a:p>
            <a:r>
              <a:rPr lang="en-US" dirty="0" err="1">
                <a:solidFill>
                  <a:srgbClr val="0000FF"/>
                </a:solidFill>
              </a:rPr>
              <a:t>Năng</a:t>
            </a:r>
            <a:r>
              <a:rPr lang="en-US" dirty="0">
                <a:solidFill>
                  <a:srgbClr val="0000FF"/>
                </a:solidFill>
              </a:rPr>
              <a:t> </a:t>
            </a:r>
            <a:r>
              <a:rPr lang="en-US" dirty="0" err="1">
                <a:solidFill>
                  <a:srgbClr val="0000FF"/>
                </a:solidFill>
              </a:rPr>
              <a:t>lực</a:t>
            </a:r>
            <a:r>
              <a:rPr lang="en-US" dirty="0">
                <a:solidFill>
                  <a:srgbClr val="0000FF"/>
                </a:solidFill>
              </a:rPr>
              <a:t> </a:t>
            </a:r>
            <a:r>
              <a:rPr lang="en-US" dirty="0" err="1">
                <a:solidFill>
                  <a:srgbClr val="0000FF"/>
                </a:solidFill>
              </a:rPr>
              <a:t>tìm</a:t>
            </a:r>
            <a:r>
              <a:rPr lang="en-US" dirty="0">
                <a:solidFill>
                  <a:srgbClr val="0000FF"/>
                </a:solidFill>
              </a:rPr>
              <a:t> </a:t>
            </a:r>
            <a:r>
              <a:rPr lang="en-US" dirty="0" err="1">
                <a:solidFill>
                  <a:srgbClr val="0000FF"/>
                </a:solidFill>
              </a:rPr>
              <a:t>hiểu</a:t>
            </a:r>
            <a:r>
              <a:rPr lang="en-US" dirty="0">
                <a:solidFill>
                  <a:srgbClr val="0000FF"/>
                </a:solidFill>
              </a:rPr>
              <a:t> </a:t>
            </a:r>
            <a:r>
              <a:rPr lang="en-US" dirty="0" err="1">
                <a:solidFill>
                  <a:srgbClr val="0000FF"/>
                </a:solidFill>
              </a:rPr>
              <a:t>tự</a:t>
            </a:r>
            <a:r>
              <a:rPr lang="en-US" dirty="0">
                <a:solidFill>
                  <a:srgbClr val="0000FF"/>
                </a:solidFill>
              </a:rPr>
              <a:t> </a:t>
            </a:r>
            <a:r>
              <a:rPr lang="en-US" dirty="0" err="1">
                <a:solidFill>
                  <a:srgbClr val="0000FF"/>
                </a:solidFill>
              </a:rPr>
              <a:t>nhiên</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xã</a:t>
            </a:r>
            <a:r>
              <a:rPr lang="en-US" dirty="0">
                <a:solidFill>
                  <a:srgbClr val="0000FF"/>
                </a:solidFill>
              </a:rPr>
              <a:t> </a:t>
            </a:r>
            <a:r>
              <a:rPr lang="en-US" dirty="0" err="1">
                <a:solidFill>
                  <a:srgbClr val="0000FF"/>
                </a:solidFill>
              </a:rPr>
              <a:t>hội</a:t>
            </a:r>
            <a:r>
              <a:rPr lang="en-US" dirty="0">
                <a:solidFill>
                  <a:srgbClr val="0000FF"/>
                </a:solidFill>
              </a:rPr>
              <a:t>: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khám</a:t>
            </a:r>
            <a:r>
              <a:rPr lang="en-US" dirty="0">
                <a:solidFill>
                  <a:schemeClr val="tx1"/>
                </a:solidFill>
              </a:rPr>
              <a:t> </a:t>
            </a:r>
            <a:r>
              <a:rPr lang="en-US" dirty="0" err="1">
                <a:solidFill>
                  <a:schemeClr val="tx1"/>
                </a:solidFill>
              </a:rPr>
              <a:t>phá</a:t>
            </a:r>
            <a:r>
              <a:rPr lang="en-US" dirty="0">
                <a:solidFill>
                  <a:schemeClr val="tx1"/>
                </a:solidFill>
              </a:rPr>
              <a:t>, </a:t>
            </a:r>
            <a:r>
              <a:rPr lang="en-US" dirty="0" err="1">
                <a:solidFill>
                  <a:schemeClr val="tx1"/>
                </a:solidFill>
              </a:rPr>
              <a:t>vận</a:t>
            </a:r>
            <a:r>
              <a:rPr lang="en-US" dirty="0">
                <a:solidFill>
                  <a:schemeClr val="tx1"/>
                </a:solidFill>
              </a:rPr>
              <a:t> </a:t>
            </a:r>
            <a:r>
              <a:rPr lang="en-US" dirty="0" err="1">
                <a:solidFill>
                  <a:schemeClr val="tx1"/>
                </a:solidFill>
              </a:rPr>
              <a:t>dụng</a:t>
            </a:r>
            <a:endParaRPr lang="en-US" dirty="0">
              <a:solidFill>
                <a:schemeClr val="tx1"/>
              </a:solidFill>
            </a:endParaRPr>
          </a:p>
          <a:p>
            <a:r>
              <a:rPr lang="en-US" dirty="0" err="1">
                <a:solidFill>
                  <a:srgbClr val="0000FF"/>
                </a:solidFill>
              </a:rPr>
              <a:t>Năng</a:t>
            </a:r>
            <a:r>
              <a:rPr lang="en-US" dirty="0">
                <a:solidFill>
                  <a:srgbClr val="0000FF"/>
                </a:solidFill>
              </a:rPr>
              <a:t> </a:t>
            </a:r>
            <a:r>
              <a:rPr lang="en-US" dirty="0" err="1">
                <a:solidFill>
                  <a:srgbClr val="0000FF"/>
                </a:solidFill>
              </a:rPr>
              <a:t>lực</a:t>
            </a:r>
            <a:r>
              <a:rPr lang="en-US" dirty="0">
                <a:solidFill>
                  <a:srgbClr val="0000FF"/>
                </a:solidFill>
              </a:rPr>
              <a:t> </a:t>
            </a:r>
            <a:r>
              <a:rPr lang="en-US" dirty="0" err="1">
                <a:solidFill>
                  <a:srgbClr val="0000FF"/>
                </a:solidFill>
              </a:rPr>
              <a:t>công</a:t>
            </a:r>
            <a:r>
              <a:rPr lang="en-US" dirty="0">
                <a:solidFill>
                  <a:srgbClr val="0000FF"/>
                </a:solidFill>
              </a:rPr>
              <a:t> </a:t>
            </a:r>
            <a:r>
              <a:rPr lang="en-US" dirty="0" err="1">
                <a:solidFill>
                  <a:srgbClr val="0000FF"/>
                </a:solidFill>
              </a:rPr>
              <a:t>nghệ</a:t>
            </a:r>
            <a:r>
              <a:rPr lang="en-US" dirty="0">
                <a:solidFill>
                  <a:srgbClr val="0000FF"/>
                </a:solidFill>
              </a:rPr>
              <a:t>: </a:t>
            </a:r>
            <a:r>
              <a:rPr lang="en-US" dirty="0" err="1">
                <a:solidFill>
                  <a:schemeClr val="tx1"/>
                </a:solidFill>
              </a:rPr>
              <a:t>Thiết</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giao</a:t>
            </a:r>
            <a:r>
              <a:rPr lang="en-US" dirty="0">
                <a:solidFill>
                  <a:schemeClr val="tx1"/>
                </a:solidFill>
              </a:rPr>
              <a:t> </a:t>
            </a:r>
            <a:r>
              <a:rPr lang="en-US" dirty="0" err="1">
                <a:solidFill>
                  <a:schemeClr val="tx1"/>
                </a:solidFill>
              </a:rPr>
              <a:t>tiếp</a:t>
            </a:r>
            <a:r>
              <a:rPr lang="en-US" dirty="0">
                <a:solidFill>
                  <a:schemeClr val="tx1"/>
                </a:solidFill>
              </a:rPr>
              <a:t>, </a:t>
            </a:r>
            <a:r>
              <a:rPr lang="en-US" dirty="0" err="1">
                <a:solidFill>
                  <a:schemeClr val="tx1"/>
                </a:solidFill>
              </a:rPr>
              <a:t>đánh</a:t>
            </a:r>
            <a:r>
              <a:rPr lang="en-US" dirty="0">
                <a:solidFill>
                  <a:schemeClr val="tx1"/>
                </a:solidFill>
              </a:rPr>
              <a:t> </a:t>
            </a:r>
            <a:r>
              <a:rPr lang="en-US" dirty="0" err="1">
                <a:solidFill>
                  <a:schemeClr val="tx1"/>
                </a:solidFill>
              </a:rPr>
              <a:t>giá</a:t>
            </a:r>
            <a:endParaRPr lang="en-US" dirty="0">
              <a:solidFill>
                <a:schemeClr val="tx1"/>
              </a:solidFill>
            </a:endParaRPr>
          </a:p>
          <a:p>
            <a:r>
              <a:rPr lang="en-US" dirty="0" err="1">
                <a:solidFill>
                  <a:srgbClr val="0000FF"/>
                </a:solidFill>
              </a:rPr>
              <a:t>Năng</a:t>
            </a:r>
            <a:r>
              <a:rPr lang="en-US" dirty="0">
                <a:solidFill>
                  <a:srgbClr val="0000FF"/>
                </a:solidFill>
              </a:rPr>
              <a:t> </a:t>
            </a:r>
            <a:r>
              <a:rPr lang="en-US" dirty="0" err="1">
                <a:solidFill>
                  <a:srgbClr val="0000FF"/>
                </a:solidFill>
              </a:rPr>
              <a:t>lực</a:t>
            </a:r>
            <a:r>
              <a:rPr lang="en-US" dirty="0">
                <a:solidFill>
                  <a:srgbClr val="0000FF"/>
                </a:solidFill>
              </a:rPr>
              <a:t> tin </a:t>
            </a:r>
            <a:r>
              <a:rPr lang="en-US" dirty="0" err="1">
                <a:solidFill>
                  <a:srgbClr val="0000FF"/>
                </a:solidFill>
              </a:rPr>
              <a:t>học</a:t>
            </a:r>
            <a:r>
              <a:rPr lang="en-US" dirty="0">
                <a:solidFill>
                  <a:srgbClr val="0000FF"/>
                </a:solidFill>
              </a:rPr>
              <a:t>: </a:t>
            </a:r>
            <a:r>
              <a:rPr lang="en-US" dirty="0" err="1">
                <a:solidFill>
                  <a:schemeClr val="tx1"/>
                </a:solidFill>
              </a:rPr>
              <a:t>Thiết</a:t>
            </a:r>
            <a:r>
              <a:rPr lang="en-US" dirty="0">
                <a:solidFill>
                  <a:schemeClr val="tx1"/>
                </a:solidFill>
              </a:rPr>
              <a:t> </a:t>
            </a:r>
            <a:r>
              <a:rPr lang="en-US" dirty="0" err="1">
                <a:solidFill>
                  <a:schemeClr val="tx1"/>
                </a:solidFill>
              </a:rPr>
              <a:t>kế</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dụng</a:t>
            </a:r>
            <a:r>
              <a:rPr lang="en-US" dirty="0">
                <a:solidFill>
                  <a:schemeClr val="tx1"/>
                </a:solidFill>
              </a:rPr>
              <a:t>, </a:t>
            </a:r>
            <a:r>
              <a:rPr lang="en-US" dirty="0" err="1">
                <a:solidFill>
                  <a:schemeClr val="tx1"/>
                </a:solidFill>
              </a:rPr>
              <a:t>giao</a:t>
            </a:r>
            <a:r>
              <a:rPr lang="en-US" dirty="0">
                <a:solidFill>
                  <a:schemeClr val="tx1"/>
                </a:solidFill>
              </a:rPr>
              <a:t> </a:t>
            </a:r>
            <a:r>
              <a:rPr lang="en-US" dirty="0" err="1">
                <a:solidFill>
                  <a:schemeClr val="tx1"/>
                </a:solidFill>
              </a:rPr>
              <a:t>tiếp</a:t>
            </a:r>
            <a:r>
              <a:rPr lang="en-US" dirty="0">
                <a:solidFill>
                  <a:schemeClr val="tx1"/>
                </a:solidFill>
              </a:rPr>
              <a:t>, </a:t>
            </a:r>
            <a:r>
              <a:rPr lang="en-US" dirty="0" err="1">
                <a:solidFill>
                  <a:schemeClr val="tx1"/>
                </a:solidFill>
              </a:rPr>
              <a:t>đánh</a:t>
            </a:r>
            <a:r>
              <a:rPr lang="en-US" dirty="0">
                <a:solidFill>
                  <a:schemeClr val="tx1"/>
                </a:solidFill>
              </a:rPr>
              <a:t> </a:t>
            </a:r>
            <a:r>
              <a:rPr lang="en-US" dirty="0" err="1">
                <a:solidFill>
                  <a:schemeClr val="tx1"/>
                </a:solidFill>
              </a:rPr>
              <a:t>giá</a:t>
            </a:r>
            <a:endParaRPr lang="en-US" dirty="0">
              <a:solidFill>
                <a:schemeClr val="tx1"/>
              </a:solidFill>
            </a:endParaRPr>
          </a:p>
          <a:p>
            <a:r>
              <a:rPr lang="en-US" dirty="0" err="1">
                <a:solidFill>
                  <a:srgbClr val="0000FF"/>
                </a:solidFill>
              </a:rPr>
              <a:t>Năng</a:t>
            </a:r>
            <a:r>
              <a:rPr lang="en-US" dirty="0">
                <a:solidFill>
                  <a:srgbClr val="0000FF"/>
                </a:solidFill>
              </a:rPr>
              <a:t> </a:t>
            </a:r>
            <a:r>
              <a:rPr lang="en-US" dirty="0" err="1">
                <a:solidFill>
                  <a:srgbClr val="0000FF"/>
                </a:solidFill>
              </a:rPr>
              <a:t>lực</a:t>
            </a:r>
            <a:r>
              <a:rPr lang="en-US" dirty="0">
                <a:solidFill>
                  <a:srgbClr val="0000FF"/>
                </a:solidFill>
              </a:rPr>
              <a:t> </a:t>
            </a:r>
            <a:r>
              <a:rPr lang="en-US" dirty="0" err="1">
                <a:solidFill>
                  <a:srgbClr val="0000FF"/>
                </a:solidFill>
              </a:rPr>
              <a:t>thẩm</a:t>
            </a:r>
            <a:r>
              <a:rPr lang="en-US" dirty="0">
                <a:solidFill>
                  <a:srgbClr val="0000FF"/>
                </a:solidFill>
              </a:rPr>
              <a:t> </a:t>
            </a:r>
            <a:r>
              <a:rPr lang="en-US" dirty="0" err="1">
                <a:solidFill>
                  <a:srgbClr val="0000FF"/>
                </a:solidFill>
              </a:rPr>
              <a:t>mỹ</a:t>
            </a:r>
            <a:r>
              <a:rPr lang="en-US" dirty="0">
                <a:solidFill>
                  <a:srgbClr val="0000FF"/>
                </a:solidFill>
              </a:rPr>
              <a:t>:</a:t>
            </a:r>
            <a:r>
              <a:rPr lang="en-US" dirty="0">
                <a:solidFill>
                  <a:schemeClr val="tx1"/>
                </a:solidFill>
              </a:rPr>
              <a:t> </a:t>
            </a:r>
            <a:r>
              <a:rPr lang="en-US" dirty="0" err="1">
                <a:solidFill>
                  <a:schemeClr val="tx1"/>
                </a:solidFill>
              </a:rPr>
              <a:t>Nhận</a:t>
            </a:r>
            <a:r>
              <a:rPr lang="en-US" dirty="0">
                <a:solidFill>
                  <a:schemeClr val="tx1"/>
                </a:solidFill>
              </a:rPr>
              <a:t> </a:t>
            </a:r>
            <a:r>
              <a:rPr lang="en-US" dirty="0" err="1">
                <a:solidFill>
                  <a:schemeClr val="tx1"/>
                </a:solidFill>
              </a:rPr>
              <a:t>biết</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đánh</a:t>
            </a:r>
            <a:r>
              <a:rPr lang="en-US" dirty="0">
                <a:solidFill>
                  <a:schemeClr val="tx1"/>
                </a:solidFill>
              </a:rPr>
              <a:t> </a:t>
            </a:r>
            <a:r>
              <a:rPr lang="en-US" dirty="0" err="1">
                <a:solidFill>
                  <a:schemeClr val="tx1"/>
                </a:solidFill>
              </a:rPr>
              <a:t>giá</a:t>
            </a:r>
            <a:r>
              <a:rPr lang="en-US" dirty="0">
                <a:solidFill>
                  <a:schemeClr val="tx1"/>
                </a:solidFill>
              </a:rPr>
              <a:t>, </a:t>
            </a:r>
            <a:r>
              <a:rPr lang="en-US" dirty="0" err="1">
                <a:solidFill>
                  <a:schemeClr val="tx1"/>
                </a:solidFill>
              </a:rPr>
              <a:t>tái</a:t>
            </a:r>
            <a:r>
              <a:rPr lang="en-US" dirty="0">
                <a:solidFill>
                  <a:schemeClr val="tx1"/>
                </a:solidFill>
              </a:rPr>
              <a:t> </a:t>
            </a:r>
            <a:r>
              <a:rPr lang="en-US" dirty="0" err="1">
                <a:solidFill>
                  <a:schemeClr val="tx1"/>
                </a:solidFill>
              </a:rPr>
              <a:t>tạo</a:t>
            </a:r>
            <a:r>
              <a:rPr lang="en-US" dirty="0">
                <a:solidFill>
                  <a:schemeClr val="tx1"/>
                </a:solidFill>
              </a:rPr>
              <a:t>, </a:t>
            </a:r>
            <a:r>
              <a:rPr lang="en-US" dirty="0" err="1">
                <a:solidFill>
                  <a:schemeClr val="tx1"/>
                </a:solidFill>
              </a:rPr>
              <a:t>sáng</a:t>
            </a:r>
            <a:r>
              <a:rPr lang="en-US" dirty="0">
                <a:solidFill>
                  <a:schemeClr val="tx1"/>
                </a:solidFill>
              </a:rPr>
              <a:t> </a:t>
            </a:r>
            <a:r>
              <a:rPr lang="en-US" dirty="0" err="1">
                <a:solidFill>
                  <a:schemeClr val="tx1"/>
                </a:solidFill>
              </a:rPr>
              <a:t>tạo</a:t>
            </a:r>
            <a:endParaRPr lang="en-US" dirty="0">
              <a:solidFill>
                <a:schemeClr val="tx1"/>
              </a:solidFill>
            </a:endParaRPr>
          </a:p>
          <a:p>
            <a:r>
              <a:rPr lang="en-US" dirty="0" err="1">
                <a:solidFill>
                  <a:srgbClr val="0000FF"/>
                </a:solidFill>
              </a:rPr>
              <a:t>Năng</a:t>
            </a:r>
            <a:r>
              <a:rPr lang="en-US" dirty="0">
                <a:solidFill>
                  <a:srgbClr val="0000FF"/>
                </a:solidFill>
              </a:rPr>
              <a:t> </a:t>
            </a:r>
            <a:r>
              <a:rPr lang="en-US" dirty="0" err="1">
                <a:solidFill>
                  <a:srgbClr val="0000FF"/>
                </a:solidFill>
              </a:rPr>
              <a:t>lực</a:t>
            </a:r>
            <a:r>
              <a:rPr lang="en-US" dirty="0">
                <a:solidFill>
                  <a:srgbClr val="0000FF"/>
                </a:solidFill>
              </a:rPr>
              <a:t> </a:t>
            </a:r>
            <a:r>
              <a:rPr lang="en-US" dirty="0" err="1">
                <a:solidFill>
                  <a:srgbClr val="0000FF"/>
                </a:solidFill>
              </a:rPr>
              <a:t>thể</a:t>
            </a:r>
            <a:r>
              <a:rPr lang="en-US" dirty="0">
                <a:solidFill>
                  <a:srgbClr val="0000FF"/>
                </a:solidFill>
              </a:rPr>
              <a:t> </a:t>
            </a:r>
            <a:r>
              <a:rPr lang="en-US" dirty="0" err="1">
                <a:solidFill>
                  <a:srgbClr val="0000FF"/>
                </a:solidFill>
              </a:rPr>
              <a:t>chất</a:t>
            </a:r>
            <a:r>
              <a:rPr lang="en-US" dirty="0">
                <a:solidFill>
                  <a:srgbClr val="0000FF"/>
                </a:solidFill>
              </a:rPr>
              <a:t>: </a:t>
            </a:r>
            <a:r>
              <a:rPr lang="en-US" dirty="0" err="1">
                <a:solidFill>
                  <a:schemeClr val="tx1"/>
                </a:solidFill>
              </a:rPr>
              <a:t>Kiến</a:t>
            </a:r>
            <a:r>
              <a:rPr lang="en-US" dirty="0">
                <a:solidFill>
                  <a:schemeClr val="tx1"/>
                </a:solidFill>
              </a:rPr>
              <a:t> </a:t>
            </a:r>
            <a:r>
              <a:rPr lang="en-US" dirty="0" err="1">
                <a:solidFill>
                  <a:schemeClr val="tx1"/>
                </a:solidFill>
              </a:rPr>
              <a:t>thức</a:t>
            </a:r>
            <a:r>
              <a:rPr lang="en-US" dirty="0">
                <a:solidFill>
                  <a:schemeClr val="tx1"/>
                </a:solidFill>
              </a:rPr>
              <a:t>, </a:t>
            </a:r>
            <a:r>
              <a:rPr lang="en-US" dirty="0" err="1">
                <a:solidFill>
                  <a:schemeClr val="tx1"/>
                </a:solidFill>
              </a:rPr>
              <a:t>kỹ</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tố</a:t>
            </a:r>
            <a:r>
              <a:rPr lang="en-US" dirty="0">
                <a:solidFill>
                  <a:schemeClr val="tx1"/>
                </a:solidFill>
              </a:rPr>
              <a:t> </a:t>
            </a:r>
            <a:r>
              <a:rPr lang="en-US" dirty="0" err="1">
                <a:solidFill>
                  <a:schemeClr val="tx1"/>
                </a:solidFill>
              </a:rPr>
              <a:t>chất</a:t>
            </a:r>
            <a:r>
              <a:rPr lang="en-US" dirty="0">
                <a:solidFill>
                  <a:schemeClr val="tx1"/>
                </a:solidFill>
              </a:rPr>
              <a:t>, </a:t>
            </a:r>
            <a:r>
              <a:rPr lang="en-US" dirty="0" err="1">
                <a:solidFill>
                  <a:schemeClr val="tx1"/>
                </a:solidFill>
              </a:rPr>
              <a:t>đánh</a:t>
            </a:r>
            <a:r>
              <a:rPr lang="en-US" dirty="0">
                <a:solidFill>
                  <a:schemeClr val="tx1"/>
                </a:solidFill>
              </a:rPr>
              <a:t> </a:t>
            </a:r>
            <a:r>
              <a:rPr lang="en-US" dirty="0" err="1">
                <a:solidFill>
                  <a:schemeClr val="tx1"/>
                </a:solidFill>
              </a:rPr>
              <a:t>giá</a:t>
            </a:r>
            <a:endParaRPr lang="en-US" dirty="0">
              <a:solidFill>
                <a:schemeClr val="tx1"/>
              </a:solidFill>
            </a:endParaRPr>
          </a:p>
        </p:txBody>
      </p:sp>
    </p:spTree>
    <p:extLst>
      <p:ext uri="{BB962C8B-B14F-4D97-AF65-F5344CB8AC3E}">
        <p14:creationId xmlns:p14="http://schemas.microsoft.com/office/powerpoint/2010/main" val="9156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992" y="365126"/>
            <a:ext cx="9614807" cy="660486"/>
          </a:xfrm>
        </p:spPr>
        <p:txBody>
          <a:bodyPr>
            <a:normAutofit/>
          </a:bodyPr>
          <a:lstStyle/>
          <a:p>
            <a:r>
              <a:rPr lang="en-US" dirty="0">
                <a:solidFill>
                  <a:srgbClr val="FF0000"/>
                </a:solidFill>
              </a:rPr>
              <a:t>CHU TRÌNH STEM</a:t>
            </a:r>
          </a:p>
        </p:txBody>
      </p:sp>
      <p:sp>
        <p:nvSpPr>
          <p:cNvPr id="5" name="TextBox 4"/>
          <p:cNvSpPr txBox="1"/>
          <p:nvPr/>
        </p:nvSpPr>
        <p:spPr>
          <a:xfrm>
            <a:off x="1819752" y="5510683"/>
            <a:ext cx="9820313" cy="1323439"/>
          </a:xfrm>
          <a:prstGeom prst="rect">
            <a:avLst/>
          </a:prstGeom>
          <a:noFill/>
        </p:spPr>
        <p:txBody>
          <a:bodyPr wrap="square" rtlCol="0">
            <a:spAutoFit/>
          </a:bodyPr>
          <a:lstStyle/>
          <a:p>
            <a:r>
              <a:rPr lang="en-US" sz="2000" dirty="0" err="1">
                <a:solidFill>
                  <a:srgbClr val="FF0000"/>
                </a:solidFill>
                <a:latin typeface="Arial" panose="020B0604020202020204" pitchFamily="34" charset="0"/>
                <a:cs typeface="Arial" panose="020B0604020202020204" pitchFamily="34" charset="0"/>
              </a:rPr>
              <a:t>Khoa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học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một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phần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của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chu</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trình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rộng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hơn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gọi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chu</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trình</a:t>
            </a:r>
            <a:r>
              <a:rPr lang="en-US" sz="2000" dirty="0">
                <a:solidFill>
                  <a:srgbClr val="FF0000"/>
                </a:solidFill>
                <a:latin typeface="Arial" panose="020B0604020202020204" pitchFamily="34" charset="0"/>
                <a:cs typeface="Arial" panose="020B0604020202020204" pitchFamily="34" charset="0"/>
              </a:rPr>
              <a:t> STEM. </a:t>
            </a:r>
            <a:r>
              <a:rPr lang="en-US" sz="2000" dirty="0" err="1">
                <a:solidFill>
                  <a:srgbClr val="FF0000"/>
                </a:solidFill>
                <a:latin typeface="Arial" panose="020B0604020202020204" pitchFamily="34" charset="0"/>
                <a:cs typeface="Arial" panose="020B0604020202020204" pitchFamily="34" charset="0"/>
              </a:rPr>
              <a:t>Kĩ</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sư</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sử</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dụng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kiến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thức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khoa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học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để</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thiết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kế</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công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nghệ</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mới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giải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quyết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vấn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đề</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Toán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một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công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cụ</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cả</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các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nhà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khoa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học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và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kĩ</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sư</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sử</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dụng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để</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đạt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được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kết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quả</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và</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để</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kết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nối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các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kết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quả</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này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với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các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kết</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quả</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khác</a:t>
            </a:r>
            <a:r>
              <a:rPr lang="en-US" sz="2000" dirty="0">
                <a:solidFill>
                  <a:srgbClr val="FF0000"/>
                </a:solidFill>
                <a:latin typeface="Arial" panose="020B0604020202020204" pitchFamily="34" charset="0"/>
                <a:cs typeface="Arial" panose="020B0604020202020204" pitchFamily="34" charset="0"/>
              </a:rPr>
              <a: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819752" y="1159345"/>
            <a:ext cx="10121900" cy="4495800"/>
          </a:xfrm>
        </p:spPr>
      </p:pic>
    </p:spTree>
    <p:extLst>
      <p:ext uri="{BB962C8B-B14F-4D97-AF65-F5344CB8AC3E}">
        <p14:creationId xmlns:p14="http://schemas.microsoft.com/office/powerpoint/2010/main" val="214471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624807"/>
          </a:xfrm>
        </p:spPr>
        <p:txBody>
          <a:bodyPr>
            <a:normAutofit fontScale="90000"/>
          </a:bodyPr>
          <a:lstStyle/>
          <a:p>
            <a:r>
              <a:rPr lang="en-US" dirty="0">
                <a:solidFill>
                  <a:srgbClr val="FF0000"/>
                </a:solidFill>
              </a:rPr>
              <a:t>QUY TRÌNH KĨ THUẬT</a:t>
            </a:r>
          </a:p>
        </p:txBody>
      </p:sp>
      <p:grpSp>
        <p:nvGrpSpPr>
          <p:cNvPr id="31" name="Group 30">
            <a:extLst>
              <a:ext uri="{FF2B5EF4-FFF2-40B4-BE49-F238E27FC236}">
                <a16:creationId xmlns:a16="http://schemas.microsoft.com/office/drawing/2014/main" id="{C36DB60C-AF1A-9C4A-AC66-EEE48B646E3A}"/>
              </a:ext>
            </a:extLst>
          </p:cNvPr>
          <p:cNvGrpSpPr>
            <a:grpSpLocks noRot="1" noChangeAspect="1"/>
          </p:cNvGrpSpPr>
          <p:nvPr/>
        </p:nvGrpSpPr>
        <p:grpSpPr bwMode="auto">
          <a:xfrm>
            <a:off x="3675697" y="1174432"/>
            <a:ext cx="5774165" cy="5378768"/>
            <a:chOff x="2516" y="2380"/>
            <a:chExt cx="7623" cy="7101"/>
          </a:xfrm>
        </p:grpSpPr>
        <p:sp>
          <p:nvSpPr>
            <p:cNvPr id="32" name="Text Box 3">
              <a:extLst>
                <a:ext uri="{FF2B5EF4-FFF2-40B4-BE49-F238E27FC236}">
                  <a16:creationId xmlns:a16="http://schemas.microsoft.com/office/drawing/2014/main" id="{E00CFA5A-CD9A-D141-8B69-6FD73FEDEB6C}"/>
                </a:ext>
              </a:extLst>
            </p:cNvPr>
            <p:cNvSpPr txBox="1">
              <a:spLocks noRot="1" noChangeAspect="1" noEditPoints="1" noChangeArrowheads="1" noChangeShapeType="1" noTextEdit="1"/>
            </p:cNvSpPr>
            <p:nvPr/>
          </p:nvSpPr>
          <p:spPr bwMode="auto">
            <a:xfrm>
              <a:off x="3521" y="2380"/>
              <a:ext cx="5138" cy="5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Xác định vấn đề hoặc nhu cầu thực tiễn</a:t>
              </a:r>
              <a:endParaRPr lang="en-US" sz="1400">
                <a:effectLst/>
                <a:latin typeface="Times New Roman" panose="02020603050405020304" pitchFamily="18" charset="0"/>
                <a:ea typeface="Calibri" panose="020F0502020204030204" pitchFamily="34" charset="0"/>
              </a:endParaRPr>
            </a:p>
          </p:txBody>
        </p:sp>
        <p:sp>
          <p:nvSpPr>
            <p:cNvPr id="33" name="Text Box 4">
              <a:extLst>
                <a:ext uri="{FF2B5EF4-FFF2-40B4-BE49-F238E27FC236}">
                  <a16:creationId xmlns:a16="http://schemas.microsoft.com/office/drawing/2014/main" id="{B158606E-B562-C846-AAFD-15AC2643A400}"/>
                </a:ext>
              </a:extLst>
            </p:cNvPr>
            <p:cNvSpPr txBox="1">
              <a:spLocks noRot="1" noChangeAspect="1" noEditPoints="1" noChangeArrowheads="1" noChangeShapeType="1" noTextEdit="1"/>
            </p:cNvSpPr>
            <p:nvPr/>
          </p:nvSpPr>
          <p:spPr bwMode="auto">
            <a:xfrm>
              <a:off x="2534" y="3071"/>
              <a:ext cx="7154" cy="2037"/>
            </a:xfrm>
            <a:prstGeom prst="rect">
              <a:avLst/>
            </a:prstGeom>
            <a:solidFill>
              <a:srgbClr val="FFFFFF"/>
            </a:solidFill>
            <a:ln w="9525">
              <a:solidFill>
                <a:srgbClr val="000000"/>
              </a:solidFill>
              <a:prstDash val="dash"/>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 </a:t>
              </a:r>
              <a:endParaRPr lang="en-US" sz="140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 </a:t>
              </a:r>
              <a:endParaRPr lang="en-US" sz="140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 </a:t>
              </a:r>
              <a:endParaRPr lang="en-US" sz="140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 </a:t>
              </a:r>
              <a:endParaRPr lang="en-US" sz="140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 </a:t>
              </a:r>
              <a:endParaRPr lang="en-US" sz="1400">
                <a:effectLst/>
                <a:latin typeface="Times New Roman" panose="02020603050405020304" pitchFamily="18" charset="0"/>
                <a:ea typeface="Calibri" panose="020F0502020204030204" pitchFamily="34" charset="0"/>
              </a:endParaRPr>
            </a:p>
            <a:p>
              <a:pPr marL="0" marR="0" algn="ctr">
                <a:lnSpc>
                  <a:spcPct val="115000"/>
                </a:lnSpc>
                <a:spcBef>
                  <a:spcPts val="0"/>
                </a:spcBef>
                <a:spcAft>
                  <a:spcPts val="0"/>
                </a:spcAft>
              </a:pPr>
              <a:r>
                <a:rPr lang="en-US" sz="1200" i="1">
                  <a:effectLst/>
                  <a:latin typeface="Times New Roman" panose="02020603050405020304" pitchFamily="18" charset="0"/>
                  <a:ea typeface="Calibri" panose="020F0502020204030204" pitchFamily="34" charset="0"/>
                </a:rPr>
                <a:t>(Nội dung dạy học theo chương trình được sắp xếp lại phù hợp)</a:t>
              </a:r>
              <a:endParaRPr lang="en-US" sz="1400">
                <a:effectLst/>
                <a:latin typeface="Times New Roman" panose="02020603050405020304" pitchFamily="18" charset="0"/>
                <a:ea typeface="Calibri" panose="020F0502020204030204" pitchFamily="34" charset="0"/>
              </a:endParaRPr>
            </a:p>
          </p:txBody>
        </p:sp>
        <p:sp>
          <p:nvSpPr>
            <p:cNvPr id="35" name="Text Box 5">
              <a:extLst>
                <a:ext uri="{FF2B5EF4-FFF2-40B4-BE49-F238E27FC236}">
                  <a16:creationId xmlns:a16="http://schemas.microsoft.com/office/drawing/2014/main" id="{9280B164-F173-034D-B642-5F3BEAD96B59}"/>
                </a:ext>
              </a:extLst>
            </p:cNvPr>
            <p:cNvSpPr txBox="1">
              <a:spLocks noRot="1" noChangeAspect="1" noEditPoints="1" noChangeArrowheads="1" noChangeShapeType="1" noTextEdit="1"/>
            </p:cNvSpPr>
            <p:nvPr/>
          </p:nvSpPr>
          <p:spPr bwMode="auto">
            <a:xfrm>
              <a:off x="2673" y="4002"/>
              <a:ext cx="898" cy="4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rPr>
                <a:t>Toán</a:t>
              </a:r>
              <a:endParaRPr lang="en-US" sz="1400">
                <a:effectLst/>
                <a:latin typeface="Times New Roman" panose="02020603050405020304" pitchFamily="18" charset="0"/>
                <a:ea typeface="Calibri" panose="020F0502020204030204" pitchFamily="34" charset="0"/>
              </a:endParaRPr>
            </a:p>
          </p:txBody>
        </p:sp>
        <p:sp>
          <p:nvSpPr>
            <p:cNvPr id="36" name="Text Box 6">
              <a:extLst>
                <a:ext uri="{FF2B5EF4-FFF2-40B4-BE49-F238E27FC236}">
                  <a16:creationId xmlns:a16="http://schemas.microsoft.com/office/drawing/2014/main" id="{32E96112-F9E1-4643-AB23-95586E1CABAA}"/>
                </a:ext>
              </a:extLst>
            </p:cNvPr>
            <p:cNvSpPr txBox="1">
              <a:spLocks noRot="1" noChangeAspect="1" noEditPoints="1" noChangeArrowheads="1" noChangeShapeType="1" noTextEdit="1"/>
            </p:cNvSpPr>
            <p:nvPr/>
          </p:nvSpPr>
          <p:spPr bwMode="auto">
            <a:xfrm>
              <a:off x="3848" y="4002"/>
              <a:ext cx="898" cy="4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rPr>
                <a:t>Lý</a:t>
              </a:r>
              <a:endParaRPr lang="en-US" sz="1400">
                <a:effectLst/>
                <a:latin typeface="Times New Roman" panose="02020603050405020304" pitchFamily="18" charset="0"/>
                <a:ea typeface="Calibri" panose="020F0502020204030204" pitchFamily="34" charset="0"/>
              </a:endParaRPr>
            </a:p>
          </p:txBody>
        </p:sp>
        <p:sp>
          <p:nvSpPr>
            <p:cNvPr id="37" name="Text Box 7">
              <a:extLst>
                <a:ext uri="{FF2B5EF4-FFF2-40B4-BE49-F238E27FC236}">
                  <a16:creationId xmlns:a16="http://schemas.microsoft.com/office/drawing/2014/main" id="{D297BE2D-B6A3-CC4A-9C2E-D45E5BE59BE1}"/>
                </a:ext>
              </a:extLst>
            </p:cNvPr>
            <p:cNvSpPr txBox="1">
              <a:spLocks noRot="1" noChangeAspect="1" noEditPoints="1" noChangeArrowheads="1" noChangeShapeType="1" noTextEdit="1"/>
            </p:cNvSpPr>
            <p:nvPr/>
          </p:nvSpPr>
          <p:spPr bwMode="auto">
            <a:xfrm>
              <a:off x="5103" y="4002"/>
              <a:ext cx="898" cy="4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rPr>
                <a:t>Hóa</a:t>
              </a:r>
              <a:endParaRPr lang="en-US" sz="1400">
                <a:effectLst/>
                <a:latin typeface="Times New Roman" panose="02020603050405020304" pitchFamily="18" charset="0"/>
                <a:ea typeface="Calibri" panose="020F0502020204030204" pitchFamily="34" charset="0"/>
              </a:endParaRPr>
            </a:p>
          </p:txBody>
        </p:sp>
        <p:sp>
          <p:nvSpPr>
            <p:cNvPr id="38" name="Text Box 8">
              <a:extLst>
                <a:ext uri="{FF2B5EF4-FFF2-40B4-BE49-F238E27FC236}">
                  <a16:creationId xmlns:a16="http://schemas.microsoft.com/office/drawing/2014/main" id="{286815BA-8C4C-0046-B7FF-BB4DFA618832}"/>
                </a:ext>
              </a:extLst>
            </p:cNvPr>
            <p:cNvSpPr txBox="1">
              <a:spLocks noRot="1" noChangeAspect="1" noEditPoints="1" noChangeArrowheads="1" noChangeShapeType="1" noTextEdit="1"/>
            </p:cNvSpPr>
            <p:nvPr/>
          </p:nvSpPr>
          <p:spPr bwMode="auto">
            <a:xfrm>
              <a:off x="6335" y="4002"/>
              <a:ext cx="898" cy="4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rPr>
                <a:t>Sinh</a:t>
              </a:r>
              <a:endParaRPr lang="en-US" sz="1400">
                <a:effectLst/>
                <a:latin typeface="Times New Roman" panose="02020603050405020304" pitchFamily="18" charset="0"/>
                <a:ea typeface="Calibri" panose="020F0502020204030204" pitchFamily="34" charset="0"/>
              </a:endParaRPr>
            </a:p>
          </p:txBody>
        </p:sp>
        <p:sp>
          <p:nvSpPr>
            <p:cNvPr id="39" name="Text Box 9">
              <a:extLst>
                <a:ext uri="{FF2B5EF4-FFF2-40B4-BE49-F238E27FC236}">
                  <a16:creationId xmlns:a16="http://schemas.microsoft.com/office/drawing/2014/main" id="{F152AE1F-FFBA-CD48-AADC-B6190B4E9774}"/>
                </a:ext>
              </a:extLst>
            </p:cNvPr>
            <p:cNvSpPr txBox="1">
              <a:spLocks noRot="1" noChangeAspect="1" noEditPoints="1" noChangeArrowheads="1" noChangeShapeType="1" noTextEdit="1"/>
            </p:cNvSpPr>
            <p:nvPr/>
          </p:nvSpPr>
          <p:spPr bwMode="auto">
            <a:xfrm>
              <a:off x="3521" y="3231"/>
              <a:ext cx="5092" cy="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Nghiên cứu lý thuyết nền (học kiến thức mới)</a:t>
              </a:r>
              <a:endParaRPr lang="en-US" sz="1400">
                <a:effectLst/>
                <a:latin typeface="Times New Roman" panose="02020603050405020304" pitchFamily="18" charset="0"/>
                <a:ea typeface="Calibri" panose="020F0502020204030204" pitchFamily="34" charset="0"/>
              </a:endParaRPr>
            </a:p>
          </p:txBody>
        </p:sp>
        <p:sp>
          <p:nvSpPr>
            <p:cNvPr id="40" name="Text Box 10">
              <a:extLst>
                <a:ext uri="{FF2B5EF4-FFF2-40B4-BE49-F238E27FC236}">
                  <a16:creationId xmlns:a16="http://schemas.microsoft.com/office/drawing/2014/main" id="{4EE72EC4-45B3-964F-86A0-00B371B27990}"/>
                </a:ext>
              </a:extLst>
            </p:cNvPr>
            <p:cNvSpPr txBox="1">
              <a:spLocks noRot="1" noChangeAspect="1" noEditPoints="1" noChangeArrowheads="1" noChangeShapeType="1" noTextEdit="1"/>
            </p:cNvSpPr>
            <p:nvPr/>
          </p:nvSpPr>
          <p:spPr bwMode="auto">
            <a:xfrm>
              <a:off x="7489" y="4002"/>
              <a:ext cx="898" cy="4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rPr>
                <a:t>Tin</a:t>
              </a:r>
              <a:endParaRPr lang="en-US" sz="1400">
                <a:effectLst/>
                <a:latin typeface="Times New Roman" panose="02020603050405020304" pitchFamily="18" charset="0"/>
                <a:ea typeface="Calibri" panose="020F0502020204030204" pitchFamily="34" charset="0"/>
              </a:endParaRPr>
            </a:p>
          </p:txBody>
        </p:sp>
        <p:sp>
          <p:nvSpPr>
            <p:cNvPr id="41" name="Text Box 11">
              <a:extLst>
                <a:ext uri="{FF2B5EF4-FFF2-40B4-BE49-F238E27FC236}">
                  <a16:creationId xmlns:a16="http://schemas.microsoft.com/office/drawing/2014/main" id="{7C570A0F-4C21-8E4F-AA89-91A8813758C4}"/>
                </a:ext>
              </a:extLst>
            </p:cNvPr>
            <p:cNvSpPr txBox="1">
              <a:spLocks noRot="1" noChangeAspect="1" noEditPoints="1" noChangeArrowheads="1" noChangeShapeType="1" noTextEdit="1"/>
            </p:cNvSpPr>
            <p:nvPr/>
          </p:nvSpPr>
          <p:spPr bwMode="auto">
            <a:xfrm>
              <a:off x="8617" y="4014"/>
              <a:ext cx="898" cy="4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a:effectLst/>
                  <a:latin typeface="Times New Roman" panose="02020603050405020304" pitchFamily="18" charset="0"/>
                  <a:ea typeface="Calibri" panose="020F0502020204030204" pitchFamily="34" charset="0"/>
                </a:rPr>
                <a:t>CN</a:t>
              </a:r>
              <a:endParaRPr lang="en-US" sz="1400">
                <a:effectLst/>
                <a:latin typeface="Times New Roman" panose="02020603050405020304" pitchFamily="18" charset="0"/>
                <a:ea typeface="Calibri" panose="020F0502020204030204" pitchFamily="34" charset="0"/>
              </a:endParaRPr>
            </a:p>
          </p:txBody>
        </p:sp>
        <p:sp>
          <p:nvSpPr>
            <p:cNvPr id="42" name="Text Box 12">
              <a:extLst>
                <a:ext uri="{FF2B5EF4-FFF2-40B4-BE49-F238E27FC236}">
                  <a16:creationId xmlns:a16="http://schemas.microsoft.com/office/drawing/2014/main" id="{EC9C6C00-739E-B64B-845A-3654F1E77B8E}"/>
                </a:ext>
              </a:extLst>
            </p:cNvPr>
            <p:cNvSpPr txBox="1">
              <a:spLocks noRot="1" noChangeAspect="1" noEditPoints="1" noChangeArrowheads="1" noChangeShapeType="1" noTextEdit="1"/>
            </p:cNvSpPr>
            <p:nvPr/>
          </p:nvSpPr>
          <p:spPr bwMode="auto">
            <a:xfrm>
              <a:off x="3542" y="5340"/>
              <a:ext cx="5138" cy="5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Đề xuất các giải pháp khả dĩ</a:t>
              </a:r>
              <a:endParaRPr lang="en-US" sz="1400">
                <a:effectLst/>
                <a:latin typeface="Times New Roman" panose="02020603050405020304" pitchFamily="18" charset="0"/>
                <a:ea typeface="Calibri" panose="020F0502020204030204" pitchFamily="34" charset="0"/>
              </a:endParaRPr>
            </a:p>
          </p:txBody>
        </p:sp>
        <p:sp>
          <p:nvSpPr>
            <p:cNvPr id="43" name="Text Box 13">
              <a:extLst>
                <a:ext uri="{FF2B5EF4-FFF2-40B4-BE49-F238E27FC236}">
                  <a16:creationId xmlns:a16="http://schemas.microsoft.com/office/drawing/2014/main" id="{210BC2F3-5C2F-134E-A271-7052168E7B0E}"/>
                </a:ext>
              </a:extLst>
            </p:cNvPr>
            <p:cNvSpPr txBox="1">
              <a:spLocks noRot="1" noChangeAspect="1" noEditPoints="1" noChangeArrowheads="1" noChangeShapeType="1" noTextEdit="1"/>
            </p:cNvSpPr>
            <p:nvPr/>
          </p:nvSpPr>
          <p:spPr bwMode="auto">
            <a:xfrm>
              <a:off x="3559" y="6054"/>
              <a:ext cx="5138" cy="5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Chọn giải pháp tốt nhất</a:t>
              </a:r>
              <a:endParaRPr lang="en-US" sz="1400">
                <a:effectLst/>
                <a:latin typeface="Times New Roman" panose="02020603050405020304" pitchFamily="18" charset="0"/>
                <a:ea typeface="Calibri" panose="020F0502020204030204" pitchFamily="34" charset="0"/>
              </a:endParaRPr>
            </a:p>
          </p:txBody>
        </p:sp>
        <p:sp>
          <p:nvSpPr>
            <p:cNvPr id="44" name="Text Box 14">
              <a:extLst>
                <a:ext uri="{FF2B5EF4-FFF2-40B4-BE49-F238E27FC236}">
                  <a16:creationId xmlns:a16="http://schemas.microsoft.com/office/drawing/2014/main" id="{45690E5D-2B68-AE4E-A76D-3A6B312DFA05}"/>
                </a:ext>
              </a:extLst>
            </p:cNvPr>
            <p:cNvSpPr txBox="1">
              <a:spLocks noRot="1" noChangeAspect="1" noEditPoints="1" noChangeArrowheads="1" noChangeShapeType="1" noTextEdit="1"/>
            </p:cNvSpPr>
            <p:nvPr/>
          </p:nvSpPr>
          <p:spPr bwMode="auto">
            <a:xfrm>
              <a:off x="3521" y="6749"/>
              <a:ext cx="5138" cy="5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Chế tạo mô hình hoặc mẫu thử nghiệm</a:t>
              </a:r>
              <a:endParaRPr lang="en-US" sz="1400">
                <a:effectLst/>
                <a:latin typeface="Times New Roman" panose="02020603050405020304" pitchFamily="18" charset="0"/>
                <a:ea typeface="Calibri" panose="020F0502020204030204" pitchFamily="34" charset="0"/>
              </a:endParaRPr>
            </a:p>
          </p:txBody>
        </p:sp>
        <p:sp>
          <p:nvSpPr>
            <p:cNvPr id="45" name="Text Box 15">
              <a:extLst>
                <a:ext uri="{FF2B5EF4-FFF2-40B4-BE49-F238E27FC236}">
                  <a16:creationId xmlns:a16="http://schemas.microsoft.com/office/drawing/2014/main" id="{85F11CAA-BE81-3545-9F5B-239F7D48A2FB}"/>
                </a:ext>
              </a:extLst>
            </p:cNvPr>
            <p:cNvSpPr txBox="1">
              <a:spLocks noRot="1" noChangeAspect="1" noEditPoints="1" noChangeArrowheads="1" noChangeShapeType="1" noTextEdit="1"/>
            </p:cNvSpPr>
            <p:nvPr/>
          </p:nvSpPr>
          <p:spPr bwMode="auto">
            <a:xfrm>
              <a:off x="3521" y="7494"/>
              <a:ext cx="5138" cy="5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Thử nghiệm và đánh giá</a:t>
              </a:r>
              <a:endParaRPr lang="en-US" sz="1400">
                <a:effectLst/>
                <a:latin typeface="Times New Roman" panose="02020603050405020304" pitchFamily="18" charset="0"/>
                <a:ea typeface="Calibri" panose="020F0502020204030204" pitchFamily="34" charset="0"/>
              </a:endParaRPr>
            </a:p>
          </p:txBody>
        </p:sp>
        <p:sp>
          <p:nvSpPr>
            <p:cNvPr id="46" name="Text Box 16">
              <a:extLst>
                <a:ext uri="{FF2B5EF4-FFF2-40B4-BE49-F238E27FC236}">
                  <a16:creationId xmlns:a16="http://schemas.microsoft.com/office/drawing/2014/main" id="{E38C4DEB-0320-4E46-A7F9-DD9C14DDC60B}"/>
                </a:ext>
              </a:extLst>
            </p:cNvPr>
            <p:cNvSpPr txBox="1">
              <a:spLocks noRot="1" noChangeAspect="1" noEditPoints="1" noChangeArrowheads="1" noChangeShapeType="1" noTextEdit="1"/>
            </p:cNvSpPr>
            <p:nvPr/>
          </p:nvSpPr>
          <p:spPr bwMode="auto">
            <a:xfrm>
              <a:off x="3521" y="8197"/>
              <a:ext cx="5138" cy="5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Chia sẻ và thảo luận</a:t>
              </a:r>
              <a:endParaRPr lang="en-US" sz="1400">
                <a:effectLst/>
                <a:latin typeface="Times New Roman" panose="02020603050405020304" pitchFamily="18" charset="0"/>
                <a:ea typeface="Calibri" panose="020F0502020204030204" pitchFamily="34" charset="0"/>
              </a:endParaRPr>
            </a:p>
          </p:txBody>
        </p:sp>
        <p:cxnSp>
          <p:nvCxnSpPr>
            <p:cNvPr id="47" name="AutoShape 17">
              <a:extLst>
                <a:ext uri="{FF2B5EF4-FFF2-40B4-BE49-F238E27FC236}">
                  <a16:creationId xmlns:a16="http://schemas.microsoft.com/office/drawing/2014/main" id="{2447949B-644D-4040-AFD8-9E1A53317604}"/>
                </a:ext>
              </a:extLst>
            </p:cNvPr>
            <p:cNvCxnSpPr>
              <a:cxnSpLocks noRot="1" noChangeAspect="1" noEditPoints="1" noChangeArrowheads="1" noChangeShapeType="1"/>
            </p:cNvCxnSpPr>
            <p:nvPr/>
          </p:nvCxnSpPr>
          <p:spPr bwMode="auto">
            <a:xfrm>
              <a:off x="6083" y="2886"/>
              <a:ext cx="0" cy="18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 name="AutoShape 18">
              <a:extLst>
                <a:ext uri="{FF2B5EF4-FFF2-40B4-BE49-F238E27FC236}">
                  <a16:creationId xmlns:a16="http://schemas.microsoft.com/office/drawing/2014/main" id="{942297BB-6DE4-3745-B88C-7F3F53ED596F}"/>
                </a:ext>
              </a:extLst>
            </p:cNvPr>
            <p:cNvCxnSpPr>
              <a:cxnSpLocks noRot="1" noChangeAspect="1" noEditPoints="1" noChangeArrowheads="1" noChangeShapeType="1"/>
            </p:cNvCxnSpPr>
            <p:nvPr/>
          </p:nvCxnSpPr>
          <p:spPr bwMode="auto">
            <a:xfrm>
              <a:off x="6083" y="5108"/>
              <a:ext cx="0" cy="2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9" name="AutoShape 19">
              <a:extLst>
                <a:ext uri="{FF2B5EF4-FFF2-40B4-BE49-F238E27FC236}">
                  <a16:creationId xmlns:a16="http://schemas.microsoft.com/office/drawing/2014/main" id="{B6A3C650-79A0-1D41-BBD1-B0308AF0E459}"/>
                </a:ext>
              </a:extLst>
            </p:cNvPr>
            <p:cNvCxnSpPr>
              <a:cxnSpLocks noRot="1" noChangeAspect="1" noEditPoints="1" noChangeArrowheads="1" noChangeShapeType="1"/>
            </p:cNvCxnSpPr>
            <p:nvPr/>
          </p:nvCxnSpPr>
          <p:spPr bwMode="auto">
            <a:xfrm>
              <a:off x="6083" y="5846"/>
              <a:ext cx="0" cy="2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0" name="AutoShape 20">
              <a:extLst>
                <a:ext uri="{FF2B5EF4-FFF2-40B4-BE49-F238E27FC236}">
                  <a16:creationId xmlns:a16="http://schemas.microsoft.com/office/drawing/2014/main" id="{55497D75-544D-FD45-A8B9-B541A5EF9EA9}"/>
                </a:ext>
              </a:extLst>
            </p:cNvPr>
            <p:cNvCxnSpPr>
              <a:cxnSpLocks noRot="1" noChangeAspect="1" noEditPoints="1" noChangeArrowheads="1" noChangeShapeType="1"/>
            </p:cNvCxnSpPr>
            <p:nvPr/>
          </p:nvCxnSpPr>
          <p:spPr bwMode="auto">
            <a:xfrm>
              <a:off x="6083" y="6517"/>
              <a:ext cx="0" cy="2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 name="AutoShape 21">
              <a:extLst>
                <a:ext uri="{FF2B5EF4-FFF2-40B4-BE49-F238E27FC236}">
                  <a16:creationId xmlns:a16="http://schemas.microsoft.com/office/drawing/2014/main" id="{C44E4AE4-AB69-DB4E-A601-ABDB1A575A58}"/>
                </a:ext>
              </a:extLst>
            </p:cNvPr>
            <p:cNvCxnSpPr>
              <a:cxnSpLocks noRot="1" noChangeAspect="1" noEditPoints="1" noChangeArrowheads="1" noChangeShapeType="1"/>
            </p:cNvCxnSpPr>
            <p:nvPr/>
          </p:nvCxnSpPr>
          <p:spPr bwMode="auto">
            <a:xfrm>
              <a:off x="6083" y="7255"/>
              <a:ext cx="0" cy="2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 name="AutoShape 22">
              <a:extLst>
                <a:ext uri="{FF2B5EF4-FFF2-40B4-BE49-F238E27FC236}">
                  <a16:creationId xmlns:a16="http://schemas.microsoft.com/office/drawing/2014/main" id="{6665F0EF-3D3A-FF4E-89A4-E3572C8C2D11}"/>
                </a:ext>
              </a:extLst>
            </p:cNvPr>
            <p:cNvCxnSpPr>
              <a:cxnSpLocks noRot="1" noChangeAspect="1" noEditPoints="1" noChangeArrowheads="1" noChangeShapeType="1"/>
            </p:cNvCxnSpPr>
            <p:nvPr/>
          </p:nvCxnSpPr>
          <p:spPr bwMode="auto">
            <a:xfrm>
              <a:off x="6071" y="8000"/>
              <a:ext cx="0" cy="2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 name="AutoShape 23">
              <a:extLst>
                <a:ext uri="{FF2B5EF4-FFF2-40B4-BE49-F238E27FC236}">
                  <a16:creationId xmlns:a16="http://schemas.microsoft.com/office/drawing/2014/main" id="{D9D0D221-C8B3-DC4C-B9B5-6B66B0CB4BC0}"/>
                </a:ext>
              </a:extLst>
            </p:cNvPr>
            <p:cNvCxnSpPr>
              <a:cxnSpLocks noRot="1" noChangeAspect="1" noEditPoints="1" noChangeArrowheads="1" noChangeShapeType="1"/>
            </p:cNvCxnSpPr>
            <p:nvPr/>
          </p:nvCxnSpPr>
          <p:spPr bwMode="auto">
            <a:xfrm>
              <a:off x="8641" y="9216"/>
              <a:ext cx="147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4" name="AutoShape 24">
              <a:extLst>
                <a:ext uri="{FF2B5EF4-FFF2-40B4-BE49-F238E27FC236}">
                  <a16:creationId xmlns:a16="http://schemas.microsoft.com/office/drawing/2014/main" id="{CE517FC1-CAEE-D447-8E60-B6012A4BCFCF}"/>
                </a:ext>
              </a:extLst>
            </p:cNvPr>
            <p:cNvCxnSpPr>
              <a:cxnSpLocks noRot="1" noChangeAspect="1" noEditPoints="1" noChangeArrowheads="1" noChangeShapeType="1"/>
            </p:cNvCxnSpPr>
            <p:nvPr/>
          </p:nvCxnSpPr>
          <p:spPr bwMode="auto">
            <a:xfrm flipV="1">
              <a:off x="10138" y="2621"/>
              <a:ext cx="1" cy="659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 name="AutoShape 25">
              <a:extLst>
                <a:ext uri="{FF2B5EF4-FFF2-40B4-BE49-F238E27FC236}">
                  <a16:creationId xmlns:a16="http://schemas.microsoft.com/office/drawing/2014/main" id="{5C937717-5B41-3C42-80EC-55BF5EA78B57}"/>
                </a:ext>
              </a:extLst>
            </p:cNvPr>
            <p:cNvCxnSpPr>
              <a:cxnSpLocks noRot="1" noChangeAspect="1" noEditPoints="1" noChangeArrowheads="1" noChangeShapeType="1"/>
            </p:cNvCxnSpPr>
            <p:nvPr/>
          </p:nvCxnSpPr>
          <p:spPr bwMode="auto">
            <a:xfrm flipH="1">
              <a:off x="8659" y="2621"/>
              <a:ext cx="1479"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6" name="AutoShape 26">
              <a:extLst>
                <a:ext uri="{FF2B5EF4-FFF2-40B4-BE49-F238E27FC236}">
                  <a16:creationId xmlns:a16="http://schemas.microsoft.com/office/drawing/2014/main" id="{6641CD5E-3CB4-F04E-A398-22EB2388A53D}"/>
                </a:ext>
              </a:extLst>
            </p:cNvPr>
            <p:cNvCxnSpPr>
              <a:cxnSpLocks noRot="1" noChangeAspect="1" noEditPoints="1" noChangeArrowheads="1" noChangeShapeType="1"/>
            </p:cNvCxnSpPr>
            <p:nvPr/>
          </p:nvCxnSpPr>
          <p:spPr bwMode="auto">
            <a:xfrm flipH="1">
              <a:off x="2516" y="9216"/>
              <a:ext cx="98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7" name="AutoShape 27">
              <a:extLst>
                <a:ext uri="{FF2B5EF4-FFF2-40B4-BE49-F238E27FC236}">
                  <a16:creationId xmlns:a16="http://schemas.microsoft.com/office/drawing/2014/main" id="{07B0A1BF-6EBD-BB4D-85CE-5DF8741E72E3}"/>
                </a:ext>
              </a:extLst>
            </p:cNvPr>
            <p:cNvCxnSpPr>
              <a:cxnSpLocks noRot="1" noChangeAspect="1" noEditPoints="1" noChangeArrowheads="1" noChangeShapeType="1"/>
            </p:cNvCxnSpPr>
            <p:nvPr/>
          </p:nvCxnSpPr>
          <p:spPr bwMode="auto">
            <a:xfrm flipV="1">
              <a:off x="2535" y="5570"/>
              <a:ext cx="0" cy="364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8" name="AutoShape 28">
              <a:extLst>
                <a:ext uri="{FF2B5EF4-FFF2-40B4-BE49-F238E27FC236}">
                  <a16:creationId xmlns:a16="http://schemas.microsoft.com/office/drawing/2014/main" id="{4AA4625D-E900-6B4F-8367-26222A02C9F1}"/>
                </a:ext>
              </a:extLst>
            </p:cNvPr>
            <p:cNvCxnSpPr>
              <a:cxnSpLocks noRot="1" noChangeAspect="1" noEditPoints="1" noChangeArrowheads="1" noChangeShapeType="1"/>
            </p:cNvCxnSpPr>
            <p:nvPr/>
          </p:nvCxnSpPr>
          <p:spPr bwMode="auto">
            <a:xfrm>
              <a:off x="2534" y="5570"/>
              <a:ext cx="1008"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9" name="Text Box 29">
              <a:extLst>
                <a:ext uri="{FF2B5EF4-FFF2-40B4-BE49-F238E27FC236}">
                  <a16:creationId xmlns:a16="http://schemas.microsoft.com/office/drawing/2014/main" id="{82DD65D2-0C75-EB45-B721-DDD6E7BDCD2C}"/>
                </a:ext>
              </a:extLst>
            </p:cNvPr>
            <p:cNvSpPr txBox="1">
              <a:spLocks noRot="1" noChangeAspect="1" noEditPoints="1" noChangeArrowheads="1" noChangeShapeType="1" noTextEdit="1"/>
            </p:cNvSpPr>
            <p:nvPr/>
          </p:nvSpPr>
          <p:spPr bwMode="auto">
            <a:xfrm>
              <a:off x="3503" y="8975"/>
              <a:ext cx="5138" cy="5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200" b="1">
                  <a:effectLst/>
                  <a:latin typeface="Times New Roman" panose="02020603050405020304" pitchFamily="18" charset="0"/>
                  <a:ea typeface="Calibri" panose="020F0502020204030204" pitchFamily="34" charset="0"/>
                </a:rPr>
                <a:t>Điều chỉnh thiết kế</a:t>
              </a:r>
              <a:endParaRPr lang="en-US" sz="1400">
                <a:effectLst/>
                <a:latin typeface="Times New Roman" panose="02020603050405020304" pitchFamily="18" charset="0"/>
                <a:ea typeface="Calibri" panose="020F0502020204030204" pitchFamily="34" charset="0"/>
              </a:endParaRPr>
            </a:p>
          </p:txBody>
        </p:sp>
      </p:grpSp>
    </p:spTree>
    <p:extLst>
      <p:ext uri="{BB962C8B-B14F-4D97-AF65-F5344CB8AC3E}">
        <p14:creationId xmlns:p14="http://schemas.microsoft.com/office/powerpoint/2010/main" val="111697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28C1-19E9-9E46-9281-44EE35855C22}"/>
              </a:ext>
            </a:extLst>
          </p:cNvPr>
          <p:cNvSpPr>
            <a:spLocks noGrp="1"/>
          </p:cNvSpPr>
          <p:nvPr>
            <p:ph type="title"/>
          </p:nvPr>
        </p:nvSpPr>
        <p:spPr/>
        <p:txBody>
          <a:bodyPr/>
          <a:lstStyle/>
          <a:p>
            <a:r>
              <a:rPr lang="en-US" dirty="0">
                <a:solidFill>
                  <a:srgbClr val="FF0000"/>
                </a:solidFill>
              </a:rPr>
              <a:t>TIẾN TRÌNH BÀI HỌC</a:t>
            </a:r>
          </a:p>
        </p:txBody>
      </p:sp>
      <p:graphicFrame>
        <p:nvGraphicFramePr>
          <p:cNvPr id="4" name="Content Placeholder 3">
            <a:extLst>
              <a:ext uri="{FF2B5EF4-FFF2-40B4-BE49-F238E27FC236}">
                <a16:creationId xmlns:a16="http://schemas.microsoft.com/office/drawing/2014/main" id="{B65D3D9A-A2BA-1C49-BE02-41FC4BBD1D9A}"/>
              </a:ext>
            </a:extLst>
          </p:cNvPr>
          <p:cNvGraphicFramePr>
            <a:graphicFrameLocks noGrp="1"/>
          </p:cNvGraphicFramePr>
          <p:nvPr>
            <p:ph idx="1"/>
            <p:extLst>
              <p:ext uri="{D42A27DB-BD31-4B8C-83A1-F6EECF244321}">
                <p14:modId xmlns:p14="http://schemas.microsoft.com/office/powerpoint/2010/main" val="2702742290"/>
              </p:ext>
            </p:extLst>
          </p:nvPr>
        </p:nvGraphicFramePr>
        <p:xfrm>
          <a:off x="1584336" y="914368"/>
          <a:ext cx="10003970" cy="5825901"/>
        </p:xfrm>
        <a:graphic>
          <a:graphicData uri="http://schemas.openxmlformats.org/drawingml/2006/table">
            <a:tbl>
              <a:tblPr firstRow="1" bandRow="1">
                <a:tableStyleId>{5C22544A-7EE6-4342-B048-85BDC9FD1C3A}</a:tableStyleId>
              </a:tblPr>
              <a:tblGrid>
                <a:gridCol w="2325757">
                  <a:extLst>
                    <a:ext uri="{9D8B030D-6E8A-4147-A177-3AD203B41FA5}">
                      <a16:colId xmlns:a16="http://schemas.microsoft.com/office/drawing/2014/main" val="2271701405"/>
                    </a:ext>
                  </a:extLst>
                </a:gridCol>
                <a:gridCol w="1785029">
                  <a:extLst>
                    <a:ext uri="{9D8B030D-6E8A-4147-A177-3AD203B41FA5}">
                      <a16:colId xmlns:a16="http://schemas.microsoft.com/office/drawing/2014/main" val="3548997496"/>
                    </a:ext>
                  </a:extLst>
                </a:gridCol>
                <a:gridCol w="2882348">
                  <a:extLst>
                    <a:ext uri="{9D8B030D-6E8A-4147-A177-3AD203B41FA5}">
                      <a16:colId xmlns:a16="http://schemas.microsoft.com/office/drawing/2014/main" val="82384123"/>
                    </a:ext>
                  </a:extLst>
                </a:gridCol>
                <a:gridCol w="3010836">
                  <a:extLst>
                    <a:ext uri="{9D8B030D-6E8A-4147-A177-3AD203B41FA5}">
                      <a16:colId xmlns:a16="http://schemas.microsoft.com/office/drawing/2014/main" val="893673055"/>
                    </a:ext>
                  </a:extLst>
                </a:gridCol>
              </a:tblGrid>
              <a:tr h="621900">
                <a:tc>
                  <a:txBody>
                    <a:bodyPr/>
                    <a:lstStyle/>
                    <a:p>
                      <a:pPr algn="ctr"/>
                      <a:r>
                        <a:rPr lang="en-US" sz="1800" dirty="0" err="1">
                          <a:solidFill>
                            <a:srgbClr val="FF0000"/>
                          </a:solidFill>
                          <a:latin typeface="Arial" panose="020B0604020202020204" pitchFamily="34" charset="0"/>
                          <a:cs typeface="Arial" panose="020B0604020202020204" pitchFamily="34" charset="0"/>
                        </a:rPr>
                        <a:t>Phương</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pháp</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dạy</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học</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tích</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cực</a:t>
                      </a:r>
                      <a:endParaRPr lang="en-US" sz="18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err="1">
                          <a:solidFill>
                            <a:srgbClr val="FF0000"/>
                          </a:solidFill>
                          <a:latin typeface="Arial" panose="020B0604020202020204" pitchFamily="34" charset="0"/>
                          <a:cs typeface="Arial" panose="020B0604020202020204" pitchFamily="34" charset="0"/>
                        </a:rPr>
                        <a:t>Mô</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hình</a:t>
                      </a:r>
                      <a:r>
                        <a:rPr lang="en-US" sz="1800" dirty="0">
                          <a:solidFill>
                            <a:srgbClr val="FF0000"/>
                          </a:solidFill>
                          <a:latin typeface="Arial" panose="020B0604020202020204" pitchFamily="34" charset="0"/>
                          <a:cs typeface="Arial" panose="020B0604020202020204" pitchFamily="34" charset="0"/>
                        </a:rPr>
                        <a:t> THM (VNEN)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1800" dirty="0" err="1">
                          <a:solidFill>
                            <a:srgbClr val="FF0000"/>
                          </a:solidFill>
                          <a:latin typeface="Arial" panose="020B0604020202020204" pitchFamily="34" charset="0"/>
                          <a:cs typeface="Arial" panose="020B0604020202020204" pitchFamily="34" charset="0"/>
                        </a:rPr>
                        <a:t>Giáo</a:t>
                      </a:r>
                      <a:r>
                        <a:rPr lang="en-US" sz="1800" dirty="0">
                          <a:solidFill>
                            <a:srgbClr val="FF0000"/>
                          </a:solidFill>
                          <a:latin typeface="Arial" panose="020B0604020202020204" pitchFamily="34" charset="0"/>
                          <a:cs typeface="Arial" panose="020B0604020202020204" pitchFamily="34" charset="0"/>
                        </a:rPr>
                        <a:t> </a:t>
                      </a:r>
                      <a:r>
                        <a:rPr lang="en-US" sz="1800" dirty="0" err="1">
                          <a:solidFill>
                            <a:srgbClr val="FF0000"/>
                          </a:solidFill>
                          <a:latin typeface="Arial" panose="020B0604020202020204" pitchFamily="34" charset="0"/>
                          <a:cs typeface="Arial" panose="020B0604020202020204" pitchFamily="34" charset="0"/>
                        </a:rPr>
                        <a:t>dục</a:t>
                      </a:r>
                      <a:r>
                        <a:rPr lang="en-US" sz="1800" dirty="0">
                          <a:solidFill>
                            <a:srgbClr val="FF0000"/>
                          </a:solidFill>
                          <a:latin typeface="Arial" panose="020B0604020202020204" pitchFamily="34" charset="0"/>
                          <a:cs typeface="Arial" panose="020B0604020202020204" pitchFamily="34" charset="0"/>
                        </a:rPr>
                        <a:t> 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40953"/>
                  </a:ext>
                </a:extLst>
              </a:tr>
              <a:tr h="779922">
                <a:tc>
                  <a:txBody>
                    <a:bodyPr/>
                    <a:lstStyle/>
                    <a:p>
                      <a:pPr algn="ctr"/>
                      <a:r>
                        <a:rPr lang="en-US" sz="1800" dirty="0">
                          <a:solidFill>
                            <a:srgbClr val="0000FF"/>
                          </a:solidFill>
                          <a:latin typeface="Arial" panose="020B0604020202020204" pitchFamily="34" charset="0"/>
                          <a:cs typeface="Arial" panose="020B0604020202020204" pitchFamily="34" charset="0"/>
                        </a:rPr>
                        <a:t>Engage/</a:t>
                      </a:r>
                      <a:r>
                        <a:rPr lang="en-US" sz="1800" dirty="0" err="1">
                          <a:solidFill>
                            <a:srgbClr val="0000FF"/>
                          </a:solidFill>
                          <a:latin typeface="Arial" panose="020B0604020202020204" pitchFamily="34" charset="0"/>
                          <a:cs typeface="Arial" panose="020B0604020202020204" pitchFamily="34" charset="0"/>
                        </a:rPr>
                        <a:t>Gắn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kết</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err="1">
                          <a:solidFill>
                            <a:srgbClr val="0000FF"/>
                          </a:solidFill>
                          <a:latin typeface="Arial" panose="020B0604020202020204" pitchFamily="34" charset="0"/>
                          <a:cs typeface="Arial" panose="020B0604020202020204" pitchFamily="34" charset="0"/>
                        </a:rPr>
                        <a:t>Khởi</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động</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err="1">
                          <a:solidFill>
                            <a:srgbClr val="0000FF"/>
                          </a:solidFill>
                          <a:latin typeface="Arial" panose="020B0604020202020204" pitchFamily="34" charset="0"/>
                          <a:cs typeface="Arial" panose="020B0604020202020204" pitchFamily="34" charset="0"/>
                        </a:rPr>
                        <a:t>Xác</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định</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vấn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đề</a:t>
                      </a:r>
                      <a:r>
                        <a:rPr lang="en-US" sz="1800" dirty="0">
                          <a:solidFill>
                            <a:srgbClr val="0000FF"/>
                          </a:solidFill>
                          <a:latin typeface="Arial" panose="020B0604020202020204" pitchFamily="34" charset="0"/>
                          <a:cs typeface="Arial" panose="020B0604020202020204" pitchFamily="34" charset="0"/>
                        </a:rPr>
                        <a:t>/</a:t>
                      </a:r>
                    </a:p>
                    <a:p>
                      <a:pPr algn="ctr"/>
                      <a:r>
                        <a:rPr lang="en-US" sz="1800" dirty="0" err="1">
                          <a:solidFill>
                            <a:srgbClr val="0000FF"/>
                          </a:solidFill>
                          <a:latin typeface="Arial" panose="020B0604020202020204" pitchFamily="34" charset="0"/>
                          <a:cs typeface="Arial" panose="020B0604020202020204" pitchFamily="34" charset="0"/>
                        </a:rPr>
                        <a:t>nhu</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cầu</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thực</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tiễn</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0000FF"/>
                          </a:solidFill>
                          <a:latin typeface="Arial" panose="020B0604020202020204" pitchFamily="34" charset="0"/>
                          <a:cs typeface="Arial" panose="020B0604020202020204" pitchFamily="34" charset="0"/>
                        </a:rPr>
                        <a:t>HĐ1: </a:t>
                      </a:r>
                      <a:r>
                        <a:rPr lang="en-US" sz="1800" b="0" dirty="0" err="1">
                          <a:solidFill>
                            <a:srgbClr val="0000FF"/>
                          </a:solidFill>
                          <a:latin typeface="Arial" panose="020B0604020202020204" pitchFamily="34" charset="0"/>
                          <a:cs typeface="Arial" panose="020B0604020202020204" pitchFamily="34" charset="0"/>
                        </a:rPr>
                        <a:t>Tiêu</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chí</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dụng</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cụ</a:t>
                      </a:r>
                      <a:r>
                        <a:rPr lang="en-US" sz="1800" b="0" dirty="0">
                          <a:solidFill>
                            <a:srgbClr val="0000FF"/>
                          </a:solidFill>
                          <a:latin typeface="Arial" panose="020B0604020202020204" pitchFamily="34" charset="0"/>
                          <a:cs typeface="Arial" panose="020B0604020202020204" pitchFamily="34" charset="0"/>
                        </a:rPr>
                        <a:t>/</a:t>
                      </a:r>
                      <a:r>
                        <a:rPr lang="en-US" sz="1800" b="0" dirty="0" err="1">
                          <a:solidFill>
                            <a:srgbClr val="0000FF"/>
                          </a:solidFill>
                          <a:latin typeface="Arial" panose="020B0604020202020204" pitchFamily="34" charset="0"/>
                          <a:cs typeface="Arial" panose="020B0604020202020204" pitchFamily="34" charset="0"/>
                        </a:rPr>
                        <a:t>thiết</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bị</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cần</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chế</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tạo</a:t>
                      </a:r>
                      <a:endParaRPr lang="en-US" sz="1800" b="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6954366"/>
                  </a:ext>
                </a:extLst>
              </a:tr>
              <a:tr h="621900">
                <a:tc>
                  <a:txBody>
                    <a:bodyPr/>
                    <a:lstStyle/>
                    <a:p>
                      <a:pPr algn="ctr"/>
                      <a:r>
                        <a:rPr lang="en-US" sz="1800" dirty="0">
                          <a:solidFill>
                            <a:srgbClr val="0000FF"/>
                          </a:solidFill>
                          <a:latin typeface="Arial" panose="020B0604020202020204" pitchFamily="34" charset="0"/>
                          <a:cs typeface="Arial" panose="020B0604020202020204" pitchFamily="34" charset="0"/>
                        </a:rPr>
                        <a:t>Explore/</a:t>
                      </a:r>
                      <a:r>
                        <a:rPr lang="en-US" sz="1800" dirty="0" err="1">
                          <a:solidFill>
                            <a:srgbClr val="0000FF"/>
                          </a:solidFill>
                          <a:latin typeface="Arial" panose="020B0604020202020204" pitchFamily="34" charset="0"/>
                          <a:cs typeface="Arial" panose="020B0604020202020204" pitchFamily="34" charset="0"/>
                        </a:rPr>
                        <a:t>Khám</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phá</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err="1">
                          <a:solidFill>
                            <a:srgbClr val="0000FF"/>
                          </a:solidFill>
                          <a:latin typeface="Arial" panose="020B0604020202020204" pitchFamily="34" charset="0"/>
                          <a:cs typeface="Arial" panose="020B0604020202020204" pitchFamily="34" charset="0"/>
                        </a:rPr>
                        <a:t>Hình</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thành</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kiến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thức</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err="1">
                          <a:solidFill>
                            <a:srgbClr val="0000FF"/>
                          </a:solidFill>
                          <a:latin typeface="Arial" panose="020B0604020202020204" pitchFamily="34" charset="0"/>
                          <a:cs typeface="Arial" panose="020B0604020202020204" pitchFamily="34" charset="0"/>
                        </a:rPr>
                        <a:t>Nghiên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cứu</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kiến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thức</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mới</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cần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sử</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dụng</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lang="en-US" sz="1800" b="0" dirty="0">
                          <a:solidFill>
                            <a:srgbClr val="0000FF"/>
                          </a:solidFill>
                          <a:latin typeface="Arial" panose="020B0604020202020204" pitchFamily="34" charset="0"/>
                          <a:cs typeface="Arial" panose="020B0604020202020204" pitchFamily="34" charset="0"/>
                        </a:rPr>
                        <a:t>HĐ2: </a:t>
                      </a:r>
                      <a:r>
                        <a:rPr lang="en-US" sz="1800" b="0" dirty="0" err="1">
                          <a:solidFill>
                            <a:srgbClr val="0000FF"/>
                          </a:solidFill>
                          <a:latin typeface="Arial" panose="020B0604020202020204" pitchFamily="34" charset="0"/>
                          <a:cs typeface="Arial" panose="020B0604020202020204" pitchFamily="34" charset="0"/>
                        </a:rPr>
                        <a:t>Học</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kiến</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thức</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mới</a:t>
                      </a:r>
                      <a:r>
                        <a:rPr lang="en-US" sz="1800" b="0" dirty="0">
                          <a:solidFill>
                            <a:srgbClr val="0000FF"/>
                          </a:solidFill>
                          <a:latin typeface="Arial" panose="020B0604020202020204" pitchFamily="34" charset="0"/>
                          <a:cs typeface="Arial" panose="020B0604020202020204" pitchFamily="34" charset="0"/>
                        </a:rPr>
                        <a:t> + </a:t>
                      </a:r>
                      <a:r>
                        <a:rPr lang="en-US" sz="1800" b="0" dirty="0" err="1">
                          <a:solidFill>
                            <a:srgbClr val="0000FF"/>
                          </a:solidFill>
                          <a:latin typeface="Arial" panose="020B0604020202020204" pitchFamily="34" charset="0"/>
                          <a:cs typeface="Arial" panose="020B0604020202020204" pitchFamily="34" charset="0"/>
                        </a:rPr>
                        <a:t>Đề</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xuất</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các</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giải</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pháp</a:t>
                      </a:r>
                      <a:r>
                        <a:rPr lang="en-US" sz="1800" b="0" dirty="0">
                          <a:solidFill>
                            <a:srgbClr val="0000FF"/>
                          </a:solidFill>
                          <a:latin typeface="Arial" panose="020B0604020202020204" pitchFamily="34" charset="0"/>
                          <a:cs typeface="Arial" panose="020B0604020202020204" pitchFamily="34" charset="0"/>
                        </a:rPr>
                        <a:t>/</a:t>
                      </a:r>
                      <a:r>
                        <a:rPr lang="en-US" sz="1800" b="0" dirty="0" err="1">
                          <a:solidFill>
                            <a:srgbClr val="0000FF"/>
                          </a:solidFill>
                          <a:latin typeface="Arial" panose="020B0604020202020204" pitchFamily="34" charset="0"/>
                          <a:cs typeface="Arial" panose="020B0604020202020204" pitchFamily="34" charset="0"/>
                        </a:rPr>
                        <a:t>Bản</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thiết</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kế</a:t>
                      </a:r>
                      <a:endParaRPr lang="en-US" sz="1800" b="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56614"/>
                  </a:ext>
                </a:extLst>
              </a:tr>
              <a:tr h="508496">
                <a:tc>
                  <a:txBody>
                    <a:bodyPr/>
                    <a:lstStyle/>
                    <a:p>
                      <a:pPr algn="ctr"/>
                      <a:r>
                        <a:rPr lang="en-US" sz="1800" dirty="0">
                          <a:solidFill>
                            <a:srgbClr val="0000FF"/>
                          </a:solidFill>
                          <a:latin typeface="Arial" panose="020B0604020202020204" pitchFamily="34" charset="0"/>
                          <a:cs typeface="Arial" panose="020B0604020202020204" pitchFamily="34" charset="0"/>
                        </a:rPr>
                        <a:t>Explain/</a:t>
                      </a:r>
                      <a:r>
                        <a:rPr lang="en-US" sz="1800" dirty="0" err="1">
                          <a:solidFill>
                            <a:srgbClr val="0000FF"/>
                          </a:solidFill>
                          <a:latin typeface="Arial" panose="020B0604020202020204" pitchFamily="34" charset="0"/>
                          <a:cs typeface="Arial" panose="020B0604020202020204" pitchFamily="34" charset="0"/>
                        </a:rPr>
                        <a:t>Giải</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thích</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err="1">
                          <a:solidFill>
                            <a:srgbClr val="0000FF"/>
                          </a:solidFill>
                          <a:latin typeface="Arial" panose="020B0604020202020204" pitchFamily="34" charset="0"/>
                          <a:cs typeface="Arial" panose="020B0604020202020204" pitchFamily="34" charset="0"/>
                        </a:rPr>
                        <a:t>Luyện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tập</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1763351"/>
                  </a:ext>
                </a:extLst>
              </a:tr>
              <a:tr h="419953">
                <a:tc rowSpan="5">
                  <a:txBody>
                    <a:bodyPr/>
                    <a:lstStyle/>
                    <a:p>
                      <a:pPr algn="ctr"/>
                      <a:r>
                        <a:rPr lang="en-US" sz="1800" dirty="0">
                          <a:solidFill>
                            <a:srgbClr val="0000FF"/>
                          </a:solidFill>
                          <a:latin typeface="Arial" panose="020B0604020202020204" pitchFamily="34" charset="0"/>
                          <a:cs typeface="Arial" panose="020B0604020202020204" pitchFamily="34" charset="0"/>
                        </a:rPr>
                        <a:t>Extend/Elaborate</a:t>
                      </a:r>
                    </a:p>
                    <a:p>
                      <a:pPr algn="ctr"/>
                      <a:r>
                        <a:rPr lang="en-US" sz="1800" dirty="0" err="1">
                          <a:solidFill>
                            <a:srgbClr val="0000FF"/>
                          </a:solidFill>
                          <a:latin typeface="Arial" panose="020B0604020202020204" pitchFamily="34" charset="0"/>
                          <a:cs typeface="Arial" panose="020B0604020202020204" pitchFamily="34" charset="0"/>
                        </a:rPr>
                        <a:t>Mở</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rộng</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endParaRPr lang="en-US" sz="1800" dirty="0">
                        <a:solidFill>
                          <a:srgbClr val="0000FF"/>
                        </a:solidFill>
                        <a:latin typeface="Arial" panose="020B0604020202020204" pitchFamily="34" charset="0"/>
                        <a:cs typeface="Arial" panose="020B0604020202020204" pitchFamily="34" charset="0"/>
                      </a:endParaRPr>
                    </a:p>
                    <a:p>
                      <a:pPr algn="ctr"/>
                      <a:endParaRPr lang="en-US" sz="1800" dirty="0">
                        <a:solidFill>
                          <a:srgbClr val="0000FF"/>
                        </a:solidFill>
                        <a:latin typeface="Arial" panose="020B0604020202020204" pitchFamily="34" charset="0"/>
                        <a:cs typeface="Arial" panose="020B0604020202020204" pitchFamily="34" charset="0"/>
                      </a:endParaRPr>
                    </a:p>
                    <a:p>
                      <a:pPr algn="ctr"/>
                      <a:endParaRPr lang="en-US" sz="1800" dirty="0">
                        <a:solidFill>
                          <a:srgbClr val="0000FF"/>
                        </a:solidFill>
                        <a:latin typeface="Arial" panose="020B0604020202020204" pitchFamily="34" charset="0"/>
                        <a:cs typeface="Arial" panose="020B0604020202020204" pitchFamily="34" charset="0"/>
                      </a:endParaRPr>
                    </a:p>
                    <a:p>
                      <a:pPr algn="ctr"/>
                      <a:r>
                        <a:rPr lang="en-US" sz="1800" dirty="0" err="1">
                          <a:solidFill>
                            <a:srgbClr val="0000FF"/>
                          </a:solidFill>
                          <a:latin typeface="Arial" panose="020B0604020202020204" pitchFamily="34" charset="0"/>
                          <a:cs typeface="Arial" panose="020B0604020202020204" pitchFamily="34" charset="0"/>
                        </a:rPr>
                        <a:t>Vận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dụng</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hoặc</a:t>
                      </a:r>
                      <a:r>
                        <a:rPr lang="en-US" sz="1800" dirty="0">
                          <a:solidFill>
                            <a:srgbClr val="0000FF"/>
                          </a:solidFill>
                          <a:latin typeface="Arial" panose="020B0604020202020204" pitchFamily="34" charset="0"/>
                          <a:cs typeface="Arial" panose="020B0604020202020204" pitchFamily="34" charset="0"/>
                        </a:rPr>
                        <a:t>/</a:t>
                      </a:r>
                      <a:r>
                        <a:rPr lang="en-US" sz="1800" dirty="0" err="1">
                          <a:solidFill>
                            <a:srgbClr val="0000FF"/>
                          </a:solidFill>
                          <a:latin typeface="Arial" panose="020B0604020202020204" pitchFamily="34" charset="0"/>
                          <a:cs typeface="Arial" panose="020B0604020202020204" pitchFamily="34" charset="0"/>
                        </a:rPr>
                        <a:t>và</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mở</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rộng</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err="1">
                          <a:solidFill>
                            <a:srgbClr val="0000FF"/>
                          </a:solidFill>
                          <a:latin typeface="Arial" panose="020B0604020202020204" pitchFamily="34" charset="0"/>
                          <a:cs typeface="Arial" panose="020B0604020202020204" pitchFamily="34" charset="0"/>
                        </a:rPr>
                        <a:t>Đề</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xuất</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các</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giải</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pháp</a:t>
                      </a:r>
                      <a:r>
                        <a:rPr lang="en-US" sz="1800" dirty="0">
                          <a:solidFill>
                            <a:srgbClr val="0000FF"/>
                          </a:solidFill>
                          <a:latin typeface="Arial" panose="020B0604020202020204" pitchFamily="34" charset="0"/>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err="1">
                          <a:solidFill>
                            <a:srgbClr val="0000FF"/>
                          </a:solidFill>
                          <a:latin typeface="Arial" panose="020B0604020202020204" pitchFamily="34" charset="0"/>
                          <a:cs typeface="Arial" panose="020B0604020202020204" pitchFamily="34" charset="0"/>
                        </a:rPr>
                        <a:t>Bản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thiết</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kế</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dirty="0">
                        <a:solidFill>
                          <a:srgbClr val="0000FF"/>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904145"/>
                  </a:ext>
                </a:extLst>
              </a:tr>
              <a:tr h="524669">
                <a:tc vMerge="1">
                  <a:txBody>
                    <a:bodyPr/>
                    <a:lstStyle/>
                    <a:p>
                      <a:endParaRPr lang="en-US"/>
                    </a:p>
                  </a:txBody>
                  <a:tcPr/>
                </a:tc>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err="1">
                          <a:solidFill>
                            <a:srgbClr val="0000FF"/>
                          </a:solidFill>
                          <a:latin typeface="Arial" panose="020B0604020202020204" pitchFamily="34" charset="0"/>
                          <a:cs typeface="Arial" panose="020B0604020202020204" pitchFamily="34" charset="0"/>
                        </a:rPr>
                        <a:t>Lựa</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chọn</a:t>
                      </a:r>
                      <a:r>
                        <a:rPr lang="en-US" sz="1800" dirty="0">
                          <a:solidFill>
                            <a:srgbClr val="0000FF"/>
                          </a:solidFill>
                          <a:latin typeface="Arial" panose="020B0604020202020204" pitchFamily="34" charset="0"/>
                          <a:cs typeface="Arial" panose="020B0604020202020204" pitchFamily="34" charset="0"/>
                        </a:rPr>
                        <a:t> 1 </a:t>
                      </a:r>
                      <a:r>
                        <a:rPr lang="en-US" sz="1800" dirty="0" err="1">
                          <a:solidFill>
                            <a:srgbClr val="0000FF"/>
                          </a:solidFill>
                          <a:latin typeface="Arial" panose="020B0604020202020204" pitchFamily="34" charset="0"/>
                          <a:cs typeface="Arial" panose="020B0604020202020204" pitchFamily="34" charset="0"/>
                        </a:rPr>
                        <a:t>giải</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pháp</a:t>
                      </a:r>
                      <a:r>
                        <a:rPr lang="en-US" sz="1800" dirty="0">
                          <a:solidFill>
                            <a:srgbClr val="0000FF"/>
                          </a:solidFill>
                          <a:latin typeface="Arial" panose="020B0604020202020204" pitchFamily="34" charset="0"/>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err="1">
                          <a:solidFill>
                            <a:srgbClr val="0000FF"/>
                          </a:solidFill>
                          <a:latin typeface="Arial" panose="020B0604020202020204" pitchFamily="34" charset="0"/>
                          <a:cs typeface="Arial" panose="020B0604020202020204" pitchFamily="34" charset="0"/>
                        </a:rPr>
                        <a:t>Bản</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thiết</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kế</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dirty="0">
                          <a:solidFill>
                            <a:srgbClr val="0000FF"/>
                          </a:solidFill>
                          <a:latin typeface="Arial" panose="020B0604020202020204" pitchFamily="34" charset="0"/>
                          <a:cs typeface="Arial" panose="020B0604020202020204" pitchFamily="34" charset="0"/>
                        </a:rPr>
                        <a:t>HĐ3: </a:t>
                      </a:r>
                      <a:r>
                        <a:rPr lang="en-US" sz="1800" b="0" dirty="0" err="1">
                          <a:solidFill>
                            <a:srgbClr val="0000FF"/>
                          </a:solidFill>
                          <a:latin typeface="Arial" panose="020B0604020202020204" pitchFamily="34" charset="0"/>
                          <a:cs typeface="Arial" panose="020B0604020202020204" pitchFamily="34" charset="0"/>
                        </a:rPr>
                        <a:t>Trình</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bày</a:t>
                      </a:r>
                      <a:r>
                        <a:rPr lang="en-US" sz="1800" b="0" dirty="0">
                          <a:solidFill>
                            <a:srgbClr val="0000FF"/>
                          </a:solidFill>
                          <a:latin typeface="Arial" panose="020B0604020202020204" pitchFamily="34" charset="0"/>
                          <a:cs typeface="Arial" panose="020B0604020202020204" pitchFamily="34" charset="0"/>
                        </a:rPr>
                        <a:t>/</a:t>
                      </a:r>
                      <a:r>
                        <a:rPr lang="en-US" sz="1800" b="0" dirty="0" err="1">
                          <a:solidFill>
                            <a:srgbClr val="0000FF"/>
                          </a:solidFill>
                          <a:latin typeface="Arial" panose="020B0604020202020204" pitchFamily="34" charset="0"/>
                          <a:cs typeface="Arial" panose="020B0604020202020204" pitchFamily="34" charset="0"/>
                        </a:rPr>
                        <a:t>bảo</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vệ</a:t>
                      </a:r>
                      <a:r>
                        <a:rPr lang="en-US" sz="1800" b="0" dirty="0">
                          <a:solidFill>
                            <a:srgbClr val="0000FF"/>
                          </a:solidFill>
                          <a:latin typeface="Arial" panose="020B0604020202020204" pitchFamily="34" charset="0"/>
                          <a:cs typeface="Arial" panose="020B0604020202020204" pitchFamily="34" charset="0"/>
                        </a:rPr>
                        <a:t>/</a:t>
                      </a:r>
                      <a:r>
                        <a:rPr lang="en-US" sz="1800" b="0" dirty="0" err="1">
                          <a:solidFill>
                            <a:srgbClr val="0000FF"/>
                          </a:solidFill>
                          <a:latin typeface="Arial" panose="020B0604020202020204" pitchFamily="34" charset="0"/>
                          <a:cs typeface="Arial" panose="020B0604020202020204" pitchFamily="34" charset="0"/>
                        </a:rPr>
                        <a:t>lựa</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chọn</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giải</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pháp</a:t>
                      </a:r>
                      <a:r>
                        <a:rPr lang="en-US" sz="1800" b="0" dirty="0">
                          <a:solidFill>
                            <a:srgbClr val="0000FF"/>
                          </a:solidFill>
                          <a:latin typeface="Arial" panose="020B0604020202020204" pitchFamily="34" charset="0"/>
                          <a:cs typeface="Arial" panose="020B0604020202020204" pitchFamily="34" charset="0"/>
                        </a:rPr>
                        <a:t>/</a:t>
                      </a:r>
                      <a:r>
                        <a:rPr lang="en-US" sz="1800" b="0" dirty="0" err="1">
                          <a:solidFill>
                            <a:srgbClr val="0000FF"/>
                          </a:solidFill>
                          <a:latin typeface="Arial" panose="020B0604020202020204" pitchFamily="34" charset="0"/>
                          <a:cs typeface="Arial" panose="020B0604020202020204" pitchFamily="34" charset="0"/>
                        </a:rPr>
                        <a:t>thiết</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kế</a:t>
                      </a:r>
                      <a:endParaRPr lang="en-US" sz="1800" b="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5077273"/>
                  </a:ext>
                </a:extLst>
              </a:tr>
              <a:tr h="541468">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err="1">
                          <a:solidFill>
                            <a:srgbClr val="0000FF"/>
                          </a:solidFill>
                          <a:latin typeface="Arial" panose="020B0604020202020204" pitchFamily="34" charset="0"/>
                          <a:cs typeface="Arial" panose="020B0604020202020204" pitchFamily="34" charset="0"/>
                        </a:rPr>
                        <a:t>Chế</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tạo</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mẫu</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800" b="0" dirty="0">
                          <a:solidFill>
                            <a:srgbClr val="0000FF"/>
                          </a:solidFill>
                          <a:latin typeface="Arial" panose="020B0604020202020204" pitchFamily="34" charset="0"/>
                          <a:cs typeface="Arial" panose="020B0604020202020204" pitchFamily="34" charset="0"/>
                        </a:rPr>
                        <a:t>HĐ4: </a:t>
                      </a:r>
                      <a:r>
                        <a:rPr lang="en-US" sz="1800" b="0" dirty="0" err="1">
                          <a:solidFill>
                            <a:srgbClr val="0000FF"/>
                          </a:solidFill>
                          <a:latin typeface="Arial" panose="020B0604020202020204" pitchFamily="34" charset="0"/>
                          <a:cs typeface="Arial" panose="020B0604020202020204" pitchFamily="34" charset="0"/>
                        </a:rPr>
                        <a:t>Chọn</a:t>
                      </a:r>
                      <a:r>
                        <a:rPr lang="en-US" sz="1800" b="0" dirty="0">
                          <a:solidFill>
                            <a:srgbClr val="0000FF"/>
                          </a:solidFill>
                          <a:latin typeface="Arial" panose="020B0604020202020204" pitchFamily="34" charset="0"/>
                          <a:cs typeface="Arial" panose="020B0604020202020204" pitchFamily="34" charset="0"/>
                        </a:rPr>
                        <a:t> dung </a:t>
                      </a:r>
                      <a:r>
                        <a:rPr lang="en-US" sz="1800" b="0" dirty="0" err="1">
                          <a:solidFill>
                            <a:srgbClr val="0000FF"/>
                          </a:solidFill>
                          <a:latin typeface="Arial" panose="020B0604020202020204" pitchFamily="34" charset="0"/>
                          <a:cs typeface="Arial" panose="020B0604020202020204" pitchFamily="34" charset="0"/>
                        </a:rPr>
                        <a:t>cụ</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Chế</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tạo</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và</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thử</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nghiệm</a:t>
                      </a:r>
                      <a:endParaRPr lang="en-US" sz="1800" b="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6747970"/>
                  </a:ext>
                </a:extLst>
              </a:tr>
              <a:tr h="595789">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r>
                        <a:rPr lang="en-US" sz="1800" dirty="0" err="1">
                          <a:solidFill>
                            <a:srgbClr val="0000FF"/>
                          </a:solidFill>
                          <a:latin typeface="Arial" panose="020B0604020202020204" pitchFamily="34" charset="0"/>
                          <a:cs typeface="Arial" panose="020B0604020202020204" pitchFamily="34" charset="0"/>
                        </a:rPr>
                        <a:t>Thử</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nghiệm</a:t>
                      </a:r>
                      <a:r>
                        <a:rPr lang="en-US" sz="1800" dirty="0">
                          <a:solidFill>
                            <a:srgbClr val="0000FF"/>
                          </a:solidFill>
                          <a:latin typeface="Arial" panose="020B0604020202020204" pitchFamily="34" charset="0"/>
                          <a:cs typeface="Arial" panose="020B0604020202020204" pitchFamily="34" charset="0"/>
                        </a:rPr>
                        <a:t> – </a:t>
                      </a:r>
                      <a:r>
                        <a:rPr lang="en-US" sz="1800" dirty="0" err="1">
                          <a:solidFill>
                            <a:srgbClr val="0000FF"/>
                          </a:solidFill>
                          <a:latin typeface="Arial" panose="020B0604020202020204" pitchFamily="34" charset="0"/>
                          <a:cs typeface="Arial" panose="020B0604020202020204" pitchFamily="34" charset="0"/>
                        </a:rPr>
                        <a:t>Đánh</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giá</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dirty="0">
                        <a:solidFill>
                          <a:srgbClr val="0000FF"/>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9695216"/>
                  </a:ext>
                </a:extLst>
              </a:tr>
              <a:tr h="419953">
                <a:tc vMerge="1">
                  <a:txBody>
                    <a:bodyPr/>
                    <a:lstStyle/>
                    <a:p>
                      <a:endParaRPr lang="en-US"/>
                    </a:p>
                  </a:txBody>
                  <a:tcPr>
                    <a:lnT w="12700" cap="flat" cmpd="sng" algn="ctr">
                      <a:solidFill>
                        <a:schemeClr val="tx1"/>
                      </a:solidFill>
                      <a:prstDash val="solid"/>
                      <a:round/>
                      <a:headEnd type="none" w="med" len="med"/>
                      <a:tailEnd type="none" w="med" len="med"/>
                    </a:lnT>
                  </a:tcPr>
                </a:tc>
                <a:tc v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FF"/>
                          </a:solidFill>
                          <a:latin typeface="Arial" panose="020B0604020202020204" pitchFamily="34" charset="0"/>
                          <a:cs typeface="Arial" panose="020B0604020202020204" pitchFamily="34" charset="0"/>
                        </a:rPr>
                        <a:t>Chia </a:t>
                      </a:r>
                      <a:r>
                        <a:rPr lang="en-US" sz="1800" dirty="0" err="1">
                          <a:solidFill>
                            <a:srgbClr val="0000FF"/>
                          </a:solidFill>
                          <a:latin typeface="Arial" panose="020B0604020202020204" pitchFamily="34" charset="0"/>
                          <a:cs typeface="Arial" panose="020B0604020202020204" pitchFamily="34" charset="0"/>
                        </a:rPr>
                        <a:t>sẻ</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và</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thảo</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luận</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800" b="0" dirty="0">
                          <a:solidFill>
                            <a:srgbClr val="0000FF"/>
                          </a:solidFill>
                          <a:latin typeface="Arial" panose="020B0604020202020204" pitchFamily="34" charset="0"/>
                          <a:cs typeface="Arial" panose="020B0604020202020204" pitchFamily="34" charset="0"/>
                        </a:rPr>
                        <a:t>HĐ5: </a:t>
                      </a:r>
                      <a:r>
                        <a:rPr lang="en-US" sz="1800" b="0" dirty="0" err="1">
                          <a:solidFill>
                            <a:srgbClr val="0000FF"/>
                          </a:solidFill>
                          <a:latin typeface="Arial" panose="020B0604020202020204" pitchFamily="34" charset="0"/>
                          <a:cs typeface="Arial" panose="020B0604020202020204" pitchFamily="34" charset="0"/>
                        </a:rPr>
                        <a:t>Trình</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bày</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sản</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phẩm</a:t>
                      </a:r>
                      <a:r>
                        <a:rPr lang="en-US" sz="1800" b="0" dirty="0">
                          <a:solidFill>
                            <a:srgbClr val="0000FF"/>
                          </a:solidFill>
                          <a:latin typeface="Arial" panose="020B0604020202020204" pitchFamily="34" charset="0"/>
                          <a:cs typeface="Arial" panose="020B0604020202020204" pitchFamily="34" charset="0"/>
                        </a:rPr>
                        <a:t> + </a:t>
                      </a:r>
                      <a:r>
                        <a:rPr lang="en-US" sz="1800" b="0" dirty="0" err="1">
                          <a:solidFill>
                            <a:srgbClr val="0000FF"/>
                          </a:solidFill>
                          <a:latin typeface="Arial" panose="020B0604020202020204" pitchFamily="34" charset="0"/>
                          <a:cs typeface="Arial" panose="020B0604020202020204" pitchFamily="34" charset="0"/>
                        </a:rPr>
                        <a:t>Đánh</a:t>
                      </a:r>
                      <a:r>
                        <a:rPr lang="en-US" sz="1800" b="0" dirty="0">
                          <a:solidFill>
                            <a:srgbClr val="0000FF"/>
                          </a:solidFill>
                          <a:latin typeface="Arial" panose="020B0604020202020204" pitchFamily="34" charset="0"/>
                          <a:cs typeface="Arial" panose="020B0604020202020204" pitchFamily="34" charset="0"/>
                        </a:rPr>
                        <a:t> </a:t>
                      </a:r>
                      <a:r>
                        <a:rPr lang="en-US" sz="1800" b="0" dirty="0" err="1">
                          <a:solidFill>
                            <a:srgbClr val="0000FF"/>
                          </a:solidFill>
                          <a:latin typeface="Arial" panose="020B0604020202020204" pitchFamily="34" charset="0"/>
                          <a:cs typeface="Arial" panose="020B0604020202020204" pitchFamily="34" charset="0"/>
                        </a:rPr>
                        <a:t>giá</a:t>
                      </a:r>
                      <a:endParaRPr lang="en-US" sz="1800" b="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188006"/>
                  </a:ext>
                </a:extLst>
              </a:tr>
              <a:tr h="419953">
                <a:tc>
                  <a:txBody>
                    <a:bodyPr/>
                    <a:lstStyle/>
                    <a:p>
                      <a:pPr algn="ctr"/>
                      <a:r>
                        <a:rPr lang="en-US" sz="1800" dirty="0">
                          <a:solidFill>
                            <a:srgbClr val="0000FF"/>
                          </a:solidFill>
                          <a:latin typeface="Arial" panose="020B0604020202020204" pitchFamily="34" charset="0"/>
                          <a:cs typeface="Arial" panose="020B0604020202020204" pitchFamily="34" charset="0"/>
                        </a:rPr>
                        <a:t>Evaluate/</a:t>
                      </a:r>
                      <a:r>
                        <a:rPr lang="en-US" sz="1800" dirty="0" err="1">
                          <a:solidFill>
                            <a:srgbClr val="0000FF"/>
                          </a:solidFill>
                          <a:latin typeface="Arial" panose="020B0604020202020204" pitchFamily="34" charset="0"/>
                          <a:cs typeface="Arial" panose="020B0604020202020204" pitchFamily="34" charset="0"/>
                        </a:rPr>
                        <a:t>Đánh</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giá</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2000" dirty="0">
                        <a:solidFill>
                          <a:srgbClr val="0000FF"/>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err="1">
                          <a:solidFill>
                            <a:srgbClr val="0000FF"/>
                          </a:solidFill>
                          <a:latin typeface="Arial" panose="020B0604020202020204" pitchFamily="34" charset="0"/>
                          <a:cs typeface="Arial" panose="020B0604020202020204" pitchFamily="34" charset="0"/>
                        </a:rPr>
                        <a:t>Điều</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chỉnh</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thiết</a:t>
                      </a:r>
                      <a:r>
                        <a:rPr lang="en-US" sz="1800" dirty="0">
                          <a:solidFill>
                            <a:srgbClr val="0000FF"/>
                          </a:solidFill>
                          <a:latin typeface="Arial" panose="020B0604020202020204" pitchFamily="34" charset="0"/>
                          <a:cs typeface="Arial" panose="020B0604020202020204" pitchFamily="34" charset="0"/>
                        </a:rPr>
                        <a:t> </a:t>
                      </a:r>
                      <a:r>
                        <a:rPr lang="en-US" sz="1800" dirty="0" err="1">
                          <a:solidFill>
                            <a:srgbClr val="0000FF"/>
                          </a:solidFill>
                          <a:latin typeface="Arial" panose="020B0604020202020204" pitchFamily="34" charset="0"/>
                          <a:cs typeface="Arial" panose="020B0604020202020204" pitchFamily="34" charset="0"/>
                        </a:rPr>
                        <a:t>kế</a:t>
                      </a:r>
                      <a:endParaRPr lang="en-US" sz="1800"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dirty="0">
                        <a:solidFill>
                          <a:srgbClr val="0000FF"/>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1359273"/>
                  </a:ext>
                </a:extLst>
              </a:tr>
            </a:tbl>
          </a:graphicData>
        </a:graphic>
      </p:graphicFrame>
    </p:spTree>
    <p:extLst>
      <p:ext uri="{BB962C8B-B14F-4D97-AF65-F5344CB8AC3E}">
        <p14:creationId xmlns:p14="http://schemas.microsoft.com/office/powerpoint/2010/main" val="411121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E1C2-2D20-471F-A003-0D0006B9307A}"/>
              </a:ext>
            </a:extLst>
          </p:cNvPr>
          <p:cNvSpPr>
            <a:spLocks noGrp="1"/>
          </p:cNvSpPr>
          <p:nvPr>
            <p:ph type="title"/>
          </p:nvPr>
        </p:nvSpPr>
        <p:spPr/>
        <p:txBody>
          <a:bodyPr/>
          <a:lstStyle/>
          <a:p>
            <a:r>
              <a:rPr lang="en-US" dirty="0">
                <a:solidFill>
                  <a:srgbClr val="FF0000"/>
                </a:solidFill>
              </a:rPr>
              <a:t>HĐ1: </a:t>
            </a:r>
            <a:r>
              <a:rPr lang="en-US" dirty="0" err="1">
                <a:solidFill>
                  <a:srgbClr val="FF0000"/>
                </a:solidFill>
              </a:rPr>
              <a:t>Xác</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vấn</a:t>
            </a:r>
            <a:r>
              <a:rPr lang="en-US" dirty="0">
                <a:solidFill>
                  <a:srgbClr val="FF0000"/>
                </a:solidFill>
              </a:rPr>
              <a:t> </a:t>
            </a:r>
            <a:r>
              <a:rPr lang="en-US" dirty="0" err="1">
                <a:solidFill>
                  <a:srgbClr val="FF0000"/>
                </a:solidFill>
              </a:rPr>
              <a:t>đề</a:t>
            </a:r>
            <a:r>
              <a:rPr lang="en-US" dirty="0">
                <a:solidFill>
                  <a:srgbClr val="FF0000"/>
                </a:solidFill>
              </a:rPr>
              <a:t>/</a:t>
            </a:r>
            <a:r>
              <a:rPr lang="en-US" dirty="0" err="1">
                <a:solidFill>
                  <a:srgbClr val="FF0000"/>
                </a:solidFill>
              </a:rPr>
              <a:t>nhu</a:t>
            </a:r>
            <a:r>
              <a:rPr lang="en-US" dirty="0">
                <a:solidFill>
                  <a:srgbClr val="FF0000"/>
                </a:solidFill>
              </a:rPr>
              <a:t> </a:t>
            </a:r>
            <a:r>
              <a:rPr lang="en-US" dirty="0" err="1">
                <a:solidFill>
                  <a:srgbClr val="FF0000"/>
                </a:solidFill>
              </a:rPr>
              <a:t>cầu</a:t>
            </a:r>
            <a:endParaRPr lang="en-US" dirty="0">
              <a:solidFill>
                <a:srgbClr val="FF0000"/>
              </a:solidFill>
            </a:endParaRPr>
          </a:p>
        </p:txBody>
      </p:sp>
      <p:sp>
        <p:nvSpPr>
          <p:cNvPr id="3" name="Content Placeholder 2">
            <a:extLst>
              <a:ext uri="{FF2B5EF4-FFF2-40B4-BE49-F238E27FC236}">
                <a16:creationId xmlns:a16="http://schemas.microsoft.com/office/drawing/2014/main" id="{8E0B19A1-634E-4BDB-AE8E-30135F663DCA}"/>
              </a:ext>
            </a:extLst>
          </p:cNvPr>
          <p:cNvSpPr>
            <a:spLocks noGrp="1"/>
          </p:cNvSpPr>
          <p:nvPr>
            <p:ph idx="1"/>
          </p:nvPr>
        </p:nvSpPr>
        <p:spPr>
          <a:xfrm>
            <a:off x="1584338" y="1377695"/>
            <a:ext cx="10092798" cy="4887181"/>
          </a:xfrm>
        </p:spPr>
        <p:txBody>
          <a:bodyPr>
            <a:normAutofit fontScale="92500" lnSpcReduction="10000"/>
          </a:bodyPr>
          <a:lstStyle/>
          <a:p>
            <a:r>
              <a:rPr lang="en-US" sz="2800" dirty="0" err="1">
                <a:solidFill>
                  <a:srgbClr val="0000FF"/>
                </a:solidFill>
              </a:rPr>
              <a:t>Mục</a:t>
            </a:r>
            <a:r>
              <a:rPr lang="en-US" sz="2800" dirty="0">
                <a:solidFill>
                  <a:srgbClr val="0000FF"/>
                </a:solidFill>
              </a:rPr>
              <a:t> </a:t>
            </a:r>
            <a:r>
              <a:rPr lang="en-US" sz="2800" dirty="0" err="1">
                <a:solidFill>
                  <a:srgbClr val="0000FF"/>
                </a:solidFill>
              </a:rPr>
              <a:t>tiêu</a:t>
            </a:r>
            <a:r>
              <a:rPr lang="en-US" sz="2800" dirty="0">
                <a:solidFill>
                  <a:srgbClr val="0000FF"/>
                </a:solidFill>
              </a:rPr>
              <a:t>: </a:t>
            </a:r>
            <a:r>
              <a:rPr lang="en-US" sz="2800" dirty="0" err="1">
                <a:solidFill>
                  <a:schemeClr val="tx1"/>
                </a:solidFill>
              </a:rPr>
              <a:t>Xác</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tiêu</a:t>
            </a:r>
            <a:r>
              <a:rPr lang="en-US" sz="2800" dirty="0">
                <a:solidFill>
                  <a:schemeClr val="tx1"/>
                </a:solidFill>
              </a:rPr>
              <a:t> </a:t>
            </a:r>
            <a:r>
              <a:rPr lang="en-US" sz="2800" dirty="0" err="1">
                <a:solidFill>
                  <a:schemeClr val="tx1"/>
                </a:solidFill>
              </a:rPr>
              <a:t>chí</a:t>
            </a:r>
            <a:r>
              <a:rPr lang="en-US" sz="2800" dirty="0">
                <a:solidFill>
                  <a:schemeClr val="tx1"/>
                </a:solidFill>
              </a:rPr>
              <a:t> </a:t>
            </a:r>
            <a:r>
              <a:rPr lang="en-US" sz="2800" dirty="0" err="1">
                <a:solidFill>
                  <a:schemeClr val="tx1"/>
                </a:solidFill>
              </a:rPr>
              <a:t>sản</a:t>
            </a:r>
            <a:r>
              <a:rPr lang="en-US" sz="2800" dirty="0">
                <a:solidFill>
                  <a:schemeClr val="tx1"/>
                </a:solidFill>
              </a:rPr>
              <a:t> </a:t>
            </a:r>
            <a:r>
              <a:rPr lang="en-US" sz="2800" dirty="0" err="1">
                <a:solidFill>
                  <a:schemeClr val="tx1"/>
                </a:solidFill>
              </a:rPr>
              <a:t>phẩm</a:t>
            </a:r>
            <a:r>
              <a:rPr lang="en-US" sz="2800" dirty="0">
                <a:solidFill>
                  <a:schemeClr val="tx1"/>
                </a:solidFill>
              </a:rPr>
              <a:t>; </a:t>
            </a:r>
            <a:r>
              <a:rPr lang="en-US" sz="2800" dirty="0" err="1">
                <a:solidFill>
                  <a:schemeClr val="tx1"/>
                </a:solidFill>
              </a:rPr>
              <a:t>phát</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đề</a:t>
            </a:r>
            <a:r>
              <a:rPr lang="en-US" sz="2800" dirty="0">
                <a:solidFill>
                  <a:schemeClr val="tx1"/>
                </a:solidFill>
              </a:rPr>
              <a:t>/</a:t>
            </a:r>
            <a:r>
              <a:rPr lang="en-US" sz="2800" dirty="0" err="1">
                <a:solidFill>
                  <a:schemeClr val="tx1"/>
                </a:solidFill>
              </a:rPr>
              <a:t>nhu</a:t>
            </a:r>
            <a:r>
              <a:rPr lang="en-US" sz="2800" dirty="0">
                <a:solidFill>
                  <a:schemeClr val="tx1"/>
                </a:solidFill>
              </a:rPr>
              <a:t> </a:t>
            </a:r>
            <a:r>
              <a:rPr lang="en-US" sz="2800" dirty="0" err="1">
                <a:solidFill>
                  <a:schemeClr val="tx1"/>
                </a:solidFill>
              </a:rPr>
              <a:t>cầu</a:t>
            </a:r>
            <a:endParaRPr lang="en-US" sz="2800" dirty="0">
              <a:solidFill>
                <a:schemeClr val="tx1"/>
              </a:solidFill>
            </a:endParaRPr>
          </a:p>
          <a:p>
            <a:r>
              <a:rPr lang="en-US" sz="2800" dirty="0" err="1">
                <a:solidFill>
                  <a:srgbClr val="0000FF"/>
                </a:solidFill>
              </a:rPr>
              <a:t>Nội</a:t>
            </a:r>
            <a:r>
              <a:rPr lang="en-US" sz="2800" dirty="0">
                <a:solidFill>
                  <a:srgbClr val="0000FF"/>
                </a:solidFill>
              </a:rPr>
              <a:t> dung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chemeClr val="tx1"/>
                </a:solidFill>
              </a:rPr>
              <a:t>Tìm</a:t>
            </a:r>
            <a:r>
              <a:rPr lang="en-US" sz="2800" dirty="0">
                <a:solidFill>
                  <a:schemeClr val="tx1"/>
                </a:solidFill>
              </a:rPr>
              <a:t> </a:t>
            </a:r>
            <a:r>
              <a:rPr lang="en-US" sz="2800" dirty="0" err="1">
                <a:solidFill>
                  <a:schemeClr val="tx1"/>
                </a:solidFill>
              </a:rPr>
              <a:t>hiểu</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tượng</a:t>
            </a:r>
            <a:r>
              <a:rPr lang="en-US" sz="2800" dirty="0">
                <a:solidFill>
                  <a:schemeClr val="tx1"/>
                </a:solidFill>
              </a:rPr>
              <a:t>, </a:t>
            </a:r>
            <a:r>
              <a:rPr lang="en-US" sz="2800" dirty="0" err="1">
                <a:solidFill>
                  <a:schemeClr val="tx1"/>
                </a:solidFill>
              </a:rPr>
              <a:t>sản</a:t>
            </a:r>
            <a:r>
              <a:rPr lang="en-US" sz="2800" dirty="0">
                <a:solidFill>
                  <a:schemeClr val="tx1"/>
                </a:solidFill>
              </a:rPr>
              <a:t> </a:t>
            </a:r>
            <a:r>
              <a:rPr lang="en-US" sz="2800" dirty="0" err="1">
                <a:solidFill>
                  <a:schemeClr val="tx1"/>
                </a:solidFill>
              </a:rPr>
              <a:t>phẩm</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nghệ</a:t>
            </a:r>
            <a:r>
              <a:rPr lang="en-US" sz="2800" dirty="0">
                <a:solidFill>
                  <a:schemeClr val="tx1"/>
                </a:solidFill>
              </a:rPr>
              <a:t>; </a:t>
            </a:r>
            <a:r>
              <a:rPr lang="en-US" sz="2800" dirty="0" err="1">
                <a:solidFill>
                  <a:schemeClr val="tx1"/>
                </a:solidFill>
              </a:rPr>
              <a:t>đánh</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tượng</a:t>
            </a:r>
            <a:r>
              <a:rPr lang="en-US" sz="2800" dirty="0">
                <a:solidFill>
                  <a:schemeClr val="tx1"/>
                </a:solidFill>
              </a:rPr>
              <a:t>, </a:t>
            </a:r>
            <a:r>
              <a:rPr lang="en-US" sz="2800" dirty="0" err="1">
                <a:solidFill>
                  <a:schemeClr val="tx1"/>
                </a:solidFill>
              </a:rPr>
              <a:t>sản</a:t>
            </a:r>
            <a:r>
              <a:rPr lang="en-US" sz="2800" dirty="0">
                <a:solidFill>
                  <a:schemeClr val="tx1"/>
                </a:solidFill>
              </a:rPr>
              <a:t> </a:t>
            </a:r>
            <a:r>
              <a:rPr lang="en-US" sz="2800" dirty="0" err="1">
                <a:solidFill>
                  <a:schemeClr val="tx1"/>
                </a:solidFill>
              </a:rPr>
              <a:t>phẩm</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nghệ</a:t>
            </a:r>
            <a:r>
              <a:rPr lang="en-US" sz="2800" dirty="0">
                <a:solidFill>
                  <a:schemeClr val="tx1"/>
                </a:solidFill>
              </a:rPr>
              <a:t>...</a:t>
            </a:r>
          </a:p>
          <a:p>
            <a:r>
              <a:rPr lang="en-US" sz="2800" dirty="0" err="1">
                <a:solidFill>
                  <a:srgbClr val="0000FF"/>
                </a:solidFill>
              </a:rPr>
              <a:t>Dự</a:t>
            </a:r>
            <a:r>
              <a:rPr lang="en-US" sz="2800" dirty="0">
                <a:solidFill>
                  <a:srgbClr val="0000FF"/>
                </a:solidFill>
              </a:rPr>
              <a:t> </a:t>
            </a:r>
            <a:r>
              <a:rPr lang="en-US" sz="2800" dirty="0" err="1">
                <a:solidFill>
                  <a:srgbClr val="0000FF"/>
                </a:solidFill>
              </a:rPr>
              <a:t>kiến</a:t>
            </a:r>
            <a:r>
              <a:rPr lang="en-US" sz="2800" dirty="0">
                <a:solidFill>
                  <a:srgbClr val="0000FF"/>
                </a:solidFill>
              </a:rPr>
              <a:t> </a:t>
            </a:r>
            <a:r>
              <a:rPr lang="en-US" sz="2800" dirty="0" err="1">
                <a:solidFill>
                  <a:srgbClr val="0000FF"/>
                </a:solidFill>
              </a:rPr>
              <a:t>sản</a:t>
            </a:r>
            <a:r>
              <a:rPr lang="en-US" sz="2800" dirty="0">
                <a:solidFill>
                  <a:srgbClr val="0000FF"/>
                </a:solidFill>
              </a:rPr>
              <a:t> </a:t>
            </a:r>
            <a:r>
              <a:rPr lang="en-US" sz="2800" dirty="0" err="1">
                <a:solidFill>
                  <a:srgbClr val="0000FF"/>
                </a:solidFill>
              </a:rPr>
              <a:t>phẩm</a:t>
            </a:r>
            <a:r>
              <a:rPr lang="en-US" sz="2800" dirty="0">
                <a:solidFill>
                  <a:srgbClr val="0000FF"/>
                </a:solidFill>
              </a:rPr>
              <a:t>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rgbClr val="0000FF"/>
                </a:solidFill>
              </a:rPr>
              <a:t>của</a:t>
            </a:r>
            <a:r>
              <a:rPr lang="en-US" sz="2800" dirty="0">
                <a:solidFill>
                  <a:srgbClr val="0000FF"/>
                </a:solidFill>
              </a:rPr>
              <a:t> </a:t>
            </a:r>
            <a:r>
              <a:rPr lang="en-US" sz="2800" dirty="0" err="1">
                <a:solidFill>
                  <a:srgbClr val="0000FF"/>
                </a:solidFill>
              </a:rPr>
              <a:t>học</a:t>
            </a:r>
            <a:r>
              <a:rPr lang="en-US" sz="2800" dirty="0">
                <a:solidFill>
                  <a:srgbClr val="0000FF"/>
                </a:solidFill>
              </a:rPr>
              <a:t> </a:t>
            </a:r>
            <a:r>
              <a:rPr lang="en-US" sz="2800" dirty="0" err="1">
                <a:solidFill>
                  <a:srgbClr val="0000FF"/>
                </a:solidFill>
              </a:rPr>
              <a:t>sinh</a:t>
            </a:r>
            <a:r>
              <a:rPr lang="en-US" sz="2800" dirty="0">
                <a:solidFill>
                  <a:srgbClr val="0000FF"/>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mức</a:t>
            </a:r>
            <a:r>
              <a:rPr lang="en-US" sz="2800" dirty="0">
                <a:solidFill>
                  <a:schemeClr val="tx1"/>
                </a:solidFill>
              </a:rPr>
              <a:t> </a:t>
            </a:r>
            <a:r>
              <a:rPr lang="en-US" sz="2800" dirty="0" err="1">
                <a:solidFill>
                  <a:schemeClr val="tx1"/>
                </a:solidFill>
              </a:rPr>
              <a:t>độ</a:t>
            </a:r>
            <a:r>
              <a:rPr lang="en-US" sz="2800" dirty="0">
                <a:solidFill>
                  <a:schemeClr val="tx1"/>
                </a:solidFill>
              </a:rPr>
              <a:t> </a:t>
            </a:r>
            <a:r>
              <a:rPr lang="en-US" sz="2800" dirty="0" err="1">
                <a:solidFill>
                  <a:schemeClr val="tx1"/>
                </a:solidFill>
              </a:rPr>
              <a:t>hoàn</a:t>
            </a:r>
            <a:r>
              <a:rPr lang="en-US" sz="2800" dirty="0">
                <a:solidFill>
                  <a:schemeClr val="tx1"/>
                </a:solidFill>
              </a:rPr>
              <a:t> </a:t>
            </a:r>
            <a:r>
              <a:rPr lang="en-US" sz="2800" dirty="0" err="1">
                <a:solidFill>
                  <a:schemeClr val="tx1"/>
                </a:solidFill>
              </a:rPr>
              <a:t>thành</a:t>
            </a:r>
            <a:r>
              <a:rPr lang="en-US" sz="2800" dirty="0">
                <a:solidFill>
                  <a:schemeClr val="tx1"/>
                </a:solidFill>
              </a:rPr>
              <a:t> </a:t>
            </a:r>
            <a:r>
              <a:rPr lang="en-US" sz="2800" dirty="0" err="1">
                <a:solidFill>
                  <a:schemeClr val="tx1"/>
                </a:solidFill>
              </a:rPr>
              <a:t>nội</a:t>
            </a:r>
            <a:r>
              <a:rPr lang="en-US" sz="2800" dirty="0">
                <a:solidFill>
                  <a:schemeClr val="tx1"/>
                </a:solidFill>
              </a:rPr>
              <a:t> dung </a:t>
            </a:r>
            <a:r>
              <a:rPr lang="en-US" sz="2800" dirty="0" err="1">
                <a:solidFill>
                  <a:schemeClr val="tx1"/>
                </a:solidFill>
              </a:rPr>
              <a:t>hoạt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Ghi</a:t>
            </a:r>
            <a:r>
              <a:rPr lang="en-US" sz="2800" dirty="0">
                <a:solidFill>
                  <a:schemeClr val="tx1"/>
                </a:solidFill>
              </a:rPr>
              <a:t> </a:t>
            </a:r>
            <a:r>
              <a:rPr lang="en-US" sz="2800" dirty="0" err="1">
                <a:solidFill>
                  <a:schemeClr val="tx1"/>
                </a:solidFill>
              </a:rPr>
              <a:t>chép</a:t>
            </a:r>
            <a:r>
              <a:rPr lang="en-US" sz="2800" dirty="0">
                <a:solidFill>
                  <a:schemeClr val="tx1"/>
                </a:solidFill>
              </a:rPr>
              <a:t> </a:t>
            </a:r>
            <a:r>
              <a:rPr lang="en-US" sz="2800" dirty="0" err="1">
                <a:solidFill>
                  <a:schemeClr val="tx1"/>
                </a:solidFill>
              </a:rPr>
              <a:t>thông</a:t>
            </a:r>
            <a:r>
              <a:rPr lang="en-US" sz="2800" dirty="0">
                <a:solidFill>
                  <a:schemeClr val="tx1"/>
                </a:solidFill>
              </a:rPr>
              <a:t> tin </a:t>
            </a:r>
            <a:r>
              <a:rPr lang="en-US" sz="2800" dirty="0" err="1">
                <a:solidFill>
                  <a:schemeClr val="tx1"/>
                </a:solidFill>
              </a:rPr>
              <a:t>về</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tượng</a:t>
            </a:r>
            <a:r>
              <a:rPr lang="en-US" sz="2800" dirty="0">
                <a:solidFill>
                  <a:schemeClr val="tx1"/>
                </a:solidFill>
              </a:rPr>
              <a:t>, </a:t>
            </a:r>
            <a:r>
              <a:rPr lang="en-US" sz="2800" dirty="0" err="1">
                <a:solidFill>
                  <a:schemeClr val="tx1"/>
                </a:solidFill>
              </a:rPr>
              <a:t>sản</a:t>
            </a:r>
            <a:r>
              <a:rPr lang="en-US" sz="2800" dirty="0">
                <a:solidFill>
                  <a:schemeClr val="tx1"/>
                </a:solidFill>
              </a:rPr>
              <a:t> </a:t>
            </a:r>
            <a:r>
              <a:rPr lang="en-US" sz="2800" dirty="0" err="1">
                <a:solidFill>
                  <a:schemeClr val="tx1"/>
                </a:solidFill>
              </a:rPr>
              <a:t>phẩm</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nghệ</a:t>
            </a:r>
            <a:r>
              <a:rPr lang="en-US" sz="2800" dirty="0">
                <a:solidFill>
                  <a:schemeClr val="tx1"/>
                </a:solidFill>
              </a:rPr>
              <a:t>; </a:t>
            </a:r>
            <a:r>
              <a:rPr lang="en-US" sz="2800" dirty="0" err="1">
                <a:solidFill>
                  <a:schemeClr val="tx1"/>
                </a:solidFill>
              </a:rPr>
              <a:t>đánh</a:t>
            </a:r>
            <a:r>
              <a:rPr lang="en-US" sz="2800" dirty="0">
                <a:solidFill>
                  <a:schemeClr val="tx1"/>
                </a:solidFill>
              </a:rPr>
              <a:t> </a:t>
            </a:r>
            <a:r>
              <a:rPr lang="en-US" sz="2800" dirty="0" err="1">
                <a:solidFill>
                  <a:schemeClr val="tx1"/>
                </a:solidFill>
              </a:rPr>
              <a:t>giá</a:t>
            </a:r>
            <a:r>
              <a:rPr lang="en-US" sz="2800" dirty="0">
                <a:solidFill>
                  <a:schemeClr val="tx1"/>
                </a:solidFill>
              </a:rPr>
              <a:t>, </a:t>
            </a:r>
            <a:r>
              <a:rPr lang="en-US" sz="2800" dirty="0" err="1">
                <a:solidFill>
                  <a:schemeClr val="tx1"/>
                </a:solidFill>
              </a:rPr>
              <a:t>đặt</a:t>
            </a:r>
            <a:r>
              <a:rPr lang="en-US" sz="2800" dirty="0">
                <a:solidFill>
                  <a:schemeClr val="tx1"/>
                </a:solidFill>
              </a:rPr>
              <a:t> </a:t>
            </a:r>
            <a:r>
              <a:rPr lang="en-US" sz="2800" dirty="0" err="1">
                <a:solidFill>
                  <a:schemeClr val="tx1"/>
                </a:solidFill>
              </a:rPr>
              <a:t>câu</a:t>
            </a:r>
            <a:r>
              <a:rPr lang="en-US" sz="2800" dirty="0">
                <a:solidFill>
                  <a:schemeClr val="tx1"/>
                </a:solidFill>
              </a:rPr>
              <a:t> </a:t>
            </a:r>
            <a:r>
              <a:rPr lang="en-US" sz="2800" dirty="0" err="1">
                <a:solidFill>
                  <a:schemeClr val="tx1"/>
                </a:solidFill>
              </a:rPr>
              <a:t>hỏi</a:t>
            </a:r>
            <a:r>
              <a:rPr lang="en-US" sz="2800" dirty="0">
                <a:solidFill>
                  <a:schemeClr val="tx1"/>
                </a:solidFill>
              </a:rPr>
              <a:t> </a:t>
            </a:r>
            <a:r>
              <a:rPr lang="en-US" sz="2800" dirty="0" err="1">
                <a:solidFill>
                  <a:schemeClr val="tx1"/>
                </a:solidFill>
              </a:rPr>
              <a:t>về</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tượng</a:t>
            </a:r>
            <a:r>
              <a:rPr lang="en-US" sz="2800" dirty="0">
                <a:solidFill>
                  <a:schemeClr val="tx1"/>
                </a:solidFill>
              </a:rPr>
              <a:t>, </a:t>
            </a:r>
            <a:r>
              <a:rPr lang="en-US" sz="2800" dirty="0" err="1">
                <a:solidFill>
                  <a:schemeClr val="tx1"/>
                </a:solidFill>
              </a:rPr>
              <a:t>sản</a:t>
            </a:r>
            <a:r>
              <a:rPr lang="en-US" sz="2800" dirty="0">
                <a:solidFill>
                  <a:schemeClr val="tx1"/>
                </a:solidFill>
              </a:rPr>
              <a:t> </a:t>
            </a:r>
            <a:r>
              <a:rPr lang="en-US" sz="2800" dirty="0" err="1">
                <a:solidFill>
                  <a:schemeClr val="tx1"/>
                </a:solidFill>
              </a:rPr>
              <a:t>phẩm</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nghệ</a:t>
            </a:r>
            <a:r>
              <a:rPr lang="en-US" sz="2800" dirty="0">
                <a:solidFill>
                  <a:schemeClr val="tx1"/>
                </a:solidFill>
              </a:rPr>
              <a:t>).</a:t>
            </a:r>
          </a:p>
          <a:p>
            <a:r>
              <a:rPr lang="en-US" sz="2800" dirty="0">
                <a:solidFill>
                  <a:schemeClr val="tx1"/>
                </a:solidFill>
              </a:rPr>
              <a:t> </a:t>
            </a:r>
            <a:r>
              <a:rPr lang="en-US" sz="2800" dirty="0" err="1">
                <a:solidFill>
                  <a:srgbClr val="0000FF"/>
                </a:solidFill>
              </a:rPr>
              <a:t>Kỹ</a:t>
            </a:r>
            <a:r>
              <a:rPr lang="en-US" sz="2800" dirty="0">
                <a:solidFill>
                  <a:srgbClr val="0000FF"/>
                </a:solidFill>
              </a:rPr>
              <a:t> </a:t>
            </a:r>
            <a:r>
              <a:rPr lang="en-US" sz="2800" dirty="0" err="1">
                <a:solidFill>
                  <a:srgbClr val="0000FF"/>
                </a:solidFill>
              </a:rPr>
              <a:t>thuật</a:t>
            </a:r>
            <a:r>
              <a:rPr lang="en-US" sz="2800" dirty="0">
                <a:solidFill>
                  <a:srgbClr val="0000FF"/>
                </a:solidFill>
              </a:rPr>
              <a:t> </a:t>
            </a:r>
            <a:r>
              <a:rPr lang="en-US" sz="2800" dirty="0" err="1">
                <a:solidFill>
                  <a:srgbClr val="0000FF"/>
                </a:solidFill>
              </a:rPr>
              <a:t>tổ</a:t>
            </a:r>
            <a:r>
              <a:rPr lang="en-US" sz="2800" dirty="0">
                <a:solidFill>
                  <a:srgbClr val="0000FF"/>
                </a:solidFill>
              </a:rPr>
              <a:t> </a:t>
            </a:r>
            <a:r>
              <a:rPr lang="en-US" sz="2800" dirty="0" err="1">
                <a:solidFill>
                  <a:srgbClr val="0000FF"/>
                </a:solidFill>
              </a:rPr>
              <a:t>chức</a:t>
            </a:r>
            <a:r>
              <a:rPr lang="en-US" sz="2800" dirty="0">
                <a:solidFill>
                  <a:srgbClr val="0000FF"/>
                </a:solidFill>
              </a:rPr>
              <a:t>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viên</a:t>
            </a:r>
            <a:r>
              <a:rPr lang="en-US" sz="2800" dirty="0">
                <a:solidFill>
                  <a:schemeClr val="tx1"/>
                </a:solidFill>
              </a:rPr>
              <a:t> </a:t>
            </a:r>
            <a:r>
              <a:rPr lang="en-US" sz="2800" dirty="0" err="1">
                <a:solidFill>
                  <a:schemeClr val="tx1"/>
                </a:solidFill>
              </a:rPr>
              <a:t>giao</a:t>
            </a:r>
            <a:r>
              <a:rPr lang="en-US" sz="2800" dirty="0">
                <a:solidFill>
                  <a:schemeClr val="tx1"/>
                </a:solidFill>
              </a:rPr>
              <a:t> </a:t>
            </a:r>
            <a:r>
              <a:rPr lang="en-US" sz="2800" dirty="0" err="1">
                <a:solidFill>
                  <a:schemeClr val="tx1"/>
                </a:solidFill>
              </a:rPr>
              <a:t>nhiệm</a:t>
            </a:r>
            <a:r>
              <a:rPr lang="en-US" sz="2800" dirty="0">
                <a:solidFill>
                  <a:schemeClr val="tx1"/>
                </a:solidFill>
              </a:rPr>
              <a:t> </a:t>
            </a:r>
            <a:r>
              <a:rPr lang="en-US" sz="2800" dirty="0" err="1">
                <a:solidFill>
                  <a:schemeClr val="tx1"/>
                </a:solidFill>
              </a:rPr>
              <a:t>vụ</a:t>
            </a:r>
            <a:r>
              <a:rPr lang="en-US" sz="2800" dirty="0">
                <a:solidFill>
                  <a:schemeClr val="tx1"/>
                </a:solidFill>
              </a:rPr>
              <a:t> (</a:t>
            </a:r>
            <a:r>
              <a:rPr lang="en-US" sz="2800" dirty="0" err="1">
                <a:solidFill>
                  <a:schemeClr val="tx1"/>
                </a:solidFill>
              </a:rPr>
              <a:t>nội</a:t>
            </a:r>
            <a:r>
              <a:rPr lang="en-US" sz="2800" dirty="0">
                <a:solidFill>
                  <a:schemeClr val="tx1"/>
                </a:solidFill>
              </a:rPr>
              <a:t> dung, </a:t>
            </a:r>
            <a:r>
              <a:rPr lang="en-US" sz="2800" dirty="0" err="1">
                <a:solidFill>
                  <a:schemeClr val="tx1"/>
                </a:solidFill>
              </a:rPr>
              <a:t>phương</a:t>
            </a:r>
            <a:r>
              <a:rPr lang="en-US" sz="2800" dirty="0">
                <a:solidFill>
                  <a:schemeClr val="tx1"/>
                </a:solidFill>
              </a:rPr>
              <a:t> </a:t>
            </a:r>
            <a:r>
              <a:rPr lang="en-US" sz="2800" dirty="0" err="1">
                <a:solidFill>
                  <a:schemeClr val="tx1"/>
                </a:solidFill>
              </a:rPr>
              <a:t>tiện</a:t>
            </a:r>
            <a:r>
              <a:rPr lang="en-US" sz="2800" dirty="0">
                <a:solidFill>
                  <a:schemeClr val="tx1"/>
                </a:solidFill>
              </a:rPr>
              <a:t>, </a:t>
            </a:r>
            <a:r>
              <a:rPr lang="en-US" sz="2800" dirty="0" err="1">
                <a:solidFill>
                  <a:schemeClr val="tx1"/>
                </a:solidFill>
              </a:rPr>
              <a:t>cách</a:t>
            </a:r>
            <a:r>
              <a:rPr lang="en-US" sz="2800" dirty="0">
                <a:solidFill>
                  <a:schemeClr val="tx1"/>
                </a:solidFill>
              </a:rPr>
              <a:t> </a:t>
            </a:r>
            <a:r>
              <a:rPr lang="en-US" sz="2800" dirty="0" err="1">
                <a:solidFill>
                  <a:schemeClr val="tx1"/>
                </a:solidFill>
              </a:rPr>
              <a:t>thực</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yêu</a:t>
            </a:r>
            <a:r>
              <a:rPr lang="en-US" sz="2800" dirty="0">
                <a:solidFill>
                  <a:schemeClr val="tx1"/>
                </a:solidFill>
              </a:rPr>
              <a:t> </a:t>
            </a:r>
            <a:r>
              <a:rPr lang="en-US" sz="2800" dirty="0" err="1">
                <a:solidFill>
                  <a:schemeClr val="tx1"/>
                </a:solidFill>
              </a:rPr>
              <a:t>cầu</a:t>
            </a:r>
            <a:r>
              <a:rPr lang="en-US" sz="2800" dirty="0">
                <a:solidFill>
                  <a:schemeClr val="tx1"/>
                </a:solidFill>
              </a:rPr>
              <a:t> </a:t>
            </a:r>
            <a:r>
              <a:rPr lang="en-US" sz="2800" dirty="0" err="1">
                <a:solidFill>
                  <a:schemeClr val="tx1"/>
                </a:solidFill>
              </a:rPr>
              <a:t>sản</a:t>
            </a:r>
            <a:r>
              <a:rPr lang="en-US" sz="2800" dirty="0">
                <a:solidFill>
                  <a:schemeClr val="tx1"/>
                </a:solidFill>
              </a:rPr>
              <a:t> </a:t>
            </a:r>
            <a:r>
              <a:rPr lang="en-US" sz="2800" dirty="0" err="1">
                <a:solidFill>
                  <a:schemeClr val="tx1"/>
                </a:solidFill>
              </a:rPr>
              <a:t>phẩm</a:t>
            </a:r>
            <a:r>
              <a:rPr lang="en-US" sz="2800" dirty="0">
                <a:solidFill>
                  <a:schemeClr val="tx1"/>
                </a:solidFill>
              </a:rPr>
              <a:t> </a:t>
            </a:r>
            <a:r>
              <a:rPr lang="en-US" sz="2800" dirty="0" err="1">
                <a:solidFill>
                  <a:schemeClr val="tx1"/>
                </a:solidFill>
              </a:rPr>
              <a:t>phải</a:t>
            </a:r>
            <a:r>
              <a:rPr lang="en-US" sz="2800" dirty="0">
                <a:solidFill>
                  <a:schemeClr val="tx1"/>
                </a:solidFill>
              </a:rPr>
              <a:t> </a:t>
            </a:r>
            <a:r>
              <a:rPr lang="en-US" sz="2800" dirty="0" err="1">
                <a:solidFill>
                  <a:schemeClr val="tx1"/>
                </a:solidFill>
              </a:rPr>
              <a:t>hoàn</a:t>
            </a:r>
            <a:r>
              <a:rPr lang="en-US" sz="2800" dirty="0">
                <a:solidFill>
                  <a:schemeClr val="tx1"/>
                </a:solidFill>
              </a:rPr>
              <a:t> </a:t>
            </a:r>
            <a:r>
              <a:rPr lang="en-US" sz="2800" dirty="0" err="1">
                <a:solidFill>
                  <a:schemeClr val="tx1"/>
                </a:solidFill>
              </a:rPr>
              <a:t>thành</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sinh</a:t>
            </a:r>
            <a:r>
              <a:rPr lang="en-US" sz="2800" dirty="0">
                <a:solidFill>
                  <a:schemeClr val="tx1"/>
                </a:solidFill>
              </a:rPr>
              <a:t> </a:t>
            </a:r>
            <a:r>
              <a:rPr lang="en-US" sz="2800" dirty="0" err="1">
                <a:solidFill>
                  <a:schemeClr val="tx1"/>
                </a:solidFill>
              </a:rPr>
              <a:t>thực</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nhiệm</a:t>
            </a:r>
            <a:r>
              <a:rPr lang="en-US" sz="2800" dirty="0">
                <a:solidFill>
                  <a:schemeClr val="tx1"/>
                </a:solidFill>
              </a:rPr>
              <a:t> </a:t>
            </a:r>
            <a:r>
              <a:rPr lang="en-US" sz="2800" dirty="0" err="1">
                <a:solidFill>
                  <a:schemeClr val="tx1"/>
                </a:solidFill>
              </a:rPr>
              <a:t>vụ</a:t>
            </a:r>
            <a:r>
              <a:rPr lang="en-US" sz="2800" dirty="0">
                <a:solidFill>
                  <a:schemeClr val="tx1"/>
                </a:solidFill>
              </a:rPr>
              <a:t> (qua </a:t>
            </a:r>
            <a:r>
              <a:rPr lang="en-US" sz="2800" dirty="0" err="1">
                <a:solidFill>
                  <a:schemeClr val="tx1"/>
                </a:solidFill>
              </a:rPr>
              <a:t>thực</a:t>
            </a:r>
            <a:r>
              <a:rPr lang="en-US" sz="2800" dirty="0">
                <a:solidFill>
                  <a:schemeClr val="tx1"/>
                </a:solidFill>
              </a:rPr>
              <a:t> </a:t>
            </a:r>
            <a:r>
              <a:rPr lang="en-US" sz="2800" dirty="0" err="1">
                <a:solidFill>
                  <a:schemeClr val="tx1"/>
                </a:solidFill>
              </a:rPr>
              <a:t>tế</a:t>
            </a:r>
            <a:r>
              <a:rPr lang="en-US" sz="2800" dirty="0">
                <a:solidFill>
                  <a:schemeClr val="tx1"/>
                </a:solidFill>
              </a:rPr>
              <a:t>, </a:t>
            </a:r>
            <a:r>
              <a:rPr lang="en-US" sz="2800" dirty="0" err="1">
                <a:solidFill>
                  <a:schemeClr val="tx1"/>
                </a:solidFill>
              </a:rPr>
              <a:t>tài</a:t>
            </a:r>
            <a:r>
              <a:rPr lang="en-US" sz="2800" dirty="0">
                <a:solidFill>
                  <a:schemeClr val="tx1"/>
                </a:solidFill>
              </a:rPr>
              <a:t> </a:t>
            </a:r>
            <a:r>
              <a:rPr lang="en-US" sz="2800" dirty="0" err="1">
                <a:solidFill>
                  <a:schemeClr val="tx1"/>
                </a:solidFill>
              </a:rPr>
              <a:t>liệu</a:t>
            </a:r>
            <a:r>
              <a:rPr lang="en-US" sz="2800" dirty="0">
                <a:solidFill>
                  <a:schemeClr val="tx1"/>
                </a:solidFill>
              </a:rPr>
              <a:t>, video; </a:t>
            </a:r>
            <a:r>
              <a:rPr lang="en-US" sz="2800" dirty="0" err="1">
                <a:solidFill>
                  <a:schemeClr val="tx1"/>
                </a:solidFill>
              </a:rPr>
              <a:t>cá</a:t>
            </a:r>
            <a:r>
              <a:rPr lang="en-US" sz="2800" dirty="0">
                <a:solidFill>
                  <a:schemeClr val="tx1"/>
                </a:solidFill>
              </a:rPr>
              <a:t> </a:t>
            </a:r>
            <a:r>
              <a:rPr lang="en-US" sz="2800" dirty="0" err="1">
                <a:solidFill>
                  <a:schemeClr val="tx1"/>
                </a:solidFill>
              </a:rPr>
              <a:t>nhân</a:t>
            </a:r>
            <a:r>
              <a:rPr lang="en-US" sz="2800" dirty="0">
                <a:solidFill>
                  <a:schemeClr val="tx1"/>
                </a:solidFill>
              </a:rPr>
              <a:t> </a:t>
            </a:r>
            <a:r>
              <a:rPr lang="en-US" sz="2800" dirty="0" err="1">
                <a:solidFill>
                  <a:schemeClr val="tx1"/>
                </a:solidFill>
              </a:rPr>
              <a:t>hoặc</a:t>
            </a:r>
            <a:r>
              <a:rPr lang="en-US" sz="2800" dirty="0">
                <a:solidFill>
                  <a:schemeClr val="tx1"/>
                </a:solidFill>
              </a:rPr>
              <a:t> </a:t>
            </a:r>
            <a:r>
              <a:rPr lang="en-US" sz="2800" dirty="0" err="1">
                <a:solidFill>
                  <a:schemeClr val="tx1"/>
                </a:solidFill>
              </a:rPr>
              <a:t>nhóm</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cáo</a:t>
            </a:r>
            <a:r>
              <a:rPr lang="en-US" sz="2800" dirty="0">
                <a:solidFill>
                  <a:schemeClr val="tx1"/>
                </a:solidFill>
              </a:rPr>
              <a:t>, </a:t>
            </a:r>
            <a:r>
              <a:rPr lang="en-US" sz="2800" dirty="0" err="1">
                <a:solidFill>
                  <a:schemeClr val="tx1"/>
                </a:solidFill>
              </a:rPr>
              <a:t>thảo</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thời</a:t>
            </a:r>
            <a:r>
              <a:rPr lang="en-US" sz="2800" dirty="0">
                <a:solidFill>
                  <a:schemeClr val="tx1"/>
                </a:solidFill>
              </a:rPr>
              <a:t> </a:t>
            </a:r>
            <a:r>
              <a:rPr lang="en-US" sz="2800" dirty="0" err="1">
                <a:solidFill>
                  <a:schemeClr val="tx1"/>
                </a:solidFill>
              </a:rPr>
              <a:t>gian</a:t>
            </a:r>
            <a:r>
              <a:rPr lang="en-US" sz="2800" dirty="0">
                <a:solidFill>
                  <a:schemeClr val="tx1"/>
                </a:solidFill>
              </a:rPr>
              <a:t>, </a:t>
            </a:r>
            <a:r>
              <a:rPr lang="en-US" sz="2800" dirty="0" err="1">
                <a:solidFill>
                  <a:schemeClr val="tx1"/>
                </a:solidFill>
              </a:rPr>
              <a:t>địa</a:t>
            </a:r>
            <a:r>
              <a:rPr lang="en-US" sz="2800" dirty="0">
                <a:solidFill>
                  <a:schemeClr val="tx1"/>
                </a:solidFill>
              </a:rPr>
              <a:t> </a:t>
            </a:r>
            <a:r>
              <a:rPr lang="en-US" sz="2800" dirty="0" err="1">
                <a:solidFill>
                  <a:schemeClr val="tx1"/>
                </a:solidFill>
              </a:rPr>
              <a:t>điểm</a:t>
            </a:r>
            <a:r>
              <a:rPr lang="en-US" sz="2800" dirty="0">
                <a:solidFill>
                  <a:schemeClr val="tx1"/>
                </a:solidFill>
              </a:rPr>
              <a:t>, </a:t>
            </a:r>
            <a:r>
              <a:rPr lang="en-US" sz="2800" dirty="0" err="1">
                <a:solidFill>
                  <a:schemeClr val="tx1"/>
                </a:solidFill>
              </a:rPr>
              <a:t>cách</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Phát</a:t>
            </a:r>
            <a:r>
              <a:rPr lang="en-US" sz="2800" dirty="0">
                <a:solidFill>
                  <a:schemeClr val="tx1"/>
                </a:solidFill>
              </a:rPr>
              <a:t> </a:t>
            </a:r>
            <a:r>
              <a:rPr lang="en-US" sz="2800" dirty="0" err="1">
                <a:solidFill>
                  <a:schemeClr val="tx1"/>
                </a:solidFill>
              </a:rPr>
              <a:t>hiện</a:t>
            </a:r>
            <a:r>
              <a:rPr lang="en-US" sz="2800" dirty="0">
                <a:solidFill>
                  <a:schemeClr val="tx1"/>
                </a:solidFill>
              </a:rPr>
              <a:t>/</a:t>
            </a:r>
            <a:r>
              <a:rPr lang="en-US" sz="2800" dirty="0" err="1">
                <a:solidFill>
                  <a:schemeClr val="tx1"/>
                </a:solidFill>
              </a:rPr>
              <a:t>phát</a:t>
            </a:r>
            <a:r>
              <a:rPr lang="en-US" sz="2800" dirty="0">
                <a:solidFill>
                  <a:schemeClr val="tx1"/>
                </a:solidFill>
              </a:rPr>
              <a:t> </a:t>
            </a:r>
            <a:r>
              <a:rPr lang="en-US" sz="2800" dirty="0" err="1">
                <a:solidFill>
                  <a:schemeClr val="tx1"/>
                </a:solidFill>
              </a:rPr>
              <a:t>biểu</a:t>
            </a:r>
            <a:r>
              <a:rPr lang="en-US" sz="2800" dirty="0">
                <a:solidFill>
                  <a:schemeClr val="tx1"/>
                </a:solidFill>
              </a:rPr>
              <a:t> </a:t>
            </a:r>
            <a:r>
              <a:rPr lang="en-US" sz="2800" dirty="0" err="1">
                <a:solidFill>
                  <a:schemeClr val="tx1"/>
                </a:solidFill>
              </a:rPr>
              <a:t>vấn</a:t>
            </a:r>
            <a:r>
              <a:rPr lang="en-US" sz="2800" dirty="0">
                <a:solidFill>
                  <a:schemeClr val="tx1"/>
                </a:solidFill>
              </a:rPr>
              <a:t> </a:t>
            </a:r>
            <a:r>
              <a:rPr lang="en-US" sz="2800" dirty="0" err="1">
                <a:solidFill>
                  <a:schemeClr val="tx1"/>
                </a:solidFill>
              </a:rPr>
              <a:t>đề</a:t>
            </a:r>
            <a:r>
              <a:rPr lang="en-US" sz="2800" dirty="0">
                <a:solidFill>
                  <a:schemeClr val="tx1"/>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viên</a:t>
            </a:r>
            <a:r>
              <a:rPr lang="en-US" sz="2800" dirty="0">
                <a:solidFill>
                  <a:schemeClr val="tx1"/>
                </a:solidFill>
              </a:rPr>
              <a:t>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a:t>
            </a:r>
          </a:p>
        </p:txBody>
      </p:sp>
    </p:spTree>
    <p:extLst>
      <p:ext uri="{BB962C8B-B14F-4D97-AF65-F5344CB8AC3E}">
        <p14:creationId xmlns:p14="http://schemas.microsoft.com/office/powerpoint/2010/main" val="351730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E1C2-2D20-471F-A003-0D0006B9307A}"/>
              </a:ext>
            </a:extLst>
          </p:cNvPr>
          <p:cNvSpPr>
            <a:spLocks noGrp="1"/>
          </p:cNvSpPr>
          <p:nvPr>
            <p:ph type="title"/>
          </p:nvPr>
        </p:nvSpPr>
        <p:spPr>
          <a:xfrm>
            <a:off x="1584336" y="277401"/>
            <a:ext cx="10339437" cy="736390"/>
          </a:xfrm>
        </p:spPr>
        <p:txBody>
          <a:bodyPr>
            <a:normAutofit fontScale="90000"/>
          </a:bodyPr>
          <a:lstStyle/>
          <a:p>
            <a:r>
              <a:rPr lang="en-US" dirty="0">
                <a:solidFill>
                  <a:srgbClr val="FF0000"/>
                </a:solidFill>
              </a:rPr>
              <a:t>HĐ2: </a:t>
            </a:r>
            <a:r>
              <a:rPr lang="en-US" dirty="0" err="1">
                <a:solidFill>
                  <a:srgbClr val="FF0000"/>
                </a:solidFill>
              </a:rPr>
              <a:t>Học</a:t>
            </a:r>
            <a:r>
              <a:rPr lang="en-US" dirty="0">
                <a:solidFill>
                  <a:srgbClr val="FF0000"/>
                </a:solidFill>
              </a:rPr>
              <a:t> </a:t>
            </a:r>
            <a:r>
              <a:rPr lang="en-US" dirty="0" err="1">
                <a:solidFill>
                  <a:srgbClr val="FF0000"/>
                </a:solidFill>
              </a:rPr>
              <a:t>kiến</a:t>
            </a:r>
            <a:r>
              <a:rPr lang="en-US" dirty="0">
                <a:solidFill>
                  <a:srgbClr val="FF0000"/>
                </a:solidFill>
              </a:rPr>
              <a:t> </a:t>
            </a:r>
            <a:r>
              <a:rPr lang="en-US" dirty="0" err="1">
                <a:solidFill>
                  <a:srgbClr val="FF0000"/>
                </a:solidFill>
              </a:rPr>
              <a:t>thức</a:t>
            </a:r>
            <a:r>
              <a:rPr lang="en-US" dirty="0">
                <a:solidFill>
                  <a:srgbClr val="FF0000"/>
                </a:solidFill>
              </a:rPr>
              <a:t> </a:t>
            </a:r>
            <a:r>
              <a:rPr lang="en-US" dirty="0" err="1">
                <a:solidFill>
                  <a:srgbClr val="FF0000"/>
                </a:solidFill>
              </a:rPr>
              <a:t>mới</a:t>
            </a:r>
            <a:r>
              <a:rPr lang="en-US" dirty="0">
                <a:solidFill>
                  <a:srgbClr val="FF0000"/>
                </a:solidFill>
              </a:rPr>
              <a:t> + </a:t>
            </a:r>
            <a:r>
              <a:rPr lang="en-US" dirty="0" err="1">
                <a:solidFill>
                  <a:srgbClr val="FF0000"/>
                </a:solidFill>
              </a:rPr>
              <a:t>đề</a:t>
            </a:r>
            <a:r>
              <a:rPr lang="en-US" dirty="0">
                <a:solidFill>
                  <a:srgbClr val="FF0000"/>
                </a:solidFill>
              </a:rPr>
              <a:t> </a:t>
            </a:r>
            <a:r>
              <a:rPr lang="en-US" dirty="0" err="1">
                <a:solidFill>
                  <a:srgbClr val="FF0000"/>
                </a:solidFill>
              </a:rPr>
              <a:t>xuất</a:t>
            </a:r>
            <a:r>
              <a:rPr lang="en-US" dirty="0">
                <a:solidFill>
                  <a:srgbClr val="FF0000"/>
                </a:solidFill>
              </a:rPr>
              <a:t> </a:t>
            </a:r>
            <a:r>
              <a:rPr lang="en-US" dirty="0" err="1">
                <a:solidFill>
                  <a:srgbClr val="FF0000"/>
                </a:solidFill>
              </a:rPr>
              <a:t>giải</a:t>
            </a:r>
            <a:r>
              <a:rPr lang="en-US" dirty="0">
                <a:solidFill>
                  <a:srgbClr val="FF0000"/>
                </a:solidFill>
              </a:rPr>
              <a:t> </a:t>
            </a:r>
            <a:r>
              <a:rPr lang="en-US" dirty="0" err="1">
                <a:solidFill>
                  <a:srgbClr val="FF0000"/>
                </a:solidFill>
              </a:rPr>
              <a:t>pháp</a:t>
            </a:r>
            <a:r>
              <a:rPr lang="en-US" dirty="0">
                <a:solidFill>
                  <a:srgbClr val="FF0000"/>
                </a:solidFill>
              </a:rPr>
              <a:t>/</a:t>
            </a:r>
            <a:r>
              <a:rPr lang="en-US" dirty="0" err="1">
                <a:solidFill>
                  <a:srgbClr val="FF0000"/>
                </a:solidFill>
              </a:rPr>
              <a:t>thiết</a:t>
            </a:r>
            <a:r>
              <a:rPr lang="en-US" dirty="0">
                <a:solidFill>
                  <a:srgbClr val="FF0000"/>
                </a:solidFill>
              </a:rPr>
              <a:t> </a:t>
            </a:r>
            <a:r>
              <a:rPr lang="en-US" dirty="0" err="1">
                <a:solidFill>
                  <a:srgbClr val="FF0000"/>
                </a:solidFill>
              </a:rPr>
              <a:t>kế</a:t>
            </a:r>
            <a:endParaRPr lang="en-US" dirty="0">
              <a:solidFill>
                <a:srgbClr val="FF0000"/>
              </a:solidFill>
            </a:endParaRPr>
          </a:p>
        </p:txBody>
      </p:sp>
      <p:sp>
        <p:nvSpPr>
          <p:cNvPr id="3" name="Content Placeholder 2">
            <a:extLst>
              <a:ext uri="{FF2B5EF4-FFF2-40B4-BE49-F238E27FC236}">
                <a16:creationId xmlns:a16="http://schemas.microsoft.com/office/drawing/2014/main" id="{8E0B19A1-634E-4BDB-AE8E-30135F663DCA}"/>
              </a:ext>
            </a:extLst>
          </p:cNvPr>
          <p:cNvSpPr>
            <a:spLocks noGrp="1"/>
          </p:cNvSpPr>
          <p:nvPr>
            <p:ph idx="1"/>
          </p:nvPr>
        </p:nvSpPr>
        <p:spPr>
          <a:xfrm>
            <a:off x="1584337" y="1152907"/>
            <a:ext cx="10339437" cy="5177241"/>
          </a:xfrm>
        </p:spPr>
        <p:txBody>
          <a:bodyPr>
            <a:normAutofit fontScale="92500" lnSpcReduction="10000"/>
          </a:bodyPr>
          <a:lstStyle/>
          <a:p>
            <a:r>
              <a:rPr lang="en-US" sz="2800" dirty="0" err="1">
                <a:solidFill>
                  <a:srgbClr val="0000FF"/>
                </a:solidFill>
              </a:rPr>
              <a:t>Mục</a:t>
            </a:r>
            <a:r>
              <a:rPr lang="en-US" sz="2800" dirty="0">
                <a:solidFill>
                  <a:srgbClr val="0000FF"/>
                </a:solidFill>
              </a:rPr>
              <a:t> </a:t>
            </a:r>
            <a:r>
              <a:rPr lang="en-US" sz="2800" dirty="0" err="1">
                <a:solidFill>
                  <a:srgbClr val="0000FF"/>
                </a:solidFill>
              </a:rPr>
              <a:t>đích</a:t>
            </a:r>
            <a:r>
              <a:rPr lang="en-US" sz="2800" dirty="0">
                <a:solidFill>
                  <a:srgbClr val="0000FF"/>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thành</a:t>
            </a:r>
            <a:r>
              <a:rPr lang="en-US" sz="2800" dirty="0">
                <a:solidFill>
                  <a:schemeClr val="tx1"/>
                </a:solidFill>
              </a:rPr>
              <a:t> </a:t>
            </a:r>
            <a:r>
              <a:rPr lang="en-US" sz="2800" dirty="0" err="1">
                <a:solidFill>
                  <a:schemeClr val="tx1"/>
                </a:solidFill>
              </a:rPr>
              <a:t>kiến</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mới</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đề</a:t>
            </a:r>
            <a:r>
              <a:rPr lang="en-US" sz="2800" dirty="0">
                <a:solidFill>
                  <a:schemeClr val="tx1"/>
                </a:solidFill>
              </a:rPr>
              <a:t> </a:t>
            </a:r>
            <a:r>
              <a:rPr lang="en-US" sz="2800" dirty="0" err="1">
                <a:solidFill>
                  <a:schemeClr val="tx1"/>
                </a:solidFill>
              </a:rPr>
              <a:t>xuất</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pháp</a:t>
            </a:r>
            <a:endParaRPr lang="en-US" sz="2800" dirty="0">
              <a:solidFill>
                <a:schemeClr val="tx1"/>
              </a:solidFill>
            </a:endParaRPr>
          </a:p>
          <a:p>
            <a:r>
              <a:rPr lang="en-US" sz="2800" dirty="0" err="1">
                <a:solidFill>
                  <a:srgbClr val="0000FF"/>
                </a:solidFill>
              </a:rPr>
              <a:t>Nội</a:t>
            </a:r>
            <a:r>
              <a:rPr lang="en-US" sz="2800" dirty="0">
                <a:solidFill>
                  <a:srgbClr val="0000FF"/>
                </a:solidFill>
              </a:rPr>
              <a:t> dung: </a:t>
            </a:r>
            <a:r>
              <a:rPr lang="en-US" sz="2800" dirty="0" err="1">
                <a:solidFill>
                  <a:schemeClr val="tx1"/>
                </a:solidFill>
              </a:rPr>
              <a:t>Nghiên</a:t>
            </a:r>
            <a:r>
              <a:rPr lang="en-US" sz="2800" dirty="0">
                <a:solidFill>
                  <a:schemeClr val="tx1"/>
                </a:solidFill>
              </a:rPr>
              <a:t> </a:t>
            </a:r>
            <a:r>
              <a:rPr lang="en-US" sz="2800" dirty="0" err="1">
                <a:solidFill>
                  <a:schemeClr val="tx1"/>
                </a:solidFill>
              </a:rPr>
              <a:t>cứu</a:t>
            </a:r>
            <a:r>
              <a:rPr lang="en-US" sz="2800" dirty="0">
                <a:solidFill>
                  <a:schemeClr val="tx1"/>
                </a:solidFill>
              </a:rPr>
              <a:t> </a:t>
            </a:r>
            <a:r>
              <a:rPr lang="en-US" sz="2800" dirty="0" err="1">
                <a:solidFill>
                  <a:schemeClr val="tx1"/>
                </a:solidFill>
              </a:rPr>
              <a:t>nội</a:t>
            </a:r>
            <a:r>
              <a:rPr lang="en-US" sz="2800" dirty="0">
                <a:solidFill>
                  <a:schemeClr val="tx1"/>
                </a:solidFill>
              </a:rPr>
              <a:t> dung </a:t>
            </a:r>
            <a:r>
              <a:rPr lang="en-US" sz="2800" dirty="0" err="1">
                <a:solidFill>
                  <a:schemeClr val="tx1"/>
                </a:solidFill>
              </a:rPr>
              <a:t>sách</a:t>
            </a:r>
            <a:r>
              <a:rPr lang="en-US" sz="2800" dirty="0">
                <a:solidFill>
                  <a:schemeClr val="tx1"/>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khoa</a:t>
            </a:r>
            <a:r>
              <a:rPr lang="en-US" sz="2800" dirty="0">
                <a:solidFill>
                  <a:schemeClr val="tx1"/>
                </a:solidFill>
              </a:rPr>
              <a:t>, </a:t>
            </a:r>
            <a:r>
              <a:rPr lang="en-US" sz="2800" dirty="0" err="1">
                <a:solidFill>
                  <a:schemeClr val="tx1"/>
                </a:solidFill>
              </a:rPr>
              <a:t>tài</a:t>
            </a:r>
            <a:r>
              <a:rPr lang="en-US" sz="2800" dirty="0">
                <a:solidFill>
                  <a:schemeClr val="tx1"/>
                </a:solidFill>
              </a:rPr>
              <a:t> </a:t>
            </a:r>
            <a:r>
              <a:rPr lang="en-US" sz="2800" dirty="0" err="1">
                <a:solidFill>
                  <a:schemeClr val="tx1"/>
                </a:solidFill>
              </a:rPr>
              <a:t>liệu</a:t>
            </a:r>
            <a:r>
              <a:rPr lang="en-US" sz="2800" dirty="0">
                <a:solidFill>
                  <a:schemeClr val="tx1"/>
                </a:solidFill>
              </a:rPr>
              <a:t>, </a:t>
            </a:r>
            <a:r>
              <a:rPr lang="en-US" sz="2800" dirty="0" err="1">
                <a:solidFill>
                  <a:schemeClr val="tx1"/>
                </a:solidFill>
              </a:rPr>
              <a:t>thí</a:t>
            </a:r>
            <a:r>
              <a:rPr lang="en-US" sz="2800" dirty="0">
                <a:solidFill>
                  <a:schemeClr val="tx1"/>
                </a:solidFill>
              </a:rPr>
              <a:t> </a:t>
            </a:r>
            <a:r>
              <a:rPr lang="en-US" sz="2800" dirty="0" err="1">
                <a:solidFill>
                  <a:schemeClr val="tx1"/>
                </a:solidFill>
              </a:rPr>
              <a:t>nghiệm</a:t>
            </a:r>
            <a:r>
              <a:rPr lang="en-US" sz="2800" dirty="0">
                <a:solidFill>
                  <a:schemeClr val="tx1"/>
                </a:solidFill>
              </a:rPr>
              <a:t> </a:t>
            </a:r>
            <a:r>
              <a:rPr lang="en-US" sz="2800" dirty="0" err="1">
                <a:solidFill>
                  <a:schemeClr val="tx1"/>
                </a:solidFill>
              </a:rPr>
              <a:t>để</a:t>
            </a:r>
            <a:r>
              <a:rPr lang="en-US" sz="2800" dirty="0">
                <a:solidFill>
                  <a:schemeClr val="tx1"/>
                </a:solidFill>
              </a:rPr>
              <a:t> </a:t>
            </a:r>
            <a:r>
              <a:rPr lang="en-US" sz="2800" dirty="0" err="1">
                <a:solidFill>
                  <a:schemeClr val="tx1"/>
                </a:solidFill>
              </a:rPr>
              <a:t>tiếp</a:t>
            </a:r>
            <a:r>
              <a:rPr lang="en-US" sz="2800" dirty="0">
                <a:solidFill>
                  <a:schemeClr val="tx1"/>
                </a:solidFill>
              </a:rPr>
              <a:t> </a:t>
            </a:r>
            <a:r>
              <a:rPr lang="en-US" sz="2800" dirty="0" err="1">
                <a:solidFill>
                  <a:schemeClr val="tx1"/>
                </a:solidFill>
              </a:rPr>
              <a:t>nhận</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thành</a:t>
            </a:r>
            <a:r>
              <a:rPr lang="en-US" sz="2800" dirty="0">
                <a:solidFill>
                  <a:schemeClr val="tx1"/>
                </a:solidFill>
              </a:rPr>
              <a:t> </a:t>
            </a:r>
            <a:r>
              <a:rPr lang="en-US" sz="2800" dirty="0" err="1">
                <a:solidFill>
                  <a:schemeClr val="tx1"/>
                </a:solidFill>
              </a:rPr>
              <a:t>kiến</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mới</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đê</a:t>
            </a:r>
            <a:r>
              <a:rPr lang="en-US" sz="2800" dirty="0">
                <a:solidFill>
                  <a:schemeClr val="tx1"/>
                </a:solidFill>
              </a:rPr>
              <a:t> </a:t>
            </a:r>
            <a:r>
              <a:rPr lang="en-US" sz="2800" dirty="0" err="1">
                <a:solidFill>
                  <a:schemeClr val="tx1"/>
                </a:solidFill>
              </a:rPr>
              <a:t>xuất</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pháp</a:t>
            </a:r>
            <a:r>
              <a:rPr lang="en-US" sz="2800" dirty="0">
                <a:solidFill>
                  <a:schemeClr val="tx1"/>
                </a:solidFill>
              </a:rPr>
              <a:t>/</a:t>
            </a:r>
            <a:r>
              <a:rPr lang="en-US" sz="2800" dirty="0" err="1">
                <a:solidFill>
                  <a:schemeClr val="tx1"/>
                </a:solidFill>
              </a:rPr>
              <a:t>thiết</a:t>
            </a:r>
            <a:r>
              <a:rPr lang="en-US" sz="2800" dirty="0">
                <a:solidFill>
                  <a:schemeClr val="tx1"/>
                </a:solidFill>
              </a:rPr>
              <a:t> </a:t>
            </a:r>
            <a:r>
              <a:rPr lang="en-US" sz="2800" dirty="0" err="1">
                <a:solidFill>
                  <a:schemeClr val="tx1"/>
                </a:solidFill>
              </a:rPr>
              <a:t>kế</a:t>
            </a:r>
            <a:r>
              <a:rPr lang="en-US" sz="2800" dirty="0">
                <a:solidFill>
                  <a:schemeClr val="tx1"/>
                </a:solidFill>
              </a:rPr>
              <a:t>.</a:t>
            </a:r>
          </a:p>
          <a:p>
            <a:r>
              <a:rPr lang="en-US" sz="2800" dirty="0" err="1">
                <a:solidFill>
                  <a:srgbClr val="0000FF"/>
                </a:solidFill>
              </a:rPr>
              <a:t>Dự</a:t>
            </a:r>
            <a:r>
              <a:rPr lang="en-US" sz="2800" dirty="0">
                <a:solidFill>
                  <a:srgbClr val="0000FF"/>
                </a:solidFill>
              </a:rPr>
              <a:t> </a:t>
            </a:r>
            <a:r>
              <a:rPr lang="en-US" sz="2800" dirty="0" err="1">
                <a:solidFill>
                  <a:srgbClr val="0000FF"/>
                </a:solidFill>
              </a:rPr>
              <a:t>kiến</a:t>
            </a:r>
            <a:r>
              <a:rPr lang="en-US" sz="2800" dirty="0">
                <a:solidFill>
                  <a:srgbClr val="0000FF"/>
                </a:solidFill>
              </a:rPr>
              <a:t> </a:t>
            </a:r>
            <a:r>
              <a:rPr lang="en-US" sz="2800" dirty="0" err="1">
                <a:solidFill>
                  <a:srgbClr val="0000FF"/>
                </a:solidFill>
              </a:rPr>
              <a:t>sản</a:t>
            </a:r>
            <a:r>
              <a:rPr lang="en-US" sz="2800" dirty="0">
                <a:solidFill>
                  <a:srgbClr val="0000FF"/>
                </a:solidFill>
              </a:rPr>
              <a:t> </a:t>
            </a:r>
            <a:r>
              <a:rPr lang="en-US" sz="2800" dirty="0" err="1">
                <a:solidFill>
                  <a:srgbClr val="0000FF"/>
                </a:solidFill>
              </a:rPr>
              <a:t>phẩm</a:t>
            </a:r>
            <a:r>
              <a:rPr lang="en-US" sz="2800" dirty="0">
                <a:solidFill>
                  <a:srgbClr val="0000FF"/>
                </a:solidFill>
              </a:rPr>
              <a:t>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rgbClr val="0000FF"/>
                </a:solidFill>
              </a:rPr>
              <a:t>của</a:t>
            </a:r>
            <a:r>
              <a:rPr lang="en-US" sz="2800" dirty="0">
                <a:solidFill>
                  <a:srgbClr val="0000FF"/>
                </a:solidFill>
              </a:rPr>
              <a:t> </a:t>
            </a:r>
            <a:r>
              <a:rPr lang="en-US" sz="2800" dirty="0" err="1">
                <a:solidFill>
                  <a:srgbClr val="0000FF"/>
                </a:solidFill>
              </a:rPr>
              <a:t>học</a:t>
            </a:r>
            <a:r>
              <a:rPr lang="en-US" sz="2800" dirty="0">
                <a:solidFill>
                  <a:srgbClr val="0000FF"/>
                </a:solidFill>
              </a:rPr>
              <a:t> </a:t>
            </a:r>
            <a:r>
              <a:rPr lang="en-US" sz="2800" dirty="0" err="1">
                <a:solidFill>
                  <a:srgbClr val="0000FF"/>
                </a:solidFill>
              </a:rPr>
              <a:t>sinh</a:t>
            </a:r>
            <a:r>
              <a:rPr lang="en-US" sz="2800" dirty="0">
                <a:solidFill>
                  <a:srgbClr val="0000FF"/>
                </a:solidFill>
              </a:rPr>
              <a:t>: </a:t>
            </a:r>
            <a:r>
              <a:rPr lang="en-US" sz="2800" dirty="0" err="1">
                <a:solidFill>
                  <a:schemeClr val="tx1"/>
                </a:solidFill>
              </a:rPr>
              <a:t>Các</a:t>
            </a:r>
            <a:r>
              <a:rPr lang="en-US" sz="2800" dirty="0">
                <a:solidFill>
                  <a:schemeClr val="tx1"/>
                </a:solidFill>
              </a:rPr>
              <a:t> </a:t>
            </a:r>
            <a:r>
              <a:rPr lang="en-US" sz="2800" dirty="0" err="1">
                <a:solidFill>
                  <a:schemeClr val="tx1"/>
                </a:solidFill>
              </a:rPr>
              <a:t>mức</a:t>
            </a:r>
            <a:r>
              <a:rPr lang="en-US" sz="2800" dirty="0">
                <a:solidFill>
                  <a:schemeClr val="tx1"/>
                </a:solidFill>
              </a:rPr>
              <a:t> </a:t>
            </a:r>
            <a:r>
              <a:rPr lang="en-US" sz="2800" dirty="0" err="1">
                <a:solidFill>
                  <a:schemeClr val="tx1"/>
                </a:solidFill>
              </a:rPr>
              <a:t>độ</a:t>
            </a:r>
            <a:r>
              <a:rPr lang="en-US" sz="2800" dirty="0">
                <a:solidFill>
                  <a:schemeClr val="tx1"/>
                </a:solidFill>
              </a:rPr>
              <a:t> </a:t>
            </a:r>
            <a:r>
              <a:rPr lang="en-US" sz="2800" dirty="0" err="1">
                <a:solidFill>
                  <a:schemeClr val="tx1"/>
                </a:solidFill>
              </a:rPr>
              <a:t>hoàn</a:t>
            </a:r>
            <a:r>
              <a:rPr lang="en-US" sz="2800" dirty="0">
                <a:solidFill>
                  <a:schemeClr val="tx1"/>
                </a:solidFill>
              </a:rPr>
              <a:t> </a:t>
            </a:r>
            <a:r>
              <a:rPr lang="en-US" sz="2800" dirty="0" err="1">
                <a:solidFill>
                  <a:schemeClr val="tx1"/>
                </a:solidFill>
              </a:rPr>
              <a:t>thành</a:t>
            </a:r>
            <a:r>
              <a:rPr lang="en-US" sz="2800" dirty="0">
                <a:solidFill>
                  <a:schemeClr val="tx1"/>
                </a:solidFill>
              </a:rPr>
              <a:t> </a:t>
            </a:r>
            <a:r>
              <a:rPr lang="en-US" sz="2800" dirty="0" err="1">
                <a:solidFill>
                  <a:schemeClr val="tx1"/>
                </a:solidFill>
              </a:rPr>
              <a:t>nội</a:t>
            </a:r>
            <a:r>
              <a:rPr lang="en-US" sz="2800" dirty="0">
                <a:solidFill>
                  <a:schemeClr val="tx1"/>
                </a:solidFill>
              </a:rPr>
              <a:t> dung </a:t>
            </a:r>
            <a:r>
              <a:rPr lang="en-US" sz="2800" dirty="0" err="1">
                <a:solidFill>
                  <a:schemeClr val="tx1"/>
                </a:solidFill>
              </a:rPr>
              <a:t>hoạt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Xác</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ghi</a:t>
            </a:r>
            <a:r>
              <a:rPr lang="en-US" sz="2800" dirty="0">
                <a:solidFill>
                  <a:schemeClr val="tx1"/>
                </a:solidFill>
              </a:rPr>
              <a:t> </a:t>
            </a:r>
            <a:r>
              <a:rPr lang="en-US" sz="2800" dirty="0" err="1">
                <a:solidFill>
                  <a:schemeClr val="tx1"/>
                </a:solidFill>
              </a:rPr>
              <a:t>được</a:t>
            </a:r>
            <a:r>
              <a:rPr lang="en-US" sz="2800" dirty="0">
                <a:solidFill>
                  <a:schemeClr val="tx1"/>
                </a:solidFill>
              </a:rPr>
              <a:t> </a:t>
            </a:r>
            <a:r>
              <a:rPr lang="en-US" sz="2800" dirty="0" err="1">
                <a:solidFill>
                  <a:schemeClr val="tx1"/>
                </a:solidFill>
              </a:rPr>
              <a:t>thông</a:t>
            </a:r>
            <a:r>
              <a:rPr lang="en-US" sz="2800" dirty="0">
                <a:solidFill>
                  <a:schemeClr val="tx1"/>
                </a:solidFill>
              </a:rPr>
              <a:t> tin, </a:t>
            </a:r>
            <a:r>
              <a:rPr lang="en-US" sz="2800" dirty="0" err="1">
                <a:solidFill>
                  <a:schemeClr val="tx1"/>
                </a:solidFill>
              </a:rPr>
              <a:t>dữ</a:t>
            </a:r>
            <a:r>
              <a:rPr lang="en-US" sz="2800" dirty="0">
                <a:solidFill>
                  <a:schemeClr val="tx1"/>
                </a:solidFill>
              </a:rPr>
              <a:t> </a:t>
            </a:r>
            <a:r>
              <a:rPr lang="en-US" sz="2800" dirty="0" err="1">
                <a:solidFill>
                  <a:schemeClr val="tx1"/>
                </a:solidFill>
              </a:rPr>
              <a:t>liệu</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thích</a:t>
            </a:r>
            <a:r>
              <a:rPr lang="en-US" sz="2800" dirty="0">
                <a:solidFill>
                  <a:schemeClr val="tx1"/>
                </a:solidFill>
              </a:rPr>
              <a:t>, </a:t>
            </a:r>
            <a:r>
              <a:rPr lang="en-US" sz="2800" dirty="0" err="1">
                <a:solidFill>
                  <a:schemeClr val="tx1"/>
                </a:solidFill>
              </a:rPr>
              <a:t>kiến</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mới</a:t>
            </a:r>
            <a:r>
              <a:rPr lang="en-US" sz="2800" dirty="0">
                <a:solidFill>
                  <a:schemeClr val="tx1"/>
                </a:solidFill>
              </a:rPr>
              <a:t>, </a:t>
            </a:r>
            <a:r>
              <a:rPr lang="en-US" sz="2800" dirty="0" err="1">
                <a:solidFill>
                  <a:schemeClr val="tx1"/>
                </a:solidFill>
              </a:rPr>
              <a:t>nếu</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pháp</a:t>
            </a:r>
            <a:r>
              <a:rPr lang="en-US" sz="2800" dirty="0">
                <a:solidFill>
                  <a:schemeClr val="tx1"/>
                </a:solidFill>
              </a:rPr>
              <a:t>/</a:t>
            </a:r>
            <a:r>
              <a:rPr lang="en-US" sz="2800" dirty="0" err="1">
                <a:solidFill>
                  <a:schemeClr val="tx1"/>
                </a:solidFill>
              </a:rPr>
              <a:t>thiết</a:t>
            </a:r>
            <a:r>
              <a:rPr lang="en-US" sz="2800" dirty="0">
                <a:solidFill>
                  <a:schemeClr val="tx1"/>
                </a:solidFill>
              </a:rPr>
              <a:t> </a:t>
            </a:r>
            <a:r>
              <a:rPr lang="en-US" sz="2800" dirty="0" err="1">
                <a:solidFill>
                  <a:schemeClr val="tx1"/>
                </a:solidFill>
              </a:rPr>
              <a:t>kế</a:t>
            </a:r>
            <a:r>
              <a:rPr lang="en-US" sz="2800" dirty="0">
                <a:solidFill>
                  <a:schemeClr val="tx1"/>
                </a:solidFill>
              </a:rPr>
              <a:t>).</a:t>
            </a:r>
          </a:p>
          <a:p>
            <a:r>
              <a:rPr lang="en-US" sz="2800" dirty="0" err="1">
                <a:solidFill>
                  <a:srgbClr val="0000FF"/>
                </a:solidFill>
              </a:rPr>
              <a:t>Cách</a:t>
            </a:r>
            <a:r>
              <a:rPr lang="en-US" sz="2800" dirty="0">
                <a:solidFill>
                  <a:srgbClr val="0000FF"/>
                </a:solidFill>
              </a:rPr>
              <a:t> </a:t>
            </a:r>
            <a:r>
              <a:rPr lang="en-US" sz="2800" dirty="0" err="1">
                <a:solidFill>
                  <a:srgbClr val="0000FF"/>
                </a:solidFill>
              </a:rPr>
              <a:t>thức</a:t>
            </a:r>
            <a:r>
              <a:rPr lang="en-US" sz="2800" dirty="0">
                <a:solidFill>
                  <a:srgbClr val="0000FF"/>
                </a:solidFill>
              </a:rPr>
              <a:t> </a:t>
            </a:r>
            <a:r>
              <a:rPr lang="en-US" sz="2800" dirty="0" err="1">
                <a:solidFill>
                  <a:srgbClr val="0000FF"/>
                </a:solidFill>
              </a:rPr>
              <a:t>tổ</a:t>
            </a:r>
            <a:r>
              <a:rPr lang="en-US" sz="2800" dirty="0">
                <a:solidFill>
                  <a:srgbClr val="0000FF"/>
                </a:solidFill>
              </a:rPr>
              <a:t> </a:t>
            </a:r>
            <a:r>
              <a:rPr lang="en-US" sz="2800" dirty="0" err="1">
                <a:solidFill>
                  <a:srgbClr val="0000FF"/>
                </a:solidFill>
              </a:rPr>
              <a:t>chức</a:t>
            </a:r>
            <a:r>
              <a:rPr lang="en-US" sz="2800" dirty="0">
                <a:solidFill>
                  <a:srgbClr val="0000FF"/>
                </a:solidFill>
              </a:rPr>
              <a:t> </a:t>
            </a:r>
            <a:r>
              <a:rPr lang="en-US" sz="2800" dirty="0" err="1">
                <a:solidFill>
                  <a:srgbClr val="0000FF"/>
                </a:solidFill>
              </a:rPr>
              <a:t>hoạt</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viên</a:t>
            </a:r>
            <a:r>
              <a:rPr lang="en-US" sz="2800" dirty="0">
                <a:solidFill>
                  <a:schemeClr val="tx1"/>
                </a:solidFill>
              </a:rPr>
              <a:t> </a:t>
            </a:r>
            <a:r>
              <a:rPr lang="en-US" sz="2800" dirty="0" err="1">
                <a:solidFill>
                  <a:schemeClr val="tx1"/>
                </a:solidFill>
              </a:rPr>
              <a:t>giao</a:t>
            </a:r>
            <a:r>
              <a:rPr lang="en-US" sz="2800" dirty="0">
                <a:solidFill>
                  <a:schemeClr val="tx1"/>
                </a:solidFill>
              </a:rPr>
              <a:t> </a:t>
            </a:r>
            <a:r>
              <a:rPr lang="en-US" sz="2800" dirty="0" err="1">
                <a:solidFill>
                  <a:schemeClr val="tx1"/>
                </a:solidFill>
              </a:rPr>
              <a:t>nhiệm</a:t>
            </a:r>
            <a:r>
              <a:rPr lang="en-US" sz="2800" dirty="0">
                <a:solidFill>
                  <a:schemeClr val="tx1"/>
                </a:solidFill>
              </a:rPr>
              <a:t> </a:t>
            </a:r>
            <a:r>
              <a:rPr lang="en-US" sz="2800" dirty="0" err="1">
                <a:solidFill>
                  <a:schemeClr val="tx1"/>
                </a:solidFill>
              </a:rPr>
              <a:t>vụ</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rõ</a:t>
            </a:r>
            <a:r>
              <a:rPr lang="en-US" sz="2800" dirty="0">
                <a:solidFill>
                  <a:schemeClr val="tx1"/>
                </a:solidFill>
              </a:rPr>
              <a:t> </a:t>
            </a:r>
            <a:r>
              <a:rPr lang="en-US" sz="2800" dirty="0" err="1">
                <a:solidFill>
                  <a:schemeClr val="tx1"/>
                </a:solidFill>
              </a:rPr>
              <a:t>yêu</a:t>
            </a:r>
            <a:r>
              <a:rPr lang="en-US" sz="2800" dirty="0">
                <a:solidFill>
                  <a:schemeClr val="tx1"/>
                </a:solidFill>
              </a:rPr>
              <a:t> </a:t>
            </a:r>
            <a:r>
              <a:rPr lang="en-US" sz="2800" dirty="0" err="1">
                <a:solidFill>
                  <a:schemeClr val="tx1"/>
                </a:solidFill>
              </a:rPr>
              <a:t>cầu</a:t>
            </a:r>
            <a:r>
              <a:rPr lang="en-US" sz="2800" dirty="0">
                <a:solidFill>
                  <a:schemeClr val="tx1"/>
                </a:solidFill>
              </a:rPr>
              <a:t> </a:t>
            </a:r>
            <a:r>
              <a:rPr lang="en-US" sz="2800" dirty="0" err="1">
                <a:solidFill>
                  <a:schemeClr val="tx1"/>
                </a:solidFill>
              </a:rPr>
              <a:t>đọc</a:t>
            </a:r>
            <a:r>
              <a:rPr lang="en-US" sz="2800" dirty="0">
                <a:solidFill>
                  <a:schemeClr val="tx1"/>
                </a:solidFill>
              </a:rPr>
              <a:t>/</a:t>
            </a:r>
            <a:r>
              <a:rPr lang="en-US" sz="2800" dirty="0" err="1">
                <a:solidFill>
                  <a:schemeClr val="tx1"/>
                </a:solidFill>
              </a:rPr>
              <a:t>nghe</a:t>
            </a:r>
            <a:r>
              <a:rPr lang="en-US" sz="2800" dirty="0">
                <a:solidFill>
                  <a:schemeClr val="tx1"/>
                </a:solidFill>
              </a:rPr>
              <a:t>/</a:t>
            </a:r>
            <a:r>
              <a:rPr lang="en-US" sz="2800" dirty="0" err="1">
                <a:solidFill>
                  <a:schemeClr val="tx1"/>
                </a:solidFill>
              </a:rPr>
              <a:t>nhìn</a:t>
            </a:r>
            <a:r>
              <a:rPr lang="en-US" sz="2800" dirty="0">
                <a:solidFill>
                  <a:schemeClr val="tx1"/>
                </a:solidFill>
              </a:rPr>
              <a:t>/</a:t>
            </a:r>
            <a:r>
              <a:rPr lang="en-US" sz="2800" dirty="0" err="1">
                <a:solidFill>
                  <a:schemeClr val="tx1"/>
                </a:solidFill>
              </a:rPr>
              <a:t>làm</a:t>
            </a:r>
            <a:r>
              <a:rPr lang="en-US" sz="2800" dirty="0">
                <a:solidFill>
                  <a:schemeClr val="tx1"/>
                </a:solidFill>
              </a:rPr>
              <a:t> </a:t>
            </a:r>
            <a:r>
              <a:rPr lang="en-US" sz="2800" dirty="0" err="1">
                <a:solidFill>
                  <a:schemeClr val="tx1"/>
                </a:solidFill>
              </a:rPr>
              <a:t>để</a:t>
            </a:r>
            <a:r>
              <a:rPr lang="en-US" sz="2800" dirty="0">
                <a:solidFill>
                  <a:schemeClr val="tx1"/>
                </a:solidFill>
              </a:rPr>
              <a:t> </a:t>
            </a:r>
            <a:r>
              <a:rPr lang="en-US" sz="2800" dirty="0" err="1">
                <a:solidFill>
                  <a:schemeClr val="tx1"/>
                </a:solidFill>
              </a:rPr>
              <a:t>xác</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ghi</a:t>
            </a:r>
            <a:r>
              <a:rPr lang="en-US" sz="2800" dirty="0">
                <a:solidFill>
                  <a:schemeClr val="tx1"/>
                </a:solidFill>
              </a:rPr>
              <a:t> </a:t>
            </a:r>
            <a:r>
              <a:rPr lang="en-US" sz="2800" dirty="0" err="1">
                <a:solidFill>
                  <a:schemeClr val="tx1"/>
                </a:solidFill>
              </a:rPr>
              <a:t>được</a:t>
            </a:r>
            <a:r>
              <a:rPr lang="en-US" sz="2800" dirty="0">
                <a:solidFill>
                  <a:schemeClr val="tx1"/>
                </a:solidFill>
              </a:rPr>
              <a:t> </a:t>
            </a:r>
            <a:r>
              <a:rPr lang="en-US" sz="2800" dirty="0" err="1">
                <a:solidFill>
                  <a:schemeClr val="tx1"/>
                </a:solidFill>
              </a:rPr>
              <a:t>thông</a:t>
            </a:r>
            <a:r>
              <a:rPr lang="en-US" sz="2800" dirty="0">
                <a:solidFill>
                  <a:schemeClr val="tx1"/>
                </a:solidFill>
              </a:rPr>
              <a:t> tin, </a:t>
            </a:r>
            <a:r>
              <a:rPr lang="en-US" sz="2800" dirty="0" err="1">
                <a:solidFill>
                  <a:schemeClr val="tx1"/>
                </a:solidFill>
              </a:rPr>
              <a:t>dữ</a:t>
            </a:r>
            <a:r>
              <a:rPr lang="en-US" sz="2800" dirty="0">
                <a:solidFill>
                  <a:schemeClr val="tx1"/>
                </a:solidFill>
              </a:rPr>
              <a:t> </a:t>
            </a:r>
            <a:r>
              <a:rPr lang="en-US" sz="2800" dirty="0" err="1">
                <a:solidFill>
                  <a:schemeClr val="tx1"/>
                </a:solidFill>
              </a:rPr>
              <a:t>liệu</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thích</a:t>
            </a:r>
            <a:r>
              <a:rPr lang="en-US" sz="2800" dirty="0">
                <a:solidFill>
                  <a:schemeClr val="tx1"/>
                </a:solidFill>
              </a:rPr>
              <a:t>, </a:t>
            </a:r>
            <a:r>
              <a:rPr lang="en-US" sz="2800" dirty="0" err="1">
                <a:solidFill>
                  <a:schemeClr val="tx1"/>
                </a:solidFill>
              </a:rPr>
              <a:t>kiến</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mới</a:t>
            </a:r>
            <a:r>
              <a:rPr lang="en-US" sz="2800" dirty="0">
                <a:solidFill>
                  <a:schemeClr val="tx1"/>
                </a:solidFill>
              </a:rPr>
              <a:t>); </a:t>
            </a:r>
            <a:r>
              <a:rPr lang="en-US" sz="2800" dirty="0" err="1">
                <a:solidFill>
                  <a:schemeClr val="tx1"/>
                </a:solidFill>
              </a:rPr>
              <a:t>Học</a:t>
            </a:r>
            <a:r>
              <a:rPr lang="en-US" sz="2800" dirty="0">
                <a:solidFill>
                  <a:schemeClr val="tx1"/>
                </a:solidFill>
              </a:rPr>
              <a:t> </a:t>
            </a:r>
            <a:r>
              <a:rPr lang="en-US" sz="2800" dirty="0" err="1">
                <a:solidFill>
                  <a:schemeClr val="tx1"/>
                </a:solidFill>
              </a:rPr>
              <a:t>sinh</a:t>
            </a:r>
            <a:r>
              <a:rPr lang="en-US" sz="2800" dirty="0">
                <a:solidFill>
                  <a:schemeClr val="tx1"/>
                </a:solidFill>
              </a:rPr>
              <a:t> </a:t>
            </a:r>
            <a:r>
              <a:rPr lang="en-US" sz="2800" dirty="0" err="1">
                <a:solidFill>
                  <a:schemeClr val="tx1"/>
                </a:solidFill>
              </a:rPr>
              <a:t>nghiên</a:t>
            </a:r>
            <a:r>
              <a:rPr lang="en-US" sz="2800" dirty="0">
                <a:solidFill>
                  <a:schemeClr val="tx1"/>
                </a:solidFill>
              </a:rPr>
              <a:t> </a:t>
            </a:r>
            <a:r>
              <a:rPr lang="en-US" sz="2800" dirty="0" err="1">
                <a:solidFill>
                  <a:schemeClr val="tx1"/>
                </a:solidFill>
              </a:rPr>
              <a:t>cứu</a:t>
            </a:r>
            <a:r>
              <a:rPr lang="en-US" sz="2800" dirty="0">
                <a:solidFill>
                  <a:schemeClr val="tx1"/>
                </a:solidFill>
              </a:rPr>
              <a:t> </a:t>
            </a:r>
            <a:r>
              <a:rPr lang="en-US" sz="2800" dirty="0" err="1">
                <a:solidFill>
                  <a:schemeClr val="tx1"/>
                </a:solidFill>
              </a:rPr>
              <a:t>sách</a:t>
            </a:r>
            <a:r>
              <a:rPr lang="en-US" sz="2800" dirty="0">
                <a:solidFill>
                  <a:schemeClr val="tx1"/>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khoa</a:t>
            </a:r>
            <a:r>
              <a:rPr lang="en-US" sz="2800" dirty="0">
                <a:solidFill>
                  <a:schemeClr val="tx1"/>
                </a:solidFill>
              </a:rPr>
              <a:t>, </a:t>
            </a:r>
            <a:r>
              <a:rPr lang="en-US" sz="2800" dirty="0" err="1">
                <a:solidFill>
                  <a:schemeClr val="tx1"/>
                </a:solidFill>
              </a:rPr>
              <a:t>tài</a:t>
            </a:r>
            <a:r>
              <a:rPr lang="en-US" sz="2800" dirty="0">
                <a:solidFill>
                  <a:schemeClr val="tx1"/>
                </a:solidFill>
              </a:rPr>
              <a:t> </a:t>
            </a:r>
            <a:r>
              <a:rPr lang="en-US" sz="2800" dirty="0" err="1">
                <a:solidFill>
                  <a:schemeClr val="tx1"/>
                </a:solidFill>
              </a:rPr>
              <a:t>liệu</a:t>
            </a:r>
            <a:r>
              <a:rPr lang="en-US" sz="2800" dirty="0">
                <a:solidFill>
                  <a:schemeClr val="tx1"/>
                </a:solidFill>
              </a:rPr>
              <a:t>, </a:t>
            </a:r>
            <a:r>
              <a:rPr lang="en-US" sz="2800" dirty="0" err="1">
                <a:solidFill>
                  <a:schemeClr val="tx1"/>
                </a:solidFill>
              </a:rPr>
              <a:t>làm</a:t>
            </a:r>
            <a:r>
              <a:rPr lang="en-US" sz="2800" dirty="0">
                <a:solidFill>
                  <a:schemeClr val="tx1"/>
                </a:solidFill>
              </a:rPr>
              <a:t> </a:t>
            </a:r>
            <a:r>
              <a:rPr lang="en-US" sz="2800" dirty="0" err="1">
                <a:solidFill>
                  <a:schemeClr val="tx1"/>
                </a:solidFill>
              </a:rPr>
              <a:t>thí</a:t>
            </a:r>
            <a:r>
              <a:rPr lang="en-US" sz="2800" dirty="0">
                <a:solidFill>
                  <a:schemeClr val="tx1"/>
                </a:solidFill>
              </a:rPr>
              <a:t> </a:t>
            </a:r>
            <a:r>
              <a:rPr lang="en-US" sz="2800" dirty="0" err="1">
                <a:solidFill>
                  <a:schemeClr val="tx1"/>
                </a:solidFill>
              </a:rPr>
              <a:t>nghiệm</a:t>
            </a:r>
            <a:r>
              <a:rPr lang="en-US" sz="2800" dirty="0">
                <a:solidFill>
                  <a:schemeClr val="tx1"/>
                </a:solidFill>
              </a:rPr>
              <a:t> (</a:t>
            </a:r>
            <a:r>
              <a:rPr lang="en-US" sz="2800" dirty="0" err="1">
                <a:solidFill>
                  <a:schemeClr val="tx1"/>
                </a:solidFill>
              </a:rPr>
              <a:t>cá</a:t>
            </a:r>
            <a:r>
              <a:rPr lang="en-US" sz="2800" dirty="0">
                <a:solidFill>
                  <a:schemeClr val="tx1"/>
                </a:solidFill>
              </a:rPr>
              <a:t> </a:t>
            </a:r>
            <a:r>
              <a:rPr lang="en-US" sz="2800" dirty="0" err="1">
                <a:solidFill>
                  <a:schemeClr val="tx1"/>
                </a:solidFill>
              </a:rPr>
              <a:t>nhân</a:t>
            </a:r>
            <a:r>
              <a:rPr lang="en-US" sz="2800" dirty="0">
                <a:solidFill>
                  <a:schemeClr val="tx1"/>
                </a:solidFill>
              </a:rPr>
              <a:t>, </a:t>
            </a:r>
            <a:r>
              <a:rPr lang="en-US" sz="2800" dirty="0" err="1">
                <a:solidFill>
                  <a:schemeClr val="tx1"/>
                </a:solidFill>
              </a:rPr>
              <a:t>nhóm</a:t>
            </a:r>
            <a:r>
              <a:rPr lang="en-US" sz="2800" dirty="0">
                <a:solidFill>
                  <a:schemeClr val="tx1"/>
                </a:solidFill>
              </a:rPr>
              <a:t>); </a:t>
            </a:r>
            <a:r>
              <a:rPr lang="en-US" sz="2800" dirty="0" err="1">
                <a:solidFill>
                  <a:schemeClr val="tx1"/>
                </a:solidFill>
              </a:rPr>
              <a:t>Báo</a:t>
            </a:r>
            <a:r>
              <a:rPr lang="en-US" sz="2800" dirty="0">
                <a:solidFill>
                  <a:schemeClr val="tx1"/>
                </a:solidFill>
              </a:rPr>
              <a:t> </a:t>
            </a:r>
            <a:r>
              <a:rPr lang="en-US" sz="2800" dirty="0" err="1">
                <a:solidFill>
                  <a:schemeClr val="tx1"/>
                </a:solidFill>
              </a:rPr>
              <a:t>cáo</a:t>
            </a:r>
            <a:r>
              <a:rPr lang="en-US" sz="2800" dirty="0">
                <a:solidFill>
                  <a:schemeClr val="tx1"/>
                </a:solidFill>
              </a:rPr>
              <a:t>, </a:t>
            </a:r>
            <a:r>
              <a:rPr lang="en-US" sz="2800" dirty="0" err="1">
                <a:solidFill>
                  <a:schemeClr val="tx1"/>
                </a:solidFill>
              </a:rPr>
              <a:t>thảo</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Giáo</a:t>
            </a:r>
            <a:r>
              <a:rPr lang="en-US" sz="2800" dirty="0">
                <a:solidFill>
                  <a:schemeClr val="tx1"/>
                </a:solidFill>
              </a:rPr>
              <a:t> </a:t>
            </a:r>
            <a:r>
              <a:rPr lang="en-US" sz="2800" dirty="0" err="1">
                <a:solidFill>
                  <a:schemeClr val="tx1"/>
                </a:solidFill>
              </a:rPr>
              <a:t>viên</a:t>
            </a:r>
            <a:r>
              <a:rPr lang="en-US" sz="2800" dirty="0">
                <a:solidFill>
                  <a:schemeClr val="tx1"/>
                </a:solidFill>
              </a:rPr>
              <a:t> </a:t>
            </a:r>
            <a:r>
              <a:rPr lang="en-US" sz="2800" dirty="0" err="1">
                <a:solidFill>
                  <a:schemeClr val="tx1"/>
                </a:solidFill>
              </a:rPr>
              <a:t>điều</a:t>
            </a:r>
            <a:r>
              <a:rPr lang="en-US" sz="2800" dirty="0">
                <a:solidFill>
                  <a:schemeClr val="tx1"/>
                </a:solidFill>
              </a:rPr>
              <a:t> </a:t>
            </a:r>
            <a:r>
              <a:rPr lang="en-US" sz="2800" dirty="0" err="1">
                <a:solidFill>
                  <a:schemeClr val="tx1"/>
                </a:solidFill>
              </a:rPr>
              <a:t>hành</a:t>
            </a:r>
            <a:r>
              <a:rPr lang="en-US" sz="2800" dirty="0">
                <a:solidFill>
                  <a:schemeClr val="tx1"/>
                </a:solidFill>
              </a:rPr>
              <a:t>, “</a:t>
            </a:r>
            <a:r>
              <a:rPr lang="en-US" sz="2800" dirty="0" err="1">
                <a:solidFill>
                  <a:schemeClr val="tx1"/>
                </a:solidFill>
              </a:rPr>
              <a:t>chốt</a:t>
            </a:r>
            <a:r>
              <a:rPr lang="en-US" sz="2800" dirty="0">
                <a:solidFill>
                  <a:schemeClr val="tx1"/>
                </a:solidFill>
              </a:rPr>
              <a:t>” </a:t>
            </a:r>
            <a:r>
              <a:rPr lang="en-US" sz="2800" dirty="0" err="1">
                <a:solidFill>
                  <a:schemeClr val="tx1"/>
                </a:solidFill>
              </a:rPr>
              <a:t>kiến</a:t>
            </a:r>
            <a:r>
              <a:rPr lang="en-US" sz="2800" dirty="0">
                <a:solidFill>
                  <a:schemeClr val="tx1"/>
                </a:solidFill>
              </a:rPr>
              <a:t> </a:t>
            </a:r>
            <a:r>
              <a:rPr lang="en-US" sz="2800" dirty="0" err="1">
                <a:solidFill>
                  <a:schemeClr val="tx1"/>
                </a:solidFill>
              </a:rPr>
              <a:t>thức</a:t>
            </a:r>
            <a:r>
              <a:rPr lang="en-US" sz="2800" dirty="0">
                <a:solidFill>
                  <a:schemeClr val="tx1"/>
                </a:solidFill>
              </a:rPr>
              <a:t> </a:t>
            </a:r>
            <a:r>
              <a:rPr lang="en-US" sz="2800" dirty="0" err="1">
                <a:solidFill>
                  <a:schemeClr val="tx1"/>
                </a:solidFill>
              </a:rPr>
              <a:t>mới</a:t>
            </a:r>
            <a:r>
              <a:rPr lang="en-US" sz="2800" dirty="0">
                <a:solidFill>
                  <a:schemeClr val="tx1"/>
                </a:solidFill>
              </a:rPr>
              <a:t> + </a:t>
            </a:r>
            <a:r>
              <a:rPr lang="en-US" sz="2800" dirty="0" err="1">
                <a:solidFill>
                  <a:schemeClr val="tx1"/>
                </a:solidFill>
              </a:rPr>
              <a:t>hỗ</a:t>
            </a:r>
            <a:r>
              <a:rPr lang="en-US" sz="2800" dirty="0">
                <a:solidFill>
                  <a:schemeClr val="tx1"/>
                </a:solidFill>
              </a:rPr>
              <a:t> </a:t>
            </a:r>
            <a:r>
              <a:rPr lang="en-US" sz="2800" dirty="0" err="1">
                <a:solidFill>
                  <a:schemeClr val="tx1"/>
                </a:solidFill>
              </a:rPr>
              <a:t>trợ</a:t>
            </a:r>
            <a:r>
              <a:rPr lang="en-US" sz="2800" dirty="0">
                <a:solidFill>
                  <a:schemeClr val="tx1"/>
                </a:solidFill>
              </a:rPr>
              <a:t> HS </a:t>
            </a:r>
            <a:r>
              <a:rPr lang="en-US" sz="2800" dirty="0" err="1">
                <a:solidFill>
                  <a:schemeClr val="tx1"/>
                </a:solidFill>
              </a:rPr>
              <a:t>đề</a:t>
            </a:r>
            <a:r>
              <a:rPr lang="en-US" sz="2800" dirty="0">
                <a:solidFill>
                  <a:schemeClr val="tx1"/>
                </a:solidFill>
              </a:rPr>
              <a:t> </a:t>
            </a:r>
            <a:r>
              <a:rPr lang="en-US" sz="2800" dirty="0" err="1">
                <a:solidFill>
                  <a:schemeClr val="tx1"/>
                </a:solidFill>
              </a:rPr>
              <a:t>xuất</a:t>
            </a:r>
            <a:r>
              <a:rPr lang="en-US" sz="2800" dirty="0">
                <a:solidFill>
                  <a:schemeClr val="tx1"/>
                </a:solidFill>
              </a:rPr>
              <a:t> </a:t>
            </a:r>
            <a:r>
              <a:rPr lang="en-US" sz="2800" dirty="0" err="1">
                <a:solidFill>
                  <a:schemeClr val="tx1"/>
                </a:solidFill>
              </a:rPr>
              <a:t>giải</a:t>
            </a:r>
            <a:r>
              <a:rPr lang="en-US" sz="2800" dirty="0">
                <a:solidFill>
                  <a:schemeClr val="tx1"/>
                </a:solidFill>
              </a:rPr>
              <a:t> </a:t>
            </a:r>
            <a:r>
              <a:rPr lang="en-US" sz="2800" dirty="0" err="1">
                <a:solidFill>
                  <a:schemeClr val="tx1"/>
                </a:solidFill>
              </a:rPr>
              <a:t>pháp</a:t>
            </a:r>
            <a:r>
              <a:rPr lang="en-US" sz="2800" dirty="0">
                <a:solidFill>
                  <a:schemeClr val="tx1"/>
                </a:solidFill>
              </a:rPr>
              <a:t>/</a:t>
            </a:r>
            <a:r>
              <a:rPr lang="en-US" sz="2800" dirty="0" err="1">
                <a:solidFill>
                  <a:schemeClr val="tx1"/>
                </a:solidFill>
              </a:rPr>
              <a:t>thiết</a:t>
            </a:r>
            <a:r>
              <a:rPr lang="en-US" sz="2800" dirty="0">
                <a:solidFill>
                  <a:schemeClr val="tx1"/>
                </a:solidFill>
              </a:rPr>
              <a:t> </a:t>
            </a:r>
            <a:r>
              <a:rPr lang="en-US" sz="2800" dirty="0" err="1">
                <a:solidFill>
                  <a:schemeClr val="tx1"/>
                </a:solidFill>
              </a:rPr>
              <a:t>kế</a:t>
            </a:r>
            <a:r>
              <a:rPr lang="en-US" sz="2800" dirty="0">
                <a:solidFill>
                  <a:schemeClr val="tx1"/>
                </a:solidFill>
              </a:rPr>
              <a:t> </a:t>
            </a:r>
            <a:r>
              <a:rPr lang="en-US" sz="2800" dirty="0" err="1">
                <a:solidFill>
                  <a:schemeClr val="tx1"/>
                </a:solidFill>
              </a:rPr>
              <a:t>mẫu</a:t>
            </a:r>
            <a:r>
              <a:rPr lang="en-US" sz="2800" dirty="0">
                <a:solidFill>
                  <a:schemeClr val="tx1"/>
                </a:solidFill>
              </a:rPr>
              <a:t> </a:t>
            </a:r>
            <a:r>
              <a:rPr lang="en-US" sz="2800" dirty="0" err="1">
                <a:solidFill>
                  <a:schemeClr val="tx1"/>
                </a:solidFill>
              </a:rPr>
              <a:t>thử</a:t>
            </a:r>
            <a:r>
              <a:rPr lang="en-US" sz="2800" dirty="0">
                <a:solidFill>
                  <a:schemeClr val="tx1"/>
                </a:solidFill>
              </a:rPr>
              <a:t> </a:t>
            </a:r>
            <a:r>
              <a:rPr lang="en-US" sz="2800" dirty="0" err="1">
                <a:solidFill>
                  <a:schemeClr val="tx1"/>
                </a:solidFill>
              </a:rPr>
              <a:t>nghiệm</a:t>
            </a:r>
            <a:r>
              <a:rPr lang="en-US" sz="2800" dirty="0">
                <a:solidFill>
                  <a:schemeClr val="tx1"/>
                </a:solidFill>
              </a:rPr>
              <a:t>.</a:t>
            </a:r>
          </a:p>
        </p:txBody>
      </p:sp>
    </p:spTree>
    <p:extLst>
      <p:ext uri="{BB962C8B-B14F-4D97-AF65-F5344CB8AC3E}">
        <p14:creationId xmlns:p14="http://schemas.microsoft.com/office/powerpoint/2010/main" val="320484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1584</TotalTime>
  <Words>2315</Words>
  <Application>Microsoft Office PowerPoint</Application>
  <PresentationFormat>Widescreen</PresentationFormat>
  <Paragraphs>177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Times New Roman</vt:lpstr>
      <vt:lpstr>Wingdings 3</vt:lpstr>
      <vt:lpstr>Wisp</vt:lpstr>
      <vt:lpstr>  MỘT SỐ VẤN ĐỀ CHUNG VỀ GIÁO DỤC STEM TRONG GIÁO DỤC PHỔ THÔNG</vt:lpstr>
      <vt:lpstr>Thực hiện chương trình GDPT hiện hành theo định hướng phát triển năng lực học sinh (CV 4612)</vt:lpstr>
      <vt:lpstr>Phẩm chất chủ yếu cần phát triển cho học sinh</vt:lpstr>
      <vt:lpstr>Năng lực cốt lõi cần phát triển cho học sinh</vt:lpstr>
      <vt:lpstr>CHU TRÌNH STEM</vt:lpstr>
      <vt:lpstr>QUY TRÌNH KĨ THUẬT</vt:lpstr>
      <vt:lpstr>TIẾN TRÌNH BÀI HỌC</vt:lpstr>
      <vt:lpstr>HĐ1: Xác định vấn đề/nhu cầu</vt:lpstr>
      <vt:lpstr>HĐ2: Học kiến thức mới + đề xuất giải pháp/thiết kế</vt:lpstr>
      <vt:lpstr>HĐ3: Trình bày, giải thích, lựa chọn giải pháp</vt:lpstr>
      <vt:lpstr>HĐ4: Chế tạo và thử nghiệm</vt:lpstr>
      <vt:lpstr>HĐ5: Trình bày sản phẩm và đánh giá</vt:lpstr>
      <vt:lpstr>TIÊU CHÍ ĐÁNH GIÁ BÀI HỌC</vt:lpstr>
      <vt:lpstr>TIÊU CHÍ ĐÁNH GIÁ BÀI HỌC</vt:lpstr>
      <vt:lpstr>TIÊU CHÍ ĐÁNH GIÁ BÀI HỌC</vt:lpstr>
      <vt:lpstr>Xây dựng kế hoạch giáo dục nhà trường</vt:lpstr>
      <vt:lpstr>PowerPoint Presentation</vt:lpstr>
      <vt:lpstr>Sinh hoạt tổ/nhóm chuyên môn về đổi mới PPDH</vt:lpstr>
      <vt:lpstr>Dự giờ, quan sát hoạt động học của học sinh</vt:lpstr>
      <vt:lpstr>Phân tích hoạt động học của học sinh</vt:lpstr>
      <vt:lpstr>Ví dụ về sản phẩm học tập</vt:lpstr>
      <vt:lpstr>TRÂN TRỌNG CẢM ƠN nxthanh@moet.gov.vn 0913563341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CHUYÊN MÔN DỰA TRÊN PHÂN TÍCH HOẠT ĐỘNG HỌC CỦA HỌC SINH</dc:title>
  <dc:creator>Nguyen Xuan Thanh</dc:creator>
  <cp:lastModifiedBy>Tieu Phuoc Thua</cp:lastModifiedBy>
  <cp:revision>125</cp:revision>
  <dcterms:created xsi:type="dcterms:W3CDTF">2016-04-02T01:18:48Z</dcterms:created>
  <dcterms:modified xsi:type="dcterms:W3CDTF">2019-11-05T01:36:32Z</dcterms:modified>
</cp:coreProperties>
</file>