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Lst>
  <p:notesMasterIdLst>
    <p:notesMasterId r:id="rId34"/>
  </p:notesMasterIdLst>
  <p:sldIdLst>
    <p:sldId id="341" r:id="rId3"/>
    <p:sldId id="256" r:id="rId4"/>
    <p:sldId id="257" r:id="rId5"/>
    <p:sldId id="258" r:id="rId6"/>
    <p:sldId id="351" r:id="rId7"/>
    <p:sldId id="337" r:id="rId8"/>
    <p:sldId id="281" r:id="rId9"/>
    <p:sldId id="263" r:id="rId10"/>
    <p:sldId id="384" r:id="rId11"/>
    <p:sldId id="385" r:id="rId12"/>
    <p:sldId id="386" r:id="rId13"/>
    <p:sldId id="313" r:id="rId14"/>
    <p:sldId id="397" r:id="rId15"/>
    <p:sldId id="387" r:id="rId16"/>
    <p:sldId id="398" r:id="rId17"/>
    <p:sldId id="314" r:id="rId18"/>
    <p:sldId id="259" r:id="rId19"/>
    <p:sldId id="349" r:id="rId20"/>
    <p:sldId id="399" r:id="rId21"/>
    <p:sldId id="400" r:id="rId22"/>
    <p:sldId id="401" r:id="rId23"/>
    <p:sldId id="402" r:id="rId24"/>
    <p:sldId id="403" r:id="rId25"/>
    <p:sldId id="404" r:id="rId26"/>
    <p:sldId id="260" r:id="rId27"/>
    <p:sldId id="309" r:id="rId28"/>
    <p:sldId id="405" r:id="rId29"/>
    <p:sldId id="407" r:id="rId30"/>
    <p:sldId id="408" r:id="rId31"/>
    <p:sldId id="271" r:id="rId32"/>
    <p:sldId id="279"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6B4"/>
    <a:srgbClr val="EA1460"/>
    <a:srgbClr val="C5E3B3"/>
    <a:srgbClr val="8CBD84"/>
    <a:srgbClr val="EEBD2B"/>
    <a:srgbClr val="ABA444"/>
    <a:srgbClr val="ECD00E"/>
    <a:srgbClr val="78754E"/>
    <a:srgbClr val="EFED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5CEFB-22A2-4DD8-A9B9-0DCC5DBE7950}" v="710" dt="2021-10-12T13:34:06.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120" y="3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u Thu Ha" userId="e1169fa4e74ca433" providerId="LiveId" clId="{AAB5CEFB-22A2-4DD8-A9B9-0DCC5DBE7950}"/>
    <pc:docChg chg="undo custSel addSld delSld modSld sldOrd delMainMaster">
      <pc:chgData name="Luu Thu Ha" userId="e1169fa4e74ca433" providerId="LiveId" clId="{AAB5CEFB-22A2-4DD8-A9B9-0DCC5DBE7950}" dt="2021-10-12T13:34:06.343" v="3016"/>
      <pc:docMkLst>
        <pc:docMk/>
      </pc:docMkLst>
      <pc:sldChg chg="delSp modSp mod delAnim">
        <pc:chgData name="Luu Thu Ha" userId="e1169fa4e74ca433" providerId="LiveId" clId="{AAB5CEFB-22A2-4DD8-A9B9-0DCC5DBE7950}" dt="2021-10-12T09:04:48.240" v="501" actId="1076"/>
        <pc:sldMkLst>
          <pc:docMk/>
          <pc:sldMk cId="0" sldId="256"/>
        </pc:sldMkLst>
        <pc:spChg chg="mod">
          <ac:chgData name="Luu Thu Ha" userId="e1169fa4e74ca433" providerId="LiveId" clId="{AAB5CEFB-22A2-4DD8-A9B9-0DCC5DBE7950}" dt="2021-10-12T09:01:38.237" v="370" actId="1076"/>
          <ac:spMkLst>
            <pc:docMk/>
            <pc:sldMk cId="0" sldId="256"/>
            <ac:spMk id="6" creationId="{00000000-0000-0000-0000-000000000000}"/>
          </ac:spMkLst>
        </pc:spChg>
        <pc:spChg chg="mod">
          <ac:chgData name="Luu Thu Ha" userId="e1169fa4e74ca433" providerId="LiveId" clId="{AAB5CEFB-22A2-4DD8-A9B9-0DCC5DBE7950}" dt="2021-10-12T09:04:48.240" v="501" actId="1076"/>
          <ac:spMkLst>
            <pc:docMk/>
            <pc:sldMk cId="0" sldId="256"/>
            <ac:spMk id="21" creationId="{00000000-0000-0000-0000-000000000000}"/>
          </ac:spMkLst>
        </pc:spChg>
        <pc:picChg chg="mod">
          <ac:chgData name="Luu Thu Ha" userId="e1169fa4e74ca433" providerId="LiveId" clId="{AAB5CEFB-22A2-4DD8-A9B9-0DCC5DBE7950}" dt="2021-10-12T08:47:33.954" v="12" actId="14100"/>
          <ac:picMkLst>
            <pc:docMk/>
            <pc:sldMk cId="0" sldId="256"/>
            <ac:picMk id="3" creationId="{00000000-0000-0000-0000-000000000000}"/>
          </ac:picMkLst>
        </pc:picChg>
        <pc:picChg chg="del">
          <ac:chgData name="Luu Thu Ha" userId="e1169fa4e74ca433" providerId="LiveId" clId="{AAB5CEFB-22A2-4DD8-A9B9-0DCC5DBE7950}" dt="2021-10-12T08:47:30.727" v="10" actId="478"/>
          <ac:picMkLst>
            <pc:docMk/>
            <pc:sldMk cId="0" sldId="256"/>
            <ac:picMk id="11" creationId="{00000000-0000-0000-0000-000000000000}"/>
          </ac:picMkLst>
        </pc:picChg>
      </pc:sldChg>
      <pc:sldChg chg="modSp mod">
        <pc:chgData name="Luu Thu Ha" userId="e1169fa4e74ca433" providerId="LiveId" clId="{AAB5CEFB-22A2-4DD8-A9B9-0DCC5DBE7950}" dt="2021-10-12T09:04:02.171" v="489" actId="404"/>
        <pc:sldMkLst>
          <pc:docMk/>
          <pc:sldMk cId="0" sldId="257"/>
        </pc:sldMkLst>
        <pc:spChg chg="mod">
          <ac:chgData name="Luu Thu Ha" userId="e1169fa4e74ca433" providerId="LiveId" clId="{AAB5CEFB-22A2-4DD8-A9B9-0DCC5DBE7950}" dt="2021-10-12T09:03:58.876" v="488" actId="404"/>
          <ac:spMkLst>
            <pc:docMk/>
            <pc:sldMk cId="0" sldId="257"/>
            <ac:spMk id="6" creationId="{00000000-0000-0000-0000-000000000000}"/>
          </ac:spMkLst>
        </pc:spChg>
        <pc:spChg chg="mod">
          <ac:chgData name="Luu Thu Ha" userId="e1169fa4e74ca433" providerId="LiveId" clId="{AAB5CEFB-22A2-4DD8-A9B9-0DCC5DBE7950}" dt="2021-10-12T09:03:42.383" v="438" actId="404"/>
          <ac:spMkLst>
            <pc:docMk/>
            <pc:sldMk cId="0" sldId="257"/>
            <ac:spMk id="38" creationId="{00000000-0000-0000-0000-000000000000}"/>
          </ac:spMkLst>
        </pc:spChg>
        <pc:spChg chg="mod">
          <ac:chgData name="Luu Thu Ha" userId="e1169fa4e74ca433" providerId="LiveId" clId="{AAB5CEFB-22A2-4DD8-A9B9-0DCC5DBE7950}" dt="2021-10-12T09:04:02.171" v="489" actId="404"/>
          <ac:spMkLst>
            <pc:docMk/>
            <pc:sldMk cId="0" sldId="257"/>
            <ac:spMk id="40" creationId="{00000000-0000-0000-0000-000000000000}"/>
          </ac:spMkLst>
        </pc:spChg>
      </pc:sldChg>
      <pc:sldChg chg="addSp delSp modSp mod ord addAnim delAnim">
        <pc:chgData name="Luu Thu Ha" userId="e1169fa4e74ca433" providerId="LiveId" clId="{AAB5CEFB-22A2-4DD8-A9B9-0DCC5DBE7950}" dt="2021-10-12T09:08:33.117" v="653" actId="14100"/>
        <pc:sldMkLst>
          <pc:docMk/>
          <pc:sldMk cId="0" sldId="258"/>
        </pc:sldMkLst>
        <pc:spChg chg="add mod">
          <ac:chgData name="Luu Thu Ha" userId="e1169fa4e74ca433" providerId="LiveId" clId="{AAB5CEFB-22A2-4DD8-A9B9-0DCC5DBE7950}" dt="2021-10-12T09:08:33.117" v="653" actId="14100"/>
          <ac:spMkLst>
            <pc:docMk/>
            <pc:sldMk cId="0" sldId="258"/>
            <ac:spMk id="2" creationId="{96FD9785-1248-4707-ACB9-B93D73F95259}"/>
          </ac:spMkLst>
        </pc:spChg>
        <pc:spChg chg="del">
          <ac:chgData name="Luu Thu Ha" userId="e1169fa4e74ca433" providerId="LiveId" clId="{AAB5CEFB-22A2-4DD8-A9B9-0DCC5DBE7950}" dt="2021-10-12T09:07:34.423" v="537" actId="478"/>
          <ac:spMkLst>
            <pc:docMk/>
            <pc:sldMk cId="0" sldId="258"/>
            <ac:spMk id="5" creationId="{00000000-0000-0000-0000-000000000000}"/>
          </ac:spMkLst>
        </pc:spChg>
        <pc:spChg chg="mod">
          <ac:chgData name="Luu Thu Ha" userId="e1169fa4e74ca433" providerId="LiveId" clId="{AAB5CEFB-22A2-4DD8-A9B9-0DCC5DBE7950}" dt="2021-10-12T09:08:30.698" v="652" actId="14100"/>
          <ac:spMkLst>
            <pc:docMk/>
            <pc:sldMk cId="0" sldId="258"/>
            <ac:spMk id="6" creationId="{00000000-0000-0000-0000-000000000000}"/>
          </ac:spMkLst>
        </pc:spChg>
        <pc:spChg chg="del">
          <ac:chgData name="Luu Thu Ha" userId="e1169fa4e74ca433" providerId="LiveId" clId="{AAB5CEFB-22A2-4DD8-A9B9-0DCC5DBE7950}" dt="2021-10-12T09:07:38.266" v="538" actId="478"/>
          <ac:spMkLst>
            <pc:docMk/>
            <pc:sldMk cId="0" sldId="258"/>
            <ac:spMk id="8" creationId="{00000000-0000-0000-0000-000000000000}"/>
          </ac:spMkLst>
        </pc:spChg>
        <pc:picChg chg="del">
          <ac:chgData name="Luu Thu Ha" userId="e1169fa4e74ca433" providerId="LiveId" clId="{AAB5CEFB-22A2-4DD8-A9B9-0DCC5DBE7950}" dt="2021-10-12T09:07:24.430" v="532" actId="478"/>
          <ac:picMkLst>
            <pc:docMk/>
            <pc:sldMk cId="0" sldId="258"/>
            <ac:picMk id="9" creationId="{00000000-0000-0000-0000-000000000000}"/>
          </ac:picMkLst>
        </pc:picChg>
        <pc:picChg chg="add del mod">
          <ac:chgData name="Luu Thu Ha" userId="e1169fa4e74ca433" providerId="LiveId" clId="{AAB5CEFB-22A2-4DD8-A9B9-0DCC5DBE7950}" dt="2021-10-12T09:07:28.103" v="534" actId="14100"/>
          <ac:picMkLst>
            <pc:docMk/>
            <pc:sldMk cId="0" sldId="258"/>
            <ac:picMk id="10" creationId="{00000000-0000-0000-0000-000000000000}"/>
          </ac:picMkLst>
        </pc:picChg>
        <pc:picChg chg="mod">
          <ac:chgData name="Luu Thu Ha" userId="e1169fa4e74ca433" providerId="LiveId" clId="{AAB5CEFB-22A2-4DD8-A9B9-0DCC5DBE7950}" dt="2021-10-12T09:07:45.383" v="542" actId="1076"/>
          <ac:picMkLst>
            <pc:docMk/>
            <pc:sldMk cId="0" sldId="258"/>
            <ac:picMk id="14" creationId="{00000000-0000-0000-0000-000000000000}"/>
          </ac:picMkLst>
        </pc:picChg>
      </pc:sldChg>
      <pc:sldChg chg="addSp delSp modSp mod delAnim modAnim">
        <pc:chgData name="Luu Thu Ha" userId="e1169fa4e74ca433" providerId="LiveId" clId="{AAB5CEFB-22A2-4DD8-A9B9-0DCC5DBE7950}" dt="2021-10-12T11:00:53.515" v="2360"/>
        <pc:sldMkLst>
          <pc:docMk/>
          <pc:sldMk cId="0" sldId="259"/>
        </pc:sldMkLst>
        <pc:spChg chg="add mod">
          <ac:chgData name="Luu Thu Ha" userId="e1169fa4e74ca433" providerId="LiveId" clId="{AAB5CEFB-22A2-4DD8-A9B9-0DCC5DBE7950}" dt="2021-10-12T10:58:00.520" v="2265" actId="1076"/>
          <ac:spMkLst>
            <pc:docMk/>
            <pc:sldMk cId="0" sldId="259"/>
            <ac:spMk id="11" creationId="{33BCF68A-2AAF-4B39-AD5D-A87DE43C4B04}"/>
          </ac:spMkLst>
        </pc:spChg>
        <pc:spChg chg="del mod">
          <ac:chgData name="Luu Thu Ha" userId="e1169fa4e74ca433" providerId="LiveId" clId="{AAB5CEFB-22A2-4DD8-A9B9-0DCC5DBE7950}" dt="2021-10-12T10:23:27.948" v="2160" actId="478"/>
          <ac:spMkLst>
            <pc:docMk/>
            <pc:sldMk cId="0" sldId="259"/>
            <ac:spMk id="21" creationId="{00000000-0000-0000-0000-000000000000}"/>
          </ac:spMkLst>
        </pc:spChg>
        <pc:spChg chg="del topLvl">
          <ac:chgData name="Luu Thu Ha" userId="e1169fa4e74ca433" providerId="LiveId" clId="{AAB5CEFB-22A2-4DD8-A9B9-0DCC5DBE7950}" dt="2021-10-12T10:23:30.854" v="2163" actId="478"/>
          <ac:spMkLst>
            <pc:docMk/>
            <pc:sldMk cId="0" sldId="259"/>
            <ac:spMk id="23" creationId="{00000000-0000-0000-0000-000000000000}"/>
          </ac:spMkLst>
        </pc:spChg>
        <pc:spChg chg="del topLvl">
          <ac:chgData name="Luu Thu Ha" userId="e1169fa4e74ca433" providerId="LiveId" clId="{AAB5CEFB-22A2-4DD8-A9B9-0DCC5DBE7950}" dt="2021-10-12T10:23:29.492" v="2161" actId="478"/>
          <ac:spMkLst>
            <pc:docMk/>
            <pc:sldMk cId="0" sldId="259"/>
            <ac:spMk id="24" creationId="{00000000-0000-0000-0000-000000000000}"/>
          </ac:spMkLst>
        </pc:spChg>
        <pc:spChg chg="add mod">
          <ac:chgData name="Luu Thu Ha" userId="e1169fa4e74ca433" providerId="LiveId" clId="{AAB5CEFB-22A2-4DD8-A9B9-0DCC5DBE7950}" dt="2021-10-12T10:57:38.264" v="2230" actId="207"/>
          <ac:spMkLst>
            <pc:docMk/>
            <pc:sldMk cId="0" sldId="259"/>
            <ac:spMk id="40" creationId="{B2697DE9-E343-45E2-93A9-421BC3E77E51}"/>
          </ac:spMkLst>
        </pc:spChg>
        <pc:spChg chg="add mod">
          <ac:chgData name="Luu Thu Ha" userId="e1169fa4e74ca433" providerId="LiveId" clId="{AAB5CEFB-22A2-4DD8-A9B9-0DCC5DBE7950}" dt="2021-10-12T10:24:16.454" v="2178" actId="1076"/>
          <ac:spMkLst>
            <pc:docMk/>
            <pc:sldMk cId="0" sldId="259"/>
            <ac:spMk id="41" creationId="{9BCFAAAB-D3A1-4129-9757-81569A537F14}"/>
          </ac:spMkLst>
        </pc:spChg>
        <pc:spChg chg="add mod">
          <ac:chgData name="Luu Thu Ha" userId="e1169fa4e74ca433" providerId="LiveId" clId="{AAB5CEFB-22A2-4DD8-A9B9-0DCC5DBE7950}" dt="2021-10-12T10:24:13.922" v="2177" actId="1076"/>
          <ac:spMkLst>
            <pc:docMk/>
            <pc:sldMk cId="0" sldId="259"/>
            <ac:spMk id="42" creationId="{0D369690-44E1-489D-8F62-37BAC3CE00FB}"/>
          </ac:spMkLst>
        </pc:spChg>
        <pc:spChg chg="add mod">
          <ac:chgData name="Luu Thu Ha" userId="e1169fa4e74ca433" providerId="LiveId" clId="{AAB5CEFB-22A2-4DD8-A9B9-0DCC5DBE7950}" dt="2021-10-12T10:24:18.940" v="2179" actId="1076"/>
          <ac:spMkLst>
            <pc:docMk/>
            <pc:sldMk cId="0" sldId="259"/>
            <ac:spMk id="43" creationId="{9C473FC2-3E9E-4932-8D52-0E2F6A4A5684}"/>
          </ac:spMkLst>
        </pc:spChg>
        <pc:spChg chg="add mod">
          <ac:chgData name="Luu Thu Ha" userId="e1169fa4e74ca433" providerId="LiveId" clId="{AAB5CEFB-22A2-4DD8-A9B9-0DCC5DBE7950}" dt="2021-10-12T10:56:19.517" v="2206" actId="403"/>
          <ac:spMkLst>
            <pc:docMk/>
            <pc:sldMk cId="0" sldId="259"/>
            <ac:spMk id="44" creationId="{FD8A51F6-D048-4997-91DB-4FC3656619FB}"/>
          </ac:spMkLst>
        </pc:spChg>
        <pc:spChg chg="add mod">
          <ac:chgData name="Luu Thu Ha" userId="e1169fa4e74ca433" providerId="LiveId" clId="{AAB5CEFB-22A2-4DD8-A9B9-0DCC5DBE7950}" dt="2021-10-12T10:56:35.840" v="2212" actId="14100"/>
          <ac:spMkLst>
            <pc:docMk/>
            <pc:sldMk cId="0" sldId="259"/>
            <ac:spMk id="45" creationId="{CB513D2D-7C31-4341-8D50-13F33655932E}"/>
          </ac:spMkLst>
        </pc:spChg>
        <pc:spChg chg="add mod">
          <ac:chgData name="Luu Thu Ha" userId="e1169fa4e74ca433" providerId="LiveId" clId="{AAB5CEFB-22A2-4DD8-A9B9-0DCC5DBE7950}" dt="2021-10-12T10:56:32.510" v="2211" actId="1076"/>
          <ac:spMkLst>
            <pc:docMk/>
            <pc:sldMk cId="0" sldId="259"/>
            <ac:spMk id="46" creationId="{07961721-2B14-440D-963B-B57F780807EE}"/>
          </ac:spMkLst>
        </pc:spChg>
        <pc:spChg chg="add mod">
          <ac:chgData name="Luu Thu Ha" userId="e1169fa4e74ca433" providerId="LiveId" clId="{AAB5CEFB-22A2-4DD8-A9B9-0DCC5DBE7950}" dt="2021-10-12T10:57:12.561" v="2226" actId="1076"/>
          <ac:spMkLst>
            <pc:docMk/>
            <pc:sldMk cId="0" sldId="259"/>
            <ac:spMk id="47" creationId="{27D1B62C-F51C-427A-81A4-6E5E0A0217BD}"/>
          </ac:spMkLst>
        </pc:spChg>
        <pc:grpChg chg="del">
          <ac:chgData name="Luu Thu Ha" userId="e1169fa4e74ca433" providerId="LiveId" clId="{AAB5CEFB-22A2-4DD8-A9B9-0DCC5DBE7950}" dt="2021-10-12T10:23:29.492" v="2161" actId="478"/>
          <ac:grpSpMkLst>
            <pc:docMk/>
            <pc:sldMk cId="0" sldId="259"/>
            <ac:grpSpMk id="22" creationId="{00000000-0000-0000-0000-000000000000}"/>
          </ac:grpSpMkLst>
        </pc:grpChg>
        <pc:grpChg chg="del">
          <ac:chgData name="Luu Thu Ha" userId="e1169fa4e74ca433" providerId="LiveId" clId="{AAB5CEFB-22A2-4DD8-A9B9-0DCC5DBE7950}" dt="2021-10-12T10:23:30.166" v="2162" actId="478"/>
          <ac:grpSpMkLst>
            <pc:docMk/>
            <pc:sldMk cId="0" sldId="259"/>
            <ac:grpSpMk id="25" creationId="{00000000-0000-0000-0000-000000000000}"/>
          </ac:grpSpMkLst>
        </pc:grpChg>
        <pc:grpChg chg="del">
          <ac:chgData name="Luu Thu Ha" userId="e1169fa4e74ca433" providerId="LiveId" clId="{AAB5CEFB-22A2-4DD8-A9B9-0DCC5DBE7950}" dt="2021-10-12T10:23:26.694" v="2159" actId="478"/>
          <ac:grpSpMkLst>
            <pc:docMk/>
            <pc:sldMk cId="0" sldId="259"/>
            <ac:grpSpMk id="28" creationId="{00000000-0000-0000-0000-000000000000}"/>
          </ac:grpSpMkLst>
        </pc:grpChg>
        <pc:grpChg chg="del">
          <ac:chgData name="Luu Thu Ha" userId="e1169fa4e74ca433" providerId="LiveId" clId="{AAB5CEFB-22A2-4DD8-A9B9-0DCC5DBE7950}" dt="2021-10-12T10:23:25.603" v="2158" actId="478"/>
          <ac:grpSpMkLst>
            <pc:docMk/>
            <pc:sldMk cId="0" sldId="259"/>
            <ac:grpSpMk id="31" creationId="{00000000-0000-0000-0000-000000000000}"/>
          </ac:grpSpMkLst>
        </pc:grpChg>
        <pc:grpChg chg="del">
          <ac:chgData name="Luu Thu Ha" userId="e1169fa4e74ca433" providerId="LiveId" clId="{AAB5CEFB-22A2-4DD8-A9B9-0DCC5DBE7950}" dt="2021-10-12T10:23:32.137" v="2164" actId="478"/>
          <ac:grpSpMkLst>
            <pc:docMk/>
            <pc:sldMk cId="0" sldId="259"/>
            <ac:grpSpMk id="34" creationId="{00000000-0000-0000-0000-000000000000}"/>
          </ac:grpSpMkLst>
        </pc:grpChg>
        <pc:grpChg chg="del">
          <ac:chgData name="Luu Thu Ha" userId="e1169fa4e74ca433" providerId="LiveId" clId="{AAB5CEFB-22A2-4DD8-A9B9-0DCC5DBE7950}" dt="2021-10-12T10:23:34.372" v="2165" actId="478"/>
          <ac:grpSpMkLst>
            <pc:docMk/>
            <pc:sldMk cId="0" sldId="259"/>
            <ac:grpSpMk id="37" creationId="{00000000-0000-0000-0000-000000000000}"/>
          </ac:grpSpMkLst>
        </pc:grpChg>
        <pc:picChg chg="del">
          <ac:chgData name="Luu Thu Ha" userId="e1169fa4e74ca433" providerId="LiveId" clId="{AAB5CEFB-22A2-4DD8-A9B9-0DCC5DBE7950}" dt="2021-10-12T10:23:39.268" v="2168" actId="478"/>
          <ac:picMkLst>
            <pc:docMk/>
            <pc:sldMk cId="0" sldId="259"/>
            <ac:picMk id="3" creationId="{00000000-0000-0000-0000-000000000000}"/>
          </ac:picMkLst>
        </pc:picChg>
        <pc:picChg chg="del">
          <ac:chgData name="Luu Thu Ha" userId="e1169fa4e74ca433" providerId="LiveId" clId="{AAB5CEFB-22A2-4DD8-A9B9-0DCC5DBE7950}" dt="2021-10-12T10:23:35.663" v="2166" actId="478"/>
          <ac:picMkLst>
            <pc:docMk/>
            <pc:sldMk cId="0" sldId="259"/>
            <ac:picMk id="16" creationId="{00000000-0000-0000-0000-000000000000}"/>
          </ac:picMkLst>
        </pc:picChg>
        <pc:picChg chg="mod">
          <ac:chgData name="Luu Thu Ha" userId="e1169fa4e74ca433" providerId="LiveId" clId="{AAB5CEFB-22A2-4DD8-A9B9-0DCC5DBE7950}" dt="2021-10-12T10:23:38.462" v="2167" actId="1076"/>
          <ac:picMkLst>
            <pc:docMk/>
            <pc:sldMk cId="0" sldId="259"/>
            <ac:picMk id="17" creationId="{00000000-0000-0000-0000-000000000000}"/>
          </ac:picMkLst>
        </pc:picChg>
        <pc:cxnChg chg="add mod">
          <ac:chgData name="Luu Thu Ha" userId="e1169fa4e74ca433" providerId="LiveId" clId="{AAB5CEFB-22A2-4DD8-A9B9-0DCC5DBE7950}" dt="2021-10-12T10:56:35.840" v="2212" actId="14100"/>
          <ac:cxnSpMkLst>
            <pc:docMk/>
            <pc:sldMk cId="0" sldId="259"/>
            <ac:cxnSpMk id="4" creationId="{90BC5F6F-7BA8-4A4B-A282-1824073D7501}"/>
          </ac:cxnSpMkLst>
        </pc:cxnChg>
        <pc:cxnChg chg="add mod">
          <ac:chgData name="Luu Thu Ha" userId="e1169fa4e74ca433" providerId="LiveId" clId="{AAB5CEFB-22A2-4DD8-A9B9-0DCC5DBE7950}" dt="2021-10-12T10:56:32.510" v="2211" actId="1076"/>
          <ac:cxnSpMkLst>
            <pc:docMk/>
            <pc:sldMk cId="0" sldId="259"/>
            <ac:cxnSpMk id="6" creationId="{AAA34461-5142-4E8F-B689-EC721515633F}"/>
          </ac:cxnSpMkLst>
        </pc:cxnChg>
      </pc:sldChg>
      <pc:sldChg chg="delSp modSp mod delAnim">
        <pc:chgData name="Luu Thu Ha" userId="e1169fa4e74ca433" providerId="LiveId" clId="{AAB5CEFB-22A2-4DD8-A9B9-0DCC5DBE7950}" dt="2021-10-12T13:12:29.988" v="2743" actId="208"/>
        <pc:sldMkLst>
          <pc:docMk/>
          <pc:sldMk cId="0" sldId="260"/>
        </pc:sldMkLst>
        <pc:spChg chg="del">
          <ac:chgData name="Luu Thu Ha" userId="e1169fa4e74ca433" providerId="LiveId" clId="{AAB5CEFB-22A2-4DD8-A9B9-0DCC5DBE7950}" dt="2021-10-12T13:12:01.793" v="2714" actId="478"/>
          <ac:spMkLst>
            <pc:docMk/>
            <pc:sldMk cId="0" sldId="260"/>
            <ac:spMk id="16" creationId="{00000000-0000-0000-0000-000000000000}"/>
          </ac:spMkLst>
        </pc:spChg>
        <pc:spChg chg="del">
          <ac:chgData name="Luu Thu Ha" userId="e1169fa4e74ca433" providerId="LiveId" clId="{AAB5CEFB-22A2-4DD8-A9B9-0DCC5DBE7950}" dt="2021-10-12T13:12:00.467" v="2713" actId="478"/>
          <ac:spMkLst>
            <pc:docMk/>
            <pc:sldMk cId="0" sldId="260"/>
            <ac:spMk id="18" creationId="{00000000-0000-0000-0000-000000000000}"/>
          </ac:spMkLst>
        </pc:spChg>
        <pc:spChg chg="mod">
          <ac:chgData name="Luu Thu Ha" userId="e1169fa4e74ca433" providerId="LiveId" clId="{AAB5CEFB-22A2-4DD8-A9B9-0DCC5DBE7950}" dt="2021-10-12T13:12:29.988" v="2743" actId="208"/>
          <ac:spMkLst>
            <pc:docMk/>
            <pc:sldMk cId="0" sldId="260"/>
            <ac:spMk id="19" creationId="{00000000-0000-0000-0000-000000000000}"/>
          </ac:spMkLst>
        </pc:spChg>
      </pc:sldChg>
      <pc:sldChg chg="addSp delSp modSp mod delAnim modAnim">
        <pc:chgData name="Luu Thu Ha" userId="e1169fa4e74ca433" providerId="LiveId" clId="{AAB5CEFB-22A2-4DD8-A9B9-0DCC5DBE7950}" dt="2021-10-12T09:27:33.932" v="1191"/>
        <pc:sldMkLst>
          <pc:docMk/>
          <pc:sldMk cId="0" sldId="263"/>
        </pc:sldMkLst>
        <pc:spChg chg="mod">
          <ac:chgData name="Luu Thu Ha" userId="e1169fa4e74ca433" providerId="LiveId" clId="{AAB5CEFB-22A2-4DD8-A9B9-0DCC5DBE7950}" dt="2021-10-12T09:23:07.225" v="898" actId="403"/>
          <ac:spMkLst>
            <pc:docMk/>
            <pc:sldMk cId="0" sldId="263"/>
            <ac:spMk id="2" creationId="{00000000-0000-0000-0000-000000000000}"/>
          </ac:spMkLst>
        </pc:spChg>
        <pc:spChg chg="add mod">
          <ac:chgData name="Luu Thu Ha" userId="e1169fa4e74ca433" providerId="LiveId" clId="{AAB5CEFB-22A2-4DD8-A9B9-0DCC5DBE7950}" dt="2021-10-12T09:27:23.152" v="1187" actId="1076"/>
          <ac:spMkLst>
            <pc:docMk/>
            <pc:sldMk cId="0" sldId="263"/>
            <ac:spMk id="5" creationId="{E60751F4-EF2C-4658-85EF-53511F38DA33}"/>
          </ac:spMkLst>
        </pc:spChg>
        <pc:spChg chg="add del mod">
          <ac:chgData name="Luu Thu Ha" userId="e1169fa4e74ca433" providerId="LiveId" clId="{AAB5CEFB-22A2-4DD8-A9B9-0DCC5DBE7950}" dt="2021-10-12T09:26:58.288" v="1175" actId="478"/>
          <ac:spMkLst>
            <pc:docMk/>
            <pc:sldMk cId="0" sldId="263"/>
            <ac:spMk id="8" creationId="{5765DA22-19D3-4DA6-B2E1-63499BB4B904}"/>
          </ac:spMkLst>
        </pc:spChg>
        <pc:spChg chg="add del mod">
          <ac:chgData name="Luu Thu Ha" userId="e1169fa4e74ca433" providerId="LiveId" clId="{AAB5CEFB-22A2-4DD8-A9B9-0DCC5DBE7950}" dt="2021-10-12T09:26:59.639" v="1176" actId="478"/>
          <ac:spMkLst>
            <pc:docMk/>
            <pc:sldMk cId="0" sldId="263"/>
            <ac:spMk id="10" creationId="{5A9A5530-B824-414A-B8B2-729C0F44E808}"/>
          </ac:spMkLst>
        </pc:spChg>
        <pc:spChg chg="del">
          <ac:chgData name="Luu Thu Ha" userId="e1169fa4e74ca433" providerId="LiveId" clId="{AAB5CEFB-22A2-4DD8-A9B9-0DCC5DBE7950}" dt="2021-10-12T09:21:45.854" v="780" actId="478"/>
          <ac:spMkLst>
            <pc:docMk/>
            <pc:sldMk cId="0" sldId="263"/>
            <ac:spMk id="14" creationId="{00000000-0000-0000-0000-000000000000}"/>
          </ac:spMkLst>
        </pc:spChg>
        <pc:cxnChg chg="del">
          <ac:chgData name="Luu Thu Ha" userId="e1169fa4e74ca433" providerId="LiveId" clId="{AAB5CEFB-22A2-4DD8-A9B9-0DCC5DBE7950}" dt="2021-10-12T09:21:47.657" v="781" actId="478"/>
          <ac:cxnSpMkLst>
            <pc:docMk/>
            <pc:sldMk cId="0" sldId="263"/>
            <ac:cxnSpMk id="15" creationId="{00000000-0000-0000-0000-000000000000}"/>
          </ac:cxnSpMkLst>
        </pc:cxnChg>
        <pc:cxnChg chg="del">
          <ac:chgData name="Luu Thu Ha" userId="e1169fa4e74ca433" providerId="LiveId" clId="{AAB5CEFB-22A2-4DD8-A9B9-0DCC5DBE7950}" dt="2021-10-12T09:21:48.595" v="782" actId="478"/>
          <ac:cxnSpMkLst>
            <pc:docMk/>
            <pc:sldMk cId="0" sldId="263"/>
            <ac:cxnSpMk id="16" creationId="{00000000-0000-0000-0000-000000000000}"/>
          </ac:cxnSpMkLst>
        </pc:cxnChg>
      </pc:sldChg>
      <pc:sldChg chg="addSp delSp modSp mod delAnim modAnim">
        <pc:chgData name="Luu Thu Ha" userId="e1169fa4e74ca433" providerId="LiveId" clId="{AAB5CEFB-22A2-4DD8-A9B9-0DCC5DBE7950}" dt="2021-10-12T13:33:20.721" v="3010" actId="1076"/>
        <pc:sldMkLst>
          <pc:docMk/>
          <pc:sldMk cId="0" sldId="271"/>
        </pc:sldMkLst>
        <pc:spChg chg="add mod">
          <ac:chgData name="Luu Thu Ha" userId="e1169fa4e74ca433" providerId="LiveId" clId="{AAB5CEFB-22A2-4DD8-A9B9-0DCC5DBE7950}" dt="2021-10-12T13:27:49.054" v="2960" actId="123"/>
          <ac:spMkLst>
            <pc:docMk/>
            <pc:sldMk cId="0" sldId="271"/>
            <ac:spMk id="16" creationId="{A0834FBB-1A98-4BF1-B316-1A7FB14EA807}"/>
          </ac:spMkLst>
        </pc:spChg>
        <pc:spChg chg="mod">
          <ac:chgData name="Luu Thu Ha" userId="e1169fa4e74ca433" providerId="LiveId" clId="{AAB5CEFB-22A2-4DD8-A9B9-0DCC5DBE7950}" dt="2021-10-12T13:33:12.104" v="3007" actId="404"/>
          <ac:spMkLst>
            <pc:docMk/>
            <pc:sldMk cId="0" sldId="271"/>
            <ac:spMk id="19" creationId="{00000000-0000-0000-0000-000000000000}"/>
          </ac:spMkLst>
        </pc:spChg>
        <pc:spChg chg="del mod">
          <ac:chgData name="Luu Thu Ha" userId="e1169fa4e74ca433" providerId="LiveId" clId="{AAB5CEFB-22A2-4DD8-A9B9-0DCC5DBE7950}" dt="2021-10-12T13:26:51.912" v="2939" actId="478"/>
          <ac:spMkLst>
            <pc:docMk/>
            <pc:sldMk cId="0" sldId="271"/>
            <ac:spMk id="21" creationId="{00000000-0000-0000-0000-000000000000}"/>
          </ac:spMkLst>
        </pc:spChg>
        <pc:spChg chg="mod">
          <ac:chgData name="Luu Thu Ha" userId="e1169fa4e74ca433" providerId="LiveId" clId="{AAB5CEFB-22A2-4DD8-A9B9-0DCC5DBE7950}" dt="2021-10-12T13:32:42.626" v="2963" actId="20577"/>
          <ac:spMkLst>
            <pc:docMk/>
            <pc:sldMk cId="0" sldId="271"/>
            <ac:spMk id="23" creationId="{00000000-0000-0000-0000-000000000000}"/>
          </ac:spMkLst>
        </pc:spChg>
        <pc:spChg chg="mod">
          <ac:chgData name="Luu Thu Ha" userId="e1169fa4e74ca433" providerId="LiveId" clId="{AAB5CEFB-22A2-4DD8-A9B9-0DCC5DBE7950}" dt="2021-10-12T13:27:44.625" v="2959" actId="1076"/>
          <ac:spMkLst>
            <pc:docMk/>
            <pc:sldMk cId="0" sldId="271"/>
            <ac:spMk id="25" creationId="{00000000-0000-0000-0000-000000000000}"/>
          </ac:spMkLst>
        </pc:spChg>
        <pc:grpChg chg="mod">
          <ac:chgData name="Luu Thu Ha" userId="e1169fa4e74ca433" providerId="LiveId" clId="{AAB5CEFB-22A2-4DD8-A9B9-0DCC5DBE7950}" dt="2021-10-12T13:33:20.721" v="3010" actId="1076"/>
          <ac:grpSpMkLst>
            <pc:docMk/>
            <pc:sldMk cId="0" sldId="271"/>
            <ac:grpSpMk id="15" creationId="{00000000-0000-0000-0000-000000000000}"/>
          </ac:grpSpMkLst>
        </pc:grpChg>
        <pc:picChg chg="mod">
          <ac:chgData name="Luu Thu Ha" userId="e1169fa4e74ca433" providerId="LiveId" clId="{AAB5CEFB-22A2-4DD8-A9B9-0DCC5DBE7950}" dt="2021-10-12T13:33:18.741" v="3009" actId="1076"/>
          <ac:picMkLst>
            <pc:docMk/>
            <pc:sldMk cId="0" sldId="271"/>
            <ac:picMk id="9" creationId="{00000000-0000-0000-0000-000000000000}"/>
          </ac:picMkLst>
        </pc:picChg>
        <pc:picChg chg="mod">
          <ac:chgData name="Luu Thu Ha" userId="e1169fa4e74ca433" providerId="LiveId" clId="{AAB5CEFB-22A2-4DD8-A9B9-0DCC5DBE7950}" dt="2021-10-12T13:26:56.205" v="2942" actId="1076"/>
          <ac:picMkLst>
            <pc:docMk/>
            <pc:sldMk cId="0" sldId="271"/>
            <ac:picMk id="22" creationId="{00000000-0000-0000-0000-000000000000}"/>
          </ac:picMkLst>
        </pc:picChg>
        <pc:picChg chg="mod">
          <ac:chgData name="Luu Thu Ha" userId="e1169fa4e74ca433" providerId="LiveId" clId="{AAB5CEFB-22A2-4DD8-A9B9-0DCC5DBE7950}" dt="2021-10-12T13:26:59.760" v="2944" actId="1076"/>
          <ac:picMkLst>
            <pc:docMk/>
            <pc:sldMk cId="0" sldId="271"/>
            <ac:picMk id="24" creationId="{00000000-0000-0000-0000-000000000000}"/>
          </ac:picMkLst>
        </pc:picChg>
        <pc:picChg chg="mod">
          <ac:chgData name="Luu Thu Ha" userId="e1169fa4e74ca433" providerId="LiveId" clId="{AAB5CEFB-22A2-4DD8-A9B9-0DCC5DBE7950}" dt="2021-10-12T13:27:42.308" v="2958" actId="1076"/>
          <ac:picMkLst>
            <pc:docMk/>
            <pc:sldMk cId="0" sldId="271"/>
            <ac:picMk id="26" creationId="{00000000-0000-0000-0000-000000000000}"/>
          </ac:picMkLst>
        </pc:picChg>
      </pc:sldChg>
      <pc:sldChg chg="modSp mod">
        <pc:chgData name="Luu Thu Ha" userId="e1169fa4e74ca433" providerId="LiveId" clId="{AAB5CEFB-22A2-4DD8-A9B9-0DCC5DBE7950}" dt="2021-10-12T13:33:35.121" v="3012" actId="14100"/>
        <pc:sldMkLst>
          <pc:docMk/>
          <pc:sldMk cId="0" sldId="279"/>
        </pc:sldMkLst>
        <pc:spChg chg="mod">
          <ac:chgData name="Luu Thu Ha" userId="e1169fa4e74ca433" providerId="LiveId" clId="{AAB5CEFB-22A2-4DD8-A9B9-0DCC5DBE7950}" dt="2021-10-12T13:33:35.121" v="3012" actId="14100"/>
          <ac:spMkLst>
            <pc:docMk/>
            <pc:sldMk cId="0" sldId="279"/>
            <ac:spMk id="2" creationId="{00000000-0000-0000-0000-000000000000}"/>
          </ac:spMkLst>
        </pc:spChg>
      </pc:sldChg>
      <pc:sldChg chg="addSp delSp modSp mod delAnim modAnim">
        <pc:chgData name="Luu Thu Ha" userId="e1169fa4e74ca433" providerId="LiveId" clId="{AAB5CEFB-22A2-4DD8-A9B9-0DCC5DBE7950}" dt="2021-10-12T09:21:23.127" v="779"/>
        <pc:sldMkLst>
          <pc:docMk/>
          <pc:sldMk cId="2222182011" sldId="281"/>
        </pc:sldMkLst>
        <pc:spChg chg="del">
          <ac:chgData name="Luu Thu Ha" userId="e1169fa4e74ca433" providerId="LiveId" clId="{AAB5CEFB-22A2-4DD8-A9B9-0DCC5DBE7950}" dt="2021-10-12T09:17:23.482" v="662" actId="478"/>
          <ac:spMkLst>
            <pc:docMk/>
            <pc:sldMk cId="2222182011" sldId="281"/>
            <ac:spMk id="8" creationId="{00000000-0000-0000-0000-000000000000}"/>
          </ac:spMkLst>
        </pc:spChg>
        <pc:spChg chg="del">
          <ac:chgData name="Luu Thu Ha" userId="e1169fa4e74ca433" providerId="LiveId" clId="{AAB5CEFB-22A2-4DD8-A9B9-0DCC5DBE7950}" dt="2021-10-12T09:17:27.714" v="664" actId="478"/>
          <ac:spMkLst>
            <pc:docMk/>
            <pc:sldMk cId="2222182011" sldId="281"/>
            <ac:spMk id="20" creationId="{00000000-0000-0000-0000-000000000000}"/>
          </ac:spMkLst>
        </pc:spChg>
        <pc:spChg chg="del">
          <ac:chgData name="Luu Thu Ha" userId="e1169fa4e74ca433" providerId="LiveId" clId="{AAB5CEFB-22A2-4DD8-A9B9-0DCC5DBE7950}" dt="2021-10-12T09:17:26.622" v="663" actId="478"/>
          <ac:spMkLst>
            <pc:docMk/>
            <pc:sldMk cId="2222182011" sldId="281"/>
            <ac:spMk id="27" creationId="{00000000-0000-0000-0000-000000000000}"/>
          </ac:spMkLst>
        </pc:spChg>
        <pc:grpChg chg="del">
          <ac:chgData name="Luu Thu Ha" userId="e1169fa4e74ca433" providerId="LiveId" clId="{AAB5CEFB-22A2-4DD8-A9B9-0DCC5DBE7950}" dt="2021-10-12T09:17:30.344" v="666" actId="478"/>
          <ac:grpSpMkLst>
            <pc:docMk/>
            <pc:sldMk cId="2222182011" sldId="281"/>
            <ac:grpSpMk id="13" creationId="{00000000-0000-0000-0000-000000000000}"/>
          </ac:grpSpMkLst>
        </pc:grpChg>
        <pc:grpChg chg="del">
          <ac:chgData name="Luu Thu Ha" userId="e1169fa4e74ca433" providerId="LiveId" clId="{AAB5CEFB-22A2-4DD8-A9B9-0DCC5DBE7950}" dt="2021-10-12T09:17:29.151" v="665" actId="478"/>
          <ac:grpSpMkLst>
            <pc:docMk/>
            <pc:sldMk cId="2222182011" sldId="281"/>
            <ac:grpSpMk id="21" creationId="{00000000-0000-0000-0000-000000000000}"/>
          </ac:grpSpMkLst>
        </pc:grpChg>
        <pc:graphicFrameChg chg="add mod modGraphic">
          <ac:chgData name="Luu Thu Ha" userId="e1169fa4e74ca433" providerId="LiveId" clId="{AAB5CEFB-22A2-4DD8-A9B9-0DCC5DBE7950}" dt="2021-10-12T09:21:04.344" v="778" actId="123"/>
          <ac:graphicFrameMkLst>
            <pc:docMk/>
            <pc:sldMk cId="2222182011" sldId="281"/>
            <ac:graphicFrameMk id="2" creationId="{70F110F4-C6FC-4452-86BE-72ABAA5CB132}"/>
          </ac:graphicFrameMkLst>
        </pc:graphicFrameChg>
      </pc:sldChg>
      <pc:sldChg chg="del">
        <pc:chgData name="Luu Thu Ha" userId="e1169fa4e74ca433" providerId="LiveId" clId="{AAB5CEFB-22A2-4DD8-A9B9-0DCC5DBE7950}" dt="2021-10-12T13:26:10.271" v="2933" actId="2696"/>
        <pc:sldMkLst>
          <pc:docMk/>
          <pc:sldMk cId="1886791811" sldId="282"/>
        </pc:sldMkLst>
      </pc:sldChg>
      <pc:sldChg chg="del">
        <pc:chgData name="Luu Thu Ha" userId="e1169fa4e74ca433" providerId="LiveId" clId="{AAB5CEFB-22A2-4DD8-A9B9-0DCC5DBE7950}" dt="2021-10-12T13:25:58.321" v="2932" actId="2696"/>
        <pc:sldMkLst>
          <pc:docMk/>
          <pc:sldMk cId="2532023587" sldId="283"/>
        </pc:sldMkLst>
      </pc:sldChg>
      <pc:sldChg chg="addSp delSp modSp mod delAnim modAnim">
        <pc:chgData name="Luu Thu Ha" userId="e1169fa4e74ca433" providerId="LiveId" clId="{AAB5CEFB-22A2-4DD8-A9B9-0DCC5DBE7950}" dt="2021-10-12T13:21:21.032" v="2884" actId="208"/>
        <pc:sldMkLst>
          <pc:docMk/>
          <pc:sldMk cId="0" sldId="309"/>
        </pc:sldMkLst>
        <pc:spChg chg="add mod">
          <ac:chgData name="Luu Thu Ha" userId="e1169fa4e74ca433" providerId="LiveId" clId="{AAB5CEFB-22A2-4DD8-A9B9-0DCC5DBE7950}" dt="2021-10-12T13:13:36.350" v="2775" actId="403"/>
          <ac:spMkLst>
            <pc:docMk/>
            <pc:sldMk cId="0" sldId="309"/>
            <ac:spMk id="3" creationId="{69238080-17CE-4A31-A6BF-5666691977D3}"/>
          </ac:spMkLst>
        </pc:spChg>
        <pc:spChg chg="mod topLvl">
          <ac:chgData name="Luu Thu Ha" userId="e1169fa4e74ca433" providerId="LiveId" clId="{AAB5CEFB-22A2-4DD8-A9B9-0DCC5DBE7950}" dt="2021-10-12T13:21:21.032" v="2884" actId="208"/>
          <ac:spMkLst>
            <pc:docMk/>
            <pc:sldMk cId="0" sldId="309"/>
            <ac:spMk id="5" creationId="{00000000-0000-0000-0000-000000000000}"/>
          </ac:spMkLst>
        </pc:spChg>
        <pc:spChg chg="del">
          <ac:chgData name="Luu Thu Ha" userId="e1169fa4e74ca433" providerId="LiveId" clId="{AAB5CEFB-22A2-4DD8-A9B9-0DCC5DBE7950}" dt="2021-10-12T13:12:39.011" v="2746" actId="478"/>
          <ac:spMkLst>
            <pc:docMk/>
            <pc:sldMk cId="0" sldId="309"/>
            <ac:spMk id="7" creationId="{00000000-0000-0000-0000-000000000000}"/>
          </ac:spMkLst>
        </pc:spChg>
        <pc:spChg chg="add del mod">
          <ac:chgData name="Luu Thu Ha" userId="e1169fa4e74ca433" providerId="LiveId" clId="{AAB5CEFB-22A2-4DD8-A9B9-0DCC5DBE7950}" dt="2021-10-12T13:12:56.613" v="2754" actId="478"/>
          <ac:spMkLst>
            <pc:docMk/>
            <pc:sldMk cId="0" sldId="309"/>
            <ac:spMk id="8" creationId="{E03CAD60-3CC9-4170-8DFF-F5CC00B89D82}"/>
          </ac:spMkLst>
        </pc:spChg>
        <pc:spChg chg="add del mod">
          <ac:chgData name="Luu Thu Ha" userId="e1169fa4e74ca433" providerId="LiveId" clId="{AAB5CEFB-22A2-4DD8-A9B9-0DCC5DBE7950}" dt="2021-10-12T13:13:22.801" v="2761" actId="478"/>
          <ac:spMkLst>
            <pc:docMk/>
            <pc:sldMk cId="0" sldId="309"/>
            <ac:spMk id="9" creationId="{43A84FB3-A3FE-4885-B43C-159ED76C0653}"/>
          </ac:spMkLst>
        </pc:spChg>
        <pc:spChg chg="add mod">
          <ac:chgData name="Luu Thu Ha" userId="e1169fa4e74ca433" providerId="LiveId" clId="{AAB5CEFB-22A2-4DD8-A9B9-0DCC5DBE7950}" dt="2021-10-12T13:19:38.545" v="2851" actId="208"/>
          <ac:spMkLst>
            <pc:docMk/>
            <pc:sldMk cId="0" sldId="309"/>
            <ac:spMk id="11" creationId="{225FAAD2-FF3D-47CF-A6B9-4CD76E3D8A2A}"/>
          </ac:spMkLst>
        </pc:spChg>
        <pc:spChg chg="add del mod">
          <ac:chgData name="Luu Thu Ha" userId="e1169fa4e74ca433" providerId="LiveId" clId="{AAB5CEFB-22A2-4DD8-A9B9-0DCC5DBE7950}" dt="2021-10-12T13:18:46.527" v="2833" actId="21"/>
          <ac:spMkLst>
            <pc:docMk/>
            <pc:sldMk cId="0" sldId="309"/>
            <ac:spMk id="12" creationId="{EB9B4A10-4740-404D-9955-223AF5DEC37F}"/>
          </ac:spMkLst>
        </pc:spChg>
        <pc:spChg chg="add del mod">
          <ac:chgData name="Luu Thu Ha" userId="e1169fa4e74ca433" providerId="LiveId" clId="{AAB5CEFB-22A2-4DD8-A9B9-0DCC5DBE7950}" dt="2021-10-12T13:18:46.527" v="2833" actId="21"/>
          <ac:spMkLst>
            <pc:docMk/>
            <pc:sldMk cId="0" sldId="309"/>
            <ac:spMk id="13" creationId="{9C5BCCD7-01EF-46AB-B720-F4AEF8B22D4B}"/>
          </ac:spMkLst>
        </pc:spChg>
        <pc:spChg chg="add del mod">
          <ac:chgData name="Luu Thu Ha" userId="e1169fa4e74ca433" providerId="LiveId" clId="{AAB5CEFB-22A2-4DD8-A9B9-0DCC5DBE7950}" dt="2021-10-12T13:18:46.527" v="2833" actId="21"/>
          <ac:spMkLst>
            <pc:docMk/>
            <pc:sldMk cId="0" sldId="309"/>
            <ac:spMk id="14" creationId="{959B1827-7FD5-4737-9419-2971DA8F1A34}"/>
          </ac:spMkLst>
        </pc:spChg>
        <pc:spChg chg="add del mod">
          <ac:chgData name="Luu Thu Ha" userId="e1169fa4e74ca433" providerId="LiveId" clId="{AAB5CEFB-22A2-4DD8-A9B9-0DCC5DBE7950}" dt="2021-10-12T13:18:46.527" v="2833" actId="21"/>
          <ac:spMkLst>
            <pc:docMk/>
            <pc:sldMk cId="0" sldId="309"/>
            <ac:spMk id="15" creationId="{9CF11FB5-AFEA-4491-8128-FAA4C5E7947C}"/>
          </ac:spMkLst>
        </pc:spChg>
        <pc:spChg chg="add del mod">
          <ac:chgData name="Luu Thu Ha" userId="e1169fa4e74ca433" providerId="LiveId" clId="{AAB5CEFB-22A2-4DD8-A9B9-0DCC5DBE7950}" dt="2021-10-12T13:16:28.066" v="2797" actId="478"/>
          <ac:spMkLst>
            <pc:docMk/>
            <pc:sldMk cId="0" sldId="309"/>
            <ac:spMk id="16" creationId="{8AEF2D72-A6ED-418B-8F48-E65D10AF5BFD}"/>
          </ac:spMkLst>
        </pc:spChg>
        <pc:spChg chg="mod">
          <ac:chgData name="Luu Thu Ha" userId="e1169fa4e74ca433" providerId="LiveId" clId="{AAB5CEFB-22A2-4DD8-A9B9-0DCC5DBE7950}" dt="2021-10-12T13:16:00.090" v="2796" actId="1076"/>
          <ac:spMkLst>
            <pc:docMk/>
            <pc:sldMk cId="0" sldId="309"/>
            <ac:spMk id="18" creationId="{A805FB96-8148-4ED3-828C-7770D48370C0}"/>
          </ac:spMkLst>
        </pc:spChg>
        <pc:spChg chg="mod">
          <ac:chgData name="Luu Thu Ha" userId="e1169fa4e74ca433" providerId="LiveId" clId="{AAB5CEFB-22A2-4DD8-A9B9-0DCC5DBE7950}" dt="2021-10-12T13:16:28.948" v="2798" actId="20577"/>
          <ac:spMkLst>
            <pc:docMk/>
            <pc:sldMk cId="0" sldId="309"/>
            <ac:spMk id="19" creationId="{8297EE83-EB76-4911-9892-44DD1FAB696E}"/>
          </ac:spMkLst>
        </pc:spChg>
        <pc:spChg chg="add del mod">
          <ac:chgData name="Luu Thu Ha" userId="e1169fa4e74ca433" providerId="LiveId" clId="{AAB5CEFB-22A2-4DD8-A9B9-0DCC5DBE7950}" dt="2021-10-12T13:17:06.084" v="2805" actId="478"/>
          <ac:spMkLst>
            <pc:docMk/>
            <pc:sldMk cId="0" sldId="309"/>
            <ac:spMk id="20" creationId="{62AFE618-08DA-489F-A57E-2760964641C7}"/>
          </ac:spMkLst>
        </pc:spChg>
        <pc:spChg chg="add del mod">
          <ac:chgData name="Luu Thu Ha" userId="e1169fa4e74ca433" providerId="LiveId" clId="{AAB5CEFB-22A2-4DD8-A9B9-0DCC5DBE7950}" dt="2021-10-12T13:17:06.084" v="2805" actId="478"/>
          <ac:spMkLst>
            <pc:docMk/>
            <pc:sldMk cId="0" sldId="309"/>
            <ac:spMk id="21" creationId="{D41327BF-7D5B-45E0-AF07-F1C61B89F3DB}"/>
          </ac:spMkLst>
        </pc:spChg>
        <pc:spChg chg="add del mod">
          <ac:chgData name="Luu Thu Ha" userId="e1169fa4e74ca433" providerId="LiveId" clId="{AAB5CEFB-22A2-4DD8-A9B9-0DCC5DBE7950}" dt="2021-10-12T13:17:06.084" v="2805" actId="478"/>
          <ac:spMkLst>
            <pc:docMk/>
            <pc:sldMk cId="0" sldId="309"/>
            <ac:spMk id="22" creationId="{81BB25D6-6A84-4F43-B22E-C158CBECA638}"/>
          </ac:spMkLst>
        </pc:spChg>
        <pc:spChg chg="add del mod">
          <ac:chgData name="Luu Thu Ha" userId="e1169fa4e74ca433" providerId="LiveId" clId="{AAB5CEFB-22A2-4DD8-A9B9-0DCC5DBE7950}" dt="2021-10-12T13:17:06.084" v="2805" actId="478"/>
          <ac:spMkLst>
            <pc:docMk/>
            <pc:sldMk cId="0" sldId="309"/>
            <ac:spMk id="23" creationId="{14D7C173-1800-4583-9FD1-914B30C5E190}"/>
          </ac:spMkLst>
        </pc:spChg>
        <pc:spChg chg="add del mod">
          <ac:chgData name="Luu Thu Ha" userId="e1169fa4e74ca433" providerId="LiveId" clId="{AAB5CEFB-22A2-4DD8-A9B9-0DCC5DBE7950}" dt="2021-10-12T13:17:06.084" v="2805" actId="478"/>
          <ac:spMkLst>
            <pc:docMk/>
            <pc:sldMk cId="0" sldId="309"/>
            <ac:spMk id="24" creationId="{14E25144-A577-4D1E-B999-5C2091EBFA5D}"/>
          </ac:spMkLst>
        </pc:spChg>
        <pc:spChg chg="add del mod">
          <ac:chgData name="Luu Thu Ha" userId="e1169fa4e74ca433" providerId="LiveId" clId="{AAB5CEFB-22A2-4DD8-A9B9-0DCC5DBE7950}" dt="2021-10-12T13:17:06.084" v="2805" actId="478"/>
          <ac:spMkLst>
            <pc:docMk/>
            <pc:sldMk cId="0" sldId="309"/>
            <ac:spMk id="25" creationId="{7C611A53-76C6-4740-981E-2E77C3F00451}"/>
          </ac:spMkLst>
        </pc:spChg>
        <pc:spChg chg="mod">
          <ac:chgData name="Luu Thu Ha" userId="e1169fa4e74ca433" providerId="LiveId" clId="{AAB5CEFB-22A2-4DD8-A9B9-0DCC5DBE7950}" dt="2021-10-12T13:16:31.639" v="2800"/>
          <ac:spMkLst>
            <pc:docMk/>
            <pc:sldMk cId="0" sldId="309"/>
            <ac:spMk id="27" creationId="{F7830AF2-B156-45A4-9CBC-9184F2AA543E}"/>
          </ac:spMkLst>
        </pc:spChg>
        <pc:spChg chg="mod">
          <ac:chgData name="Luu Thu Ha" userId="e1169fa4e74ca433" providerId="LiveId" clId="{AAB5CEFB-22A2-4DD8-A9B9-0DCC5DBE7950}" dt="2021-10-12T13:16:31.639" v="2800"/>
          <ac:spMkLst>
            <pc:docMk/>
            <pc:sldMk cId="0" sldId="309"/>
            <ac:spMk id="28" creationId="{D169A5C4-F91F-4FFB-843F-FA83FE068A14}"/>
          </ac:spMkLst>
        </pc:spChg>
        <pc:spChg chg="add mod">
          <ac:chgData name="Luu Thu Ha" userId="e1169fa4e74ca433" providerId="LiveId" clId="{AAB5CEFB-22A2-4DD8-A9B9-0DCC5DBE7950}" dt="2021-10-12T13:19:29.826" v="2847" actId="1076"/>
          <ac:spMkLst>
            <pc:docMk/>
            <pc:sldMk cId="0" sldId="309"/>
            <ac:spMk id="29" creationId="{C1385A0F-89A2-4DD6-8E45-5338AABDBA3A}"/>
          </ac:spMkLst>
        </pc:spChg>
        <pc:spChg chg="add mod">
          <ac:chgData name="Luu Thu Ha" userId="e1169fa4e74ca433" providerId="LiveId" clId="{AAB5CEFB-22A2-4DD8-A9B9-0DCC5DBE7950}" dt="2021-10-12T13:19:33.831" v="2849" actId="1076"/>
          <ac:spMkLst>
            <pc:docMk/>
            <pc:sldMk cId="0" sldId="309"/>
            <ac:spMk id="30" creationId="{8048A2B2-70D9-44B8-ADF9-AF3FBB053C3C}"/>
          </ac:spMkLst>
        </pc:spChg>
        <pc:spChg chg="add mod">
          <ac:chgData name="Luu Thu Ha" userId="e1169fa4e74ca433" providerId="LiveId" clId="{AAB5CEFB-22A2-4DD8-A9B9-0DCC5DBE7950}" dt="2021-10-12T13:19:31.941" v="2848" actId="1076"/>
          <ac:spMkLst>
            <pc:docMk/>
            <pc:sldMk cId="0" sldId="309"/>
            <ac:spMk id="31" creationId="{C276AF1C-824F-4F98-8806-0CFF5943852B}"/>
          </ac:spMkLst>
        </pc:spChg>
        <pc:spChg chg="add mod">
          <ac:chgData name="Luu Thu Ha" userId="e1169fa4e74ca433" providerId="LiveId" clId="{AAB5CEFB-22A2-4DD8-A9B9-0DCC5DBE7950}" dt="2021-10-12T13:19:26.641" v="2846" actId="1076"/>
          <ac:spMkLst>
            <pc:docMk/>
            <pc:sldMk cId="0" sldId="309"/>
            <ac:spMk id="32" creationId="{3641FD79-2096-47CD-BBC9-FE464531C8B6}"/>
          </ac:spMkLst>
        </pc:spChg>
        <pc:spChg chg="del">
          <ac:chgData name="Luu Thu Ha" userId="e1169fa4e74ca433" providerId="LiveId" clId="{AAB5CEFB-22A2-4DD8-A9B9-0DCC5DBE7950}" dt="2021-10-12T13:12:35.144" v="2744" actId="478"/>
          <ac:spMkLst>
            <pc:docMk/>
            <pc:sldMk cId="0" sldId="309"/>
            <ac:spMk id="80897" creationId="{00000000-0000-0000-0000-000000000000}"/>
          </ac:spMkLst>
        </pc:spChg>
        <pc:grpChg chg="del mod">
          <ac:chgData name="Luu Thu Ha" userId="e1169fa4e74ca433" providerId="LiveId" clId="{AAB5CEFB-22A2-4DD8-A9B9-0DCC5DBE7950}" dt="2021-10-12T13:13:09.489" v="2758" actId="478"/>
          <ac:grpSpMkLst>
            <pc:docMk/>
            <pc:sldMk cId="0" sldId="309"/>
            <ac:grpSpMk id="4" creationId="{00000000-0000-0000-0000-000000000000}"/>
          </ac:grpSpMkLst>
        </pc:grpChg>
        <pc:grpChg chg="add del mod">
          <ac:chgData name="Luu Thu Ha" userId="e1169fa4e74ca433" providerId="LiveId" clId="{AAB5CEFB-22A2-4DD8-A9B9-0DCC5DBE7950}" dt="2021-10-12T13:16:30.654" v="2799" actId="478"/>
          <ac:grpSpMkLst>
            <pc:docMk/>
            <pc:sldMk cId="0" sldId="309"/>
            <ac:grpSpMk id="17" creationId="{44C14712-78D2-40E2-8DA2-B144F3549291}"/>
          </ac:grpSpMkLst>
        </pc:grpChg>
        <pc:grpChg chg="add del mod">
          <ac:chgData name="Luu Thu Ha" userId="e1169fa4e74ca433" providerId="LiveId" clId="{AAB5CEFB-22A2-4DD8-A9B9-0DCC5DBE7950}" dt="2021-10-12T13:17:06.792" v="2806" actId="478"/>
          <ac:grpSpMkLst>
            <pc:docMk/>
            <pc:sldMk cId="0" sldId="309"/>
            <ac:grpSpMk id="26" creationId="{3A459E93-8822-4D9C-AFD8-9EF36E88201E}"/>
          </ac:grpSpMkLst>
        </pc:grpChg>
        <pc:graphicFrameChg chg="del">
          <ac:chgData name="Luu Thu Ha" userId="e1169fa4e74ca433" providerId="LiveId" clId="{AAB5CEFB-22A2-4DD8-A9B9-0DCC5DBE7950}" dt="2021-10-12T13:12:37.398" v="2745" actId="478"/>
          <ac:graphicFrameMkLst>
            <pc:docMk/>
            <pc:sldMk cId="0" sldId="309"/>
            <ac:graphicFrameMk id="2" creationId="{00000000-0000-0000-0000-000000000000}"/>
          </ac:graphicFrameMkLst>
        </pc:graphicFrameChg>
        <pc:picChg chg="del mod topLvl">
          <ac:chgData name="Luu Thu Ha" userId="e1169fa4e74ca433" providerId="LiveId" clId="{AAB5CEFB-22A2-4DD8-A9B9-0DCC5DBE7950}" dt="2021-10-12T13:13:09.489" v="2758" actId="478"/>
          <ac:picMkLst>
            <pc:docMk/>
            <pc:sldMk cId="0" sldId="309"/>
            <ac:picMk id="6" creationId="{00000000-0000-0000-0000-000000000000}"/>
          </ac:picMkLst>
        </pc:picChg>
      </pc:sldChg>
      <pc:sldChg chg="del">
        <pc:chgData name="Luu Thu Ha" userId="e1169fa4e74ca433" providerId="LiveId" clId="{AAB5CEFB-22A2-4DD8-A9B9-0DCC5DBE7950}" dt="2021-10-12T13:26:25.835" v="2935" actId="2696"/>
        <pc:sldMkLst>
          <pc:docMk/>
          <pc:sldMk cId="0" sldId="312"/>
        </pc:sldMkLst>
      </pc:sldChg>
      <pc:sldChg chg="addSp delSp modSp mod delAnim">
        <pc:chgData name="Luu Thu Ha" userId="e1169fa4e74ca433" providerId="LiveId" clId="{AAB5CEFB-22A2-4DD8-A9B9-0DCC5DBE7950}" dt="2021-10-12T09:34:31.287" v="1879" actId="20577"/>
        <pc:sldMkLst>
          <pc:docMk/>
          <pc:sldMk cId="0" sldId="313"/>
        </pc:sldMkLst>
        <pc:spChg chg="add mod">
          <ac:chgData name="Luu Thu Ha" userId="e1169fa4e74ca433" providerId="LiveId" clId="{AAB5CEFB-22A2-4DD8-A9B9-0DCC5DBE7950}" dt="2021-10-12T09:31:01.585" v="1505" actId="122"/>
          <ac:spMkLst>
            <pc:docMk/>
            <pc:sldMk cId="0" sldId="313"/>
            <ac:spMk id="2" creationId="{1B0DEA5E-A017-4C81-8257-1AF11E2A9F40}"/>
          </ac:spMkLst>
        </pc:spChg>
        <pc:spChg chg="add mod">
          <ac:chgData name="Luu Thu Ha" userId="e1169fa4e74ca433" providerId="LiveId" clId="{AAB5CEFB-22A2-4DD8-A9B9-0DCC5DBE7950}" dt="2021-10-12T09:31:31.001" v="1577" actId="1076"/>
          <ac:spMkLst>
            <pc:docMk/>
            <pc:sldMk cId="0" sldId="313"/>
            <ac:spMk id="4" creationId="{A50BA25D-7BDC-4AF2-BE7E-CFDFB86A362C}"/>
          </ac:spMkLst>
        </pc:spChg>
        <pc:spChg chg="add mod">
          <ac:chgData name="Luu Thu Ha" userId="e1169fa4e74ca433" providerId="LiveId" clId="{AAB5CEFB-22A2-4DD8-A9B9-0DCC5DBE7950}" dt="2021-10-12T09:34:31.287" v="1879" actId="20577"/>
          <ac:spMkLst>
            <pc:docMk/>
            <pc:sldMk cId="0" sldId="313"/>
            <ac:spMk id="5" creationId="{C6CFC30F-E4AC-4F19-BC48-9A880C5E19E5}"/>
          </ac:spMkLst>
        </pc:spChg>
        <pc:spChg chg="mod">
          <ac:chgData name="Luu Thu Ha" userId="e1169fa4e74ca433" providerId="LiveId" clId="{AAB5CEFB-22A2-4DD8-A9B9-0DCC5DBE7950}" dt="2021-10-12T09:30:55.384" v="1500" actId="1076"/>
          <ac:spMkLst>
            <pc:docMk/>
            <pc:sldMk cId="0" sldId="313"/>
            <ac:spMk id="9" creationId="{00000000-0000-0000-0000-000000000000}"/>
          </ac:spMkLst>
        </pc:spChg>
        <pc:spChg chg="del">
          <ac:chgData name="Luu Thu Ha" userId="e1169fa4e74ca433" providerId="LiveId" clId="{AAB5CEFB-22A2-4DD8-A9B9-0DCC5DBE7950}" dt="2021-10-12T09:22:31.909" v="883" actId="478"/>
          <ac:spMkLst>
            <pc:docMk/>
            <pc:sldMk cId="0" sldId="313"/>
            <ac:spMk id="12" creationId="{00000000-0000-0000-0000-000000000000}"/>
          </ac:spMkLst>
        </pc:spChg>
        <pc:spChg chg="del">
          <ac:chgData name="Luu Thu Ha" userId="e1169fa4e74ca433" providerId="LiveId" clId="{AAB5CEFB-22A2-4DD8-A9B9-0DCC5DBE7950}" dt="2021-10-12T09:22:30.117" v="882" actId="478"/>
          <ac:spMkLst>
            <pc:docMk/>
            <pc:sldMk cId="0" sldId="313"/>
            <ac:spMk id="14" creationId="{00000000-0000-0000-0000-000000000000}"/>
          </ac:spMkLst>
        </pc:spChg>
        <pc:picChg chg="del">
          <ac:chgData name="Luu Thu Ha" userId="e1169fa4e74ca433" providerId="LiveId" clId="{AAB5CEFB-22A2-4DD8-A9B9-0DCC5DBE7950}" dt="2021-10-12T09:22:33.184" v="884" actId="478"/>
          <ac:picMkLst>
            <pc:docMk/>
            <pc:sldMk cId="0" sldId="313"/>
            <ac:picMk id="3" creationId="{00000000-0000-0000-0000-000000000000}"/>
          </ac:picMkLst>
        </pc:picChg>
        <pc:cxnChg chg="del">
          <ac:chgData name="Luu Thu Ha" userId="e1169fa4e74ca433" providerId="LiveId" clId="{AAB5CEFB-22A2-4DD8-A9B9-0DCC5DBE7950}" dt="2021-10-12T09:22:31.909" v="883" actId="478"/>
          <ac:cxnSpMkLst>
            <pc:docMk/>
            <pc:sldMk cId="0" sldId="313"/>
            <ac:cxnSpMk id="7" creationId="{00000000-0000-0000-0000-000000000000}"/>
          </ac:cxnSpMkLst>
        </pc:cxnChg>
        <pc:cxnChg chg="del">
          <ac:chgData name="Luu Thu Ha" userId="e1169fa4e74ca433" providerId="LiveId" clId="{AAB5CEFB-22A2-4DD8-A9B9-0DCC5DBE7950}" dt="2021-10-12T09:22:31.909" v="883" actId="478"/>
          <ac:cxnSpMkLst>
            <pc:docMk/>
            <pc:sldMk cId="0" sldId="313"/>
            <ac:cxnSpMk id="8" creationId="{00000000-0000-0000-0000-000000000000}"/>
          </ac:cxnSpMkLst>
        </pc:cxnChg>
        <pc:cxnChg chg="del">
          <ac:chgData name="Luu Thu Ha" userId="e1169fa4e74ca433" providerId="LiveId" clId="{AAB5CEFB-22A2-4DD8-A9B9-0DCC5DBE7950}" dt="2021-10-12T09:22:31.909" v="883" actId="478"/>
          <ac:cxnSpMkLst>
            <pc:docMk/>
            <pc:sldMk cId="0" sldId="313"/>
            <ac:cxnSpMk id="10" creationId="{00000000-0000-0000-0000-000000000000}"/>
          </ac:cxnSpMkLst>
        </pc:cxnChg>
        <pc:cxnChg chg="del">
          <ac:chgData name="Luu Thu Ha" userId="e1169fa4e74ca433" providerId="LiveId" clId="{AAB5CEFB-22A2-4DD8-A9B9-0DCC5DBE7950}" dt="2021-10-12T09:22:31.909" v="883" actId="478"/>
          <ac:cxnSpMkLst>
            <pc:docMk/>
            <pc:sldMk cId="0" sldId="313"/>
            <ac:cxnSpMk id="11" creationId="{00000000-0000-0000-0000-000000000000}"/>
          </ac:cxnSpMkLst>
        </pc:cxnChg>
      </pc:sldChg>
      <pc:sldChg chg="addSp delSp modSp mod addAnim delAnim modAnim">
        <pc:chgData name="Luu Thu Ha" userId="e1169fa4e74ca433" providerId="LiveId" clId="{AAB5CEFB-22A2-4DD8-A9B9-0DCC5DBE7950}" dt="2021-10-12T10:23:03.013" v="2156" actId="14100"/>
        <pc:sldMkLst>
          <pc:docMk/>
          <pc:sldMk cId="0" sldId="314"/>
        </pc:sldMkLst>
        <pc:spChg chg="mod">
          <ac:chgData name="Luu Thu Ha" userId="e1169fa4e74ca433" providerId="LiveId" clId="{AAB5CEFB-22A2-4DD8-A9B9-0DCC5DBE7950}" dt="2021-10-12T09:55:13.471" v="2080" actId="2711"/>
          <ac:spMkLst>
            <pc:docMk/>
            <pc:sldMk cId="0" sldId="314"/>
            <ac:spMk id="21" creationId="{00000000-0000-0000-0000-000000000000}"/>
          </ac:spMkLst>
        </pc:spChg>
        <pc:spChg chg="mod">
          <ac:chgData name="Luu Thu Ha" userId="e1169fa4e74ca433" providerId="LiveId" clId="{AAB5CEFB-22A2-4DD8-A9B9-0DCC5DBE7950}" dt="2021-10-12T10:22:58.369" v="2155" actId="2711"/>
          <ac:spMkLst>
            <pc:docMk/>
            <pc:sldMk cId="0" sldId="314"/>
            <ac:spMk id="23" creationId="{00000000-0000-0000-0000-000000000000}"/>
          </ac:spMkLst>
        </pc:spChg>
        <pc:spChg chg="mod">
          <ac:chgData name="Luu Thu Ha" userId="e1169fa4e74ca433" providerId="LiveId" clId="{AAB5CEFB-22A2-4DD8-A9B9-0DCC5DBE7950}" dt="2021-10-12T10:22:58.369" v="2155" actId="2711"/>
          <ac:spMkLst>
            <pc:docMk/>
            <pc:sldMk cId="0" sldId="314"/>
            <ac:spMk id="24" creationId="{00000000-0000-0000-0000-000000000000}"/>
          </ac:spMkLst>
        </pc:spChg>
        <pc:spChg chg="mod">
          <ac:chgData name="Luu Thu Ha" userId="e1169fa4e74ca433" providerId="LiveId" clId="{AAB5CEFB-22A2-4DD8-A9B9-0DCC5DBE7950}" dt="2021-10-12T10:21:42.913" v="2120" actId="1076"/>
          <ac:spMkLst>
            <pc:docMk/>
            <pc:sldMk cId="0" sldId="314"/>
            <ac:spMk id="26" creationId="{00000000-0000-0000-0000-000000000000}"/>
          </ac:spMkLst>
        </pc:spChg>
        <pc:spChg chg="mod">
          <ac:chgData name="Luu Thu Ha" userId="e1169fa4e74ca433" providerId="LiveId" clId="{AAB5CEFB-22A2-4DD8-A9B9-0DCC5DBE7950}" dt="2021-10-12T10:21:41.495" v="2119" actId="1076"/>
          <ac:spMkLst>
            <pc:docMk/>
            <pc:sldMk cId="0" sldId="314"/>
            <ac:spMk id="27" creationId="{00000000-0000-0000-0000-000000000000}"/>
          </ac:spMkLst>
        </pc:spChg>
        <pc:spChg chg="mod">
          <ac:chgData name="Luu Thu Ha" userId="e1169fa4e74ca433" providerId="LiveId" clId="{AAB5CEFB-22A2-4DD8-A9B9-0DCC5DBE7950}" dt="2021-10-12T10:22:58.369" v="2155" actId="2711"/>
          <ac:spMkLst>
            <pc:docMk/>
            <pc:sldMk cId="0" sldId="314"/>
            <ac:spMk id="28" creationId="{A3DB6D91-F7C0-4D7A-9EA8-AD07C2B92F12}"/>
          </ac:spMkLst>
        </pc:spChg>
        <pc:spChg chg="mod">
          <ac:chgData name="Luu Thu Ha" userId="e1169fa4e74ca433" providerId="LiveId" clId="{AAB5CEFB-22A2-4DD8-A9B9-0DCC5DBE7950}" dt="2021-10-12T10:22:58.369" v="2155" actId="2711"/>
          <ac:spMkLst>
            <pc:docMk/>
            <pc:sldMk cId="0" sldId="314"/>
            <ac:spMk id="29" creationId="{00000000-0000-0000-0000-000000000000}"/>
          </ac:spMkLst>
        </pc:spChg>
        <pc:spChg chg="mod">
          <ac:chgData name="Luu Thu Ha" userId="e1169fa4e74ca433" providerId="LiveId" clId="{AAB5CEFB-22A2-4DD8-A9B9-0DCC5DBE7950}" dt="2021-10-12T10:22:58.369" v="2155" actId="2711"/>
          <ac:spMkLst>
            <pc:docMk/>
            <pc:sldMk cId="0" sldId="314"/>
            <ac:spMk id="30" creationId="{00000000-0000-0000-0000-000000000000}"/>
          </ac:spMkLst>
        </pc:spChg>
        <pc:spChg chg="mod">
          <ac:chgData name="Luu Thu Ha" userId="e1169fa4e74ca433" providerId="LiveId" clId="{AAB5CEFB-22A2-4DD8-A9B9-0DCC5DBE7950}" dt="2021-10-12T10:23:03.013" v="2156" actId="14100"/>
          <ac:spMkLst>
            <pc:docMk/>
            <pc:sldMk cId="0" sldId="314"/>
            <ac:spMk id="31" creationId="{216FDFC8-7ACF-4341-9588-655B81EE4E9E}"/>
          </ac:spMkLst>
        </pc:spChg>
        <pc:spChg chg="mod">
          <ac:chgData name="Luu Thu Ha" userId="e1169fa4e74ca433" providerId="LiveId" clId="{AAB5CEFB-22A2-4DD8-A9B9-0DCC5DBE7950}" dt="2021-10-12T09:56:27.397" v="2096" actId="20577"/>
          <ac:spMkLst>
            <pc:docMk/>
            <pc:sldMk cId="0" sldId="314"/>
            <ac:spMk id="33" creationId="{00000000-0000-0000-0000-000000000000}"/>
          </ac:spMkLst>
        </pc:spChg>
        <pc:spChg chg="mod">
          <ac:chgData name="Luu Thu Ha" userId="e1169fa4e74ca433" providerId="LiveId" clId="{AAB5CEFB-22A2-4DD8-A9B9-0DCC5DBE7950}" dt="2021-10-12T10:22:58.369" v="2155" actId="2711"/>
          <ac:spMkLst>
            <pc:docMk/>
            <pc:sldMk cId="0" sldId="314"/>
            <ac:spMk id="35" creationId="{00000000-0000-0000-0000-000000000000}"/>
          </ac:spMkLst>
        </pc:spChg>
        <pc:spChg chg="mod">
          <ac:chgData name="Luu Thu Ha" userId="e1169fa4e74ca433" providerId="LiveId" clId="{AAB5CEFB-22A2-4DD8-A9B9-0DCC5DBE7950}" dt="2021-10-12T10:22:58.369" v="2155" actId="2711"/>
          <ac:spMkLst>
            <pc:docMk/>
            <pc:sldMk cId="0" sldId="314"/>
            <ac:spMk id="36" creationId="{00000000-0000-0000-0000-000000000000}"/>
          </ac:spMkLst>
        </pc:spChg>
        <pc:spChg chg="mod">
          <ac:chgData name="Luu Thu Ha" userId="e1169fa4e74ca433" providerId="LiveId" clId="{AAB5CEFB-22A2-4DD8-A9B9-0DCC5DBE7950}" dt="2021-10-12T10:21:29.216" v="2115"/>
          <ac:spMkLst>
            <pc:docMk/>
            <pc:sldMk cId="0" sldId="314"/>
            <ac:spMk id="37" creationId="{F62E0553-B545-4469-8250-9C4A14DC9C75}"/>
          </ac:spMkLst>
        </pc:spChg>
        <pc:spChg chg="mod">
          <ac:chgData name="Luu Thu Ha" userId="e1169fa4e74ca433" providerId="LiveId" clId="{AAB5CEFB-22A2-4DD8-A9B9-0DCC5DBE7950}" dt="2021-10-12T10:22:24.711" v="2147" actId="20577"/>
          <ac:spMkLst>
            <pc:docMk/>
            <pc:sldMk cId="0" sldId="314"/>
            <ac:spMk id="39" creationId="{00000000-0000-0000-0000-000000000000}"/>
          </ac:spMkLst>
        </pc:spChg>
        <pc:spChg chg="mod">
          <ac:chgData name="Luu Thu Ha" userId="e1169fa4e74ca433" providerId="LiveId" clId="{AAB5CEFB-22A2-4DD8-A9B9-0DCC5DBE7950}" dt="2021-10-12T10:22:27.112" v="2149" actId="20577"/>
          <ac:spMkLst>
            <pc:docMk/>
            <pc:sldMk cId="0" sldId="314"/>
            <ac:spMk id="40" creationId="{D23A5292-F1BD-41FB-80C1-B8E36B7BFC82}"/>
          </ac:spMkLst>
        </pc:spChg>
        <pc:grpChg chg="mod">
          <ac:chgData name="Luu Thu Ha" userId="e1169fa4e74ca433" providerId="LiveId" clId="{AAB5CEFB-22A2-4DD8-A9B9-0DCC5DBE7950}" dt="2021-10-12T10:21:45.141" v="2121" actId="1076"/>
          <ac:grpSpMkLst>
            <pc:docMk/>
            <pc:sldMk cId="0" sldId="314"/>
            <ac:grpSpMk id="2" creationId="{00000000-0000-0000-0000-000000000000}"/>
          </ac:grpSpMkLst>
        </pc:grpChg>
        <pc:grpChg chg="mod">
          <ac:chgData name="Luu Thu Ha" userId="e1169fa4e74ca433" providerId="LiveId" clId="{AAB5CEFB-22A2-4DD8-A9B9-0DCC5DBE7950}" dt="2021-10-12T10:21:21.054" v="2112" actId="1076"/>
          <ac:grpSpMkLst>
            <pc:docMk/>
            <pc:sldMk cId="0" sldId="314"/>
            <ac:grpSpMk id="5" creationId="{00000000-0000-0000-0000-000000000000}"/>
          </ac:grpSpMkLst>
        </pc:grpChg>
        <pc:grpChg chg="mod">
          <ac:chgData name="Luu Thu Ha" userId="e1169fa4e74ca433" providerId="LiveId" clId="{AAB5CEFB-22A2-4DD8-A9B9-0DCC5DBE7950}" dt="2021-10-12T10:21:22.979" v="2113" actId="1076"/>
          <ac:grpSpMkLst>
            <pc:docMk/>
            <pc:sldMk cId="0" sldId="314"/>
            <ac:grpSpMk id="6" creationId="{00000000-0000-0000-0000-000000000000}"/>
          </ac:grpSpMkLst>
        </pc:grpChg>
        <pc:grpChg chg="add del mod">
          <ac:chgData name="Luu Thu Ha" userId="e1169fa4e74ca433" providerId="LiveId" clId="{AAB5CEFB-22A2-4DD8-A9B9-0DCC5DBE7950}" dt="2021-10-12T10:21:51.237" v="2126" actId="1076"/>
          <ac:grpSpMkLst>
            <pc:docMk/>
            <pc:sldMk cId="0" sldId="314"/>
            <ac:grpSpMk id="7" creationId="{00000000-0000-0000-0000-000000000000}"/>
          </ac:grpSpMkLst>
        </pc:grpChg>
        <pc:grpChg chg="mod">
          <ac:chgData name="Luu Thu Ha" userId="e1169fa4e74ca433" providerId="LiveId" clId="{AAB5CEFB-22A2-4DD8-A9B9-0DCC5DBE7950}" dt="2021-10-12T10:21:47.593" v="2122" actId="1076"/>
          <ac:grpSpMkLst>
            <pc:docMk/>
            <pc:sldMk cId="0" sldId="314"/>
            <ac:grpSpMk id="8" creationId="{00000000-0000-0000-0000-000000000000}"/>
          </ac:grpSpMkLst>
        </pc:grpChg>
        <pc:grpChg chg="add mod">
          <ac:chgData name="Luu Thu Ha" userId="e1169fa4e74ca433" providerId="LiveId" clId="{AAB5CEFB-22A2-4DD8-A9B9-0DCC5DBE7950}" dt="2021-10-12T10:21:34.746" v="2116" actId="1076"/>
          <ac:grpSpMkLst>
            <pc:docMk/>
            <pc:sldMk cId="0" sldId="314"/>
            <ac:grpSpMk id="25" creationId="{2B974FCA-5F34-4F1E-900C-85358AA7191B}"/>
          </ac:grpSpMkLst>
        </pc:grpChg>
        <pc:grpChg chg="add mod">
          <ac:chgData name="Luu Thu Ha" userId="e1169fa4e74ca433" providerId="LiveId" clId="{AAB5CEFB-22A2-4DD8-A9B9-0DCC5DBE7950}" dt="2021-10-12T10:21:34.746" v="2116" actId="1076"/>
          <ac:grpSpMkLst>
            <pc:docMk/>
            <pc:sldMk cId="0" sldId="314"/>
            <ac:grpSpMk id="34" creationId="{A3D4A347-F60B-4BF0-82F1-A01573F1C44B}"/>
          </ac:grpSpMkLst>
        </pc:grpChg>
        <pc:picChg chg="mod">
          <ac:chgData name="Luu Thu Ha" userId="e1169fa4e74ca433" providerId="LiveId" clId="{AAB5CEFB-22A2-4DD8-A9B9-0DCC5DBE7950}" dt="2021-10-12T10:21:36.252" v="2117" actId="1076"/>
          <ac:picMkLst>
            <pc:docMk/>
            <pc:sldMk cId="0" sldId="314"/>
            <ac:picMk id="3" creationId="{00000000-0000-0000-0000-000000000000}"/>
          </ac:picMkLst>
        </pc:picChg>
        <pc:picChg chg="mod">
          <ac:chgData name="Luu Thu Ha" userId="e1169fa4e74ca433" providerId="LiveId" clId="{AAB5CEFB-22A2-4DD8-A9B9-0DCC5DBE7950}" dt="2021-10-12T10:21:25.689" v="2114" actId="1076"/>
          <ac:picMkLst>
            <pc:docMk/>
            <pc:sldMk cId="0" sldId="314"/>
            <ac:picMk id="16" creationId="{00000000-0000-0000-0000-000000000000}"/>
          </ac:picMkLst>
        </pc:picChg>
        <pc:picChg chg="mod">
          <ac:chgData name="Luu Thu Ha" userId="e1169fa4e74ca433" providerId="LiveId" clId="{AAB5CEFB-22A2-4DD8-A9B9-0DCC5DBE7950}" dt="2021-10-12T10:21:37.501" v="2118" actId="1076"/>
          <ac:picMkLst>
            <pc:docMk/>
            <pc:sldMk cId="0" sldId="314"/>
            <ac:picMk id="17" creationId="{00000000-0000-0000-0000-000000000000}"/>
          </ac:picMkLst>
        </pc:picChg>
      </pc:sldChg>
      <pc:sldChg chg="del">
        <pc:chgData name="Luu Thu Ha" userId="e1169fa4e74ca433" providerId="LiveId" clId="{AAB5CEFB-22A2-4DD8-A9B9-0DCC5DBE7950}" dt="2021-10-12T13:26:38.063" v="2937" actId="2696"/>
        <pc:sldMkLst>
          <pc:docMk/>
          <pc:sldMk cId="0" sldId="323"/>
        </pc:sldMkLst>
      </pc:sldChg>
      <pc:sldChg chg="del">
        <pc:chgData name="Luu Thu Ha" userId="e1169fa4e74ca433" providerId="LiveId" clId="{AAB5CEFB-22A2-4DD8-A9B9-0DCC5DBE7950}" dt="2021-10-12T13:26:32.016" v="2936" actId="2696"/>
        <pc:sldMkLst>
          <pc:docMk/>
          <pc:sldMk cId="4245508976" sldId="325"/>
        </pc:sldMkLst>
      </pc:sldChg>
      <pc:sldChg chg="del">
        <pc:chgData name="Luu Thu Ha" userId="e1169fa4e74ca433" providerId="LiveId" clId="{AAB5CEFB-22A2-4DD8-A9B9-0DCC5DBE7950}" dt="2021-10-12T13:26:32.016" v="2936" actId="2696"/>
        <pc:sldMkLst>
          <pc:docMk/>
          <pc:sldMk cId="3466893323" sldId="326"/>
        </pc:sldMkLst>
      </pc:sldChg>
      <pc:sldChg chg="del">
        <pc:chgData name="Luu Thu Ha" userId="e1169fa4e74ca433" providerId="LiveId" clId="{AAB5CEFB-22A2-4DD8-A9B9-0DCC5DBE7950}" dt="2021-10-12T13:26:32.016" v="2936" actId="2696"/>
        <pc:sldMkLst>
          <pc:docMk/>
          <pc:sldMk cId="3331464215" sldId="327"/>
        </pc:sldMkLst>
      </pc:sldChg>
      <pc:sldChg chg="del">
        <pc:chgData name="Luu Thu Ha" userId="e1169fa4e74ca433" providerId="LiveId" clId="{AAB5CEFB-22A2-4DD8-A9B9-0DCC5DBE7950}" dt="2021-10-12T13:26:32.016" v="2936" actId="2696"/>
        <pc:sldMkLst>
          <pc:docMk/>
          <pc:sldMk cId="3593857279" sldId="328"/>
        </pc:sldMkLst>
      </pc:sldChg>
      <pc:sldChg chg="del">
        <pc:chgData name="Luu Thu Ha" userId="e1169fa4e74ca433" providerId="LiveId" clId="{AAB5CEFB-22A2-4DD8-A9B9-0DCC5DBE7950}" dt="2021-10-12T13:26:13.730" v="2934" actId="2696"/>
        <pc:sldMkLst>
          <pc:docMk/>
          <pc:sldMk cId="2347071734" sldId="329"/>
        </pc:sldMkLst>
      </pc:sldChg>
      <pc:sldChg chg="del">
        <pc:chgData name="Luu Thu Ha" userId="e1169fa4e74ca433" providerId="LiveId" clId="{AAB5CEFB-22A2-4DD8-A9B9-0DCC5DBE7950}" dt="2021-10-12T13:26:13.730" v="2934" actId="2696"/>
        <pc:sldMkLst>
          <pc:docMk/>
          <pc:sldMk cId="2250165848" sldId="330"/>
        </pc:sldMkLst>
      </pc:sldChg>
      <pc:sldChg chg="del">
        <pc:chgData name="Luu Thu Ha" userId="e1169fa4e74ca433" providerId="LiveId" clId="{AAB5CEFB-22A2-4DD8-A9B9-0DCC5DBE7950}" dt="2021-10-12T13:26:13.730" v="2934" actId="2696"/>
        <pc:sldMkLst>
          <pc:docMk/>
          <pc:sldMk cId="2804903425" sldId="331"/>
        </pc:sldMkLst>
      </pc:sldChg>
      <pc:sldChg chg="del">
        <pc:chgData name="Luu Thu Ha" userId="e1169fa4e74ca433" providerId="LiveId" clId="{AAB5CEFB-22A2-4DD8-A9B9-0DCC5DBE7950}" dt="2021-10-12T13:26:13.730" v="2934" actId="2696"/>
        <pc:sldMkLst>
          <pc:docMk/>
          <pc:sldMk cId="1885206654" sldId="332"/>
        </pc:sldMkLst>
      </pc:sldChg>
      <pc:sldChg chg="del">
        <pc:chgData name="Luu Thu Ha" userId="e1169fa4e74ca433" providerId="LiveId" clId="{AAB5CEFB-22A2-4DD8-A9B9-0DCC5DBE7950}" dt="2021-10-12T13:26:13.730" v="2934" actId="2696"/>
        <pc:sldMkLst>
          <pc:docMk/>
          <pc:sldMk cId="2687999756" sldId="333"/>
        </pc:sldMkLst>
      </pc:sldChg>
      <pc:sldChg chg="del">
        <pc:chgData name="Luu Thu Ha" userId="e1169fa4e74ca433" providerId="LiveId" clId="{AAB5CEFB-22A2-4DD8-A9B9-0DCC5DBE7950}" dt="2021-10-12T13:26:10.271" v="2933" actId="2696"/>
        <pc:sldMkLst>
          <pc:docMk/>
          <pc:sldMk cId="3770787058" sldId="336"/>
        </pc:sldMkLst>
      </pc:sldChg>
      <pc:sldChg chg="addSp delSp modSp mod ord delAnim modAnim">
        <pc:chgData name="Luu Thu Ha" userId="e1169fa4e74ca433" providerId="LiveId" clId="{AAB5CEFB-22A2-4DD8-A9B9-0DCC5DBE7950}" dt="2021-10-12T09:23:49.400" v="1038" actId="1076"/>
        <pc:sldMkLst>
          <pc:docMk/>
          <pc:sldMk cId="3924899431" sldId="337"/>
        </pc:sldMkLst>
        <pc:spChg chg="add mod">
          <ac:chgData name="Luu Thu Ha" userId="e1169fa4e74ca433" providerId="LiveId" clId="{AAB5CEFB-22A2-4DD8-A9B9-0DCC5DBE7950}" dt="2021-10-12T09:23:49.400" v="1038" actId="1076"/>
          <ac:spMkLst>
            <pc:docMk/>
            <pc:sldMk cId="3924899431" sldId="337"/>
            <ac:spMk id="6" creationId="{6D932AB8-29DF-409A-8485-0BE3F784EF92}"/>
          </ac:spMkLst>
        </pc:spChg>
        <pc:spChg chg="mod">
          <ac:chgData name="Luu Thu Ha" userId="e1169fa4e74ca433" providerId="LiveId" clId="{AAB5CEFB-22A2-4DD8-A9B9-0DCC5DBE7950}" dt="2021-10-12T09:04:27.584" v="492" actId="14100"/>
          <ac:spMkLst>
            <pc:docMk/>
            <pc:sldMk cId="3924899431" sldId="337"/>
            <ac:spMk id="8" creationId="{00000000-0000-0000-0000-000000000000}"/>
          </ac:spMkLst>
        </pc:spChg>
        <pc:spChg chg="add mod">
          <ac:chgData name="Luu Thu Ha" userId="e1169fa4e74ca433" providerId="LiveId" clId="{AAB5CEFB-22A2-4DD8-A9B9-0DCC5DBE7950}" dt="2021-10-12T08:51:16.845" v="88" actId="14100"/>
          <ac:spMkLst>
            <pc:docMk/>
            <pc:sldMk cId="3924899431" sldId="337"/>
            <ac:spMk id="9" creationId="{3325866F-8697-4673-8A53-8A557D40255B}"/>
          </ac:spMkLst>
        </pc:spChg>
        <pc:spChg chg="add mod">
          <ac:chgData name="Luu Thu Ha" userId="e1169fa4e74ca433" providerId="LiveId" clId="{AAB5CEFB-22A2-4DD8-A9B9-0DCC5DBE7950}" dt="2021-10-12T08:51:16.845" v="88" actId="14100"/>
          <ac:spMkLst>
            <pc:docMk/>
            <pc:sldMk cId="3924899431" sldId="337"/>
            <ac:spMk id="10" creationId="{D249803F-7486-4BA7-A4F1-CCA9A3DBF680}"/>
          </ac:spMkLst>
        </pc:spChg>
        <pc:spChg chg="add mod">
          <ac:chgData name="Luu Thu Ha" userId="e1169fa4e74ca433" providerId="LiveId" clId="{AAB5CEFB-22A2-4DD8-A9B9-0DCC5DBE7950}" dt="2021-10-12T08:51:20.093" v="89" actId="14100"/>
          <ac:spMkLst>
            <pc:docMk/>
            <pc:sldMk cId="3924899431" sldId="337"/>
            <ac:spMk id="11" creationId="{6E702A8F-786D-45E3-82B4-75651C931790}"/>
          </ac:spMkLst>
        </pc:spChg>
        <pc:spChg chg="mod">
          <ac:chgData name="Luu Thu Ha" userId="e1169fa4e74ca433" providerId="LiveId" clId="{AAB5CEFB-22A2-4DD8-A9B9-0DCC5DBE7950}" dt="2021-10-12T09:04:30.824" v="493" actId="1076"/>
          <ac:spMkLst>
            <pc:docMk/>
            <pc:sldMk cId="3924899431" sldId="337"/>
            <ac:spMk id="21" creationId="{00000000-0000-0000-0000-000000000000}"/>
          </ac:spMkLst>
        </pc:spChg>
        <pc:spChg chg="del">
          <ac:chgData name="Luu Thu Ha" userId="e1169fa4e74ca433" providerId="LiveId" clId="{AAB5CEFB-22A2-4DD8-A9B9-0DCC5DBE7950}" dt="2021-10-12T08:46:23.027" v="6" actId="478"/>
          <ac:spMkLst>
            <pc:docMk/>
            <pc:sldMk cId="3924899431" sldId="337"/>
            <ac:spMk id="25" creationId="{00000000-0000-0000-0000-000000000000}"/>
          </ac:spMkLst>
        </pc:spChg>
        <pc:grpChg chg="mod">
          <ac:chgData name="Luu Thu Ha" userId="e1169fa4e74ca433" providerId="LiveId" clId="{AAB5CEFB-22A2-4DD8-A9B9-0DCC5DBE7950}" dt="2021-10-12T08:57:39.038" v="91" actId="1076"/>
          <ac:grpSpMkLst>
            <pc:docMk/>
            <pc:sldMk cId="3924899431" sldId="337"/>
            <ac:grpSpMk id="4" creationId="{00000000-0000-0000-0000-000000000000}"/>
          </ac:grpSpMkLst>
        </pc:grpChg>
        <pc:picChg chg="del">
          <ac:chgData name="Luu Thu Ha" userId="e1169fa4e74ca433" providerId="LiveId" clId="{AAB5CEFB-22A2-4DD8-A9B9-0DCC5DBE7950}" dt="2021-10-12T08:45:59.055" v="0" actId="478"/>
          <ac:picMkLst>
            <pc:docMk/>
            <pc:sldMk cId="3924899431" sldId="337"/>
            <ac:picMk id="2" creationId="{00000000-0000-0000-0000-000000000000}"/>
          </ac:picMkLst>
        </pc:picChg>
        <pc:picChg chg="del mod">
          <ac:chgData name="Luu Thu Ha" userId="e1169fa4e74ca433" providerId="LiveId" clId="{AAB5CEFB-22A2-4DD8-A9B9-0DCC5DBE7950}" dt="2021-10-12T08:50:25.564" v="77" actId="478"/>
          <ac:picMkLst>
            <pc:docMk/>
            <pc:sldMk cId="3924899431" sldId="337"/>
            <ac:picMk id="3" creationId="{00000000-0000-0000-0000-000000000000}"/>
          </ac:picMkLst>
        </pc:picChg>
        <pc:picChg chg="del">
          <ac:chgData name="Luu Thu Ha" userId="e1169fa4e74ca433" providerId="LiveId" clId="{AAB5CEFB-22A2-4DD8-A9B9-0DCC5DBE7950}" dt="2021-10-12T08:45:59.827" v="1" actId="478"/>
          <ac:picMkLst>
            <pc:docMk/>
            <pc:sldMk cId="3924899431" sldId="337"/>
            <ac:picMk id="5" creationId="{00000000-0000-0000-0000-000000000000}"/>
          </ac:picMkLst>
        </pc:picChg>
      </pc:sldChg>
      <pc:sldChg chg="del">
        <pc:chgData name="Luu Thu Ha" userId="e1169fa4e74ca433" providerId="LiveId" clId="{AAB5CEFB-22A2-4DD8-A9B9-0DCC5DBE7950}" dt="2021-10-12T13:26:10.271" v="2933" actId="2696"/>
        <pc:sldMkLst>
          <pc:docMk/>
          <pc:sldMk cId="2369483433" sldId="338"/>
        </pc:sldMkLst>
      </pc:sldChg>
      <pc:sldChg chg="modSp mod">
        <pc:chgData name="Luu Thu Ha" userId="e1169fa4e74ca433" providerId="LiveId" clId="{AAB5CEFB-22A2-4DD8-A9B9-0DCC5DBE7950}" dt="2021-10-12T08:46:08.938" v="3" actId="208"/>
        <pc:sldMkLst>
          <pc:docMk/>
          <pc:sldMk cId="3384943379" sldId="341"/>
        </pc:sldMkLst>
        <pc:spChg chg="mod">
          <ac:chgData name="Luu Thu Ha" userId="e1169fa4e74ca433" providerId="LiveId" clId="{AAB5CEFB-22A2-4DD8-A9B9-0DCC5DBE7950}" dt="2021-10-12T08:46:08.938" v="3" actId="208"/>
          <ac:spMkLst>
            <pc:docMk/>
            <pc:sldMk cId="3384943379" sldId="341"/>
            <ac:spMk id="26" creationId="{00000000-0000-0000-0000-000000000000}"/>
          </ac:spMkLst>
        </pc:spChg>
      </pc:sldChg>
      <pc:sldChg chg="del">
        <pc:chgData name="Luu Thu Ha" userId="e1169fa4e74ca433" providerId="LiveId" clId="{AAB5CEFB-22A2-4DD8-A9B9-0DCC5DBE7950}" dt="2021-10-12T13:26:38.063" v="2937" actId="2696"/>
        <pc:sldMkLst>
          <pc:docMk/>
          <pc:sldMk cId="1321055672" sldId="344"/>
        </pc:sldMkLst>
      </pc:sldChg>
      <pc:sldChg chg="del">
        <pc:chgData name="Luu Thu Ha" userId="e1169fa4e74ca433" providerId="LiveId" clId="{AAB5CEFB-22A2-4DD8-A9B9-0DCC5DBE7950}" dt="2021-10-12T13:26:25.835" v="2935" actId="2696"/>
        <pc:sldMkLst>
          <pc:docMk/>
          <pc:sldMk cId="3681753306" sldId="345"/>
        </pc:sldMkLst>
      </pc:sldChg>
      <pc:sldChg chg="del">
        <pc:chgData name="Luu Thu Ha" userId="e1169fa4e74ca433" providerId="LiveId" clId="{AAB5CEFB-22A2-4DD8-A9B9-0DCC5DBE7950}" dt="2021-10-12T13:26:38.063" v="2937" actId="2696"/>
        <pc:sldMkLst>
          <pc:docMk/>
          <pc:sldMk cId="1186977935" sldId="346"/>
        </pc:sldMkLst>
      </pc:sldChg>
      <pc:sldChg chg="del">
        <pc:chgData name="Luu Thu Ha" userId="e1169fa4e74ca433" providerId="LiveId" clId="{AAB5CEFB-22A2-4DD8-A9B9-0DCC5DBE7950}" dt="2021-10-12T13:26:38.063" v="2937" actId="2696"/>
        <pc:sldMkLst>
          <pc:docMk/>
          <pc:sldMk cId="2985487036" sldId="347"/>
        </pc:sldMkLst>
      </pc:sldChg>
      <pc:sldChg chg="addSp delSp modSp mod delAnim modAnim">
        <pc:chgData name="Luu Thu Ha" userId="e1169fa4e74ca433" providerId="LiveId" clId="{AAB5CEFB-22A2-4DD8-A9B9-0DCC5DBE7950}" dt="2021-10-12T11:03:57" v="2408" actId="1076"/>
        <pc:sldMkLst>
          <pc:docMk/>
          <pc:sldMk cId="2724321619" sldId="349"/>
        </pc:sldMkLst>
        <pc:spChg chg="del">
          <ac:chgData name="Luu Thu Ha" userId="e1169fa4e74ca433" providerId="LiveId" clId="{AAB5CEFB-22A2-4DD8-A9B9-0DCC5DBE7950}" dt="2021-10-12T10:58:10.404" v="2270" actId="478"/>
          <ac:spMkLst>
            <pc:docMk/>
            <pc:sldMk cId="2724321619" sldId="349"/>
            <ac:spMk id="2" creationId="{00000000-0000-0000-0000-000000000000}"/>
          </ac:spMkLst>
        </pc:spChg>
        <pc:spChg chg="del">
          <ac:chgData name="Luu Thu Ha" userId="e1169fa4e74ca433" providerId="LiveId" clId="{AAB5CEFB-22A2-4DD8-A9B9-0DCC5DBE7950}" dt="2021-10-12T10:58:09.758" v="2269" actId="478"/>
          <ac:spMkLst>
            <pc:docMk/>
            <pc:sldMk cId="2724321619" sldId="349"/>
            <ac:spMk id="5" creationId="{00000000-0000-0000-0000-000000000000}"/>
          </ac:spMkLst>
        </pc:spChg>
        <pc:spChg chg="add mod">
          <ac:chgData name="Luu Thu Ha" userId="e1169fa4e74ca433" providerId="LiveId" clId="{AAB5CEFB-22A2-4DD8-A9B9-0DCC5DBE7950}" dt="2021-10-12T11:00:12.460" v="2352" actId="207"/>
          <ac:spMkLst>
            <pc:docMk/>
            <pc:sldMk cId="2724321619" sldId="349"/>
            <ac:spMk id="6" creationId="{3067673E-7393-43D4-A473-FE2F8F57892A}"/>
          </ac:spMkLst>
        </pc:spChg>
        <pc:spChg chg="add mod">
          <ac:chgData name="Luu Thu Ha" userId="e1169fa4e74ca433" providerId="LiveId" clId="{AAB5CEFB-22A2-4DD8-A9B9-0DCC5DBE7950}" dt="2021-10-12T11:03:57" v="2408" actId="1076"/>
          <ac:spMkLst>
            <pc:docMk/>
            <pc:sldMk cId="2724321619" sldId="349"/>
            <ac:spMk id="10" creationId="{3F0C36B8-03C2-4138-8136-FB8E2E2996CA}"/>
          </ac:spMkLst>
        </pc:spChg>
        <pc:spChg chg="add mod">
          <ac:chgData name="Luu Thu Ha" userId="e1169fa4e74ca433" providerId="LiveId" clId="{AAB5CEFB-22A2-4DD8-A9B9-0DCC5DBE7950}" dt="2021-10-12T11:00:24.358" v="2353" actId="404"/>
          <ac:spMkLst>
            <pc:docMk/>
            <pc:sldMk cId="2724321619" sldId="349"/>
            <ac:spMk id="11" creationId="{BEBE2D5A-BF3B-4465-BB8B-DEF49ACE5026}"/>
          </ac:spMkLst>
        </pc:spChg>
        <pc:spChg chg="add mod">
          <ac:chgData name="Luu Thu Ha" userId="e1169fa4e74ca433" providerId="LiveId" clId="{AAB5CEFB-22A2-4DD8-A9B9-0DCC5DBE7950}" dt="2021-10-12T11:00:05.800" v="2351" actId="1076"/>
          <ac:spMkLst>
            <pc:docMk/>
            <pc:sldMk cId="2724321619" sldId="349"/>
            <ac:spMk id="12" creationId="{0B684C53-BC12-4904-869E-687F78147928}"/>
          </ac:spMkLst>
        </pc:spChg>
        <pc:spChg chg="del">
          <ac:chgData name="Luu Thu Ha" userId="e1169fa4e74ca433" providerId="LiveId" clId="{AAB5CEFB-22A2-4DD8-A9B9-0DCC5DBE7950}" dt="2021-10-12T10:58:07.147" v="2267" actId="478"/>
          <ac:spMkLst>
            <pc:docMk/>
            <pc:sldMk cId="2724321619" sldId="349"/>
            <ac:spMk id="13" creationId="{00000000-0000-0000-0000-000000000000}"/>
          </ac:spMkLst>
        </pc:spChg>
        <pc:spChg chg="del">
          <ac:chgData name="Luu Thu Ha" userId="e1169fa4e74ca433" providerId="LiveId" clId="{AAB5CEFB-22A2-4DD8-A9B9-0DCC5DBE7950}" dt="2021-10-12T10:58:08.493" v="2268" actId="478"/>
          <ac:spMkLst>
            <pc:docMk/>
            <pc:sldMk cId="2724321619" sldId="349"/>
            <ac:spMk id="25" creationId="{00000000-0000-0000-0000-000000000000}"/>
          </ac:spMkLst>
        </pc:spChg>
        <pc:grpChg chg="del">
          <ac:chgData name="Luu Thu Ha" userId="e1169fa4e74ca433" providerId="LiveId" clId="{AAB5CEFB-22A2-4DD8-A9B9-0DCC5DBE7950}" dt="2021-10-12T10:58:05.740" v="2266" actId="478"/>
          <ac:grpSpMkLst>
            <pc:docMk/>
            <pc:sldMk cId="2724321619" sldId="349"/>
            <ac:grpSpMk id="4" creationId="{00000000-0000-0000-0000-000000000000}"/>
          </ac:grpSpMkLst>
        </pc:grpChg>
      </pc:sldChg>
      <pc:sldChg chg="del">
        <pc:chgData name="Luu Thu Ha" userId="e1169fa4e74ca433" providerId="LiveId" clId="{AAB5CEFB-22A2-4DD8-A9B9-0DCC5DBE7950}" dt="2021-10-12T13:26:10.271" v="2933" actId="2696"/>
        <pc:sldMkLst>
          <pc:docMk/>
          <pc:sldMk cId="1837734123" sldId="350"/>
        </pc:sldMkLst>
      </pc:sldChg>
      <pc:sldChg chg="addSp delSp modSp new mod ord modAnim">
        <pc:chgData name="Luu Thu Ha" userId="e1169fa4e74ca433" providerId="LiveId" clId="{AAB5CEFB-22A2-4DD8-A9B9-0DCC5DBE7950}" dt="2021-10-12T13:04:18.549" v="2601"/>
        <pc:sldMkLst>
          <pc:docMk/>
          <pc:sldMk cId="1354612964" sldId="351"/>
        </pc:sldMkLst>
        <pc:spChg chg="del">
          <ac:chgData name="Luu Thu Ha" userId="e1169fa4e74ca433" providerId="LiveId" clId="{AAB5CEFB-22A2-4DD8-A9B9-0DCC5DBE7950}" dt="2021-10-12T09:05:19.859" v="505" actId="478"/>
          <ac:spMkLst>
            <pc:docMk/>
            <pc:sldMk cId="1354612964" sldId="351"/>
            <ac:spMk id="2" creationId="{C938BA64-5CA0-4CDF-9AED-6162905D453D}"/>
          </ac:spMkLst>
        </pc:spChg>
        <pc:spChg chg="del">
          <ac:chgData name="Luu Thu Ha" userId="e1169fa4e74ca433" providerId="LiveId" clId="{AAB5CEFB-22A2-4DD8-A9B9-0DCC5DBE7950}" dt="2021-10-12T09:05:18.798" v="504" actId="478"/>
          <ac:spMkLst>
            <pc:docMk/>
            <pc:sldMk cId="1354612964" sldId="351"/>
            <ac:spMk id="3" creationId="{48EB6E01-B3E0-40B3-B265-21645F4A3D7C}"/>
          </ac:spMkLst>
        </pc:spChg>
        <pc:spChg chg="add mod">
          <ac:chgData name="Luu Thu Ha" userId="e1169fa4e74ca433" providerId="LiveId" clId="{AAB5CEFB-22A2-4DD8-A9B9-0DCC5DBE7950}" dt="2021-10-12T09:06:02.163" v="516" actId="1582"/>
          <ac:spMkLst>
            <pc:docMk/>
            <pc:sldMk cId="1354612964" sldId="351"/>
            <ac:spMk id="4" creationId="{EFCFDA5B-F4E0-46EE-8EEB-57D6E5667ABE}"/>
          </ac:spMkLst>
        </pc:spChg>
        <pc:spChg chg="add mod">
          <ac:chgData name="Luu Thu Ha" userId="e1169fa4e74ca433" providerId="LiveId" clId="{AAB5CEFB-22A2-4DD8-A9B9-0DCC5DBE7950}" dt="2021-10-12T09:06:02.163" v="516" actId="1582"/>
          <ac:spMkLst>
            <pc:docMk/>
            <pc:sldMk cId="1354612964" sldId="351"/>
            <ac:spMk id="5" creationId="{7D62FD3D-F865-46D2-9B5F-6D3DAEA5BA6B}"/>
          </ac:spMkLst>
        </pc:spChg>
        <pc:spChg chg="add mod">
          <ac:chgData name="Luu Thu Ha" userId="e1169fa4e74ca433" providerId="LiveId" clId="{AAB5CEFB-22A2-4DD8-A9B9-0DCC5DBE7950}" dt="2021-10-12T09:06:02.163" v="516" actId="1582"/>
          <ac:spMkLst>
            <pc:docMk/>
            <pc:sldMk cId="1354612964" sldId="351"/>
            <ac:spMk id="6" creationId="{1D7F670F-DBF5-44D6-80B7-1134B2BADE13}"/>
          </ac:spMkLst>
        </pc:spChg>
        <pc:spChg chg="add mod">
          <ac:chgData name="Luu Thu Ha" userId="e1169fa4e74ca433" providerId="LiveId" clId="{AAB5CEFB-22A2-4DD8-A9B9-0DCC5DBE7950}" dt="2021-10-12T09:06:02.163" v="516" actId="1582"/>
          <ac:spMkLst>
            <pc:docMk/>
            <pc:sldMk cId="1354612964" sldId="351"/>
            <ac:spMk id="7" creationId="{51D0C814-2EF0-44E0-BF8A-67DE660394A5}"/>
          </ac:spMkLst>
        </pc:spChg>
        <pc:spChg chg="add mod">
          <ac:chgData name="Luu Thu Ha" userId="e1169fa4e74ca433" providerId="LiveId" clId="{AAB5CEFB-22A2-4DD8-A9B9-0DCC5DBE7950}" dt="2021-10-12T09:06:22.551" v="518" actId="208"/>
          <ac:spMkLst>
            <pc:docMk/>
            <pc:sldMk cId="1354612964" sldId="351"/>
            <ac:spMk id="8" creationId="{873DB9F3-466A-4C84-AA41-49E80C6E6598}"/>
          </ac:spMkLst>
        </pc:spChg>
        <pc:spChg chg="add mod">
          <ac:chgData name="Luu Thu Ha" userId="e1169fa4e74ca433" providerId="LiveId" clId="{AAB5CEFB-22A2-4DD8-A9B9-0DCC5DBE7950}" dt="2021-10-12T09:06:02.163" v="516" actId="1582"/>
          <ac:spMkLst>
            <pc:docMk/>
            <pc:sldMk cId="1354612964" sldId="351"/>
            <ac:spMk id="9" creationId="{EB70C2F0-7411-47D2-A94B-2516E07E33EB}"/>
          </ac:spMkLst>
        </pc:spChg>
        <pc:spChg chg="add mod">
          <ac:chgData name="Luu Thu Ha" userId="e1169fa4e74ca433" providerId="LiveId" clId="{AAB5CEFB-22A2-4DD8-A9B9-0DCC5DBE7950}" dt="2021-10-12T09:05:41.746" v="512" actId="208"/>
          <ac:spMkLst>
            <pc:docMk/>
            <pc:sldMk cId="1354612964" sldId="351"/>
            <ac:spMk id="10" creationId="{B7F739A7-58F0-413C-AEBA-32270123EE83}"/>
          </ac:spMkLst>
        </pc:spChg>
        <pc:spChg chg="add mod">
          <ac:chgData name="Luu Thu Ha" userId="e1169fa4e74ca433" providerId="LiveId" clId="{AAB5CEFB-22A2-4DD8-A9B9-0DCC5DBE7950}" dt="2021-10-12T09:05:27.141" v="508" actId="2711"/>
          <ac:spMkLst>
            <pc:docMk/>
            <pc:sldMk cId="1354612964" sldId="351"/>
            <ac:spMk id="11" creationId="{914EDFDD-CC05-437F-9196-76E29BFC360C}"/>
          </ac:spMkLst>
        </pc:spChg>
        <pc:spChg chg="add mod">
          <ac:chgData name="Luu Thu Ha" userId="e1169fa4e74ca433" providerId="LiveId" clId="{AAB5CEFB-22A2-4DD8-A9B9-0DCC5DBE7950}" dt="2021-10-12T09:05:27.141" v="508" actId="2711"/>
          <ac:spMkLst>
            <pc:docMk/>
            <pc:sldMk cId="1354612964" sldId="351"/>
            <ac:spMk id="12" creationId="{5631B847-F8C8-4099-88E4-13B9F35D7CF2}"/>
          </ac:spMkLst>
        </pc:spChg>
        <pc:spChg chg="add mod">
          <ac:chgData name="Luu Thu Ha" userId="e1169fa4e74ca433" providerId="LiveId" clId="{AAB5CEFB-22A2-4DD8-A9B9-0DCC5DBE7950}" dt="2021-10-12T09:05:27.141" v="508" actId="2711"/>
          <ac:spMkLst>
            <pc:docMk/>
            <pc:sldMk cId="1354612964" sldId="351"/>
            <ac:spMk id="13" creationId="{F86DC4B6-E219-4564-B794-B0CE6E68CABE}"/>
          </ac:spMkLst>
        </pc:spChg>
        <pc:spChg chg="add mod">
          <ac:chgData name="Luu Thu Ha" userId="e1169fa4e74ca433" providerId="LiveId" clId="{AAB5CEFB-22A2-4DD8-A9B9-0DCC5DBE7950}" dt="2021-10-12T09:05:27.141" v="508" actId="2711"/>
          <ac:spMkLst>
            <pc:docMk/>
            <pc:sldMk cId="1354612964" sldId="351"/>
            <ac:spMk id="14" creationId="{ABF092B7-47B4-4E7B-88FC-5BBA4FE2FC9B}"/>
          </ac:spMkLst>
        </pc:spChg>
        <pc:spChg chg="add mod">
          <ac:chgData name="Luu Thu Ha" userId="e1169fa4e74ca433" providerId="LiveId" clId="{AAB5CEFB-22A2-4DD8-A9B9-0DCC5DBE7950}" dt="2021-10-12T09:05:27.141" v="508" actId="2711"/>
          <ac:spMkLst>
            <pc:docMk/>
            <pc:sldMk cId="1354612964" sldId="351"/>
            <ac:spMk id="15" creationId="{D07B0213-8317-436B-9656-B6307BFA6F99}"/>
          </ac:spMkLst>
        </pc:spChg>
        <pc:spChg chg="add mod">
          <ac:chgData name="Luu Thu Ha" userId="e1169fa4e74ca433" providerId="LiveId" clId="{AAB5CEFB-22A2-4DD8-A9B9-0DCC5DBE7950}" dt="2021-10-12T09:05:27.141" v="508" actId="2711"/>
          <ac:spMkLst>
            <pc:docMk/>
            <pc:sldMk cId="1354612964" sldId="351"/>
            <ac:spMk id="16" creationId="{1732779D-0B52-4347-9427-AAED27DE6259}"/>
          </ac:spMkLst>
        </pc:spChg>
        <pc:spChg chg="add mod">
          <ac:chgData name="Luu Thu Ha" userId="e1169fa4e74ca433" providerId="LiveId" clId="{AAB5CEFB-22A2-4DD8-A9B9-0DCC5DBE7950}" dt="2021-10-12T09:05:27.141" v="508" actId="2711"/>
          <ac:spMkLst>
            <pc:docMk/>
            <pc:sldMk cId="1354612964" sldId="351"/>
            <ac:spMk id="17" creationId="{27BA5E9B-57D0-44D0-977E-94BD03EEB7B9}"/>
          </ac:spMkLst>
        </pc:spChg>
        <pc:spChg chg="add mod">
          <ac:chgData name="Luu Thu Ha" userId="e1169fa4e74ca433" providerId="LiveId" clId="{AAB5CEFB-22A2-4DD8-A9B9-0DCC5DBE7950}" dt="2021-10-12T09:05:27.141" v="508" actId="2711"/>
          <ac:spMkLst>
            <pc:docMk/>
            <pc:sldMk cId="1354612964" sldId="351"/>
            <ac:spMk id="18" creationId="{C17C91DA-D885-49F6-89C2-623D9567BEBF}"/>
          </ac:spMkLst>
        </pc:spChg>
        <pc:spChg chg="add mod">
          <ac:chgData name="Luu Thu Ha" userId="e1169fa4e74ca433" providerId="LiveId" clId="{AAB5CEFB-22A2-4DD8-A9B9-0DCC5DBE7950}" dt="2021-10-12T09:05:27.141" v="508" actId="2711"/>
          <ac:spMkLst>
            <pc:docMk/>
            <pc:sldMk cId="1354612964" sldId="351"/>
            <ac:spMk id="19" creationId="{A267F8CD-43B8-47C4-B91D-2F218F19611B}"/>
          </ac:spMkLst>
        </pc:spChg>
        <pc:spChg chg="add mod">
          <ac:chgData name="Luu Thu Ha" userId="e1169fa4e74ca433" providerId="LiveId" clId="{AAB5CEFB-22A2-4DD8-A9B9-0DCC5DBE7950}" dt="2021-10-12T09:06:46.088" v="522" actId="207"/>
          <ac:spMkLst>
            <pc:docMk/>
            <pc:sldMk cId="1354612964" sldId="351"/>
            <ac:spMk id="20" creationId="{7C2D8041-B628-419D-BE7A-D7587ADDF90C}"/>
          </ac:spMkLst>
        </pc:spChg>
        <pc:spChg chg="add mod">
          <ac:chgData name="Luu Thu Ha" userId="e1169fa4e74ca433" providerId="LiveId" clId="{AAB5CEFB-22A2-4DD8-A9B9-0DCC5DBE7950}" dt="2021-10-12T09:06:46.088" v="522" actId="207"/>
          <ac:spMkLst>
            <pc:docMk/>
            <pc:sldMk cId="1354612964" sldId="351"/>
            <ac:spMk id="21" creationId="{998A7227-25FB-40AA-98D3-C8C733D444EF}"/>
          </ac:spMkLst>
        </pc:spChg>
        <pc:spChg chg="add mod">
          <ac:chgData name="Luu Thu Ha" userId="e1169fa4e74ca433" providerId="LiveId" clId="{AAB5CEFB-22A2-4DD8-A9B9-0DCC5DBE7950}" dt="2021-10-12T09:05:27.141" v="508" actId="2711"/>
          <ac:spMkLst>
            <pc:docMk/>
            <pc:sldMk cId="1354612964" sldId="351"/>
            <ac:spMk id="22" creationId="{F33388C6-148D-4DB7-BDF8-B9DC041FB8FF}"/>
          </ac:spMkLst>
        </pc:spChg>
        <pc:spChg chg="add mod">
          <ac:chgData name="Luu Thu Ha" userId="e1169fa4e74ca433" providerId="LiveId" clId="{AAB5CEFB-22A2-4DD8-A9B9-0DCC5DBE7950}" dt="2021-10-12T09:05:27.141" v="508" actId="2711"/>
          <ac:spMkLst>
            <pc:docMk/>
            <pc:sldMk cId="1354612964" sldId="351"/>
            <ac:spMk id="23" creationId="{5625A856-6D1E-4608-B576-71FA60F5851B}"/>
          </ac:spMkLst>
        </pc:spChg>
        <pc:spChg chg="add mod">
          <ac:chgData name="Luu Thu Ha" userId="e1169fa4e74ca433" providerId="LiveId" clId="{AAB5CEFB-22A2-4DD8-A9B9-0DCC5DBE7950}" dt="2021-10-12T09:06:22.551" v="518" actId="208"/>
          <ac:spMkLst>
            <pc:docMk/>
            <pc:sldMk cId="1354612964" sldId="351"/>
            <ac:spMk id="24" creationId="{13D0EAD8-63AE-4E0B-A1E2-691E6314EDC6}"/>
          </ac:spMkLst>
        </pc:spChg>
        <pc:spChg chg="add mod">
          <ac:chgData name="Luu Thu Ha" userId="e1169fa4e74ca433" providerId="LiveId" clId="{AAB5CEFB-22A2-4DD8-A9B9-0DCC5DBE7950}" dt="2021-10-12T09:06:22.551" v="518" actId="208"/>
          <ac:spMkLst>
            <pc:docMk/>
            <pc:sldMk cId="1354612964" sldId="351"/>
            <ac:spMk id="25" creationId="{19700F76-4960-45D6-BCC4-88A5D1B25B94}"/>
          </ac:spMkLst>
        </pc:spChg>
        <pc:spChg chg="add mod">
          <ac:chgData name="Luu Thu Ha" userId="e1169fa4e74ca433" providerId="LiveId" clId="{AAB5CEFB-22A2-4DD8-A9B9-0DCC5DBE7950}" dt="2021-10-12T09:06:31.819" v="520" actId="14100"/>
          <ac:spMkLst>
            <pc:docMk/>
            <pc:sldMk cId="1354612964" sldId="351"/>
            <ac:spMk id="26" creationId="{A6768323-7E37-4AD1-A86B-EF471183B3DD}"/>
          </ac:spMkLst>
        </pc:spChg>
        <pc:spChg chg="add mod">
          <ac:chgData name="Luu Thu Ha" userId="e1169fa4e74ca433" providerId="LiveId" clId="{AAB5CEFB-22A2-4DD8-A9B9-0DCC5DBE7950}" dt="2021-10-12T09:05:27.141" v="508" actId="2711"/>
          <ac:spMkLst>
            <pc:docMk/>
            <pc:sldMk cId="1354612964" sldId="351"/>
            <ac:spMk id="27" creationId="{D7274B60-8617-4C97-A8F7-3FAF598B96EA}"/>
          </ac:spMkLst>
        </pc:spChg>
        <pc:spChg chg="add mod">
          <ac:chgData name="Luu Thu Ha" userId="e1169fa4e74ca433" providerId="LiveId" clId="{AAB5CEFB-22A2-4DD8-A9B9-0DCC5DBE7950}" dt="2021-10-12T09:05:27.141" v="508" actId="2711"/>
          <ac:spMkLst>
            <pc:docMk/>
            <pc:sldMk cId="1354612964" sldId="351"/>
            <ac:spMk id="28" creationId="{FF7C69AD-7789-4097-9781-AFB80D3E4720}"/>
          </ac:spMkLst>
        </pc:spChg>
        <pc:spChg chg="add mod">
          <ac:chgData name="Luu Thu Ha" userId="e1169fa4e74ca433" providerId="LiveId" clId="{AAB5CEFB-22A2-4DD8-A9B9-0DCC5DBE7950}" dt="2021-10-12T09:06:22.551" v="518" actId="208"/>
          <ac:spMkLst>
            <pc:docMk/>
            <pc:sldMk cId="1354612964" sldId="351"/>
            <ac:spMk id="29" creationId="{CD15F414-0F44-4CEC-AC37-09F3CE9AD41B}"/>
          </ac:spMkLst>
        </pc:spChg>
        <pc:spChg chg="add mod">
          <ac:chgData name="Luu Thu Ha" userId="e1169fa4e74ca433" providerId="LiveId" clId="{AAB5CEFB-22A2-4DD8-A9B9-0DCC5DBE7950}" dt="2021-10-12T09:06:22.551" v="518" actId="208"/>
          <ac:spMkLst>
            <pc:docMk/>
            <pc:sldMk cId="1354612964" sldId="351"/>
            <ac:spMk id="30" creationId="{BD2DF7CC-B992-4D8C-9DD3-76EBC6222838}"/>
          </ac:spMkLst>
        </pc:spChg>
        <pc:spChg chg="add mod">
          <ac:chgData name="Luu Thu Ha" userId="e1169fa4e74ca433" providerId="LiveId" clId="{AAB5CEFB-22A2-4DD8-A9B9-0DCC5DBE7950}" dt="2021-10-12T09:06:22.551" v="518" actId="208"/>
          <ac:spMkLst>
            <pc:docMk/>
            <pc:sldMk cId="1354612964" sldId="351"/>
            <ac:spMk id="31" creationId="{08B719AD-3B2A-4A05-909A-7387CDB683DF}"/>
          </ac:spMkLst>
        </pc:spChg>
        <pc:spChg chg="add mod">
          <ac:chgData name="Luu Thu Ha" userId="e1169fa4e74ca433" providerId="LiveId" clId="{AAB5CEFB-22A2-4DD8-A9B9-0DCC5DBE7950}" dt="2021-10-12T09:06:22.551" v="518" actId="208"/>
          <ac:spMkLst>
            <pc:docMk/>
            <pc:sldMk cId="1354612964" sldId="351"/>
            <ac:spMk id="32" creationId="{19FA4D75-730F-47DD-8A69-0E76687B6745}"/>
          </ac:spMkLst>
        </pc:spChg>
        <pc:spChg chg="add mod">
          <ac:chgData name="Luu Thu Ha" userId="e1169fa4e74ca433" providerId="LiveId" clId="{AAB5CEFB-22A2-4DD8-A9B9-0DCC5DBE7950}" dt="2021-10-12T09:06:22.551" v="518" actId="208"/>
          <ac:spMkLst>
            <pc:docMk/>
            <pc:sldMk cId="1354612964" sldId="351"/>
            <ac:spMk id="33" creationId="{00C4EAD7-CC36-4DD9-A86C-60B59EFFCFCE}"/>
          </ac:spMkLst>
        </pc:spChg>
        <pc:spChg chg="add mod">
          <ac:chgData name="Luu Thu Ha" userId="e1169fa4e74ca433" providerId="LiveId" clId="{AAB5CEFB-22A2-4DD8-A9B9-0DCC5DBE7950}" dt="2021-10-12T09:06:46.088" v="522" actId="207"/>
          <ac:spMkLst>
            <pc:docMk/>
            <pc:sldMk cId="1354612964" sldId="351"/>
            <ac:spMk id="34" creationId="{5E23445D-0EB9-4588-A198-AD50C5228AFE}"/>
          </ac:spMkLst>
        </pc:spChg>
        <pc:spChg chg="add mod">
          <ac:chgData name="Luu Thu Ha" userId="e1169fa4e74ca433" providerId="LiveId" clId="{AAB5CEFB-22A2-4DD8-A9B9-0DCC5DBE7950}" dt="2021-10-12T09:06:46.088" v="522" actId="207"/>
          <ac:spMkLst>
            <pc:docMk/>
            <pc:sldMk cId="1354612964" sldId="351"/>
            <ac:spMk id="35" creationId="{0D255CEC-08D7-41BB-94DD-ADD485916840}"/>
          </ac:spMkLst>
        </pc:spChg>
        <pc:spChg chg="add mod">
          <ac:chgData name="Luu Thu Ha" userId="e1169fa4e74ca433" providerId="LiveId" clId="{AAB5CEFB-22A2-4DD8-A9B9-0DCC5DBE7950}" dt="2021-10-12T09:05:27.141" v="508" actId="2711"/>
          <ac:spMkLst>
            <pc:docMk/>
            <pc:sldMk cId="1354612964" sldId="351"/>
            <ac:spMk id="36" creationId="{8375E805-07F6-4B4F-8DD1-8C67425F1223}"/>
          </ac:spMkLst>
        </pc:spChg>
        <pc:spChg chg="add mod">
          <ac:chgData name="Luu Thu Ha" userId="e1169fa4e74ca433" providerId="LiveId" clId="{AAB5CEFB-22A2-4DD8-A9B9-0DCC5DBE7950}" dt="2021-10-12T09:05:27.141" v="508" actId="2711"/>
          <ac:spMkLst>
            <pc:docMk/>
            <pc:sldMk cId="1354612964" sldId="351"/>
            <ac:spMk id="37" creationId="{C1C04D67-39B8-4678-8A4F-ECAD44656D9D}"/>
          </ac:spMkLst>
        </pc:spChg>
        <pc:spChg chg="add mod">
          <ac:chgData name="Luu Thu Ha" userId="e1169fa4e74ca433" providerId="LiveId" clId="{AAB5CEFB-22A2-4DD8-A9B9-0DCC5DBE7950}" dt="2021-10-12T09:06:22.551" v="518" actId="208"/>
          <ac:spMkLst>
            <pc:docMk/>
            <pc:sldMk cId="1354612964" sldId="351"/>
            <ac:spMk id="38" creationId="{338ADE8E-D711-4CDA-AD4B-7631BFF49810}"/>
          </ac:spMkLst>
        </pc:spChg>
        <pc:spChg chg="add mod">
          <ac:chgData name="Luu Thu Ha" userId="e1169fa4e74ca433" providerId="LiveId" clId="{AAB5CEFB-22A2-4DD8-A9B9-0DCC5DBE7950}" dt="2021-10-12T09:06:22.551" v="518" actId="208"/>
          <ac:spMkLst>
            <pc:docMk/>
            <pc:sldMk cId="1354612964" sldId="351"/>
            <ac:spMk id="39" creationId="{748C11B6-024C-4772-8F7E-66C3ADDEC0ED}"/>
          </ac:spMkLst>
        </pc:spChg>
        <pc:spChg chg="add mod">
          <ac:chgData name="Luu Thu Ha" userId="e1169fa4e74ca433" providerId="LiveId" clId="{AAB5CEFB-22A2-4DD8-A9B9-0DCC5DBE7950}" dt="2021-10-12T09:06:22.551" v="518" actId="208"/>
          <ac:spMkLst>
            <pc:docMk/>
            <pc:sldMk cId="1354612964" sldId="351"/>
            <ac:spMk id="40" creationId="{2AE33259-9AE1-448F-8DB1-3A043559D937}"/>
          </ac:spMkLst>
        </pc:spChg>
        <pc:spChg chg="add mod">
          <ac:chgData name="Luu Thu Ha" userId="e1169fa4e74ca433" providerId="LiveId" clId="{AAB5CEFB-22A2-4DD8-A9B9-0DCC5DBE7950}" dt="2021-10-12T09:05:27.141" v="508" actId="2711"/>
          <ac:spMkLst>
            <pc:docMk/>
            <pc:sldMk cId="1354612964" sldId="351"/>
            <ac:spMk id="41" creationId="{FC5FC2CD-70F6-4D6E-9C9D-D031A56A2E48}"/>
          </ac:spMkLst>
        </pc:spChg>
        <pc:spChg chg="add mod">
          <ac:chgData name="Luu Thu Ha" userId="e1169fa4e74ca433" providerId="LiveId" clId="{AAB5CEFB-22A2-4DD8-A9B9-0DCC5DBE7950}" dt="2021-10-12T09:05:27.141" v="508" actId="2711"/>
          <ac:spMkLst>
            <pc:docMk/>
            <pc:sldMk cId="1354612964" sldId="351"/>
            <ac:spMk id="42" creationId="{64EBEA82-D12F-4A5C-B9B0-71C33BC2084C}"/>
          </ac:spMkLst>
        </pc:spChg>
        <pc:spChg chg="add mod">
          <ac:chgData name="Luu Thu Ha" userId="e1169fa4e74ca433" providerId="LiveId" clId="{AAB5CEFB-22A2-4DD8-A9B9-0DCC5DBE7950}" dt="2021-10-12T09:05:27.141" v="508" actId="2711"/>
          <ac:spMkLst>
            <pc:docMk/>
            <pc:sldMk cId="1354612964" sldId="351"/>
            <ac:spMk id="43" creationId="{B056F230-5217-4B94-A2AB-7911BE952B12}"/>
          </ac:spMkLst>
        </pc:spChg>
        <pc:spChg chg="add mod">
          <ac:chgData name="Luu Thu Ha" userId="e1169fa4e74ca433" providerId="LiveId" clId="{AAB5CEFB-22A2-4DD8-A9B9-0DCC5DBE7950}" dt="2021-10-12T09:05:27.141" v="508" actId="2711"/>
          <ac:spMkLst>
            <pc:docMk/>
            <pc:sldMk cId="1354612964" sldId="351"/>
            <ac:spMk id="44" creationId="{A2B27785-CB69-450A-8BAA-BDFF99E9A4C1}"/>
          </ac:spMkLst>
        </pc:spChg>
        <pc:spChg chg="add mod">
          <ac:chgData name="Luu Thu Ha" userId="e1169fa4e74ca433" providerId="LiveId" clId="{AAB5CEFB-22A2-4DD8-A9B9-0DCC5DBE7950}" dt="2021-10-12T09:05:27.141" v="508" actId="2711"/>
          <ac:spMkLst>
            <pc:docMk/>
            <pc:sldMk cId="1354612964" sldId="351"/>
            <ac:spMk id="45" creationId="{917506B4-AAC0-4C4E-9213-90A040F91700}"/>
          </ac:spMkLst>
        </pc:spChg>
        <pc:spChg chg="mod">
          <ac:chgData name="Luu Thu Ha" userId="e1169fa4e74ca433" providerId="LiveId" clId="{AAB5CEFB-22A2-4DD8-A9B9-0DCC5DBE7950}" dt="2021-10-12T09:05:27.141" v="508" actId="2711"/>
          <ac:spMkLst>
            <pc:docMk/>
            <pc:sldMk cId="1354612964" sldId="351"/>
            <ac:spMk id="48" creationId="{2CEDE0A8-F12D-4ACE-BB42-80DC42465FE4}"/>
          </ac:spMkLst>
        </pc:spChg>
        <pc:spChg chg="mod">
          <ac:chgData name="Luu Thu Ha" userId="e1169fa4e74ca433" providerId="LiveId" clId="{AAB5CEFB-22A2-4DD8-A9B9-0DCC5DBE7950}" dt="2021-10-12T09:05:27.141" v="508" actId="2711"/>
          <ac:spMkLst>
            <pc:docMk/>
            <pc:sldMk cId="1354612964" sldId="351"/>
            <ac:spMk id="49" creationId="{EDF34534-E185-48F3-8ECA-D87DB460021C}"/>
          </ac:spMkLst>
        </pc:spChg>
        <pc:spChg chg="mod">
          <ac:chgData name="Luu Thu Ha" userId="e1169fa4e74ca433" providerId="LiveId" clId="{AAB5CEFB-22A2-4DD8-A9B9-0DCC5DBE7950}" dt="2021-10-12T09:05:27.141" v="508" actId="2711"/>
          <ac:spMkLst>
            <pc:docMk/>
            <pc:sldMk cId="1354612964" sldId="351"/>
            <ac:spMk id="50" creationId="{7D1FE79C-9E7B-49FB-9C83-F9158260518C}"/>
          </ac:spMkLst>
        </pc:spChg>
        <pc:spChg chg="mod">
          <ac:chgData name="Luu Thu Ha" userId="e1169fa4e74ca433" providerId="LiveId" clId="{AAB5CEFB-22A2-4DD8-A9B9-0DCC5DBE7950}" dt="2021-10-12T09:05:27.141" v="508" actId="2711"/>
          <ac:spMkLst>
            <pc:docMk/>
            <pc:sldMk cId="1354612964" sldId="351"/>
            <ac:spMk id="51" creationId="{34FF2538-D7CD-4929-A3CB-E2169129084E}"/>
          </ac:spMkLst>
        </pc:spChg>
        <pc:spChg chg="mod">
          <ac:chgData name="Luu Thu Ha" userId="e1169fa4e74ca433" providerId="LiveId" clId="{AAB5CEFB-22A2-4DD8-A9B9-0DCC5DBE7950}" dt="2021-10-12T09:05:27.141" v="508" actId="2711"/>
          <ac:spMkLst>
            <pc:docMk/>
            <pc:sldMk cId="1354612964" sldId="351"/>
            <ac:spMk id="52" creationId="{7C69AF5B-1235-43A3-90EB-596ED4658184}"/>
          </ac:spMkLst>
        </pc:spChg>
        <pc:spChg chg="mod">
          <ac:chgData name="Luu Thu Ha" userId="e1169fa4e74ca433" providerId="LiveId" clId="{AAB5CEFB-22A2-4DD8-A9B9-0DCC5DBE7950}" dt="2021-10-12T09:05:27.141" v="508" actId="2711"/>
          <ac:spMkLst>
            <pc:docMk/>
            <pc:sldMk cId="1354612964" sldId="351"/>
            <ac:spMk id="53" creationId="{2FDDB2EA-4A78-471E-ABEF-00F8ED99053C}"/>
          </ac:spMkLst>
        </pc:spChg>
        <pc:grpChg chg="add mod">
          <ac:chgData name="Luu Thu Ha" userId="e1169fa4e74ca433" providerId="LiveId" clId="{AAB5CEFB-22A2-4DD8-A9B9-0DCC5DBE7950}" dt="2021-10-12T09:05:24.860" v="507" actId="1076"/>
          <ac:grpSpMkLst>
            <pc:docMk/>
            <pc:sldMk cId="1354612964" sldId="351"/>
            <ac:grpSpMk id="46" creationId="{A08C501E-6F95-4552-B034-36515B0B8A3A}"/>
          </ac:grpSpMkLst>
        </pc:grpChg>
        <pc:grpChg chg="mod">
          <ac:chgData name="Luu Thu Ha" userId="e1169fa4e74ca433" providerId="LiveId" clId="{AAB5CEFB-22A2-4DD8-A9B9-0DCC5DBE7950}" dt="2021-10-12T09:05:20.939" v="506"/>
          <ac:grpSpMkLst>
            <pc:docMk/>
            <pc:sldMk cId="1354612964" sldId="351"/>
            <ac:grpSpMk id="47" creationId="{5D9EE56B-22DA-42D3-8C54-B319DEB136B4}"/>
          </ac:grpSpMkLst>
        </pc:grpChg>
      </pc:sldChg>
      <pc:sldChg chg="new del ord">
        <pc:chgData name="Luu Thu Ha" userId="e1169fa4e74ca433" providerId="LiveId" clId="{AAB5CEFB-22A2-4DD8-A9B9-0DCC5DBE7950}" dt="2021-10-12T09:30:02.862" v="1286" actId="2696"/>
        <pc:sldMkLst>
          <pc:docMk/>
          <pc:sldMk cId="2729675665" sldId="352"/>
        </pc:sldMkLst>
      </pc:sldChg>
      <pc:sldChg chg="modSp add mod ord">
        <pc:chgData name="Luu Thu Ha" userId="e1169fa4e74ca433" providerId="LiveId" clId="{AAB5CEFB-22A2-4DD8-A9B9-0DCC5DBE7950}" dt="2021-10-12T09:24:20.611" v="1047" actId="404"/>
        <pc:sldMkLst>
          <pc:docMk/>
          <pc:sldMk cId="0" sldId="384"/>
        </pc:sldMkLst>
        <pc:spChg chg="mod">
          <ac:chgData name="Luu Thu Ha" userId="e1169fa4e74ca433" providerId="LiveId" clId="{AAB5CEFB-22A2-4DD8-A9B9-0DCC5DBE7950}" dt="2021-10-12T09:24:20.611" v="1047" actId="404"/>
          <ac:spMkLst>
            <pc:docMk/>
            <pc:sldMk cId="0" sldId="384"/>
            <ac:spMk id="16389" creationId="{9F033151-78A2-4F6E-9E0C-163FFC959A16}"/>
          </ac:spMkLst>
        </pc:spChg>
        <pc:spChg chg="mod">
          <ac:chgData name="Luu Thu Ha" userId="e1169fa4e74ca433" providerId="LiveId" clId="{AAB5CEFB-22A2-4DD8-A9B9-0DCC5DBE7950}" dt="2021-10-12T09:24:20.611" v="1047" actId="404"/>
          <ac:spMkLst>
            <pc:docMk/>
            <pc:sldMk cId="0" sldId="384"/>
            <ac:spMk id="16390" creationId="{8EF05673-0041-473B-BAF6-D988AB3A7496}"/>
          </ac:spMkLst>
        </pc:spChg>
        <pc:spChg chg="mod">
          <ac:chgData name="Luu Thu Ha" userId="e1169fa4e74ca433" providerId="LiveId" clId="{AAB5CEFB-22A2-4DD8-A9B9-0DCC5DBE7950}" dt="2021-10-12T09:24:20.611" v="1047" actId="404"/>
          <ac:spMkLst>
            <pc:docMk/>
            <pc:sldMk cId="0" sldId="384"/>
            <ac:spMk id="16391" creationId="{43BB133B-AC82-4551-B0AF-3BFA9ED5D6C0}"/>
          </ac:spMkLst>
        </pc:spChg>
        <pc:spChg chg="mod">
          <ac:chgData name="Luu Thu Ha" userId="e1169fa4e74ca433" providerId="LiveId" clId="{AAB5CEFB-22A2-4DD8-A9B9-0DCC5DBE7950}" dt="2021-10-12T09:24:20.611" v="1047" actId="404"/>
          <ac:spMkLst>
            <pc:docMk/>
            <pc:sldMk cId="0" sldId="384"/>
            <ac:spMk id="16393" creationId="{3E01523E-ADC9-4D43-8205-60AF422C70C6}"/>
          </ac:spMkLst>
        </pc:spChg>
      </pc:sldChg>
      <pc:sldChg chg="modSp add mod ord">
        <pc:chgData name="Luu Thu Ha" userId="e1169fa4e74ca433" providerId="LiveId" clId="{AAB5CEFB-22A2-4DD8-A9B9-0DCC5DBE7950}" dt="2021-10-12T09:29:24.284" v="1225" actId="20577"/>
        <pc:sldMkLst>
          <pc:docMk/>
          <pc:sldMk cId="0" sldId="385"/>
        </pc:sldMkLst>
        <pc:spChg chg="mod">
          <ac:chgData name="Luu Thu Ha" userId="e1169fa4e74ca433" providerId="LiveId" clId="{AAB5CEFB-22A2-4DD8-A9B9-0DCC5DBE7950}" dt="2021-10-12T09:28:57.044" v="1215" actId="1076"/>
          <ac:spMkLst>
            <pc:docMk/>
            <pc:sldMk cId="0" sldId="385"/>
            <ac:spMk id="2" creationId="{16F290CE-BCCB-43AE-8135-AAD47C943D72}"/>
          </ac:spMkLst>
        </pc:spChg>
        <pc:spChg chg="mod">
          <ac:chgData name="Luu Thu Ha" userId="e1169fa4e74ca433" providerId="LiveId" clId="{AAB5CEFB-22A2-4DD8-A9B9-0DCC5DBE7950}" dt="2021-10-12T09:28:59.305" v="1216" actId="1076"/>
          <ac:spMkLst>
            <pc:docMk/>
            <pc:sldMk cId="0" sldId="385"/>
            <ac:spMk id="11" creationId="{EED037E9-5270-4D18-B043-59B4525B871B}"/>
          </ac:spMkLst>
        </pc:spChg>
        <pc:spChg chg="mod">
          <ac:chgData name="Luu Thu Ha" userId="e1169fa4e74ca433" providerId="LiveId" clId="{AAB5CEFB-22A2-4DD8-A9B9-0DCC5DBE7950}" dt="2021-10-12T09:29:24.284" v="1225" actId="20577"/>
          <ac:spMkLst>
            <pc:docMk/>
            <pc:sldMk cId="0" sldId="385"/>
            <ac:spMk id="362499" creationId="{C4F245DD-17E5-4C99-82E9-B644C5756F83}"/>
          </ac:spMkLst>
        </pc:spChg>
        <pc:spChg chg="mod">
          <ac:chgData name="Luu Thu Ha" userId="e1169fa4e74ca433" providerId="LiveId" clId="{AAB5CEFB-22A2-4DD8-A9B9-0DCC5DBE7950}" dt="2021-10-12T09:29:11.029" v="1219" actId="1076"/>
          <ac:spMkLst>
            <pc:docMk/>
            <pc:sldMk cId="0" sldId="385"/>
            <ac:spMk id="362502" creationId="{7DA45197-A5CC-417D-A88A-43157E4D319F}"/>
          </ac:spMkLst>
        </pc:spChg>
        <pc:spChg chg="mod">
          <ac:chgData name="Luu Thu Ha" userId="e1169fa4e74ca433" providerId="LiveId" clId="{AAB5CEFB-22A2-4DD8-A9B9-0DCC5DBE7950}" dt="2021-10-12T09:29:13.380" v="1220" actId="1076"/>
          <ac:spMkLst>
            <pc:docMk/>
            <pc:sldMk cId="0" sldId="385"/>
            <ac:spMk id="362503" creationId="{DB1F637B-C8A1-414C-ADBD-9741C5F00553}"/>
          </ac:spMkLst>
        </pc:spChg>
        <pc:spChg chg="mod">
          <ac:chgData name="Luu Thu Ha" userId="e1169fa4e74ca433" providerId="LiveId" clId="{AAB5CEFB-22A2-4DD8-A9B9-0DCC5DBE7950}" dt="2021-10-12T09:29:16.215" v="1221" actId="1076"/>
          <ac:spMkLst>
            <pc:docMk/>
            <pc:sldMk cId="0" sldId="385"/>
            <ac:spMk id="362504" creationId="{FDFBEFF3-566B-4703-AAE7-13A9A3C45788}"/>
          </ac:spMkLst>
        </pc:spChg>
        <pc:spChg chg="mod">
          <ac:chgData name="Luu Thu Ha" userId="e1169fa4e74ca433" providerId="LiveId" clId="{AAB5CEFB-22A2-4DD8-A9B9-0DCC5DBE7950}" dt="2021-10-12T09:29:17.992" v="1222" actId="1076"/>
          <ac:spMkLst>
            <pc:docMk/>
            <pc:sldMk cId="0" sldId="385"/>
            <ac:spMk id="362511" creationId="{6F8DC3AD-24F5-4DAA-80C1-2518F1160D11}"/>
          </ac:spMkLst>
        </pc:spChg>
      </pc:sldChg>
      <pc:sldChg chg="modSp add mod ord">
        <pc:chgData name="Luu Thu Ha" userId="e1169fa4e74ca433" providerId="LiveId" clId="{AAB5CEFB-22A2-4DD8-A9B9-0DCC5DBE7950}" dt="2021-10-12T09:29:57.639" v="1285"/>
        <pc:sldMkLst>
          <pc:docMk/>
          <pc:sldMk cId="1819253158" sldId="386"/>
        </pc:sldMkLst>
        <pc:spChg chg="mod">
          <ac:chgData name="Luu Thu Ha" userId="e1169fa4e74ca433" providerId="LiveId" clId="{AAB5CEFB-22A2-4DD8-A9B9-0DCC5DBE7950}" dt="2021-10-12T09:29:54.084" v="1283" actId="403"/>
          <ac:spMkLst>
            <pc:docMk/>
            <pc:sldMk cId="1819253158" sldId="386"/>
            <ac:spMk id="2" creationId="{96FD9785-1248-4707-ACB9-B93D73F95259}"/>
          </ac:spMkLst>
        </pc:spChg>
      </pc:sldChg>
      <pc:sldChg chg="addSp delSp modSp new mod modAnim">
        <pc:chgData name="Luu Thu Ha" userId="e1169fa4e74ca433" providerId="LiveId" clId="{AAB5CEFB-22A2-4DD8-A9B9-0DCC5DBE7950}" dt="2021-10-12T13:34:06.343" v="3016"/>
        <pc:sldMkLst>
          <pc:docMk/>
          <pc:sldMk cId="3035309588" sldId="387"/>
        </pc:sldMkLst>
        <pc:spChg chg="mod">
          <ac:chgData name="Luu Thu Ha" userId="e1169fa4e74ca433" providerId="LiveId" clId="{AAB5CEFB-22A2-4DD8-A9B9-0DCC5DBE7950}" dt="2021-10-12T09:42:44.002" v="2017" actId="1076"/>
          <ac:spMkLst>
            <pc:docMk/>
            <pc:sldMk cId="3035309588" sldId="387"/>
            <ac:spMk id="2" creationId="{D49D93BA-67CE-4087-AC25-0DFF19F0363B}"/>
          </ac:spMkLst>
        </pc:spChg>
        <pc:spChg chg="del">
          <ac:chgData name="Luu Thu Ha" userId="e1169fa4e74ca433" providerId="LiveId" clId="{AAB5CEFB-22A2-4DD8-A9B9-0DCC5DBE7950}" dt="2021-10-12T09:36:33.098" v="1938" actId="478"/>
          <ac:spMkLst>
            <pc:docMk/>
            <pc:sldMk cId="3035309588" sldId="387"/>
            <ac:spMk id="3" creationId="{5303B6A6-C2D9-41D3-B0E0-DBC2C41AA4B1}"/>
          </ac:spMkLst>
        </pc:spChg>
        <pc:spChg chg="add mod">
          <ac:chgData name="Luu Thu Ha" userId="e1169fa4e74ca433" providerId="LiveId" clId="{AAB5CEFB-22A2-4DD8-A9B9-0DCC5DBE7950}" dt="2021-10-12T09:54:34.413" v="2074" actId="113"/>
          <ac:spMkLst>
            <pc:docMk/>
            <pc:sldMk cId="3035309588" sldId="387"/>
            <ac:spMk id="4" creationId="{9D103844-1443-4C11-BD36-032E39B1DC43}"/>
          </ac:spMkLst>
        </pc:spChg>
        <pc:spChg chg="add mod">
          <ac:chgData name="Luu Thu Ha" userId="e1169fa4e74ca433" providerId="LiveId" clId="{AAB5CEFB-22A2-4DD8-A9B9-0DCC5DBE7950}" dt="2021-10-12T09:54:41.498" v="2075" actId="113"/>
          <ac:spMkLst>
            <pc:docMk/>
            <pc:sldMk cId="3035309588" sldId="387"/>
            <ac:spMk id="5" creationId="{7A090115-0551-4525-8449-1BBC0AFA085C}"/>
          </ac:spMkLst>
        </pc:spChg>
        <pc:spChg chg="add mod">
          <ac:chgData name="Luu Thu Ha" userId="e1169fa4e74ca433" providerId="LiveId" clId="{AAB5CEFB-22A2-4DD8-A9B9-0DCC5DBE7950}" dt="2021-10-12T09:54:34.413" v="2074" actId="113"/>
          <ac:spMkLst>
            <pc:docMk/>
            <pc:sldMk cId="3035309588" sldId="387"/>
            <ac:spMk id="6" creationId="{EFD31ADF-2507-45E9-8287-24D9260C307D}"/>
          </ac:spMkLst>
        </pc:spChg>
        <pc:spChg chg="add mod">
          <ac:chgData name="Luu Thu Ha" userId="e1169fa4e74ca433" providerId="LiveId" clId="{AAB5CEFB-22A2-4DD8-A9B9-0DCC5DBE7950}" dt="2021-10-12T09:54:41.498" v="2075" actId="113"/>
          <ac:spMkLst>
            <pc:docMk/>
            <pc:sldMk cId="3035309588" sldId="387"/>
            <ac:spMk id="7" creationId="{7F69BD74-A15F-400E-9EDA-F3DC9CE065A4}"/>
          </ac:spMkLst>
        </pc:spChg>
        <pc:spChg chg="add mod">
          <ac:chgData name="Luu Thu Ha" userId="e1169fa4e74ca433" providerId="LiveId" clId="{AAB5CEFB-22A2-4DD8-A9B9-0DCC5DBE7950}" dt="2021-10-12T09:54:34.413" v="2074" actId="113"/>
          <ac:spMkLst>
            <pc:docMk/>
            <pc:sldMk cId="3035309588" sldId="387"/>
            <ac:spMk id="8" creationId="{5CCEA705-3CCB-40A9-A4EA-C04EFFB9D980}"/>
          </ac:spMkLst>
        </pc:spChg>
        <pc:spChg chg="add mod">
          <ac:chgData name="Luu Thu Ha" userId="e1169fa4e74ca433" providerId="LiveId" clId="{AAB5CEFB-22A2-4DD8-A9B9-0DCC5DBE7950}" dt="2021-10-12T09:54:41.498" v="2075" actId="113"/>
          <ac:spMkLst>
            <pc:docMk/>
            <pc:sldMk cId="3035309588" sldId="387"/>
            <ac:spMk id="9" creationId="{D96629D8-B0B0-4D2A-909E-8738CAB597EA}"/>
          </ac:spMkLst>
        </pc:spChg>
        <pc:spChg chg="add mod">
          <ac:chgData name="Luu Thu Ha" userId="e1169fa4e74ca433" providerId="LiveId" clId="{AAB5CEFB-22A2-4DD8-A9B9-0DCC5DBE7950}" dt="2021-10-12T09:54:34.413" v="2074" actId="113"/>
          <ac:spMkLst>
            <pc:docMk/>
            <pc:sldMk cId="3035309588" sldId="387"/>
            <ac:spMk id="10" creationId="{4DD4A546-2D7A-47FF-8E8D-99B8BFE63C66}"/>
          </ac:spMkLst>
        </pc:spChg>
        <pc:spChg chg="add mod">
          <ac:chgData name="Luu Thu Ha" userId="e1169fa4e74ca433" providerId="LiveId" clId="{AAB5CEFB-22A2-4DD8-A9B9-0DCC5DBE7950}" dt="2021-10-12T09:54:41.498" v="2075" actId="113"/>
          <ac:spMkLst>
            <pc:docMk/>
            <pc:sldMk cId="3035309588" sldId="387"/>
            <ac:spMk id="11" creationId="{0687D14A-E0EB-44A2-9E80-584B5A75128C}"/>
          </ac:spMkLst>
        </pc:spChg>
        <pc:spChg chg="add del mod">
          <ac:chgData name="Luu Thu Ha" userId="e1169fa4e74ca433" providerId="LiveId" clId="{AAB5CEFB-22A2-4DD8-A9B9-0DCC5DBE7950}" dt="2021-10-12T09:40:35.214" v="1981" actId="478"/>
          <ac:spMkLst>
            <pc:docMk/>
            <pc:sldMk cId="3035309588" sldId="387"/>
            <ac:spMk id="12" creationId="{9964AA63-0DAE-4BFD-BC3E-C57D9F6F0663}"/>
          </ac:spMkLst>
        </pc:spChg>
        <pc:spChg chg="add del mod">
          <ac:chgData name="Luu Thu Ha" userId="e1169fa4e74ca433" providerId="LiveId" clId="{AAB5CEFB-22A2-4DD8-A9B9-0DCC5DBE7950}" dt="2021-10-12T09:40:34.143" v="1980" actId="478"/>
          <ac:spMkLst>
            <pc:docMk/>
            <pc:sldMk cId="3035309588" sldId="387"/>
            <ac:spMk id="13" creationId="{E1FD1FD8-9022-47A6-B6BE-3432CC27C4DD}"/>
          </ac:spMkLst>
        </pc:spChg>
        <pc:spChg chg="add mod">
          <ac:chgData name="Luu Thu Ha" userId="e1169fa4e74ca433" providerId="LiveId" clId="{AAB5CEFB-22A2-4DD8-A9B9-0DCC5DBE7950}" dt="2021-10-12T09:54:34.413" v="2074" actId="113"/>
          <ac:spMkLst>
            <pc:docMk/>
            <pc:sldMk cId="3035309588" sldId="387"/>
            <ac:spMk id="14" creationId="{4EFD7B6C-39E8-4641-BAA4-57590D1901D0}"/>
          </ac:spMkLst>
        </pc:spChg>
        <pc:spChg chg="add mod">
          <ac:chgData name="Luu Thu Ha" userId="e1169fa4e74ca433" providerId="LiveId" clId="{AAB5CEFB-22A2-4DD8-A9B9-0DCC5DBE7950}" dt="2021-10-12T09:54:41.498" v="2075" actId="113"/>
          <ac:spMkLst>
            <pc:docMk/>
            <pc:sldMk cId="3035309588" sldId="387"/>
            <ac:spMk id="15" creationId="{7978EDD3-28C1-4102-846D-8B5AAAB53093}"/>
          </ac:spMkLst>
        </pc:spChg>
      </pc:sldChg>
      <pc:sldChg chg="addSp modSp add mod ord">
        <pc:chgData name="Luu Thu Ha" userId="e1169fa4e74ca433" providerId="LiveId" clId="{AAB5CEFB-22A2-4DD8-A9B9-0DCC5DBE7950}" dt="2021-10-12T09:35:57.923" v="1908"/>
        <pc:sldMkLst>
          <pc:docMk/>
          <pc:sldMk cId="0" sldId="397"/>
        </pc:sldMkLst>
        <pc:spChg chg="add mod">
          <ac:chgData name="Luu Thu Ha" userId="e1169fa4e74ca433" providerId="LiveId" clId="{AAB5CEFB-22A2-4DD8-A9B9-0DCC5DBE7950}" dt="2021-10-12T09:35:23.969" v="1901" actId="403"/>
          <ac:spMkLst>
            <pc:docMk/>
            <pc:sldMk cId="0" sldId="397"/>
            <ac:spMk id="2" creationId="{865EBC1B-1951-4B88-A3E1-BF4E2E82A247}"/>
          </ac:spMkLst>
        </pc:spChg>
        <pc:spChg chg="add mod">
          <ac:chgData name="Luu Thu Ha" userId="e1169fa4e74ca433" providerId="LiveId" clId="{AAB5CEFB-22A2-4DD8-A9B9-0DCC5DBE7950}" dt="2021-10-12T09:35:31.912" v="1906" actId="20577"/>
          <ac:spMkLst>
            <pc:docMk/>
            <pc:sldMk cId="0" sldId="397"/>
            <ac:spMk id="21" creationId="{F591A67E-105F-45C6-8780-2892A63ED397}"/>
          </ac:spMkLst>
        </pc:spChg>
        <pc:spChg chg="mod">
          <ac:chgData name="Luu Thu Ha" userId="e1169fa4e74ca433" providerId="LiveId" clId="{AAB5CEFB-22A2-4DD8-A9B9-0DCC5DBE7950}" dt="2021-10-12T09:34:51.670" v="1882" actId="2711"/>
          <ac:spMkLst>
            <pc:docMk/>
            <pc:sldMk cId="0" sldId="397"/>
            <ac:spMk id="13314" creationId="{E573B661-8257-4E01-BD4C-F7D7F9DF230B}"/>
          </ac:spMkLst>
        </pc:spChg>
        <pc:spChg chg="mod">
          <ac:chgData name="Luu Thu Ha" userId="e1169fa4e74ca433" providerId="LiveId" clId="{AAB5CEFB-22A2-4DD8-A9B9-0DCC5DBE7950}" dt="2021-10-12T09:34:51.670" v="1882" actId="2711"/>
          <ac:spMkLst>
            <pc:docMk/>
            <pc:sldMk cId="0" sldId="397"/>
            <ac:spMk id="13315" creationId="{73D60BFE-3D5F-4153-B78B-9FD39E589A81}"/>
          </ac:spMkLst>
        </pc:spChg>
        <pc:spChg chg="mod">
          <ac:chgData name="Luu Thu Ha" userId="e1169fa4e74ca433" providerId="LiveId" clId="{AAB5CEFB-22A2-4DD8-A9B9-0DCC5DBE7950}" dt="2021-10-12T09:34:51.670" v="1882" actId="2711"/>
          <ac:spMkLst>
            <pc:docMk/>
            <pc:sldMk cId="0" sldId="397"/>
            <ac:spMk id="13316" creationId="{64FD2192-7130-401E-9881-BB60E366C32B}"/>
          </ac:spMkLst>
        </pc:spChg>
        <pc:spChg chg="mod">
          <ac:chgData name="Luu Thu Ha" userId="e1169fa4e74ca433" providerId="LiveId" clId="{AAB5CEFB-22A2-4DD8-A9B9-0DCC5DBE7950}" dt="2021-10-12T09:34:51.670" v="1882" actId="2711"/>
          <ac:spMkLst>
            <pc:docMk/>
            <pc:sldMk cId="0" sldId="397"/>
            <ac:spMk id="13317" creationId="{768AFB47-7DAD-46F0-9A53-F306F6874E49}"/>
          </ac:spMkLst>
        </pc:spChg>
        <pc:spChg chg="mod">
          <ac:chgData name="Luu Thu Ha" userId="e1169fa4e74ca433" providerId="LiveId" clId="{AAB5CEFB-22A2-4DD8-A9B9-0DCC5DBE7950}" dt="2021-10-12T09:34:51.670" v="1882" actId="2711"/>
          <ac:spMkLst>
            <pc:docMk/>
            <pc:sldMk cId="0" sldId="397"/>
            <ac:spMk id="13318" creationId="{CDA375DD-FC82-4116-862C-F242350549D2}"/>
          </ac:spMkLst>
        </pc:spChg>
        <pc:spChg chg="mod">
          <ac:chgData name="Luu Thu Ha" userId="e1169fa4e74ca433" providerId="LiveId" clId="{AAB5CEFB-22A2-4DD8-A9B9-0DCC5DBE7950}" dt="2021-10-12T09:34:51.670" v="1882" actId="2711"/>
          <ac:spMkLst>
            <pc:docMk/>
            <pc:sldMk cId="0" sldId="397"/>
            <ac:spMk id="13319" creationId="{A6B12667-7AA6-478A-A21D-8598FA7AA9B2}"/>
          </ac:spMkLst>
        </pc:spChg>
        <pc:spChg chg="mod">
          <ac:chgData name="Luu Thu Ha" userId="e1169fa4e74ca433" providerId="LiveId" clId="{AAB5CEFB-22A2-4DD8-A9B9-0DCC5DBE7950}" dt="2021-10-12T09:34:57.835" v="1883" actId="2711"/>
          <ac:spMkLst>
            <pc:docMk/>
            <pc:sldMk cId="0" sldId="397"/>
            <ac:spMk id="13320" creationId="{4E461807-C79B-4504-A9B9-1BA4E34515D8}"/>
          </ac:spMkLst>
        </pc:spChg>
        <pc:spChg chg="mod">
          <ac:chgData name="Luu Thu Ha" userId="e1169fa4e74ca433" providerId="LiveId" clId="{AAB5CEFB-22A2-4DD8-A9B9-0DCC5DBE7950}" dt="2021-10-12T09:34:51.670" v="1882" actId="2711"/>
          <ac:spMkLst>
            <pc:docMk/>
            <pc:sldMk cId="0" sldId="397"/>
            <ac:spMk id="13321" creationId="{D9E33A95-FBCD-47A5-BD3D-DE0AADFC2A96}"/>
          </ac:spMkLst>
        </pc:spChg>
        <pc:spChg chg="mod">
          <ac:chgData name="Luu Thu Ha" userId="e1169fa4e74ca433" providerId="LiveId" clId="{AAB5CEFB-22A2-4DD8-A9B9-0DCC5DBE7950}" dt="2021-10-12T09:34:51.670" v="1882" actId="2711"/>
          <ac:spMkLst>
            <pc:docMk/>
            <pc:sldMk cId="0" sldId="397"/>
            <ac:spMk id="13322" creationId="{0A7F7851-C918-428B-9CA5-A78DCE443A83}"/>
          </ac:spMkLst>
        </pc:spChg>
        <pc:spChg chg="mod">
          <ac:chgData name="Luu Thu Ha" userId="e1169fa4e74ca433" providerId="LiveId" clId="{AAB5CEFB-22A2-4DD8-A9B9-0DCC5DBE7950}" dt="2021-10-12T09:34:51.670" v="1882" actId="2711"/>
          <ac:spMkLst>
            <pc:docMk/>
            <pc:sldMk cId="0" sldId="397"/>
            <ac:spMk id="13323" creationId="{546F7B28-CE1B-4FF7-8943-6F7B79781913}"/>
          </ac:spMkLst>
        </pc:spChg>
        <pc:spChg chg="mod">
          <ac:chgData name="Luu Thu Ha" userId="e1169fa4e74ca433" providerId="LiveId" clId="{AAB5CEFB-22A2-4DD8-A9B9-0DCC5DBE7950}" dt="2021-10-12T09:34:51.670" v="1882" actId="2711"/>
          <ac:spMkLst>
            <pc:docMk/>
            <pc:sldMk cId="0" sldId="397"/>
            <ac:spMk id="13324" creationId="{21F73F3F-B2E2-4376-835F-E9A38BC7166F}"/>
          </ac:spMkLst>
        </pc:spChg>
        <pc:spChg chg="mod">
          <ac:chgData name="Luu Thu Ha" userId="e1169fa4e74ca433" providerId="LiveId" clId="{AAB5CEFB-22A2-4DD8-A9B9-0DCC5DBE7950}" dt="2021-10-12T09:34:51.670" v="1882" actId="2711"/>
          <ac:spMkLst>
            <pc:docMk/>
            <pc:sldMk cId="0" sldId="397"/>
            <ac:spMk id="13325" creationId="{977C1460-3A81-4C33-A581-6033FA6528A0}"/>
          </ac:spMkLst>
        </pc:spChg>
        <pc:spChg chg="mod">
          <ac:chgData name="Luu Thu Ha" userId="e1169fa4e74ca433" providerId="LiveId" clId="{AAB5CEFB-22A2-4DD8-A9B9-0DCC5DBE7950}" dt="2021-10-12T09:34:51.670" v="1882" actId="2711"/>
          <ac:spMkLst>
            <pc:docMk/>
            <pc:sldMk cId="0" sldId="397"/>
            <ac:spMk id="13326" creationId="{E9E5303F-947F-47F2-9833-7AB97181B95F}"/>
          </ac:spMkLst>
        </pc:spChg>
        <pc:spChg chg="mod">
          <ac:chgData name="Luu Thu Ha" userId="e1169fa4e74ca433" providerId="LiveId" clId="{AAB5CEFB-22A2-4DD8-A9B9-0DCC5DBE7950}" dt="2021-10-12T09:34:51.670" v="1882" actId="2711"/>
          <ac:spMkLst>
            <pc:docMk/>
            <pc:sldMk cId="0" sldId="397"/>
            <ac:spMk id="13328" creationId="{F9DEF3AF-EE21-4438-8D9A-F51763B4381C}"/>
          </ac:spMkLst>
        </pc:spChg>
        <pc:spChg chg="mod">
          <ac:chgData name="Luu Thu Ha" userId="e1169fa4e74ca433" providerId="LiveId" clId="{AAB5CEFB-22A2-4DD8-A9B9-0DCC5DBE7950}" dt="2021-10-12T09:34:51.670" v="1882" actId="2711"/>
          <ac:spMkLst>
            <pc:docMk/>
            <pc:sldMk cId="0" sldId="397"/>
            <ac:spMk id="13329" creationId="{DC7D1B2C-E995-48A6-8DF1-1EA0A3AD3674}"/>
          </ac:spMkLst>
        </pc:spChg>
        <pc:spChg chg="mod">
          <ac:chgData name="Luu Thu Ha" userId="e1169fa4e74ca433" providerId="LiveId" clId="{AAB5CEFB-22A2-4DD8-A9B9-0DCC5DBE7950}" dt="2021-10-12T09:34:51.670" v="1882" actId="2711"/>
          <ac:spMkLst>
            <pc:docMk/>
            <pc:sldMk cId="0" sldId="397"/>
            <ac:spMk id="13330" creationId="{70E6A2B3-1523-4AE0-A412-EAFD3B49D2B8}"/>
          </ac:spMkLst>
        </pc:spChg>
        <pc:spChg chg="mod">
          <ac:chgData name="Luu Thu Ha" userId="e1169fa4e74ca433" providerId="LiveId" clId="{AAB5CEFB-22A2-4DD8-A9B9-0DCC5DBE7950}" dt="2021-10-12T09:34:51.670" v="1882" actId="2711"/>
          <ac:spMkLst>
            <pc:docMk/>
            <pc:sldMk cId="0" sldId="397"/>
            <ac:spMk id="13331" creationId="{9CD78CF6-6702-42AA-A5AA-673CE6395B8C}"/>
          </ac:spMkLst>
        </pc:spChg>
      </pc:sldChg>
      <pc:sldChg chg="addSp delSp modSp new mod modAnim">
        <pc:chgData name="Luu Thu Ha" userId="e1169fa4e74ca433" providerId="LiveId" clId="{AAB5CEFB-22A2-4DD8-A9B9-0DCC5DBE7950}" dt="2021-10-12T13:33:54.915" v="3014"/>
        <pc:sldMkLst>
          <pc:docMk/>
          <pc:sldMk cId="4084965305" sldId="398"/>
        </pc:sldMkLst>
        <pc:spChg chg="del">
          <ac:chgData name="Luu Thu Ha" userId="e1169fa4e74ca433" providerId="LiveId" clId="{AAB5CEFB-22A2-4DD8-A9B9-0DCC5DBE7950}" dt="2021-10-12T09:43:18.754" v="2024" actId="478"/>
          <ac:spMkLst>
            <pc:docMk/>
            <pc:sldMk cId="4084965305" sldId="398"/>
            <ac:spMk id="2" creationId="{27F92C10-870D-4DF8-AEE3-134EB55578FC}"/>
          </ac:spMkLst>
        </pc:spChg>
        <pc:spChg chg="del">
          <ac:chgData name="Luu Thu Ha" userId="e1169fa4e74ca433" providerId="LiveId" clId="{AAB5CEFB-22A2-4DD8-A9B9-0DCC5DBE7950}" dt="2021-10-12T09:43:17.632" v="2023" actId="478"/>
          <ac:spMkLst>
            <pc:docMk/>
            <pc:sldMk cId="4084965305" sldId="398"/>
            <ac:spMk id="3" creationId="{7608EDCA-70CC-43D8-B289-7D345DE8B759}"/>
          </ac:spMkLst>
        </pc:spChg>
        <pc:spChg chg="add mod">
          <ac:chgData name="Luu Thu Ha" userId="e1169fa4e74ca433" providerId="LiveId" clId="{AAB5CEFB-22A2-4DD8-A9B9-0DCC5DBE7950}" dt="2021-10-12T09:45:29.773" v="2058" actId="255"/>
          <ac:spMkLst>
            <pc:docMk/>
            <pc:sldMk cId="4084965305" sldId="398"/>
            <ac:spMk id="4" creationId="{1D8070E9-1EB0-4822-93F0-4D7C2210144A}"/>
          </ac:spMkLst>
        </pc:spChg>
        <pc:spChg chg="add mod">
          <ac:chgData name="Luu Thu Ha" userId="e1169fa4e74ca433" providerId="LiveId" clId="{AAB5CEFB-22A2-4DD8-A9B9-0DCC5DBE7950}" dt="2021-10-12T09:45:29.773" v="2058" actId="255"/>
          <ac:spMkLst>
            <pc:docMk/>
            <pc:sldMk cId="4084965305" sldId="398"/>
            <ac:spMk id="5" creationId="{E6CC7BF0-1EE6-4619-AD2C-3671DCDA4CCB}"/>
          </ac:spMkLst>
        </pc:spChg>
        <pc:spChg chg="add mod">
          <ac:chgData name="Luu Thu Ha" userId="e1169fa4e74ca433" providerId="LiveId" clId="{AAB5CEFB-22A2-4DD8-A9B9-0DCC5DBE7950}" dt="2021-10-12T09:45:29.773" v="2058" actId="255"/>
          <ac:spMkLst>
            <pc:docMk/>
            <pc:sldMk cId="4084965305" sldId="398"/>
            <ac:spMk id="6" creationId="{22584764-9B95-42E6-A945-2A3E44B21821}"/>
          </ac:spMkLst>
        </pc:spChg>
        <pc:spChg chg="add mod">
          <ac:chgData name="Luu Thu Ha" userId="e1169fa4e74ca433" providerId="LiveId" clId="{AAB5CEFB-22A2-4DD8-A9B9-0DCC5DBE7950}" dt="2021-10-12T09:45:29.773" v="2058" actId="255"/>
          <ac:spMkLst>
            <pc:docMk/>
            <pc:sldMk cId="4084965305" sldId="398"/>
            <ac:spMk id="7" creationId="{933D4AB9-4FD5-4A78-AE52-4F29ADAB0945}"/>
          </ac:spMkLst>
        </pc:spChg>
        <pc:spChg chg="add mod">
          <ac:chgData name="Luu Thu Ha" userId="e1169fa4e74ca433" providerId="LiveId" clId="{AAB5CEFB-22A2-4DD8-A9B9-0DCC5DBE7950}" dt="2021-10-12T09:45:29.773" v="2058" actId="255"/>
          <ac:spMkLst>
            <pc:docMk/>
            <pc:sldMk cId="4084965305" sldId="398"/>
            <ac:spMk id="8" creationId="{55384700-8396-40AA-BB0A-7A3A1D813727}"/>
          </ac:spMkLst>
        </pc:spChg>
        <pc:spChg chg="add mod">
          <ac:chgData name="Luu Thu Ha" userId="e1169fa4e74ca433" providerId="LiveId" clId="{AAB5CEFB-22A2-4DD8-A9B9-0DCC5DBE7950}" dt="2021-10-12T09:45:29.773" v="2058" actId="255"/>
          <ac:spMkLst>
            <pc:docMk/>
            <pc:sldMk cId="4084965305" sldId="398"/>
            <ac:spMk id="9" creationId="{AC111E40-FD92-4227-8B55-3F06AE013B43}"/>
          </ac:spMkLst>
        </pc:spChg>
        <pc:spChg chg="add mod">
          <ac:chgData name="Luu Thu Ha" userId="e1169fa4e74ca433" providerId="LiveId" clId="{AAB5CEFB-22A2-4DD8-A9B9-0DCC5DBE7950}" dt="2021-10-12T09:45:29.773" v="2058" actId="255"/>
          <ac:spMkLst>
            <pc:docMk/>
            <pc:sldMk cId="4084965305" sldId="398"/>
            <ac:spMk id="10" creationId="{D207D89C-1811-4C6A-8FBF-6ED06E92BF78}"/>
          </ac:spMkLst>
        </pc:spChg>
        <pc:spChg chg="add mod">
          <ac:chgData name="Luu Thu Ha" userId="e1169fa4e74ca433" providerId="LiveId" clId="{AAB5CEFB-22A2-4DD8-A9B9-0DCC5DBE7950}" dt="2021-10-12T09:45:29.773" v="2058" actId="255"/>
          <ac:spMkLst>
            <pc:docMk/>
            <pc:sldMk cId="4084965305" sldId="398"/>
            <ac:spMk id="11" creationId="{4AF46436-8046-4F4E-A45C-2C20C42E059D}"/>
          </ac:spMkLst>
        </pc:spChg>
        <pc:spChg chg="add mod">
          <ac:chgData name="Luu Thu Ha" userId="e1169fa4e74ca433" providerId="LiveId" clId="{AAB5CEFB-22A2-4DD8-A9B9-0DCC5DBE7950}" dt="2021-10-12T09:45:43.655" v="2060" actId="1076"/>
          <ac:spMkLst>
            <pc:docMk/>
            <pc:sldMk cId="4084965305" sldId="398"/>
            <ac:spMk id="12" creationId="{C3923588-1738-4CB0-8FB6-3A2C4E8CBFA3}"/>
          </ac:spMkLst>
        </pc:spChg>
      </pc:sldChg>
      <pc:sldChg chg="addSp delSp modSp new mod modAnim">
        <pc:chgData name="Luu Thu Ha" userId="e1169fa4e74ca433" providerId="LiveId" clId="{AAB5CEFB-22A2-4DD8-A9B9-0DCC5DBE7950}" dt="2021-10-12T11:05:44.686" v="2440" actId="1076"/>
        <pc:sldMkLst>
          <pc:docMk/>
          <pc:sldMk cId="2236605516" sldId="399"/>
        </pc:sldMkLst>
        <pc:spChg chg="del">
          <ac:chgData name="Luu Thu Ha" userId="e1169fa4e74ca433" providerId="LiveId" clId="{AAB5CEFB-22A2-4DD8-A9B9-0DCC5DBE7950}" dt="2021-10-12T11:01:07.423" v="2364" actId="478"/>
          <ac:spMkLst>
            <pc:docMk/>
            <pc:sldMk cId="2236605516" sldId="399"/>
            <ac:spMk id="2" creationId="{77FEC326-70DE-44A6-B437-DB0F18F2F053}"/>
          </ac:spMkLst>
        </pc:spChg>
        <pc:spChg chg="del">
          <ac:chgData name="Luu Thu Ha" userId="e1169fa4e74ca433" providerId="LiveId" clId="{AAB5CEFB-22A2-4DD8-A9B9-0DCC5DBE7950}" dt="2021-10-12T11:01:06.461" v="2363" actId="478"/>
          <ac:spMkLst>
            <pc:docMk/>
            <pc:sldMk cId="2236605516" sldId="399"/>
            <ac:spMk id="3" creationId="{77BDCFC9-5213-40EE-BEDC-CEC2A82352DB}"/>
          </ac:spMkLst>
        </pc:spChg>
        <pc:spChg chg="add mod">
          <ac:chgData name="Luu Thu Ha" userId="e1169fa4e74ca433" providerId="LiveId" clId="{AAB5CEFB-22A2-4DD8-A9B9-0DCC5DBE7950}" dt="2021-10-12T11:02:17.499" v="2383" actId="114"/>
          <ac:spMkLst>
            <pc:docMk/>
            <pc:sldMk cId="2236605516" sldId="399"/>
            <ac:spMk id="5" creationId="{04CD118F-E3B7-408E-B04A-022E3530B37E}"/>
          </ac:spMkLst>
        </pc:spChg>
        <pc:spChg chg="add mod">
          <ac:chgData name="Luu Thu Ha" userId="e1169fa4e74ca433" providerId="LiveId" clId="{AAB5CEFB-22A2-4DD8-A9B9-0DCC5DBE7950}" dt="2021-10-12T11:01:45.532" v="2376" actId="14100"/>
          <ac:spMkLst>
            <pc:docMk/>
            <pc:sldMk cId="2236605516" sldId="399"/>
            <ac:spMk id="6" creationId="{A7AFE285-021F-42E5-BDEA-58DCB86D7007}"/>
          </ac:spMkLst>
        </pc:spChg>
        <pc:spChg chg="add mod">
          <ac:chgData name="Luu Thu Ha" userId="e1169fa4e74ca433" providerId="LiveId" clId="{AAB5CEFB-22A2-4DD8-A9B9-0DCC5DBE7950}" dt="2021-10-12T11:02:19.507" v="2385" actId="1076"/>
          <ac:spMkLst>
            <pc:docMk/>
            <pc:sldMk cId="2236605516" sldId="399"/>
            <ac:spMk id="7" creationId="{3D6F2EEE-4418-4FEE-86BD-AE3B231D52EE}"/>
          </ac:spMkLst>
        </pc:spChg>
        <pc:spChg chg="add mod">
          <ac:chgData name="Luu Thu Ha" userId="e1169fa4e74ca433" providerId="LiveId" clId="{AAB5CEFB-22A2-4DD8-A9B9-0DCC5DBE7950}" dt="2021-10-12T11:02:14.581" v="2381" actId="14100"/>
          <ac:spMkLst>
            <pc:docMk/>
            <pc:sldMk cId="2236605516" sldId="399"/>
            <ac:spMk id="8" creationId="{3C8F286C-DCEE-417B-96C3-FE09150E191A}"/>
          </ac:spMkLst>
        </pc:spChg>
        <pc:spChg chg="add mod">
          <ac:chgData name="Luu Thu Ha" userId="e1169fa4e74ca433" providerId="LiveId" clId="{AAB5CEFB-22A2-4DD8-A9B9-0DCC5DBE7950}" dt="2021-10-12T11:02:05.332" v="2378" actId="1076"/>
          <ac:spMkLst>
            <pc:docMk/>
            <pc:sldMk cId="2236605516" sldId="399"/>
            <ac:spMk id="9" creationId="{F2CF8114-A861-4CD1-8E22-84608FE1C439}"/>
          </ac:spMkLst>
        </pc:spChg>
        <pc:spChg chg="add mod">
          <ac:chgData name="Luu Thu Ha" userId="e1169fa4e74ca433" providerId="LiveId" clId="{AAB5CEFB-22A2-4DD8-A9B9-0DCC5DBE7950}" dt="2021-10-12T11:02:11.778" v="2380" actId="1076"/>
          <ac:spMkLst>
            <pc:docMk/>
            <pc:sldMk cId="2236605516" sldId="399"/>
            <ac:spMk id="10" creationId="{6DAD2FF3-6451-43A4-8570-7ECB4199EA1F}"/>
          </ac:spMkLst>
        </pc:spChg>
        <pc:spChg chg="add mod">
          <ac:chgData name="Luu Thu Ha" userId="e1169fa4e74ca433" providerId="LiveId" clId="{AAB5CEFB-22A2-4DD8-A9B9-0DCC5DBE7950}" dt="2021-10-12T11:02:43.064" v="2389" actId="2711"/>
          <ac:spMkLst>
            <pc:docMk/>
            <pc:sldMk cId="2236605516" sldId="399"/>
            <ac:spMk id="11" creationId="{85D697E5-9ACB-4956-ACE1-088826B6F6A8}"/>
          </ac:spMkLst>
        </pc:spChg>
        <pc:spChg chg="add mod">
          <ac:chgData name="Luu Thu Ha" userId="e1169fa4e74ca433" providerId="LiveId" clId="{AAB5CEFB-22A2-4DD8-A9B9-0DCC5DBE7950}" dt="2021-10-12T11:02:43.064" v="2389" actId="2711"/>
          <ac:spMkLst>
            <pc:docMk/>
            <pc:sldMk cId="2236605516" sldId="399"/>
            <ac:spMk id="12" creationId="{11DAD69C-F912-4F7C-B690-18708CD5A04F}"/>
          </ac:spMkLst>
        </pc:spChg>
        <pc:spChg chg="add mod">
          <ac:chgData name="Luu Thu Ha" userId="e1169fa4e74ca433" providerId="LiveId" clId="{AAB5CEFB-22A2-4DD8-A9B9-0DCC5DBE7950}" dt="2021-10-12T11:02:43.064" v="2389" actId="2711"/>
          <ac:spMkLst>
            <pc:docMk/>
            <pc:sldMk cId="2236605516" sldId="399"/>
            <ac:spMk id="13" creationId="{38E85E58-CA39-4560-9560-446CCE026F40}"/>
          </ac:spMkLst>
        </pc:spChg>
        <pc:spChg chg="add mod">
          <ac:chgData name="Luu Thu Ha" userId="e1169fa4e74ca433" providerId="LiveId" clId="{AAB5CEFB-22A2-4DD8-A9B9-0DCC5DBE7950}" dt="2021-10-12T11:03:46.686" v="2406" actId="1582"/>
          <ac:spMkLst>
            <pc:docMk/>
            <pc:sldMk cId="2236605516" sldId="399"/>
            <ac:spMk id="14" creationId="{D7F67279-B49D-4879-A67F-1F5737451988}"/>
          </ac:spMkLst>
        </pc:spChg>
        <pc:spChg chg="add mod">
          <ac:chgData name="Luu Thu Ha" userId="e1169fa4e74ca433" providerId="LiveId" clId="{AAB5CEFB-22A2-4DD8-A9B9-0DCC5DBE7950}" dt="2021-10-12T11:03:14.497" v="2398" actId="14100"/>
          <ac:spMkLst>
            <pc:docMk/>
            <pc:sldMk cId="2236605516" sldId="399"/>
            <ac:spMk id="15" creationId="{9AB605E0-CD7A-41E2-93CE-8FA8D651259A}"/>
          </ac:spMkLst>
        </pc:spChg>
        <pc:spChg chg="add mod">
          <ac:chgData name="Luu Thu Ha" userId="e1169fa4e74ca433" providerId="LiveId" clId="{AAB5CEFB-22A2-4DD8-A9B9-0DCC5DBE7950}" dt="2021-10-12T11:03:58.922" v="2409"/>
          <ac:spMkLst>
            <pc:docMk/>
            <pc:sldMk cId="2236605516" sldId="399"/>
            <ac:spMk id="16" creationId="{FD9CC7F2-80C9-449C-95FB-501D363C8835}"/>
          </ac:spMkLst>
        </pc:spChg>
        <pc:picChg chg="add mod">
          <ac:chgData name="Luu Thu Ha" userId="e1169fa4e74ca433" providerId="LiveId" clId="{AAB5CEFB-22A2-4DD8-A9B9-0DCC5DBE7950}" dt="2021-10-12T11:05:44.686" v="2440" actId="1076"/>
          <ac:picMkLst>
            <pc:docMk/>
            <pc:sldMk cId="2236605516" sldId="399"/>
            <ac:picMk id="4" creationId="{E4F8EB35-E74E-46CC-8038-422AD9BB100D}"/>
          </ac:picMkLst>
        </pc:picChg>
      </pc:sldChg>
      <pc:sldChg chg="addSp delSp modSp new mod modAnim">
        <pc:chgData name="Luu Thu Ha" userId="e1169fa4e74ca433" providerId="LiveId" clId="{AAB5CEFB-22A2-4DD8-A9B9-0DCC5DBE7950}" dt="2021-10-12T11:11:16.542" v="2543" actId="207"/>
        <pc:sldMkLst>
          <pc:docMk/>
          <pc:sldMk cId="885199788" sldId="400"/>
        </pc:sldMkLst>
        <pc:spChg chg="del">
          <ac:chgData name="Luu Thu Ha" userId="e1169fa4e74ca433" providerId="LiveId" clId="{AAB5CEFB-22A2-4DD8-A9B9-0DCC5DBE7950}" dt="2021-10-12T11:04:23.723" v="2412" actId="478"/>
          <ac:spMkLst>
            <pc:docMk/>
            <pc:sldMk cId="885199788" sldId="400"/>
            <ac:spMk id="2" creationId="{7064F660-3EB9-4838-899F-C9CD71A3537A}"/>
          </ac:spMkLst>
        </pc:spChg>
        <pc:spChg chg="del">
          <ac:chgData name="Luu Thu Ha" userId="e1169fa4e74ca433" providerId="LiveId" clId="{AAB5CEFB-22A2-4DD8-A9B9-0DCC5DBE7950}" dt="2021-10-12T11:04:22.802" v="2411" actId="478"/>
          <ac:spMkLst>
            <pc:docMk/>
            <pc:sldMk cId="885199788" sldId="400"/>
            <ac:spMk id="3" creationId="{876D19D6-61F7-4545-813C-28C4EFF5CF04}"/>
          </ac:spMkLst>
        </pc:spChg>
        <pc:spChg chg="add mod">
          <ac:chgData name="Luu Thu Ha" userId="e1169fa4e74ca433" providerId="LiveId" clId="{AAB5CEFB-22A2-4DD8-A9B9-0DCC5DBE7950}" dt="2021-10-12T11:11:16.542" v="2543" actId="207"/>
          <ac:spMkLst>
            <pc:docMk/>
            <pc:sldMk cId="885199788" sldId="400"/>
            <ac:spMk id="4" creationId="{6BFCF658-DF3A-40FE-B345-BF49EB692CC1}"/>
          </ac:spMkLst>
        </pc:spChg>
        <pc:spChg chg="add mod">
          <ac:chgData name="Luu Thu Ha" userId="e1169fa4e74ca433" providerId="LiveId" clId="{AAB5CEFB-22A2-4DD8-A9B9-0DCC5DBE7950}" dt="2021-10-12T11:05:23.155" v="2430" actId="1582"/>
          <ac:spMkLst>
            <pc:docMk/>
            <pc:sldMk cId="885199788" sldId="400"/>
            <ac:spMk id="5" creationId="{969A7118-0DC4-45E5-9AEC-1DA292E302A3}"/>
          </ac:spMkLst>
        </pc:spChg>
        <pc:spChg chg="add mod">
          <ac:chgData name="Luu Thu Ha" userId="e1169fa4e74ca433" providerId="LiveId" clId="{AAB5CEFB-22A2-4DD8-A9B9-0DCC5DBE7950}" dt="2021-10-12T11:05:08.472" v="2425" actId="1582"/>
          <ac:spMkLst>
            <pc:docMk/>
            <pc:sldMk cId="885199788" sldId="400"/>
            <ac:spMk id="6" creationId="{4E790FEB-AEFA-452E-9E52-CC0206914A85}"/>
          </ac:spMkLst>
        </pc:spChg>
        <pc:spChg chg="add mod">
          <ac:chgData name="Luu Thu Ha" userId="e1169fa4e74ca433" providerId="LiveId" clId="{AAB5CEFB-22A2-4DD8-A9B9-0DCC5DBE7950}" dt="2021-10-12T11:05:08.472" v="2425" actId="1582"/>
          <ac:spMkLst>
            <pc:docMk/>
            <pc:sldMk cId="885199788" sldId="400"/>
            <ac:spMk id="7" creationId="{4545B007-352C-45BD-B822-552A620D3C7B}"/>
          </ac:spMkLst>
        </pc:spChg>
        <pc:spChg chg="add mod">
          <ac:chgData name="Luu Thu Ha" userId="e1169fa4e74ca433" providerId="LiveId" clId="{AAB5CEFB-22A2-4DD8-A9B9-0DCC5DBE7950}" dt="2021-10-12T11:05:23.155" v="2430" actId="1582"/>
          <ac:spMkLst>
            <pc:docMk/>
            <pc:sldMk cId="885199788" sldId="400"/>
            <ac:spMk id="8" creationId="{2BF3CC1F-C664-4C36-AA2A-159DC857B481}"/>
          </ac:spMkLst>
        </pc:spChg>
        <pc:spChg chg="add mod">
          <ac:chgData name="Luu Thu Ha" userId="e1169fa4e74ca433" providerId="LiveId" clId="{AAB5CEFB-22A2-4DD8-A9B9-0DCC5DBE7950}" dt="2021-10-12T11:07:18.039" v="2473" actId="1076"/>
          <ac:spMkLst>
            <pc:docMk/>
            <pc:sldMk cId="885199788" sldId="400"/>
            <ac:spMk id="10" creationId="{5F3EAD3D-4C41-42A3-9EDB-604883554D4C}"/>
          </ac:spMkLst>
        </pc:spChg>
        <pc:spChg chg="add mod">
          <ac:chgData name="Luu Thu Ha" userId="e1169fa4e74ca433" providerId="LiveId" clId="{AAB5CEFB-22A2-4DD8-A9B9-0DCC5DBE7950}" dt="2021-10-12T11:07:21.358" v="2474" actId="1076"/>
          <ac:spMkLst>
            <pc:docMk/>
            <pc:sldMk cId="885199788" sldId="400"/>
            <ac:spMk id="11" creationId="{6797EEAC-06A5-4DB7-87E0-6520AEAEDB94}"/>
          </ac:spMkLst>
        </pc:spChg>
        <pc:spChg chg="add mod">
          <ac:chgData name="Luu Thu Ha" userId="e1169fa4e74ca433" providerId="LiveId" clId="{AAB5CEFB-22A2-4DD8-A9B9-0DCC5DBE7950}" dt="2021-10-12T11:11:01.262" v="2539" actId="1076"/>
          <ac:spMkLst>
            <pc:docMk/>
            <pc:sldMk cId="885199788" sldId="400"/>
            <ac:spMk id="12" creationId="{BE6DC506-7DB4-4D9B-9BE0-0909AC3F4D5F}"/>
          </ac:spMkLst>
        </pc:spChg>
        <pc:spChg chg="add mod">
          <ac:chgData name="Luu Thu Ha" userId="e1169fa4e74ca433" providerId="LiveId" clId="{AAB5CEFB-22A2-4DD8-A9B9-0DCC5DBE7950}" dt="2021-10-12T11:10:59.451" v="2538" actId="1076"/>
          <ac:spMkLst>
            <pc:docMk/>
            <pc:sldMk cId="885199788" sldId="400"/>
            <ac:spMk id="13" creationId="{2EF36A42-9F41-4F27-8EC0-E7B45DB313DF}"/>
          </ac:spMkLst>
        </pc:spChg>
        <pc:spChg chg="add mod">
          <ac:chgData name="Luu Thu Ha" userId="e1169fa4e74ca433" providerId="LiveId" clId="{AAB5CEFB-22A2-4DD8-A9B9-0DCC5DBE7950}" dt="2021-10-12T11:07:25.621" v="2476" actId="1076"/>
          <ac:spMkLst>
            <pc:docMk/>
            <pc:sldMk cId="885199788" sldId="400"/>
            <ac:spMk id="15" creationId="{C1A98575-2553-4A96-93FD-9DC89B1DD7A2}"/>
          </ac:spMkLst>
        </pc:spChg>
        <pc:picChg chg="add mod">
          <ac:chgData name="Luu Thu Ha" userId="e1169fa4e74ca433" providerId="LiveId" clId="{AAB5CEFB-22A2-4DD8-A9B9-0DCC5DBE7950}" dt="2021-10-12T11:05:47.203" v="2441"/>
          <ac:picMkLst>
            <pc:docMk/>
            <pc:sldMk cId="885199788" sldId="400"/>
            <ac:picMk id="14" creationId="{DFA938DF-4444-4A36-B831-2206AE3F46D9}"/>
          </ac:picMkLst>
        </pc:picChg>
        <pc:cxnChg chg="add mod">
          <ac:chgData name="Luu Thu Ha" userId="e1169fa4e74ca433" providerId="LiveId" clId="{AAB5CEFB-22A2-4DD8-A9B9-0DCC5DBE7950}" dt="2021-10-12T11:07:24.135" v="2475" actId="1076"/>
          <ac:cxnSpMkLst>
            <pc:docMk/>
            <pc:sldMk cId="885199788" sldId="400"/>
            <ac:cxnSpMk id="9" creationId="{445B020D-A69A-4190-9CEE-988368D810C7}"/>
          </ac:cxnSpMkLst>
        </pc:cxnChg>
      </pc:sldChg>
      <pc:sldChg chg="addSp delSp modSp new mod modAnim">
        <pc:chgData name="Luu Thu Ha" userId="e1169fa4e74ca433" providerId="LiveId" clId="{AAB5CEFB-22A2-4DD8-A9B9-0DCC5DBE7950}" dt="2021-10-12T11:10:40.852" v="2534" actId="20577"/>
        <pc:sldMkLst>
          <pc:docMk/>
          <pc:sldMk cId="4019364894" sldId="401"/>
        </pc:sldMkLst>
        <pc:spChg chg="del">
          <ac:chgData name="Luu Thu Ha" userId="e1169fa4e74ca433" providerId="LiveId" clId="{AAB5CEFB-22A2-4DD8-A9B9-0DCC5DBE7950}" dt="2021-10-12T11:05:51.493" v="2443" actId="478"/>
          <ac:spMkLst>
            <pc:docMk/>
            <pc:sldMk cId="4019364894" sldId="401"/>
            <ac:spMk id="2" creationId="{AA1367B0-42B3-427B-8514-68C1947D1C26}"/>
          </ac:spMkLst>
        </pc:spChg>
        <pc:spChg chg="del">
          <ac:chgData name="Luu Thu Ha" userId="e1169fa4e74ca433" providerId="LiveId" clId="{AAB5CEFB-22A2-4DD8-A9B9-0DCC5DBE7950}" dt="2021-10-12T11:05:50.446" v="2442" actId="478"/>
          <ac:spMkLst>
            <pc:docMk/>
            <pc:sldMk cId="4019364894" sldId="401"/>
            <ac:spMk id="3" creationId="{2043606E-04A1-4FB0-97F4-9556303CFBE1}"/>
          </ac:spMkLst>
        </pc:spChg>
        <pc:spChg chg="add mod">
          <ac:chgData name="Luu Thu Ha" userId="e1169fa4e74ca433" providerId="LiveId" clId="{AAB5CEFB-22A2-4DD8-A9B9-0DCC5DBE7950}" dt="2021-10-12T11:10:40.852" v="2534" actId="20577"/>
          <ac:spMkLst>
            <pc:docMk/>
            <pc:sldMk cId="4019364894" sldId="401"/>
            <ac:spMk id="5" creationId="{213BA0DA-7529-4587-9205-46E628788FCE}"/>
          </ac:spMkLst>
        </pc:spChg>
        <pc:spChg chg="add mod">
          <ac:chgData name="Luu Thu Ha" userId="e1169fa4e74ca433" providerId="LiveId" clId="{AAB5CEFB-22A2-4DD8-A9B9-0DCC5DBE7950}" dt="2021-10-12T11:10:03.179" v="2523" actId="1076"/>
          <ac:spMkLst>
            <pc:docMk/>
            <pc:sldMk cId="4019364894" sldId="401"/>
            <ac:spMk id="6" creationId="{3B302D00-91DC-459D-88A5-AB32654A1437}"/>
          </ac:spMkLst>
        </pc:spChg>
        <pc:spChg chg="add mod">
          <ac:chgData name="Luu Thu Ha" userId="e1169fa4e74ca433" providerId="LiveId" clId="{AAB5CEFB-22A2-4DD8-A9B9-0DCC5DBE7950}" dt="2021-10-12T11:06:31.279" v="2455" actId="207"/>
          <ac:spMkLst>
            <pc:docMk/>
            <pc:sldMk cId="4019364894" sldId="401"/>
            <ac:spMk id="7" creationId="{FA4852C4-5BE0-4807-B21A-4444705A7665}"/>
          </ac:spMkLst>
        </pc:spChg>
        <pc:spChg chg="add mod">
          <ac:chgData name="Luu Thu Ha" userId="e1169fa4e74ca433" providerId="LiveId" clId="{AAB5CEFB-22A2-4DD8-A9B9-0DCC5DBE7950}" dt="2021-10-12T11:09:59.747" v="2520" actId="1076"/>
          <ac:spMkLst>
            <pc:docMk/>
            <pc:sldMk cId="4019364894" sldId="401"/>
            <ac:spMk id="8" creationId="{ECE2E4DE-0FE9-42DB-8C65-C09E314AF334}"/>
          </ac:spMkLst>
        </pc:spChg>
        <pc:spChg chg="add mod">
          <ac:chgData name="Luu Thu Ha" userId="e1169fa4e74ca433" providerId="LiveId" clId="{AAB5CEFB-22A2-4DD8-A9B9-0DCC5DBE7950}" dt="2021-10-12T11:06:31.279" v="2455" actId="207"/>
          <ac:spMkLst>
            <pc:docMk/>
            <pc:sldMk cId="4019364894" sldId="401"/>
            <ac:spMk id="9" creationId="{390626C9-6360-4088-8841-C2DAC828B730}"/>
          </ac:spMkLst>
        </pc:spChg>
        <pc:spChg chg="add mod">
          <ac:chgData name="Luu Thu Ha" userId="e1169fa4e74ca433" providerId="LiveId" clId="{AAB5CEFB-22A2-4DD8-A9B9-0DCC5DBE7950}" dt="2021-10-12T11:06:49.927" v="2462" actId="208"/>
          <ac:spMkLst>
            <pc:docMk/>
            <pc:sldMk cId="4019364894" sldId="401"/>
            <ac:spMk id="10" creationId="{E595CDED-78E4-400D-8555-017F672BBB9D}"/>
          </ac:spMkLst>
        </pc:spChg>
        <pc:spChg chg="add mod">
          <ac:chgData name="Luu Thu Ha" userId="e1169fa4e74ca433" providerId="LiveId" clId="{AAB5CEFB-22A2-4DD8-A9B9-0DCC5DBE7950}" dt="2021-10-12T11:10:05.158" v="2524" actId="1076"/>
          <ac:spMkLst>
            <pc:docMk/>
            <pc:sldMk cId="4019364894" sldId="401"/>
            <ac:spMk id="11" creationId="{C9F22F3D-64CE-4581-8C55-55B5E66DA2B6}"/>
          </ac:spMkLst>
        </pc:spChg>
        <pc:spChg chg="add mod">
          <ac:chgData name="Luu Thu Ha" userId="e1169fa4e74ca433" providerId="LiveId" clId="{AAB5CEFB-22A2-4DD8-A9B9-0DCC5DBE7950}" dt="2021-10-12T11:10:06.824" v="2525" actId="1076"/>
          <ac:spMkLst>
            <pc:docMk/>
            <pc:sldMk cId="4019364894" sldId="401"/>
            <ac:spMk id="12" creationId="{37BB2478-C781-43D7-A878-A9051D80FEA3}"/>
          </ac:spMkLst>
        </pc:spChg>
        <pc:spChg chg="add mod">
          <ac:chgData name="Luu Thu Ha" userId="e1169fa4e74ca433" providerId="LiveId" clId="{AAB5CEFB-22A2-4DD8-A9B9-0DCC5DBE7950}" dt="2021-10-12T11:06:53.560" v="2464" actId="1076"/>
          <ac:spMkLst>
            <pc:docMk/>
            <pc:sldMk cId="4019364894" sldId="401"/>
            <ac:spMk id="13" creationId="{9F932B37-98F5-443B-90C1-2AE0A15F6E3E}"/>
          </ac:spMkLst>
        </pc:spChg>
        <pc:spChg chg="add del mod">
          <ac:chgData name="Luu Thu Ha" userId="e1169fa4e74ca433" providerId="LiveId" clId="{AAB5CEFB-22A2-4DD8-A9B9-0DCC5DBE7950}" dt="2021-10-12T11:10:36.727" v="2532" actId="207"/>
          <ac:spMkLst>
            <pc:docMk/>
            <pc:sldMk cId="4019364894" sldId="401"/>
            <ac:spMk id="14" creationId="{5B42AAF2-13EC-4275-BD7A-C852AD7FF97F}"/>
          </ac:spMkLst>
        </pc:spChg>
        <pc:picChg chg="add mod">
          <ac:chgData name="Luu Thu Ha" userId="e1169fa4e74ca433" providerId="LiveId" clId="{AAB5CEFB-22A2-4DD8-A9B9-0DCC5DBE7950}" dt="2021-10-12T11:05:52.416" v="2444"/>
          <ac:picMkLst>
            <pc:docMk/>
            <pc:sldMk cId="4019364894" sldId="401"/>
            <ac:picMk id="4" creationId="{766AC759-4BD7-409F-BDF5-8EF3D224C935}"/>
          </ac:picMkLst>
        </pc:picChg>
      </pc:sldChg>
      <pc:sldChg chg="addSp delSp modSp new mod modAnim">
        <pc:chgData name="Luu Thu Ha" userId="e1169fa4e74ca433" providerId="LiveId" clId="{AAB5CEFB-22A2-4DD8-A9B9-0DCC5DBE7950}" dt="2021-10-12T11:11:48.491" v="2551" actId="207"/>
        <pc:sldMkLst>
          <pc:docMk/>
          <pc:sldMk cId="955914282" sldId="402"/>
        </pc:sldMkLst>
        <pc:spChg chg="del">
          <ac:chgData name="Luu Thu Ha" userId="e1169fa4e74ca433" providerId="LiveId" clId="{AAB5CEFB-22A2-4DD8-A9B9-0DCC5DBE7950}" dt="2021-10-12T11:06:10.586" v="2447" actId="478"/>
          <ac:spMkLst>
            <pc:docMk/>
            <pc:sldMk cId="955914282" sldId="402"/>
            <ac:spMk id="2" creationId="{51445628-B526-4BD4-8C9F-88F2CF7F7BF0}"/>
          </ac:spMkLst>
        </pc:spChg>
        <pc:spChg chg="del">
          <ac:chgData name="Luu Thu Ha" userId="e1169fa4e74ca433" providerId="LiveId" clId="{AAB5CEFB-22A2-4DD8-A9B9-0DCC5DBE7950}" dt="2021-10-12T11:05:55.458" v="2445" actId="478"/>
          <ac:spMkLst>
            <pc:docMk/>
            <pc:sldMk cId="955914282" sldId="402"/>
            <ac:spMk id="3" creationId="{980C4460-24AC-457A-BE51-0D4F8005700F}"/>
          </ac:spMkLst>
        </pc:spChg>
        <pc:spChg chg="add mod">
          <ac:chgData name="Luu Thu Ha" userId="e1169fa4e74ca433" providerId="LiveId" clId="{AAB5CEFB-22A2-4DD8-A9B9-0DCC5DBE7950}" dt="2021-10-12T11:11:29.644" v="2548" actId="20577"/>
          <ac:spMkLst>
            <pc:docMk/>
            <pc:sldMk cId="955914282" sldId="402"/>
            <ac:spMk id="5" creationId="{F3D3D92E-08D7-4001-BB5C-B0AE3BF8747C}"/>
          </ac:spMkLst>
        </pc:spChg>
        <pc:spChg chg="add mod">
          <ac:chgData name="Luu Thu Ha" userId="e1169fa4e74ca433" providerId="LiveId" clId="{AAB5CEFB-22A2-4DD8-A9B9-0DCC5DBE7950}" dt="2021-10-12T11:09:44.881" v="2519" actId="14100"/>
          <ac:spMkLst>
            <pc:docMk/>
            <pc:sldMk cId="955914282" sldId="402"/>
            <ac:spMk id="6" creationId="{A307E89F-67D7-412E-AAE6-74A550E00CEC}"/>
          </ac:spMkLst>
        </pc:spChg>
        <pc:spChg chg="add mod">
          <ac:chgData name="Luu Thu Ha" userId="e1169fa4e74ca433" providerId="LiveId" clId="{AAB5CEFB-22A2-4DD8-A9B9-0DCC5DBE7950}" dt="2021-10-12T11:11:48.491" v="2551" actId="207"/>
          <ac:spMkLst>
            <pc:docMk/>
            <pc:sldMk cId="955914282" sldId="402"/>
            <ac:spMk id="7" creationId="{3220A278-431A-44FC-946E-A720A43BA813}"/>
          </ac:spMkLst>
        </pc:spChg>
        <pc:spChg chg="add mod">
          <ac:chgData name="Luu Thu Ha" userId="e1169fa4e74ca433" providerId="LiveId" clId="{AAB5CEFB-22A2-4DD8-A9B9-0DCC5DBE7950}" dt="2021-10-12T11:09:44.881" v="2519" actId="14100"/>
          <ac:spMkLst>
            <pc:docMk/>
            <pc:sldMk cId="955914282" sldId="402"/>
            <ac:spMk id="8" creationId="{A2E2F6CA-D474-4E24-BBF9-2E8CA0E85415}"/>
          </ac:spMkLst>
        </pc:spChg>
        <pc:spChg chg="add mod">
          <ac:chgData name="Luu Thu Ha" userId="e1169fa4e74ca433" providerId="LiveId" clId="{AAB5CEFB-22A2-4DD8-A9B9-0DCC5DBE7950}" dt="2021-10-12T11:11:48.491" v="2551" actId="207"/>
          <ac:spMkLst>
            <pc:docMk/>
            <pc:sldMk cId="955914282" sldId="402"/>
            <ac:spMk id="9" creationId="{15CCD3BF-7C5C-4D65-8E6E-B7360ED333E4}"/>
          </ac:spMkLst>
        </pc:spChg>
        <pc:spChg chg="add mod">
          <ac:chgData name="Luu Thu Ha" userId="e1169fa4e74ca433" providerId="LiveId" clId="{AAB5CEFB-22A2-4DD8-A9B9-0DCC5DBE7950}" dt="2021-10-12T11:09:05.274" v="2507" actId="1076"/>
          <ac:spMkLst>
            <pc:docMk/>
            <pc:sldMk cId="955914282" sldId="402"/>
            <ac:spMk id="10" creationId="{DC0ECAD3-9132-4E19-941A-1969DD41BE01}"/>
          </ac:spMkLst>
        </pc:spChg>
        <pc:spChg chg="add mod">
          <ac:chgData name="Luu Thu Ha" userId="e1169fa4e74ca433" providerId="LiveId" clId="{AAB5CEFB-22A2-4DD8-A9B9-0DCC5DBE7950}" dt="2021-10-12T11:11:33.471" v="2549" actId="1076"/>
          <ac:spMkLst>
            <pc:docMk/>
            <pc:sldMk cId="955914282" sldId="402"/>
            <ac:spMk id="11" creationId="{B9CED2C3-4D91-4D22-942E-ACDADA10EC4F}"/>
          </ac:spMkLst>
        </pc:spChg>
        <pc:spChg chg="add mod">
          <ac:chgData name="Luu Thu Ha" userId="e1169fa4e74ca433" providerId="LiveId" clId="{AAB5CEFB-22A2-4DD8-A9B9-0DCC5DBE7950}" dt="2021-10-12T11:09:44.881" v="2519" actId="14100"/>
          <ac:spMkLst>
            <pc:docMk/>
            <pc:sldMk cId="955914282" sldId="402"/>
            <ac:spMk id="12" creationId="{EDF84DD1-2EDC-4099-AB14-76E9965DF4E6}"/>
          </ac:spMkLst>
        </pc:spChg>
        <pc:spChg chg="add mod">
          <ac:chgData name="Luu Thu Ha" userId="e1169fa4e74ca433" providerId="LiveId" clId="{AAB5CEFB-22A2-4DD8-A9B9-0DCC5DBE7950}" dt="2021-10-12T11:08:53.463" v="2500" actId="1076"/>
          <ac:spMkLst>
            <pc:docMk/>
            <pc:sldMk cId="955914282" sldId="402"/>
            <ac:spMk id="13" creationId="{93ACD869-E869-44C0-AA4E-D7A071D14E56}"/>
          </ac:spMkLst>
        </pc:spChg>
        <pc:spChg chg="add mod">
          <ac:chgData name="Luu Thu Ha" userId="e1169fa4e74ca433" providerId="LiveId" clId="{AAB5CEFB-22A2-4DD8-A9B9-0DCC5DBE7950}" dt="2021-10-12T11:09:44.881" v="2519" actId="14100"/>
          <ac:spMkLst>
            <pc:docMk/>
            <pc:sldMk cId="955914282" sldId="402"/>
            <ac:spMk id="14" creationId="{8A1B314E-0E1B-4EF9-B0A9-3632F03A6AF3}"/>
          </ac:spMkLst>
        </pc:spChg>
        <pc:spChg chg="add mod">
          <ac:chgData name="Luu Thu Ha" userId="e1169fa4e74ca433" providerId="LiveId" clId="{AAB5CEFB-22A2-4DD8-A9B9-0DCC5DBE7950}" dt="2021-10-12T11:08:58.952" v="2503" actId="14100"/>
          <ac:spMkLst>
            <pc:docMk/>
            <pc:sldMk cId="955914282" sldId="402"/>
            <ac:spMk id="15" creationId="{80603280-58F0-4045-B326-4A5A16266D5E}"/>
          </ac:spMkLst>
        </pc:spChg>
        <pc:spChg chg="add mod">
          <ac:chgData name="Luu Thu Ha" userId="e1169fa4e74ca433" providerId="LiveId" clId="{AAB5CEFB-22A2-4DD8-A9B9-0DCC5DBE7950}" dt="2021-10-12T11:09:44.881" v="2519" actId="14100"/>
          <ac:spMkLst>
            <pc:docMk/>
            <pc:sldMk cId="955914282" sldId="402"/>
            <ac:spMk id="16" creationId="{15849A82-66F0-4C93-8C5D-9D65E2E3A670}"/>
          </ac:spMkLst>
        </pc:spChg>
        <pc:spChg chg="add mod">
          <ac:chgData name="Luu Thu Ha" userId="e1169fa4e74ca433" providerId="LiveId" clId="{AAB5CEFB-22A2-4DD8-A9B9-0DCC5DBE7950}" dt="2021-10-12T11:11:23.055" v="2545" actId="1076"/>
          <ac:spMkLst>
            <pc:docMk/>
            <pc:sldMk cId="955914282" sldId="402"/>
            <ac:spMk id="17" creationId="{2CEA4E86-98CF-492A-914C-9F0A7D5C146D}"/>
          </ac:spMkLst>
        </pc:spChg>
        <pc:picChg chg="add mod">
          <ac:chgData name="Luu Thu Ha" userId="e1169fa4e74ca433" providerId="LiveId" clId="{AAB5CEFB-22A2-4DD8-A9B9-0DCC5DBE7950}" dt="2021-10-12T11:08:04.715" v="2484" actId="1076"/>
          <ac:picMkLst>
            <pc:docMk/>
            <pc:sldMk cId="955914282" sldId="402"/>
            <ac:picMk id="4" creationId="{1FD58E2F-466E-4FD9-B210-900521613D7C}"/>
          </ac:picMkLst>
        </pc:picChg>
      </pc:sldChg>
      <pc:sldChg chg="addSp delSp modSp new mod delAnim modAnim">
        <pc:chgData name="Luu Thu Ha" userId="e1169fa4e74ca433" providerId="LiveId" clId="{AAB5CEFB-22A2-4DD8-A9B9-0DCC5DBE7950}" dt="2021-10-12T13:06:06.848" v="2624" actId="404"/>
        <pc:sldMkLst>
          <pc:docMk/>
          <pc:sldMk cId="2894801569" sldId="403"/>
        </pc:sldMkLst>
        <pc:spChg chg="del">
          <ac:chgData name="Luu Thu Ha" userId="e1169fa4e74ca433" providerId="LiveId" clId="{AAB5CEFB-22A2-4DD8-A9B9-0DCC5DBE7950}" dt="2021-10-12T11:13:11.482" v="2588" actId="478"/>
          <ac:spMkLst>
            <pc:docMk/>
            <pc:sldMk cId="2894801569" sldId="403"/>
            <ac:spMk id="2" creationId="{85F0CA6B-3D27-4ED3-B4C7-291F0AE20505}"/>
          </ac:spMkLst>
        </pc:spChg>
        <pc:spChg chg="del mod">
          <ac:chgData name="Luu Thu Ha" userId="e1169fa4e74ca433" providerId="LiveId" clId="{AAB5CEFB-22A2-4DD8-A9B9-0DCC5DBE7950}" dt="2021-10-12T11:12:16.090" v="2554" actId="478"/>
          <ac:spMkLst>
            <pc:docMk/>
            <pc:sldMk cId="2894801569" sldId="403"/>
            <ac:spMk id="3" creationId="{90E7EF42-5C0C-4EE3-A8F6-A4BA21444BA9}"/>
          </ac:spMkLst>
        </pc:spChg>
        <pc:spChg chg="add mod">
          <ac:chgData name="Luu Thu Ha" userId="e1169fa4e74ca433" providerId="LiveId" clId="{AAB5CEFB-22A2-4DD8-A9B9-0DCC5DBE7950}" dt="2021-10-12T13:04:47.629" v="2609" actId="1076"/>
          <ac:spMkLst>
            <pc:docMk/>
            <pc:sldMk cId="2894801569" sldId="403"/>
            <ac:spMk id="4" creationId="{82BFB38F-C8FA-4133-B8BD-72405C88C949}"/>
          </ac:spMkLst>
        </pc:spChg>
        <pc:spChg chg="add del mod">
          <ac:chgData name="Luu Thu Ha" userId="e1169fa4e74ca433" providerId="LiveId" clId="{AAB5CEFB-22A2-4DD8-A9B9-0DCC5DBE7950}" dt="2021-10-12T11:12:30.069" v="2561" actId="478"/>
          <ac:spMkLst>
            <pc:docMk/>
            <pc:sldMk cId="2894801569" sldId="403"/>
            <ac:spMk id="5" creationId="{970BA2A4-AE35-488C-8E68-BF2E66332771}"/>
          </ac:spMkLst>
        </pc:spChg>
        <pc:spChg chg="add mod">
          <ac:chgData name="Luu Thu Ha" userId="e1169fa4e74ca433" providerId="LiveId" clId="{AAB5CEFB-22A2-4DD8-A9B9-0DCC5DBE7950}" dt="2021-10-12T13:06:06.848" v="2624" actId="404"/>
          <ac:spMkLst>
            <pc:docMk/>
            <pc:sldMk cId="2894801569" sldId="403"/>
            <ac:spMk id="6" creationId="{3B146767-5451-4B1D-B14F-2D76EBDF14C1}"/>
          </ac:spMkLst>
        </pc:spChg>
        <pc:spChg chg="add mod">
          <ac:chgData name="Luu Thu Ha" userId="e1169fa4e74ca433" providerId="LiveId" clId="{AAB5CEFB-22A2-4DD8-A9B9-0DCC5DBE7950}" dt="2021-10-12T11:13:21.608" v="2592" actId="1076"/>
          <ac:spMkLst>
            <pc:docMk/>
            <pc:sldMk cId="2894801569" sldId="403"/>
            <ac:spMk id="7" creationId="{FBDF1596-40EE-40C7-9B9C-654B7B7D2B42}"/>
          </ac:spMkLst>
        </pc:spChg>
        <pc:spChg chg="add mod">
          <ac:chgData name="Luu Thu Ha" userId="e1169fa4e74ca433" providerId="LiveId" clId="{AAB5CEFB-22A2-4DD8-A9B9-0DCC5DBE7950}" dt="2021-10-12T13:04:57.710" v="2612" actId="1076"/>
          <ac:spMkLst>
            <pc:docMk/>
            <pc:sldMk cId="2894801569" sldId="403"/>
            <ac:spMk id="8" creationId="{19468D0F-D0F7-47D5-B643-8150D4CFC350}"/>
          </ac:spMkLst>
        </pc:spChg>
      </pc:sldChg>
      <pc:sldChg chg="addSp delSp modSp new mod">
        <pc:chgData name="Luu Thu Ha" userId="e1169fa4e74ca433" providerId="LiveId" clId="{AAB5CEFB-22A2-4DD8-A9B9-0DCC5DBE7950}" dt="2021-10-12T13:11:43.650" v="2712" actId="404"/>
        <pc:sldMkLst>
          <pc:docMk/>
          <pc:sldMk cId="65408344" sldId="404"/>
        </pc:sldMkLst>
        <pc:spChg chg="mod">
          <ac:chgData name="Luu Thu Ha" userId="e1169fa4e74ca433" providerId="LiveId" clId="{AAB5CEFB-22A2-4DD8-A9B9-0DCC5DBE7950}" dt="2021-10-12T13:08:29.950" v="2649" actId="1582"/>
          <ac:spMkLst>
            <pc:docMk/>
            <pc:sldMk cId="65408344" sldId="404"/>
            <ac:spMk id="2" creationId="{79162612-8976-49CA-A896-7EC30E5FDBD9}"/>
          </ac:spMkLst>
        </pc:spChg>
        <pc:spChg chg="del">
          <ac:chgData name="Luu Thu Ha" userId="e1169fa4e74ca433" providerId="LiveId" clId="{AAB5CEFB-22A2-4DD8-A9B9-0DCC5DBE7950}" dt="2021-10-12T13:08:32.909" v="2650" actId="478"/>
          <ac:spMkLst>
            <pc:docMk/>
            <pc:sldMk cId="65408344" sldId="404"/>
            <ac:spMk id="3" creationId="{CB13FE4D-4887-4BE6-AFDF-C1A9E388095B}"/>
          </ac:spMkLst>
        </pc:spChg>
        <pc:graphicFrameChg chg="add mod modGraphic">
          <ac:chgData name="Luu Thu Ha" userId="e1169fa4e74ca433" providerId="LiveId" clId="{AAB5CEFB-22A2-4DD8-A9B9-0DCC5DBE7950}" dt="2021-10-12T13:11:43.650" v="2712" actId="404"/>
          <ac:graphicFrameMkLst>
            <pc:docMk/>
            <pc:sldMk cId="65408344" sldId="404"/>
            <ac:graphicFrameMk id="4" creationId="{475349CB-B494-4D16-A3B1-FB8D9769ADEE}"/>
          </ac:graphicFrameMkLst>
        </pc:graphicFrameChg>
      </pc:sldChg>
      <pc:sldChg chg="addSp modSp new mod modAnim">
        <pc:chgData name="Luu Thu Ha" userId="e1169fa4e74ca433" providerId="LiveId" clId="{AAB5CEFB-22A2-4DD8-A9B9-0DCC5DBE7950}" dt="2021-10-12T13:21:15.914" v="2883" actId="20577"/>
        <pc:sldMkLst>
          <pc:docMk/>
          <pc:sldMk cId="314053044" sldId="405"/>
        </pc:sldMkLst>
        <pc:spChg chg="add mod">
          <ac:chgData name="Luu Thu Ha" userId="e1169fa4e74ca433" providerId="LiveId" clId="{AAB5CEFB-22A2-4DD8-A9B9-0DCC5DBE7950}" dt="2021-10-12T13:18:31.146" v="2832" actId="404"/>
          <ac:spMkLst>
            <pc:docMk/>
            <pc:sldMk cId="314053044" sldId="405"/>
            <ac:spMk id="2" creationId="{20EB1381-DE2F-44B9-9D76-E3A9067CD01D}"/>
          </ac:spMkLst>
        </pc:spChg>
        <pc:spChg chg="add mod">
          <ac:chgData name="Luu Thu Ha" userId="e1169fa4e74ca433" providerId="LiveId" clId="{AAB5CEFB-22A2-4DD8-A9B9-0DCC5DBE7950}" dt="2021-10-12T13:21:14.394" v="2882" actId="208"/>
          <ac:spMkLst>
            <pc:docMk/>
            <pc:sldMk cId="314053044" sldId="405"/>
            <ac:spMk id="3" creationId="{DDA5A505-86D8-4EB4-B2CE-F9D7E550099E}"/>
          </ac:spMkLst>
        </pc:spChg>
        <pc:spChg chg="add mod">
          <ac:chgData name="Luu Thu Ha" userId="e1169fa4e74ca433" providerId="LiveId" clId="{AAB5CEFB-22A2-4DD8-A9B9-0DCC5DBE7950}" dt="2021-10-12T13:21:15.914" v="2883" actId="20577"/>
          <ac:spMkLst>
            <pc:docMk/>
            <pc:sldMk cId="314053044" sldId="405"/>
            <ac:spMk id="4" creationId="{11DACDF8-F7DF-449D-BFD5-32D51950E83A}"/>
          </ac:spMkLst>
        </pc:spChg>
        <pc:spChg chg="add mod">
          <ac:chgData name="Luu Thu Ha" userId="e1169fa4e74ca433" providerId="LiveId" clId="{AAB5CEFB-22A2-4DD8-A9B9-0DCC5DBE7950}" dt="2021-10-12T13:18:52.543" v="2836" actId="1076"/>
          <ac:spMkLst>
            <pc:docMk/>
            <pc:sldMk cId="314053044" sldId="405"/>
            <ac:spMk id="5" creationId="{FD10AC9D-BD5C-4398-B603-7DCB17929033}"/>
          </ac:spMkLst>
        </pc:spChg>
        <pc:spChg chg="add mod">
          <ac:chgData name="Luu Thu Ha" userId="e1169fa4e74ca433" providerId="LiveId" clId="{AAB5CEFB-22A2-4DD8-A9B9-0DCC5DBE7950}" dt="2021-10-12T13:18:52.543" v="2836" actId="1076"/>
          <ac:spMkLst>
            <pc:docMk/>
            <pc:sldMk cId="314053044" sldId="405"/>
            <ac:spMk id="6" creationId="{722CF87C-2795-485A-8868-2EF0F1FC68B1}"/>
          </ac:spMkLst>
        </pc:spChg>
        <pc:spChg chg="add mod">
          <ac:chgData name="Luu Thu Ha" userId="e1169fa4e74ca433" providerId="LiveId" clId="{AAB5CEFB-22A2-4DD8-A9B9-0DCC5DBE7950}" dt="2021-10-12T13:18:52.543" v="2836" actId="1076"/>
          <ac:spMkLst>
            <pc:docMk/>
            <pc:sldMk cId="314053044" sldId="405"/>
            <ac:spMk id="7" creationId="{9BC494C9-BDD0-41EA-92AA-9EB51FA8CA0E}"/>
          </ac:spMkLst>
        </pc:spChg>
        <pc:spChg chg="add mod">
          <ac:chgData name="Luu Thu Ha" userId="e1169fa4e74ca433" providerId="LiveId" clId="{AAB5CEFB-22A2-4DD8-A9B9-0DCC5DBE7950}" dt="2021-10-12T13:18:52.543" v="2836" actId="1076"/>
          <ac:spMkLst>
            <pc:docMk/>
            <pc:sldMk cId="314053044" sldId="405"/>
            <ac:spMk id="8" creationId="{8E2E8FBB-EC79-4ED8-9074-4B986309766B}"/>
          </ac:spMkLst>
        </pc:spChg>
      </pc:sldChg>
      <pc:sldChg chg="delSp modSp add del mod">
        <pc:chgData name="Luu Thu Ha" userId="e1169fa4e74ca433" providerId="LiveId" clId="{AAB5CEFB-22A2-4DD8-A9B9-0DCC5DBE7950}" dt="2021-10-12T13:21:33.259" v="2885" actId="2696"/>
        <pc:sldMkLst>
          <pc:docMk/>
          <pc:sldMk cId="0" sldId="406"/>
        </pc:sldMkLst>
        <pc:spChg chg="mod">
          <ac:chgData name="Luu Thu Ha" userId="e1169fa4e74ca433" providerId="LiveId" clId="{AAB5CEFB-22A2-4DD8-A9B9-0DCC5DBE7950}" dt="2021-10-12T13:14:35.097" v="2793" actId="1076"/>
          <ac:spMkLst>
            <pc:docMk/>
            <pc:sldMk cId="0" sldId="406"/>
            <ac:spMk id="10" creationId="{810E2646-C302-4C16-ABCF-F98351017DDC}"/>
          </ac:spMkLst>
        </pc:spChg>
        <pc:spChg chg="del">
          <ac:chgData name="Luu Thu Ha" userId="e1169fa4e74ca433" providerId="LiveId" clId="{AAB5CEFB-22A2-4DD8-A9B9-0DCC5DBE7950}" dt="2021-10-12T13:14:39.534" v="2794" actId="478"/>
          <ac:spMkLst>
            <pc:docMk/>
            <pc:sldMk cId="0" sldId="406"/>
            <ac:spMk id="26660" creationId="{235E1C15-1F1E-4E7C-A657-50762BC28E57}"/>
          </ac:spMkLst>
        </pc:spChg>
        <pc:spChg chg="mod">
          <ac:chgData name="Luu Thu Ha" userId="e1169fa4e74ca433" providerId="LiveId" clId="{AAB5CEFB-22A2-4DD8-A9B9-0DCC5DBE7950}" dt="2021-10-12T13:14:35.097" v="2793" actId="1076"/>
          <ac:spMkLst>
            <pc:docMk/>
            <pc:sldMk cId="0" sldId="406"/>
            <ac:spMk id="26662" creationId="{56D22420-3C94-4DBD-8639-F8C013ABBCC8}"/>
          </ac:spMkLst>
        </pc:spChg>
        <pc:spChg chg="mod">
          <ac:chgData name="Luu Thu Ha" userId="e1169fa4e74ca433" providerId="LiveId" clId="{AAB5CEFB-22A2-4DD8-A9B9-0DCC5DBE7950}" dt="2021-10-12T13:14:35.097" v="2793" actId="1076"/>
          <ac:spMkLst>
            <pc:docMk/>
            <pc:sldMk cId="0" sldId="406"/>
            <ac:spMk id="26663" creationId="{35FE556F-20DB-4AA7-B4E8-87FE3BEE2F82}"/>
          </ac:spMkLst>
        </pc:spChg>
        <pc:grpChg chg="mod">
          <ac:chgData name="Luu Thu Ha" userId="e1169fa4e74ca433" providerId="LiveId" clId="{AAB5CEFB-22A2-4DD8-A9B9-0DCC5DBE7950}" dt="2021-10-12T13:14:35.097" v="2793" actId="1076"/>
          <ac:grpSpMkLst>
            <pc:docMk/>
            <pc:sldMk cId="0" sldId="406"/>
            <ac:grpSpMk id="26627" creationId="{7ED5187F-750C-4728-915C-B72376E98F47}"/>
          </ac:grpSpMkLst>
        </pc:grpChg>
      </pc:sldChg>
      <pc:sldChg chg="addSp delSp modSp new mod modAnim">
        <pc:chgData name="Luu Thu Ha" userId="e1169fa4e74ca433" providerId="LiveId" clId="{AAB5CEFB-22A2-4DD8-A9B9-0DCC5DBE7950}" dt="2021-10-12T13:21:08.387" v="2880" actId="20577"/>
        <pc:sldMkLst>
          <pc:docMk/>
          <pc:sldMk cId="2845313050" sldId="407"/>
        </pc:sldMkLst>
        <pc:spChg chg="del">
          <ac:chgData name="Luu Thu Ha" userId="e1169fa4e74ca433" providerId="LiveId" clId="{AAB5CEFB-22A2-4DD8-A9B9-0DCC5DBE7950}" dt="2021-10-12T13:20:05.062" v="2857" actId="478"/>
          <ac:spMkLst>
            <pc:docMk/>
            <pc:sldMk cId="2845313050" sldId="407"/>
            <ac:spMk id="2" creationId="{6E65D445-E7AF-4CF8-A71D-58D67D080A78}"/>
          </ac:spMkLst>
        </pc:spChg>
        <pc:spChg chg="del">
          <ac:chgData name="Luu Thu Ha" userId="e1169fa4e74ca433" providerId="LiveId" clId="{AAB5CEFB-22A2-4DD8-A9B9-0DCC5DBE7950}" dt="2021-10-12T13:19:57.209" v="2853" actId="478"/>
          <ac:spMkLst>
            <pc:docMk/>
            <pc:sldMk cId="2845313050" sldId="407"/>
            <ac:spMk id="3" creationId="{E3063F45-EB34-450F-9E37-185224A3F1BC}"/>
          </ac:spMkLst>
        </pc:spChg>
        <pc:spChg chg="add mod">
          <ac:chgData name="Luu Thu Ha" userId="e1169fa4e74ca433" providerId="LiveId" clId="{AAB5CEFB-22A2-4DD8-A9B9-0DCC5DBE7950}" dt="2021-10-12T13:20:37.273" v="2869" actId="207"/>
          <ac:spMkLst>
            <pc:docMk/>
            <pc:sldMk cId="2845313050" sldId="407"/>
            <ac:spMk id="4" creationId="{C9EC5C33-0462-49C9-9450-4E01F3DF1967}"/>
          </ac:spMkLst>
        </pc:spChg>
        <pc:spChg chg="add mod">
          <ac:chgData name="Luu Thu Ha" userId="e1169fa4e74ca433" providerId="LiveId" clId="{AAB5CEFB-22A2-4DD8-A9B9-0DCC5DBE7950}" dt="2021-10-12T13:20:37.273" v="2869" actId="207"/>
          <ac:spMkLst>
            <pc:docMk/>
            <pc:sldMk cId="2845313050" sldId="407"/>
            <ac:spMk id="5" creationId="{595A46F6-D6D0-4315-9004-FF8003B1A6EA}"/>
          </ac:spMkLst>
        </pc:spChg>
        <pc:spChg chg="add mod">
          <ac:chgData name="Luu Thu Ha" userId="e1169fa4e74ca433" providerId="LiveId" clId="{AAB5CEFB-22A2-4DD8-A9B9-0DCC5DBE7950}" dt="2021-10-12T13:20:37.273" v="2869" actId="207"/>
          <ac:spMkLst>
            <pc:docMk/>
            <pc:sldMk cId="2845313050" sldId="407"/>
            <ac:spMk id="6" creationId="{6F154770-20C4-4F96-9E2F-F7786ED914B5}"/>
          </ac:spMkLst>
        </pc:spChg>
        <pc:spChg chg="add mod">
          <ac:chgData name="Luu Thu Ha" userId="e1169fa4e74ca433" providerId="LiveId" clId="{AAB5CEFB-22A2-4DD8-A9B9-0DCC5DBE7950}" dt="2021-10-12T13:20:37.273" v="2869" actId="207"/>
          <ac:spMkLst>
            <pc:docMk/>
            <pc:sldMk cId="2845313050" sldId="407"/>
            <ac:spMk id="7" creationId="{799D4E2B-09D1-46F1-A541-6D577C2514F4}"/>
          </ac:spMkLst>
        </pc:spChg>
        <pc:spChg chg="add mod">
          <ac:chgData name="Luu Thu Ha" userId="e1169fa4e74ca433" providerId="LiveId" clId="{AAB5CEFB-22A2-4DD8-A9B9-0DCC5DBE7950}" dt="2021-10-12T13:20:50.252" v="2874" actId="1076"/>
          <ac:spMkLst>
            <pc:docMk/>
            <pc:sldMk cId="2845313050" sldId="407"/>
            <ac:spMk id="8" creationId="{723146F4-A87A-4CC9-B8E1-095A5AE63955}"/>
          </ac:spMkLst>
        </pc:spChg>
        <pc:spChg chg="add mod">
          <ac:chgData name="Luu Thu Ha" userId="e1169fa4e74ca433" providerId="LiveId" clId="{AAB5CEFB-22A2-4DD8-A9B9-0DCC5DBE7950}" dt="2021-10-12T13:21:02.470" v="2876" actId="207"/>
          <ac:spMkLst>
            <pc:docMk/>
            <pc:sldMk cId="2845313050" sldId="407"/>
            <ac:spMk id="9" creationId="{0594EBAB-31B3-4D24-B700-CF570740B88B}"/>
          </ac:spMkLst>
        </pc:spChg>
        <pc:spChg chg="add mod">
          <ac:chgData name="Luu Thu Ha" userId="e1169fa4e74ca433" providerId="LiveId" clId="{AAB5CEFB-22A2-4DD8-A9B9-0DCC5DBE7950}" dt="2021-10-12T13:21:08.387" v="2880" actId="20577"/>
          <ac:spMkLst>
            <pc:docMk/>
            <pc:sldMk cId="2845313050" sldId="407"/>
            <ac:spMk id="10" creationId="{EB3F7ECE-038D-4A9B-BF89-995A6C302FE8}"/>
          </ac:spMkLst>
        </pc:spChg>
      </pc:sldChg>
      <pc:sldChg chg="addSp delSp modSp new mod modAnim">
        <pc:chgData name="Luu Thu Ha" userId="e1169fa4e74ca433" providerId="LiveId" clId="{AAB5CEFB-22A2-4DD8-A9B9-0DCC5DBE7950}" dt="2021-10-12T13:23:44.905" v="2931" actId="20577"/>
        <pc:sldMkLst>
          <pc:docMk/>
          <pc:sldMk cId="2765391039" sldId="408"/>
        </pc:sldMkLst>
        <pc:spChg chg="del">
          <ac:chgData name="Luu Thu Ha" userId="e1169fa4e74ca433" providerId="LiveId" clId="{AAB5CEFB-22A2-4DD8-A9B9-0DCC5DBE7950}" dt="2021-10-12T13:21:45.203" v="2888" actId="478"/>
          <ac:spMkLst>
            <pc:docMk/>
            <pc:sldMk cId="2765391039" sldId="408"/>
            <ac:spMk id="2" creationId="{CC7657C8-BFC0-4BC3-8220-B1DD6E05B7DC}"/>
          </ac:spMkLst>
        </pc:spChg>
        <pc:spChg chg="del">
          <ac:chgData name="Luu Thu Ha" userId="e1169fa4e74ca433" providerId="LiveId" clId="{AAB5CEFB-22A2-4DD8-A9B9-0DCC5DBE7950}" dt="2021-10-12T13:21:44.279" v="2887" actId="478"/>
          <ac:spMkLst>
            <pc:docMk/>
            <pc:sldMk cId="2765391039" sldId="408"/>
            <ac:spMk id="3" creationId="{ACA2DE4A-DC2F-46BC-9146-76B9C29B8906}"/>
          </ac:spMkLst>
        </pc:spChg>
        <pc:spChg chg="add mod">
          <ac:chgData name="Luu Thu Ha" userId="e1169fa4e74ca433" providerId="LiveId" clId="{AAB5CEFB-22A2-4DD8-A9B9-0DCC5DBE7950}" dt="2021-10-12T13:23:30.066" v="2930" actId="404"/>
          <ac:spMkLst>
            <pc:docMk/>
            <pc:sldMk cId="2765391039" sldId="408"/>
            <ac:spMk id="4" creationId="{73938FD0-9578-4FDE-A9AE-AA85F912152B}"/>
          </ac:spMkLst>
        </pc:spChg>
        <pc:spChg chg="add mod">
          <ac:chgData name="Luu Thu Ha" userId="e1169fa4e74ca433" providerId="LiveId" clId="{AAB5CEFB-22A2-4DD8-A9B9-0DCC5DBE7950}" dt="2021-10-12T13:23:30.066" v="2930" actId="404"/>
          <ac:spMkLst>
            <pc:docMk/>
            <pc:sldMk cId="2765391039" sldId="408"/>
            <ac:spMk id="5" creationId="{88B8D2CC-32CB-4CE7-A6DE-612DC6707778}"/>
          </ac:spMkLst>
        </pc:spChg>
        <pc:spChg chg="add mod">
          <ac:chgData name="Luu Thu Ha" userId="e1169fa4e74ca433" providerId="LiveId" clId="{AAB5CEFB-22A2-4DD8-A9B9-0DCC5DBE7950}" dt="2021-10-12T13:23:30.066" v="2930" actId="404"/>
          <ac:spMkLst>
            <pc:docMk/>
            <pc:sldMk cId="2765391039" sldId="408"/>
            <ac:spMk id="6" creationId="{80134CC4-7E1C-4DA4-AD71-D8AFD4D6C201}"/>
          </ac:spMkLst>
        </pc:spChg>
        <pc:spChg chg="add mod">
          <ac:chgData name="Luu Thu Ha" userId="e1169fa4e74ca433" providerId="LiveId" clId="{AAB5CEFB-22A2-4DD8-A9B9-0DCC5DBE7950}" dt="2021-10-12T13:23:30.066" v="2930" actId="404"/>
          <ac:spMkLst>
            <pc:docMk/>
            <pc:sldMk cId="2765391039" sldId="408"/>
            <ac:spMk id="7" creationId="{CA0312BA-FD39-4403-AEF3-0593350DDC86}"/>
          </ac:spMkLst>
        </pc:spChg>
        <pc:spChg chg="add mod">
          <ac:chgData name="Luu Thu Ha" userId="e1169fa4e74ca433" providerId="LiveId" clId="{AAB5CEFB-22A2-4DD8-A9B9-0DCC5DBE7950}" dt="2021-10-12T13:22:56.441" v="2918" actId="1582"/>
          <ac:spMkLst>
            <pc:docMk/>
            <pc:sldMk cId="2765391039" sldId="408"/>
            <ac:spMk id="8" creationId="{9C047227-A314-44DC-9AFD-5D9FD32172EB}"/>
          </ac:spMkLst>
        </pc:spChg>
        <pc:spChg chg="add mod">
          <ac:chgData name="Luu Thu Ha" userId="e1169fa4e74ca433" providerId="LiveId" clId="{AAB5CEFB-22A2-4DD8-A9B9-0DCC5DBE7950}" dt="2021-10-12T13:23:13.061" v="2924" actId="207"/>
          <ac:spMkLst>
            <pc:docMk/>
            <pc:sldMk cId="2765391039" sldId="408"/>
            <ac:spMk id="9" creationId="{9E6D6DB2-A3E7-4967-967B-58F3C4FE43A6}"/>
          </ac:spMkLst>
        </pc:spChg>
        <pc:spChg chg="add mod">
          <ac:chgData name="Luu Thu Ha" userId="e1169fa4e74ca433" providerId="LiveId" clId="{AAB5CEFB-22A2-4DD8-A9B9-0DCC5DBE7950}" dt="2021-10-12T13:23:44.905" v="2931" actId="20577"/>
          <ac:spMkLst>
            <pc:docMk/>
            <pc:sldMk cId="2765391039" sldId="408"/>
            <ac:spMk id="10" creationId="{66461A5E-0670-4435-9A95-E5FDF7CF9316}"/>
          </ac:spMkLst>
        </pc:spChg>
      </pc:sldChg>
      <pc:sldMasterChg chg="del delSldLayout">
        <pc:chgData name="Luu Thu Ha" userId="e1169fa4e74ca433" providerId="LiveId" clId="{AAB5CEFB-22A2-4DD8-A9B9-0DCC5DBE7950}" dt="2021-10-12T13:26:32.016" v="2936" actId="2696"/>
        <pc:sldMasterMkLst>
          <pc:docMk/>
          <pc:sldMasterMk cId="154813162" sldId="2147483660"/>
        </pc:sldMasterMkLst>
        <pc:sldLayoutChg chg="del">
          <pc:chgData name="Luu Thu Ha" userId="e1169fa4e74ca433" providerId="LiveId" clId="{AAB5CEFB-22A2-4DD8-A9B9-0DCC5DBE7950}" dt="2021-10-12T13:26:32.016" v="2936" actId="2696"/>
          <pc:sldLayoutMkLst>
            <pc:docMk/>
            <pc:sldMasterMk cId="154813162" sldId="2147483660"/>
            <pc:sldLayoutMk cId="2243072867" sldId="2147483661"/>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138179945" sldId="2147483662"/>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923908623" sldId="2147483663"/>
          </pc:sldLayoutMkLst>
        </pc:sldLayoutChg>
        <pc:sldLayoutChg chg="del">
          <pc:chgData name="Luu Thu Ha" userId="e1169fa4e74ca433" providerId="LiveId" clId="{AAB5CEFB-22A2-4DD8-A9B9-0DCC5DBE7950}" dt="2021-10-12T13:26:32.016" v="2936" actId="2696"/>
          <pc:sldLayoutMkLst>
            <pc:docMk/>
            <pc:sldMasterMk cId="154813162" sldId="2147483660"/>
            <pc:sldLayoutMk cId="2011362354" sldId="2147483664"/>
          </pc:sldLayoutMkLst>
        </pc:sldLayoutChg>
        <pc:sldLayoutChg chg="del">
          <pc:chgData name="Luu Thu Ha" userId="e1169fa4e74ca433" providerId="LiveId" clId="{AAB5CEFB-22A2-4DD8-A9B9-0DCC5DBE7950}" dt="2021-10-12T13:26:32.016" v="2936" actId="2696"/>
          <pc:sldLayoutMkLst>
            <pc:docMk/>
            <pc:sldMasterMk cId="154813162" sldId="2147483660"/>
            <pc:sldLayoutMk cId="1612877813" sldId="2147483665"/>
          </pc:sldLayoutMkLst>
        </pc:sldLayoutChg>
        <pc:sldLayoutChg chg="del">
          <pc:chgData name="Luu Thu Ha" userId="e1169fa4e74ca433" providerId="LiveId" clId="{AAB5CEFB-22A2-4DD8-A9B9-0DCC5DBE7950}" dt="2021-10-12T13:26:32.016" v="2936" actId="2696"/>
          <pc:sldLayoutMkLst>
            <pc:docMk/>
            <pc:sldMasterMk cId="154813162" sldId="2147483660"/>
            <pc:sldLayoutMk cId="750411458" sldId="2147483666"/>
          </pc:sldLayoutMkLst>
        </pc:sldLayoutChg>
        <pc:sldLayoutChg chg="del">
          <pc:chgData name="Luu Thu Ha" userId="e1169fa4e74ca433" providerId="LiveId" clId="{AAB5CEFB-22A2-4DD8-A9B9-0DCC5DBE7950}" dt="2021-10-12T13:26:32.016" v="2936" actId="2696"/>
          <pc:sldLayoutMkLst>
            <pc:docMk/>
            <pc:sldMasterMk cId="154813162" sldId="2147483660"/>
            <pc:sldLayoutMk cId="1456755862" sldId="2147483667"/>
          </pc:sldLayoutMkLst>
        </pc:sldLayoutChg>
        <pc:sldLayoutChg chg="del">
          <pc:chgData name="Luu Thu Ha" userId="e1169fa4e74ca433" providerId="LiveId" clId="{AAB5CEFB-22A2-4DD8-A9B9-0DCC5DBE7950}" dt="2021-10-12T13:26:32.016" v="2936" actId="2696"/>
          <pc:sldLayoutMkLst>
            <pc:docMk/>
            <pc:sldMasterMk cId="154813162" sldId="2147483660"/>
            <pc:sldLayoutMk cId="2403396395" sldId="2147483668"/>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184574934" sldId="2147483669"/>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896519120" sldId="2147483670"/>
          </pc:sldLayoutMkLst>
        </pc:sldLayoutChg>
        <pc:sldLayoutChg chg="del">
          <pc:chgData name="Luu Thu Ha" userId="e1169fa4e74ca433" providerId="LiveId" clId="{AAB5CEFB-22A2-4DD8-A9B9-0DCC5DBE7950}" dt="2021-10-12T13:26:32.016" v="2936" actId="2696"/>
          <pc:sldLayoutMkLst>
            <pc:docMk/>
            <pc:sldMasterMk cId="154813162" sldId="2147483660"/>
            <pc:sldLayoutMk cId="701684776" sldId="214748367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17DB03-2EC0-4863-A5E6-5E3DD3AF3D88}" type="doc">
      <dgm:prSet loTypeId="urn:microsoft.com/office/officeart/2005/8/layout/hList9" loCatId="list" qsTypeId="urn:microsoft.com/office/officeart/2005/8/quickstyle/simple1" qsCatId="simple" csTypeId="urn:microsoft.com/office/officeart/2005/8/colors/colorful5" csCatId="colorful" phldr="1"/>
      <dgm:spPr/>
      <dgm:t>
        <a:bodyPr/>
        <a:lstStyle/>
        <a:p>
          <a:endParaRPr lang="en-US"/>
        </a:p>
      </dgm:t>
    </dgm:pt>
    <dgm:pt modelId="{C1954E32-1BEE-475F-92D4-4E71A304ECFD}">
      <dgm:prSet phldrT="[Text]" custT="1"/>
      <dgm:spPr/>
      <dgm:t>
        <a:bodyPr/>
        <a:lstStyle/>
        <a:p>
          <a:r>
            <a:rPr lang="vi-VN" sz="3200" dirty="0">
              <a:latin typeface="Arial" panose="020B0604020202020204" pitchFamily="34" charset="0"/>
              <a:cs typeface="Arial" panose="020B0604020202020204" pitchFamily="34" charset="0"/>
            </a:rPr>
            <a:t>Từ tượng thanh</a:t>
          </a:r>
          <a:endParaRPr lang="en-US" sz="3200" dirty="0">
            <a:latin typeface="Arial" panose="020B0604020202020204" pitchFamily="34" charset="0"/>
            <a:cs typeface="Arial" panose="020B0604020202020204" pitchFamily="34" charset="0"/>
          </a:endParaRPr>
        </a:p>
      </dgm:t>
    </dgm:pt>
    <dgm:pt modelId="{C2EFF168-1FA3-43D2-8ABC-DE31FBE7B55F}" type="parTrans" cxnId="{3C9D355E-2832-4716-A5D9-96CB91960181}">
      <dgm:prSet/>
      <dgm:spPr/>
      <dgm:t>
        <a:bodyPr/>
        <a:lstStyle/>
        <a:p>
          <a:endParaRPr lang="en-US" sz="2400">
            <a:latin typeface="Arial" panose="020B0604020202020204" pitchFamily="34" charset="0"/>
            <a:cs typeface="Arial" panose="020B0604020202020204" pitchFamily="34" charset="0"/>
          </a:endParaRPr>
        </a:p>
      </dgm:t>
    </dgm:pt>
    <dgm:pt modelId="{51D762DC-A99E-4B3C-A478-7EEE75082D3E}" type="sibTrans" cxnId="{3C9D355E-2832-4716-A5D9-96CB91960181}">
      <dgm:prSet/>
      <dgm:spPr/>
      <dgm:t>
        <a:bodyPr/>
        <a:lstStyle/>
        <a:p>
          <a:endParaRPr lang="en-US" sz="2400">
            <a:latin typeface="Arial" panose="020B0604020202020204" pitchFamily="34" charset="0"/>
            <a:cs typeface="Arial" panose="020B0604020202020204" pitchFamily="34" charset="0"/>
          </a:endParaRPr>
        </a:p>
      </dgm:t>
    </dgm:pt>
    <dgm:pt modelId="{AF3453E0-D11A-4EB5-BF5A-9C09DF894FF4}">
      <dgm:prSet phldrT="[Text]" custT="1"/>
      <dgm:spPr/>
      <dgm:t>
        <a:bodyPr/>
        <a:lstStyle/>
        <a:p>
          <a:r>
            <a:rPr lang="en-US" sz="1800" dirty="0" err="1">
              <a:latin typeface="Arial" panose="020B0604020202020204" pitchFamily="34" charset="0"/>
              <a:cs typeface="Arial" panose="020B0604020202020204" pitchFamily="34" charset="0"/>
            </a:rPr>
            <a:t>Ào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ào</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Lanh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lảnh</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Choe </a:t>
          </a:r>
          <a:r>
            <a:rPr lang="en-US" sz="1800" dirty="0" err="1">
              <a:latin typeface="Arial" panose="020B0604020202020204" pitchFamily="34" charset="0"/>
              <a:cs typeface="Arial" panose="020B0604020202020204" pitchFamily="34" charset="0"/>
            </a:rPr>
            <a:t>chóe</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Ư ử</a:t>
          </a: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Hừ</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hừ</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Choang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choang</a:t>
          </a:r>
          <a:endParaRPr lang="en-US" sz="1800" dirty="0">
            <a:latin typeface="Arial" panose="020B0604020202020204" pitchFamily="34" charset="0"/>
            <a:cs typeface="Arial" panose="020B0604020202020204" pitchFamily="34" charset="0"/>
          </a:endParaRPr>
        </a:p>
      </dgm:t>
    </dgm:pt>
    <dgm:pt modelId="{7698AD51-9422-4EBD-A4F8-08D03D092BD7}" type="parTrans" cxnId="{8D9966DD-D45A-4511-94BE-1F89E01D1A7C}">
      <dgm:prSet/>
      <dgm:spPr/>
      <dgm:t>
        <a:bodyPr/>
        <a:lstStyle/>
        <a:p>
          <a:endParaRPr lang="en-US" sz="2400">
            <a:latin typeface="Arial" panose="020B0604020202020204" pitchFamily="34" charset="0"/>
            <a:cs typeface="Arial" panose="020B0604020202020204" pitchFamily="34" charset="0"/>
          </a:endParaRPr>
        </a:p>
      </dgm:t>
    </dgm:pt>
    <dgm:pt modelId="{118C1E8C-34AE-4955-84E0-27806C553945}" type="sibTrans" cxnId="{8D9966DD-D45A-4511-94BE-1F89E01D1A7C}">
      <dgm:prSet/>
      <dgm:spPr/>
      <dgm:t>
        <a:bodyPr/>
        <a:lstStyle/>
        <a:p>
          <a:endParaRPr lang="en-US" sz="2400">
            <a:latin typeface="Arial" panose="020B0604020202020204" pitchFamily="34" charset="0"/>
            <a:cs typeface="Arial" panose="020B0604020202020204" pitchFamily="34" charset="0"/>
          </a:endParaRPr>
        </a:p>
      </dgm:t>
    </dgm:pt>
    <dgm:pt modelId="{2156C6AD-5D67-4CB6-B229-D2CF82AAB4C8}">
      <dgm:prSet phldrT="[Text]" custT="1"/>
      <dgm:spPr/>
      <dgm:t>
        <a:bodyPr/>
        <a:lstStyle/>
        <a:p>
          <a:r>
            <a:rPr lang="vi-VN" sz="3200" dirty="0">
              <a:latin typeface="Arial" panose="020B0604020202020204" pitchFamily="34" charset="0"/>
              <a:cs typeface="Arial" panose="020B0604020202020204" pitchFamily="34" charset="0"/>
            </a:rPr>
            <a:t>Từ tượng hình</a:t>
          </a:r>
          <a:endParaRPr lang="en-US" sz="3200" dirty="0">
            <a:latin typeface="Arial" panose="020B0604020202020204" pitchFamily="34" charset="0"/>
            <a:cs typeface="Arial" panose="020B0604020202020204" pitchFamily="34" charset="0"/>
          </a:endParaRPr>
        </a:p>
      </dgm:t>
    </dgm:pt>
    <dgm:pt modelId="{A8881D2A-DA08-405F-B8A2-2AA80986CFA2}" type="parTrans" cxnId="{A4F5A738-5F04-4A06-BEDB-90DCAB29651D}">
      <dgm:prSet/>
      <dgm:spPr/>
      <dgm:t>
        <a:bodyPr/>
        <a:lstStyle/>
        <a:p>
          <a:endParaRPr lang="en-US" sz="2400">
            <a:latin typeface="Arial" panose="020B0604020202020204" pitchFamily="34" charset="0"/>
            <a:cs typeface="Arial" panose="020B0604020202020204" pitchFamily="34" charset="0"/>
          </a:endParaRPr>
        </a:p>
      </dgm:t>
    </dgm:pt>
    <dgm:pt modelId="{21B62ECF-150E-4E26-B981-55797D042A92}" type="sibTrans" cxnId="{A4F5A738-5F04-4A06-BEDB-90DCAB29651D}">
      <dgm:prSet/>
      <dgm:spPr/>
      <dgm:t>
        <a:bodyPr/>
        <a:lstStyle/>
        <a:p>
          <a:endParaRPr lang="en-US" sz="2400">
            <a:latin typeface="Arial" panose="020B0604020202020204" pitchFamily="34" charset="0"/>
            <a:cs typeface="Arial" panose="020B0604020202020204" pitchFamily="34" charset="0"/>
          </a:endParaRPr>
        </a:p>
      </dgm:t>
    </dgm:pt>
    <dgm:pt modelId="{9648B5D8-7B6C-4D5D-A71B-4BDB78E5DD4D}">
      <dgm:prSet phldrT="[Text]" custT="1"/>
      <dgm:spPr/>
      <dgm:t>
        <a:bodyPr/>
        <a:lstStyle/>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Ngật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ngưỡng</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Lảo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đảo</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Lắc</a:t>
          </a:r>
          <a:r>
            <a:rPr lang="en-US" sz="1800" dirty="0">
              <a:latin typeface="Arial" panose="020B0604020202020204" pitchFamily="34" charset="0"/>
              <a:cs typeface="Arial" panose="020B0604020202020204" pitchFamily="34" charset="0"/>
            </a:rPr>
            <a:t> l</a:t>
          </a:r>
          <a:r>
            <a:rPr lang="vi-VN" sz="1800" dirty="0">
              <a:latin typeface="Arial" panose="020B0604020202020204" pitchFamily="34" charset="0"/>
              <a:cs typeface="Arial" panose="020B0604020202020204" pitchFamily="34" charset="0"/>
            </a:rPr>
            <a:t>ư</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Gập</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ghềnh</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Rũ</a:t>
          </a:r>
          <a:r>
            <a:rPr lang="en-US" sz="1800" dirty="0">
              <a:latin typeface="Arial" panose="020B0604020202020204" pitchFamily="34" charset="0"/>
              <a:cs typeface="Arial" panose="020B0604020202020204" pitchFamily="34" charset="0"/>
            </a:rPr>
            <a:t> r</a:t>
          </a:r>
          <a:r>
            <a:rPr lang="vi-VN" sz="1800" dirty="0">
              <a:latin typeface="Arial" panose="020B0604020202020204" pitchFamily="34" charset="0"/>
              <a:cs typeface="Arial" panose="020B0604020202020204" pitchFamily="34" charset="0"/>
            </a:rPr>
            <a:t>ượi</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L</a:t>
          </a:r>
          <a:r>
            <a:rPr lang="vi-VN" sz="1800" dirty="0">
              <a:latin typeface="Arial" panose="020B0604020202020204" pitchFamily="34" charset="0"/>
              <a:cs typeface="Arial" panose="020B0604020202020204" pitchFamily="34" charset="0"/>
            </a:rPr>
            <a:t>ướt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a:t>
          </a:r>
          <a:r>
            <a:rPr lang="vi-VN" sz="1800" dirty="0">
              <a:latin typeface="Arial" panose="020B0604020202020204" pitchFamily="34" charset="0"/>
              <a:cs typeface="Arial" panose="020B0604020202020204" pitchFamily="34" charset="0"/>
            </a:rPr>
            <a:t>ướt</a:t>
          </a:r>
          <a:endParaRPr lang="en-US" sz="1800" dirty="0">
            <a:latin typeface="Arial" panose="020B0604020202020204" pitchFamily="34" charset="0"/>
            <a:cs typeface="Arial" panose="020B0604020202020204" pitchFamily="34" charset="0"/>
          </a:endParaRPr>
        </a:p>
      </dgm:t>
    </dgm:pt>
    <dgm:pt modelId="{942B2136-A0A9-496B-817B-CF6FA98D5B94}" type="parTrans" cxnId="{84C87416-DDCF-440E-872D-388EEE106407}">
      <dgm:prSet/>
      <dgm:spPr/>
      <dgm:t>
        <a:bodyPr/>
        <a:lstStyle/>
        <a:p>
          <a:endParaRPr lang="en-US" sz="2400">
            <a:latin typeface="Arial" panose="020B0604020202020204" pitchFamily="34" charset="0"/>
            <a:cs typeface="Arial" panose="020B0604020202020204" pitchFamily="34" charset="0"/>
          </a:endParaRPr>
        </a:p>
      </dgm:t>
    </dgm:pt>
    <dgm:pt modelId="{F2F3F5FF-4D91-4E49-811F-9406CAA606E6}" type="sibTrans" cxnId="{84C87416-DDCF-440E-872D-388EEE106407}">
      <dgm:prSet/>
      <dgm:spPr/>
      <dgm:t>
        <a:bodyPr/>
        <a:lstStyle/>
        <a:p>
          <a:endParaRPr lang="en-US" sz="2400">
            <a:latin typeface="Arial" panose="020B0604020202020204" pitchFamily="34" charset="0"/>
            <a:cs typeface="Arial" panose="020B0604020202020204" pitchFamily="34" charset="0"/>
          </a:endParaRPr>
        </a:p>
      </dgm:t>
    </dgm:pt>
    <dgm:pt modelId="{E008E08F-04B4-47AF-AC77-80D1317BE8F8}">
      <dgm:prSet phldrT="[Text]" custT="1"/>
      <dgm:spPr/>
      <dgm:t>
        <a:bodyPr/>
        <a:lstStyle/>
        <a:p>
          <a:pPr algn="just"/>
          <a:r>
            <a:rPr lang="en-US" sz="2000" b="1" i="0" dirty="0" err="1">
              <a:latin typeface="Arial" panose="020B0604020202020204" pitchFamily="34" charset="0"/>
              <a:cs typeface="Arial" panose="020B0604020202020204" pitchFamily="34" charset="0"/>
            </a:rPr>
            <a:t>Gợi</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tả</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hình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ảnh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dáng</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vẻ</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hành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động</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của</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tự</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nhiên</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người</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vật</a:t>
          </a:r>
          <a:r>
            <a:rPr lang="en-US" sz="2000" b="1" i="0"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dgm:t>
    </dgm:pt>
    <dgm:pt modelId="{3B1BDA49-DA5F-4681-8F64-9F870415E843}" type="sibTrans" cxnId="{85E5254D-2CB2-4532-BDF4-AC6CA554309E}">
      <dgm:prSet/>
      <dgm:spPr/>
      <dgm:t>
        <a:bodyPr/>
        <a:lstStyle/>
        <a:p>
          <a:endParaRPr lang="en-US" sz="2400">
            <a:latin typeface="Arial" panose="020B0604020202020204" pitchFamily="34" charset="0"/>
            <a:cs typeface="Arial" panose="020B0604020202020204" pitchFamily="34" charset="0"/>
          </a:endParaRPr>
        </a:p>
      </dgm:t>
    </dgm:pt>
    <dgm:pt modelId="{8692DE0E-434F-4EBC-A996-5E0B22CD9D89}" type="parTrans" cxnId="{85E5254D-2CB2-4532-BDF4-AC6CA554309E}">
      <dgm:prSet/>
      <dgm:spPr/>
      <dgm:t>
        <a:bodyPr/>
        <a:lstStyle/>
        <a:p>
          <a:endParaRPr lang="en-US" sz="2400">
            <a:latin typeface="Arial" panose="020B0604020202020204" pitchFamily="34" charset="0"/>
            <a:cs typeface="Arial" panose="020B0604020202020204" pitchFamily="34" charset="0"/>
          </a:endParaRPr>
        </a:p>
      </dgm:t>
    </dgm:pt>
    <dgm:pt modelId="{1A59DC48-E3F8-47D6-857F-24976EB2AB62}">
      <dgm:prSet phldrT="[Text]" custT="1"/>
      <dgm:spPr/>
      <dgm:t>
        <a:bodyPr/>
        <a:lstStyle/>
        <a:p>
          <a:pPr algn="just"/>
          <a:r>
            <a:rPr lang="en-US" sz="2000" b="1" i="0" dirty="0" err="1">
              <a:latin typeface="Arial" panose="020B0604020202020204" pitchFamily="34" charset="0"/>
              <a:cs typeface="Arial" panose="020B0604020202020204" pitchFamily="34" charset="0"/>
            </a:rPr>
            <a:t>Mô</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phỏng</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âm</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thanh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của</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tự</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nhiên</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người</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vật</a:t>
          </a:r>
          <a:r>
            <a:rPr lang="en-US" sz="2000" b="1" i="0"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dgm:t>
    </dgm:pt>
    <dgm:pt modelId="{E1775407-DB13-460B-B882-4B6F04CB49DE}" type="parTrans" cxnId="{B59E882E-43FA-4A7A-84FD-A58BE5BEAFB2}">
      <dgm:prSet/>
      <dgm:spPr/>
      <dgm:t>
        <a:bodyPr/>
        <a:lstStyle/>
        <a:p>
          <a:endParaRPr lang="en-US" sz="2400">
            <a:latin typeface="Arial" panose="020B0604020202020204" pitchFamily="34" charset="0"/>
            <a:cs typeface="Arial" panose="020B0604020202020204" pitchFamily="34" charset="0"/>
          </a:endParaRPr>
        </a:p>
      </dgm:t>
    </dgm:pt>
    <dgm:pt modelId="{DB68D2DF-D9D5-4711-8D2B-290A04D8B7F8}" type="sibTrans" cxnId="{B59E882E-43FA-4A7A-84FD-A58BE5BEAFB2}">
      <dgm:prSet/>
      <dgm:spPr/>
      <dgm:t>
        <a:bodyPr/>
        <a:lstStyle/>
        <a:p>
          <a:endParaRPr lang="en-US" sz="2400">
            <a:latin typeface="Arial" panose="020B0604020202020204" pitchFamily="34" charset="0"/>
            <a:cs typeface="Arial" panose="020B0604020202020204" pitchFamily="34" charset="0"/>
          </a:endParaRPr>
        </a:p>
      </dgm:t>
    </dgm:pt>
    <dgm:pt modelId="{4631F89C-9E2A-46B9-9F60-D1641B582555}" type="pres">
      <dgm:prSet presAssocID="{3017DB03-2EC0-4863-A5E6-5E3DD3AF3D88}" presName="list" presStyleCnt="0">
        <dgm:presLayoutVars>
          <dgm:dir/>
          <dgm:animLvl val="lvl"/>
        </dgm:presLayoutVars>
      </dgm:prSet>
      <dgm:spPr/>
    </dgm:pt>
    <dgm:pt modelId="{E002F099-1412-410C-A7E1-A1DE4DAA363E}" type="pres">
      <dgm:prSet presAssocID="{C1954E32-1BEE-475F-92D4-4E71A304ECFD}" presName="posSpace" presStyleCnt="0"/>
      <dgm:spPr/>
    </dgm:pt>
    <dgm:pt modelId="{537264D1-3136-40B1-9DD6-972227FB7CC1}" type="pres">
      <dgm:prSet presAssocID="{C1954E32-1BEE-475F-92D4-4E71A304ECFD}" presName="vertFlow" presStyleCnt="0"/>
      <dgm:spPr/>
    </dgm:pt>
    <dgm:pt modelId="{60622DEC-E023-48E2-97E6-346013EA3C71}" type="pres">
      <dgm:prSet presAssocID="{C1954E32-1BEE-475F-92D4-4E71A304ECFD}" presName="topSpace" presStyleCnt="0"/>
      <dgm:spPr/>
    </dgm:pt>
    <dgm:pt modelId="{A3035E24-7BE3-4B5D-B780-1C5688D866F6}" type="pres">
      <dgm:prSet presAssocID="{C1954E32-1BEE-475F-92D4-4E71A304ECFD}" presName="firstComp" presStyleCnt="0"/>
      <dgm:spPr/>
    </dgm:pt>
    <dgm:pt modelId="{6D4C785D-DC07-4B0D-A865-A000268659A7}" type="pres">
      <dgm:prSet presAssocID="{C1954E32-1BEE-475F-92D4-4E71A304ECFD}" presName="firstChild" presStyleLbl="bgAccFollowNode1" presStyleIdx="0" presStyleCnt="4" custScaleY="118537"/>
      <dgm:spPr/>
    </dgm:pt>
    <dgm:pt modelId="{09F350B1-7EB6-4D6A-BD3E-A0019897747F}" type="pres">
      <dgm:prSet presAssocID="{C1954E32-1BEE-475F-92D4-4E71A304ECFD}" presName="firstChildTx" presStyleLbl="bgAccFollowNode1" presStyleIdx="0" presStyleCnt="4">
        <dgm:presLayoutVars>
          <dgm:bulletEnabled val="1"/>
        </dgm:presLayoutVars>
      </dgm:prSet>
      <dgm:spPr/>
    </dgm:pt>
    <dgm:pt modelId="{0955251E-3C93-4879-A75F-21A1B768B5DA}" type="pres">
      <dgm:prSet presAssocID="{1A59DC48-E3F8-47D6-857F-24976EB2AB62}" presName="comp" presStyleCnt="0"/>
      <dgm:spPr/>
    </dgm:pt>
    <dgm:pt modelId="{7667D4D1-314A-41D7-8108-2D1D5C761353}" type="pres">
      <dgm:prSet presAssocID="{1A59DC48-E3F8-47D6-857F-24976EB2AB62}" presName="child" presStyleLbl="bgAccFollowNode1" presStyleIdx="1" presStyleCnt="4" custScaleY="81463" custLinFactNeighborX="-419" custLinFactNeighborY="3835"/>
      <dgm:spPr/>
    </dgm:pt>
    <dgm:pt modelId="{BF9B99E8-0E41-4069-AB84-97386A3A400F}" type="pres">
      <dgm:prSet presAssocID="{1A59DC48-E3F8-47D6-857F-24976EB2AB62}" presName="childTx" presStyleLbl="bgAccFollowNode1" presStyleIdx="1" presStyleCnt="4">
        <dgm:presLayoutVars>
          <dgm:bulletEnabled val="1"/>
        </dgm:presLayoutVars>
      </dgm:prSet>
      <dgm:spPr/>
    </dgm:pt>
    <dgm:pt modelId="{92E60751-ADD8-40E6-89B6-556D79DB4F22}" type="pres">
      <dgm:prSet presAssocID="{C1954E32-1BEE-475F-92D4-4E71A304ECFD}" presName="negSpace" presStyleCnt="0"/>
      <dgm:spPr/>
    </dgm:pt>
    <dgm:pt modelId="{B7CC86F8-3912-4D08-BDC5-D8A515EEC468}" type="pres">
      <dgm:prSet presAssocID="{C1954E32-1BEE-475F-92D4-4E71A304ECFD}" presName="circle" presStyleLbl="node1" presStyleIdx="0" presStyleCnt="2"/>
      <dgm:spPr/>
    </dgm:pt>
    <dgm:pt modelId="{0C050BC5-DE55-4D3B-B279-CFFE17C8DE0B}" type="pres">
      <dgm:prSet presAssocID="{51D762DC-A99E-4B3C-A478-7EEE75082D3E}" presName="transSpace" presStyleCnt="0"/>
      <dgm:spPr/>
    </dgm:pt>
    <dgm:pt modelId="{B4B403D1-AEBC-491E-8BB0-50D85845E87B}" type="pres">
      <dgm:prSet presAssocID="{2156C6AD-5D67-4CB6-B229-D2CF82AAB4C8}" presName="posSpace" presStyleCnt="0"/>
      <dgm:spPr/>
    </dgm:pt>
    <dgm:pt modelId="{0086D9BB-040B-45CF-8A5B-07ACC625879E}" type="pres">
      <dgm:prSet presAssocID="{2156C6AD-5D67-4CB6-B229-D2CF82AAB4C8}" presName="vertFlow" presStyleCnt="0"/>
      <dgm:spPr/>
    </dgm:pt>
    <dgm:pt modelId="{3BAA4318-900C-48C0-9B08-5AF0A6972607}" type="pres">
      <dgm:prSet presAssocID="{2156C6AD-5D67-4CB6-B229-D2CF82AAB4C8}" presName="topSpace" presStyleCnt="0"/>
      <dgm:spPr/>
    </dgm:pt>
    <dgm:pt modelId="{22D8F6D8-4C26-4CB7-81B5-F0F1C5A189F4}" type="pres">
      <dgm:prSet presAssocID="{2156C6AD-5D67-4CB6-B229-D2CF82AAB4C8}" presName="firstComp" presStyleCnt="0"/>
      <dgm:spPr/>
    </dgm:pt>
    <dgm:pt modelId="{284189B1-0FBF-4279-AC5C-DF208993A505}" type="pres">
      <dgm:prSet presAssocID="{2156C6AD-5D67-4CB6-B229-D2CF82AAB4C8}" presName="firstChild" presStyleLbl="bgAccFollowNode1" presStyleIdx="2" presStyleCnt="4" custScaleY="105852"/>
      <dgm:spPr/>
    </dgm:pt>
    <dgm:pt modelId="{3005EA29-5C18-40C4-9B80-C1D2754676D9}" type="pres">
      <dgm:prSet presAssocID="{2156C6AD-5D67-4CB6-B229-D2CF82AAB4C8}" presName="firstChildTx" presStyleLbl="bgAccFollowNode1" presStyleIdx="2" presStyleCnt="4">
        <dgm:presLayoutVars>
          <dgm:bulletEnabled val="1"/>
        </dgm:presLayoutVars>
      </dgm:prSet>
      <dgm:spPr/>
    </dgm:pt>
    <dgm:pt modelId="{759F66B8-F8BA-4D1A-B891-B5D592FBDE10}" type="pres">
      <dgm:prSet presAssocID="{E008E08F-04B4-47AF-AC77-80D1317BE8F8}" presName="comp" presStyleCnt="0"/>
      <dgm:spPr/>
    </dgm:pt>
    <dgm:pt modelId="{3AF30F3D-1F6F-4FDA-8E84-7C3C5F6F7C23}" type="pres">
      <dgm:prSet presAssocID="{E008E08F-04B4-47AF-AC77-80D1317BE8F8}" presName="child" presStyleLbl="bgAccFollowNode1" presStyleIdx="3" presStyleCnt="4" custScaleY="81463" custLinFactNeighborX="900" custLinFactNeighborY="9269"/>
      <dgm:spPr/>
    </dgm:pt>
    <dgm:pt modelId="{A0BD39CB-C25B-433E-8208-FFF3CE47E029}" type="pres">
      <dgm:prSet presAssocID="{E008E08F-04B4-47AF-AC77-80D1317BE8F8}" presName="childTx" presStyleLbl="bgAccFollowNode1" presStyleIdx="3" presStyleCnt="4">
        <dgm:presLayoutVars>
          <dgm:bulletEnabled val="1"/>
        </dgm:presLayoutVars>
      </dgm:prSet>
      <dgm:spPr/>
    </dgm:pt>
    <dgm:pt modelId="{969CD2D6-64F1-42B9-8305-3CE5D7AA672F}" type="pres">
      <dgm:prSet presAssocID="{2156C6AD-5D67-4CB6-B229-D2CF82AAB4C8}" presName="negSpace" presStyleCnt="0"/>
      <dgm:spPr/>
    </dgm:pt>
    <dgm:pt modelId="{C6DFC7EA-31F2-4387-A5E2-968BDD82E700}" type="pres">
      <dgm:prSet presAssocID="{2156C6AD-5D67-4CB6-B229-D2CF82AAB4C8}" presName="circle" presStyleLbl="node1" presStyleIdx="1" presStyleCnt="2"/>
      <dgm:spPr/>
    </dgm:pt>
  </dgm:ptLst>
  <dgm:cxnLst>
    <dgm:cxn modelId="{7CA78E0B-C921-4E94-B095-6E607AFDEF85}" type="presOf" srcId="{3017DB03-2EC0-4863-A5E6-5E3DD3AF3D88}" destId="{4631F89C-9E2A-46B9-9F60-D1641B582555}" srcOrd="0" destOrd="0" presId="urn:microsoft.com/office/officeart/2005/8/layout/hList9"/>
    <dgm:cxn modelId="{9AC43010-14ED-4C9B-89D1-3C13FBB07AAE}" type="presOf" srcId="{1A59DC48-E3F8-47D6-857F-24976EB2AB62}" destId="{BF9B99E8-0E41-4069-AB84-97386A3A400F}" srcOrd="1" destOrd="0" presId="urn:microsoft.com/office/officeart/2005/8/layout/hList9"/>
    <dgm:cxn modelId="{84C87416-DDCF-440E-872D-388EEE106407}" srcId="{2156C6AD-5D67-4CB6-B229-D2CF82AAB4C8}" destId="{9648B5D8-7B6C-4D5D-A71B-4BDB78E5DD4D}" srcOrd="0" destOrd="0" parTransId="{942B2136-A0A9-496B-817B-CF6FA98D5B94}" sibTransId="{F2F3F5FF-4D91-4E49-811F-9406CAA606E6}"/>
    <dgm:cxn modelId="{59F9181C-D19F-4D67-B454-2457BB16E22C}" type="presOf" srcId="{2156C6AD-5D67-4CB6-B229-D2CF82AAB4C8}" destId="{C6DFC7EA-31F2-4387-A5E2-968BDD82E700}" srcOrd="0" destOrd="0" presId="urn:microsoft.com/office/officeart/2005/8/layout/hList9"/>
    <dgm:cxn modelId="{3C7B622E-5EB7-4D1A-B232-3CCFEE36AE58}" type="presOf" srcId="{E008E08F-04B4-47AF-AC77-80D1317BE8F8}" destId="{A0BD39CB-C25B-433E-8208-FFF3CE47E029}" srcOrd="1" destOrd="0" presId="urn:microsoft.com/office/officeart/2005/8/layout/hList9"/>
    <dgm:cxn modelId="{B59E882E-43FA-4A7A-84FD-A58BE5BEAFB2}" srcId="{C1954E32-1BEE-475F-92D4-4E71A304ECFD}" destId="{1A59DC48-E3F8-47D6-857F-24976EB2AB62}" srcOrd="1" destOrd="0" parTransId="{E1775407-DB13-460B-B882-4B6F04CB49DE}" sibTransId="{DB68D2DF-D9D5-4711-8D2B-290A04D8B7F8}"/>
    <dgm:cxn modelId="{A4F5A738-5F04-4A06-BEDB-90DCAB29651D}" srcId="{3017DB03-2EC0-4863-A5E6-5E3DD3AF3D88}" destId="{2156C6AD-5D67-4CB6-B229-D2CF82AAB4C8}" srcOrd="1" destOrd="0" parTransId="{A8881D2A-DA08-405F-B8A2-2AA80986CFA2}" sibTransId="{21B62ECF-150E-4E26-B981-55797D042A92}"/>
    <dgm:cxn modelId="{3C9D355E-2832-4716-A5D9-96CB91960181}" srcId="{3017DB03-2EC0-4863-A5E6-5E3DD3AF3D88}" destId="{C1954E32-1BEE-475F-92D4-4E71A304ECFD}" srcOrd="0" destOrd="0" parTransId="{C2EFF168-1FA3-43D2-8ABC-DE31FBE7B55F}" sibTransId="{51D762DC-A99E-4B3C-A478-7EEE75082D3E}"/>
    <dgm:cxn modelId="{EC196C67-FB9A-48EB-B1CA-77D782335205}" type="presOf" srcId="{9648B5D8-7B6C-4D5D-A71B-4BDB78E5DD4D}" destId="{3005EA29-5C18-40C4-9B80-C1D2754676D9}" srcOrd="1" destOrd="0" presId="urn:microsoft.com/office/officeart/2005/8/layout/hList9"/>
    <dgm:cxn modelId="{85E5254D-2CB2-4532-BDF4-AC6CA554309E}" srcId="{2156C6AD-5D67-4CB6-B229-D2CF82AAB4C8}" destId="{E008E08F-04B4-47AF-AC77-80D1317BE8F8}" srcOrd="1" destOrd="0" parTransId="{8692DE0E-434F-4EBC-A996-5E0B22CD9D89}" sibTransId="{3B1BDA49-DA5F-4681-8F64-9F870415E843}"/>
    <dgm:cxn modelId="{BA35A89A-0203-4AAF-942F-61B83665CA55}" type="presOf" srcId="{AF3453E0-D11A-4EB5-BF5A-9C09DF894FF4}" destId="{09F350B1-7EB6-4D6A-BD3E-A0019897747F}" srcOrd="1" destOrd="0" presId="urn:microsoft.com/office/officeart/2005/8/layout/hList9"/>
    <dgm:cxn modelId="{A77114A9-F01D-40CB-A195-64A14E3EAE73}" type="presOf" srcId="{AF3453E0-D11A-4EB5-BF5A-9C09DF894FF4}" destId="{6D4C785D-DC07-4B0D-A865-A000268659A7}" srcOrd="0" destOrd="0" presId="urn:microsoft.com/office/officeart/2005/8/layout/hList9"/>
    <dgm:cxn modelId="{0AFE30BA-2293-4E5E-B75A-02ED9A5D1C45}" type="presOf" srcId="{C1954E32-1BEE-475F-92D4-4E71A304ECFD}" destId="{B7CC86F8-3912-4D08-BDC5-D8A515EEC468}" srcOrd="0" destOrd="0" presId="urn:microsoft.com/office/officeart/2005/8/layout/hList9"/>
    <dgm:cxn modelId="{9671A8C3-FE82-472E-9FE6-880923344172}" type="presOf" srcId="{9648B5D8-7B6C-4D5D-A71B-4BDB78E5DD4D}" destId="{284189B1-0FBF-4279-AC5C-DF208993A505}" srcOrd="0" destOrd="0" presId="urn:microsoft.com/office/officeart/2005/8/layout/hList9"/>
    <dgm:cxn modelId="{468AAECB-C71D-4E9B-A974-11F9B8437817}" type="presOf" srcId="{1A59DC48-E3F8-47D6-857F-24976EB2AB62}" destId="{7667D4D1-314A-41D7-8108-2D1D5C761353}" srcOrd="0" destOrd="0" presId="urn:microsoft.com/office/officeart/2005/8/layout/hList9"/>
    <dgm:cxn modelId="{694719D4-3259-4D9B-A520-F9CC4813D33E}" type="presOf" srcId="{E008E08F-04B4-47AF-AC77-80D1317BE8F8}" destId="{3AF30F3D-1F6F-4FDA-8E84-7C3C5F6F7C23}" srcOrd="0" destOrd="0" presId="urn:microsoft.com/office/officeart/2005/8/layout/hList9"/>
    <dgm:cxn modelId="{8D9966DD-D45A-4511-94BE-1F89E01D1A7C}" srcId="{C1954E32-1BEE-475F-92D4-4E71A304ECFD}" destId="{AF3453E0-D11A-4EB5-BF5A-9C09DF894FF4}" srcOrd="0" destOrd="0" parTransId="{7698AD51-9422-4EBD-A4F8-08D03D092BD7}" sibTransId="{118C1E8C-34AE-4955-84E0-27806C553945}"/>
    <dgm:cxn modelId="{F2F753D9-F0D8-4187-BBA1-5FEEB125276E}" type="presParOf" srcId="{4631F89C-9E2A-46B9-9F60-D1641B582555}" destId="{E002F099-1412-410C-A7E1-A1DE4DAA363E}" srcOrd="0" destOrd="0" presId="urn:microsoft.com/office/officeart/2005/8/layout/hList9"/>
    <dgm:cxn modelId="{6CF56EFD-7C83-4846-BCAE-29B759501C5C}" type="presParOf" srcId="{4631F89C-9E2A-46B9-9F60-D1641B582555}" destId="{537264D1-3136-40B1-9DD6-972227FB7CC1}" srcOrd="1" destOrd="0" presId="urn:microsoft.com/office/officeart/2005/8/layout/hList9"/>
    <dgm:cxn modelId="{A0F534FF-2D82-4E8C-8D0E-6D1C2D5B6225}" type="presParOf" srcId="{537264D1-3136-40B1-9DD6-972227FB7CC1}" destId="{60622DEC-E023-48E2-97E6-346013EA3C71}" srcOrd="0" destOrd="0" presId="urn:microsoft.com/office/officeart/2005/8/layout/hList9"/>
    <dgm:cxn modelId="{5485FBA6-96C2-4501-8DC7-A5DA885B7B4B}" type="presParOf" srcId="{537264D1-3136-40B1-9DD6-972227FB7CC1}" destId="{A3035E24-7BE3-4B5D-B780-1C5688D866F6}" srcOrd="1" destOrd="0" presId="urn:microsoft.com/office/officeart/2005/8/layout/hList9"/>
    <dgm:cxn modelId="{C37ACB16-7C30-46B2-ABFC-1C2A77C43159}" type="presParOf" srcId="{A3035E24-7BE3-4B5D-B780-1C5688D866F6}" destId="{6D4C785D-DC07-4B0D-A865-A000268659A7}" srcOrd="0" destOrd="0" presId="urn:microsoft.com/office/officeart/2005/8/layout/hList9"/>
    <dgm:cxn modelId="{6C871619-FDAF-4E31-AD36-30C346E9504E}" type="presParOf" srcId="{A3035E24-7BE3-4B5D-B780-1C5688D866F6}" destId="{09F350B1-7EB6-4D6A-BD3E-A0019897747F}" srcOrd="1" destOrd="0" presId="urn:microsoft.com/office/officeart/2005/8/layout/hList9"/>
    <dgm:cxn modelId="{0087685A-D66E-4B94-8361-73C4A19E94EF}" type="presParOf" srcId="{537264D1-3136-40B1-9DD6-972227FB7CC1}" destId="{0955251E-3C93-4879-A75F-21A1B768B5DA}" srcOrd="2" destOrd="0" presId="urn:microsoft.com/office/officeart/2005/8/layout/hList9"/>
    <dgm:cxn modelId="{AA1FD9C4-C6C8-4EE4-956C-D6D4CCD19C97}" type="presParOf" srcId="{0955251E-3C93-4879-A75F-21A1B768B5DA}" destId="{7667D4D1-314A-41D7-8108-2D1D5C761353}" srcOrd="0" destOrd="0" presId="urn:microsoft.com/office/officeart/2005/8/layout/hList9"/>
    <dgm:cxn modelId="{69E84BCB-A692-4D8B-B782-915CB98E533C}" type="presParOf" srcId="{0955251E-3C93-4879-A75F-21A1B768B5DA}" destId="{BF9B99E8-0E41-4069-AB84-97386A3A400F}" srcOrd="1" destOrd="0" presId="urn:microsoft.com/office/officeart/2005/8/layout/hList9"/>
    <dgm:cxn modelId="{98CBD2CE-8E62-4FB6-84B6-DACB265B3A77}" type="presParOf" srcId="{4631F89C-9E2A-46B9-9F60-D1641B582555}" destId="{92E60751-ADD8-40E6-89B6-556D79DB4F22}" srcOrd="2" destOrd="0" presId="urn:microsoft.com/office/officeart/2005/8/layout/hList9"/>
    <dgm:cxn modelId="{1247A784-8AE7-44D6-8D45-EC251A45DDA3}" type="presParOf" srcId="{4631F89C-9E2A-46B9-9F60-D1641B582555}" destId="{B7CC86F8-3912-4D08-BDC5-D8A515EEC468}" srcOrd="3" destOrd="0" presId="urn:microsoft.com/office/officeart/2005/8/layout/hList9"/>
    <dgm:cxn modelId="{FCC5FADD-D6CA-4964-9371-3914705B0074}" type="presParOf" srcId="{4631F89C-9E2A-46B9-9F60-D1641B582555}" destId="{0C050BC5-DE55-4D3B-B279-CFFE17C8DE0B}" srcOrd="4" destOrd="0" presId="urn:microsoft.com/office/officeart/2005/8/layout/hList9"/>
    <dgm:cxn modelId="{F17850EE-730A-4756-95C7-E05773907587}" type="presParOf" srcId="{4631F89C-9E2A-46B9-9F60-D1641B582555}" destId="{B4B403D1-AEBC-491E-8BB0-50D85845E87B}" srcOrd="5" destOrd="0" presId="urn:microsoft.com/office/officeart/2005/8/layout/hList9"/>
    <dgm:cxn modelId="{2364AECE-4F54-4D31-8402-6C63FCD33685}" type="presParOf" srcId="{4631F89C-9E2A-46B9-9F60-D1641B582555}" destId="{0086D9BB-040B-45CF-8A5B-07ACC625879E}" srcOrd="6" destOrd="0" presId="urn:microsoft.com/office/officeart/2005/8/layout/hList9"/>
    <dgm:cxn modelId="{D569DAF8-9A0C-4847-A3DC-51A92693775A}" type="presParOf" srcId="{0086D9BB-040B-45CF-8A5B-07ACC625879E}" destId="{3BAA4318-900C-48C0-9B08-5AF0A6972607}" srcOrd="0" destOrd="0" presId="urn:microsoft.com/office/officeart/2005/8/layout/hList9"/>
    <dgm:cxn modelId="{1C82EAC7-CFAF-4B6D-8CAF-342EE5C6D475}" type="presParOf" srcId="{0086D9BB-040B-45CF-8A5B-07ACC625879E}" destId="{22D8F6D8-4C26-4CB7-81B5-F0F1C5A189F4}" srcOrd="1" destOrd="0" presId="urn:microsoft.com/office/officeart/2005/8/layout/hList9"/>
    <dgm:cxn modelId="{98B66F5C-1D3B-44B1-9C38-7665E707C2AA}" type="presParOf" srcId="{22D8F6D8-4C26-4CB7-81B5-F0F1C5A189F4}" destId="{284189B1-0FBF-4279-AC5C-DF208993A505}" srcOrd="0" destOrd="0" presId="urn:microsoft.com/office/officeart/2005/8/layout/hList9"/>
    <dgm:cxn modelId="{5249AE6A-0D9D-4F3F-9020-EDA600FF267C}" type="presParOf" srcId="{22D8F6D8-4C26-4CB7-81B5-F0F1C5A189F4}" destId="{3005EA29-5C18-40C4-9B80-C1D2754676D9}" srcOrd="1" destOrd="0" presId="urn:microsoft.com/office/officeart/2005/8/layout/hList9"/>
    <dgm:cxn modelId="{DE67311E-1C04-4253-B8BE-44B80F4B597B}" type="presParOf" srcId="{0086D9BB-040B-45CF-8A5B-07ACC625879E}" destId="{759F66B8-F8BA-4D1A-B891-B5D592FBDE10}" srcOrd="2" destOrd="0" presId="urn:microsoft.com/office/officeart/2005/8/layout/hList9"/>
    <dgm:cxn modelId="{06C4015F-25C1-4905-9AAD-D59B95B002EF}" type="presParOf" srcId="{759F66B8-F8BA-4D1A-B891-B5D592FBDE10}" destId="{3AF30F3D-1F6F-4FDA-8E84-7C3C5F6F7C23}" srcOrd="0" destOrd="0" presId="urn:microsoft.com/office/officeart/2005/8/layout/hList9"/>
    <dgm:cxn modelId="{5F34C3FB-A5B7-415E-BA4A-0915AAA9FA4F}" type="presParOf" srcId="{759F66B8-F8BA-4D1A-B891-B5D592FBDE10}" destId="{A0BD39CB-C25B-433E-8208-FFF3CE47E029}" srcOrd="1" destOrd="0" presId="urn:microsoft.com/office/officeart/2005/8/layout/hList9"/>
    <dgm:cxn modelId="{C0F91D96-6EE5-4457-BCFD-BC684CEA0B8F}" type="presParOf" srcId="{4631F89C-9E2A-46B9-9F60-D1641B582555}" destId="{969CD2D6-64F1-42B9-8305-3CE5D7AA672F}" srcOrd="7" destOrd="0" presId="urn:microsoft.com/office/officeart/2005/8/layout/hList9"/>
    <dgm:cxn modelId="{19553CAC-0881-4C37-8B49-7B4B2760248C}" type="presParOf" srcId="{4631F89C-9E2A-46B9-9F60-D1641B582555}" destId="{C6DFC7EA-31F2-4387-A5E2-968BDD82E700}"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342787-B28E-4075-BBD2-AFD260927E07}"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08D295DC-3EB8-432A-93DD-0E29384E9011}">
      <dgm:prSet phldrT="[Text]"/>
      <dgm:spPr/>
      <dgm:t>
        <a:bodyPr/>
        <a:lstStyle/>
        <a:p>
          <a:r>
            <a:rPr lang="vi-VN"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dgm:t>
    </dgm:pt>
    <dgm:pt modelId="{CE71542B-E61F-405D-9CE1-CA54E6D11B5E}" type="parTrans" cxnId="{453A7DE8-EC94-4576-8129-6D37C378D3C6}">
      <dgm:prSet/>
      <dgm:spPr/>
      <dgm:t>
        <a:bodyPr/>
        <a:lstStyle/>
        <a:p>
          <a:endParaRPr lang="en-US">
            <a:latin typeface="Arial" panose="020B0604020202020204" pitchFamily="34" charset="0"/>
            <a:cs typeface="Arial" panose="020B0604020202020204" pitchFamily="34" charset="0"/>
          </a:endParaRPr>
        </a:p>
      </dgm:t>
    </dgm:pt>
    <dgm:pt modelId="{B05F7CAF-7430-4387-B060-A5797AE3A1F5}" type="sibTrans" cxnId="{453A7DE8-EC94-4576-8129-6D37C378D3C6}">
      <dgm:prSet/>
      <dgm:spPr/>
      <dgm:t>
        <a:bodyPr/>
        <a:lstStyle/>
        <a:p>
          <a:endParaRPr lang="en-US">
            <a:latin typeface="Arial" panose="020B0604020202020204" pitchFamily="34" charset="0"/>
            <a:cs typeface="Arial" panose="020B0604020202020204" pitchFamily="34" charset="0"/>
          </a:endParaRPr>
        </a:p>
      </dgm:t>
    </dgm:pt>
    <dgm:pt modelId="{7F643768-00CA-454F-A239-0A144A5E2674}">
      <dgm:prSet phldrT="[Text]" custT="1"/>
      <dgm:spPr/>
      <dgm:t>
        <a:bodyPr/>
        <a:lstStyle/>
        <a:p>
          <a:pPr algn="ctr">
            <a:buNone/>
          </a:pPr>
          <a:r>
            <a:rPr lang="en-US" altLang="en-US" sz="2000" dirty="0" err="1">
              <a:latin typeface="Arial" panose="020B0604020202020204" pitchFamily="34" charset="0"/>
              <a:cs typeface="Arial" panose="020B0604020202020204" pitchFamily="34" charset="0"/>
            </a:rPr>
            <a:t>Xác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định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chính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xác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biện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pháp</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tu</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từ</a:t>
          </a:r>
          <a:r>
            <a:rPr lang="en-US" altLang="en-US"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dgm:t>
    </dgm:pt>
    <dgm:pt modelId="{EFDE759D-872D-4F88-A72F-EBAD98B9A9F7}" type="parTrans" cxnId="{C7442F6B-0706-4D0B-A161-2D92A1C444F8}">
      <dgm:prSet/>
      <dgm:spPr/>
      <dgm:t>
        <a:bodyPr/>
        <a:lstStyle/>
        <a:p>
          <a:endParaRPr lang="en-US">
            <a:latin typeface="Arial" panose="020B0604020202020204" pitchFamily="34" charset="0"/>
            <a:cs typeface="Arial" panose="020B0604020202020204" pitchFamily="34" charset="0"/>
          </a:endParaRPr>
        </a:p>
      </dgm:t>
    </dgm:pt>
    <dgm:pt modelId="{7A94BF4B-0C40-4929-BFAF-0C1FB878DABE}" type="sibTrans" cxnId="{C7442F6B-0706-4D0B-A161-2D92A1C444F8}">
      <dgm:prSet/>
      <dgm:spPr/>
      <dgm:t>
        <a:bodyPr/>
        <a:lstStyle/>
        <a:p>
          <a:endParaRPr lang="en-US">
            <a:latin typeface="Arial" panose="020B0604020202020204" pitchFamily="34" charset="0"/>
            <a:cs typeface="Arial" panose="020B0604020202020204" pitchFamily="34" charset="0"/>
          </a:endParaRPr>
        </a:p>
      </dgm:t>
    </dgm:pt>
    <dgm:pt modelId="{237D7A2E-A8C9-416A-B623-30F55793F2EB}">
      <dgm:prSet phldrT="[Text]"/>
      <dgm:spPr/>
      <dgm:t>
        <a:bodyPr/>
        <a:lstStyle/>
        <a:p>
          <a:r>
            <a:rPr lang="vi-VN"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dgm:t>
    </dgm:pt>
    <dgm:pt modelId="{52D68BD2-B7C8-48CB-862D-773F96223BBF}" type="parTrans" cxnId="{A4B16E90-7855-4A6A-BE86-61D4DE4B7306}">
      <dgm:prSet/>
      <dgm:spPr/>
      <dgm:t>
        <a:bodyPr/>
        <a:lstStyle/>
        <a:p>
          <a:endParaRPr lang="en-US">
            <a:latin typeface="Arial" panose="020B0604020202020204" pitchFamily="34" charset="0"/>
            <a:cs typeface="Arial" panose="020B0604020202020204" pitchFamily="34" charset="0"/>
          </a:endParaRPr>
        </a:p>
      </dgm:t>
    </dgm:pt>
    <dgm:pt modelId="{1999753C-52ED-4794-93B6-B36BA7D8FDA5}" type="sibTrans" cxnId="{A4B16E90-7855-4A6A-BE86-61D4DE4B7306}">
      <dgm:prSet/>
      <dgm:spPr/>
      <dgm:t>
        <a:bodyPr/>
        <a:lstStyle/>
        <a:p>
          <a:endParaRPr lang="en-US">
            <a:latin typeface="Arial" panose="020B0604020202020204" pitchFamily="34" charset="0"/>
            <a:cs typeface="Arial" panose="020B0604020202020204" pitchFamily="34" charset="0"/>
          </a:endParaRPr>
        </a:p>
      </dgm:t>
    </dgm:pt>
    <dgm:pt modelId="{E1414DDB-0D22-4EEF-95B7-3F8F789EA345}">
      <dgm:prSet phldrT="[Text]" custT="1"/>
      <dgm:spPr/>
      <dgm:t>
        <a:bodyPr/>
        <a:lstStyle/>
        <a:p>
          <a:pPr algn="just">
            <a:buNone/>
          </a:pP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tích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tác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dụng</a:t>
          </a: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các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pháp</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tu</a:t>
          </a: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từ</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C510A0D8-25B2-4F0F-9761-DCBE1B273A34}" type="parTrans" cxnId="{A6F27B57-2D80-44A8-ABC5-3A021EE1DC66}">
      <dgm:prSet/>
      <dgm:spPr/>
      <dgm:t>
        <a:bodyPr/>
        <a:lstStyle/>
        <a:p>
          <a:endParaRPr lang="en-US">
            <a:latin typeface="Arial" panose="020B0604020202020204" pitchFamily="34" charset="0"/>
            <a:cs typeface="Arial" panose="020B0604020202020204" pitchFamily="34" charset="0"/>
          </a:endParaRPr>
        </a:p>
      </dgm:t>
    </dgm:pt>
    <dgm:pt modelId="{EE3FE452-0E6B-4C8D-BDE0-65F3735F1BAE}" type="sibTrans" cxnId="{A6F27B57-2D80-44A8-ABC5-3A021EE1DC66}">
      <dgm:prSet/>
      <dgm:spPr/>
      <dgm:t>
        <a:bodyPr/>
        <a:lstStyle/>
        <a:p>
          <a:endParaRPr lang="en-US">
            <a:latin typeface="Arial" panose="020B0604020202020204" pitchFamily="34" charset="0"/>
            <a:cs typeface="Arial" panose="020B0604020202020204" pitchFamily="34" charset="0"/>
          </a:endParaRPr>
        </a:p>
      </dgm:t>
    </dgm:pt>
    <dgm:pt modelId="{6C4CF5DF-5C8B-4C66-9B57-B844C11F2DE5}">
      <dgm:prSet phldrT="[Text]" custT="1"/>
      <dgm:spPr/>
      <dgm:t>
        <a:bodyPr/>
        <a:lstStyle/>
        <a:p>
          <a:pPr algn="l">
            <a:buFont typeface="Arial" panose="020B0604020202020204" pitchFamily="34" charset="0"/>
            <a:buChar char="•"/>
          </a:pPr>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vật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vật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lên</a:t>
          </a:r>
          <a:r>
            <a:rPr lang="en-US" altLang="en-US" sz="1800" dirty="0">
              <a:latin typeface="Arial" panose="020B0604020202020204" pitchFamily="34" charset="0"/>
              <a:cs typeface="Arial" panose="020B0604020202020204" pitchFamily="34" charset="0"/>
            </a:rPr>
            <a:t> qua </a:t>
          </a:r>
          <a:r>
            <a:rPr lang="en-US" altLang="en-US" sz="1800" dirty="0" err="1">
              <a:latin typeface="Arial" panose="020B0604020202020204" pitchFamily="34" charset="0"/>
              <a:cs typeface="Arial" panose="020B0604020202020204" pitchFamily="34" charset="0"/>
            </a:rPr>
            <a:t>hình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ảnh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 ( </a:t>
          </a:r>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gợi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hình</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C7F7136B-3C3A-4C66-81F0-1E905BF5486C}" type="parTrans" cxnId="{32B7603E-766E-4702-86B7-571DB27FC436}">
      <dgm:prSet/>
      <dgm:spPr/>
      <dgm:t>
        <a:bodyPr/>
        <a:lstStyle/>
        <a:p>
          <a:endParaRPr lang="en-US">
            <a:latin typeface="Arial" panose="020B0604020202020204" pitchFamily="34" charset="0"/>
            <a:cs typeface="Arial" panose="020B0604020202020204" pitchFamily="34" charset="0"/>
          </a:endParaRPr>
        </a:p>
      </dgm:t>
    </dgm:pt>
    <dgm:pt modelId="{FF3652A3-70E6-4621-8F5A-FE019BEB7A42}" type="sibTrans" cxnId="{32B7603E-766E-4702-86B7-571DB27FC436}">
      <dgm:prSet/>
      <dgm:spPr/>
      <dgm:t>
        <a:bodyPr/>
        <a:lstStyle/>
        <a:p>
          <a:endParaRPr lang="en-US">
            <a:latin typeface="Arial" panose="020B0604020202020204" pitchFamily="34" charset="0"/>
            <a:cs typeface="Arial" panose="020B0604020202020204" pitchFamily="34" charset="0"/>
          </a:endParaRPr>
        </a:p>
      </dgm:t>
    </dgm:pt>
    <dgm:pt modelId="{6CD02179-7328-491C-9732-1A73CF709BCF}">
      <dgm:prSet phldrT="[Text]"/>
      <dgm:spPr/>
      <dgm:t>
        <a:bodyPr/>
        <a:lstStyle/>
        <a:p>
          <a:r>
            <a:rPr lang="vi-VN"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dgm:t>
    </dgm:pt>
    <dgm:pt modelId="{9D7EBFF2-49B6-4A56-9651-C04AE3BB8EC1}" type="parTrans" cxnId="{5125AE3F-F228-41EF-9248-550B0DD10AF6}">
      <dgm:prSet/>
      <dgm:spPr/>
      <dgm:t>
        <a:bodyPr/>
        <a:lstStyle/>
        <a:p>
          <a:endParaRPr lang="en-US">
            <a:latin typeface="Arial" panose="020B0604020202020204" pitchFamily="34" charset="0"/>
            <a:cs typeface="Arial" panose="020B0604020202020204" pitchFamily="34" charset="0"/>
          </a:endParaRPr>
        </a:p>
      </dgm:t>
    </dgm:pt>
    <dgm:pt modelId="{542076E2-9078-41E7-8298-CB8ACC94A705}" type="sibTrans" cxnId="{5125AE3F-F228-41EF-9248-550B0DD10AF6}">
      <dgm:prSet/>
      <dgm:spPr/>
      <dgm:t>
        <a:bodyPr/>
        <a:lstStyle/>
        <a:p>
          <a:endParaRPr lang="en-US">
            <a:latin typeface="Arial" panose="020B0604020202020204" pitchFamily="34" charset="0"/>
            <a:cs typeface="Arial" panose="020B0604020202020204" pitchFamily="34" charset="0"/>
          </a:endParaRPr>
        </a:p>
      </dgm:t>
    </dgm:pt>
    <dgm:pt modelId="{B4C4E058-8902-48E8-A6F3-1089F8624A73}">
      <dgm:prSet phldrT="[Text]"/>
      <dgm:spPr/>
      <dgm:t>
        <a:bodyPr/>
        <a:lstStyle/>
        <a:p>
          <a:pPr>
            <a:buFontTx/>
            <a:buNone/>
          </a:pPr>
          <a:r>
            <a:rPr lang="en-US" altLang="en-US">
              <a:latin typeface="Arial" panose="020B0604020202020204" pitchFamily="34" charset="0"/>
              <a:cs typeface="Arial" panose="020B0604020202020204" pitchFamily="34" charset="0"/>
            </a:rPr>
            <a:t>Lập luận để khẳng định cái hay, độc đáo của các biện pháp tu từ và cái tài của tác giả.</a:t>
          </a:r>
          <a:endParaRPr lang="en-US" dirty="0">
            <a:latin typeface="Arial" panose="020B0604020202020204" pitchFamily="34" charset="0"/>
            <a:cs typeface="Arial" panose="020B0604020202020204" pitchFamily="34" charset="0"/>
          </a:endParaRPr>
        </a:p>
      </dgm:t>
    </dgm:pt>
    <dgm:pt modelId="{2069373F-EA98-4C2C-892D-2ACCE973949C}" type="parTrans" cxnId="{3D80DEAF-D73B-4648-8DEB-7D1F01A9B38B}">
      <dgm:prSet/>
      <dgm:spPr/>
      <dgm:t>
        <a:bodyPr/>
        <a:lstStyle/>
        <a:p>
          <a:endParaRPr lang="en-US">
            <a:latin typeface="Arial" panose="020B0604020202020204" pitchFamily="34" charset="0"/>
            <a:cs typeface="Arial" panose="020B0604020202020204" pitchFamily="34" charset="0"/>
          </a:endParaRPr>
        </a:p>
      </dgm:t>
    </dgm:pt>
    <dgm:pt modelId="{AB2E8AAD-31FD-49B7-8652-5490C9467D1D}" type="sibTrans" cxnId="{3D80DEAF-D73B-4648-8DEB-7D1F01A9B38B}">
      <dgm:prSet/>
      <dgm:spPr/>
      <dgm:t>
        <a:bodyPr/>
        <a:lstStyle/>
        <a:p>
          <a:endParaRPr lang="en-US">
            <a:latin typeface="Arial" panose="020B0604020202020204" pitchFamily="34" charset="0"/>
            <a:cs typeface="Arial" panose="020B0604020202020204" pitchFamily="34" charset="0"/>
          </a:endParaRPr>
        </a:p>
      </dgm:t>
    </dgm:pt>
    <dgm:pt modelId="{E2078A0C-2214-466E-B936-EDE9E3367F5B}">
      <dgm:prSet custT="1"/>
      <dgm:spPr/>
      <dgm:t>
        <a:bodyPr/>
        <a:lstStyle/>
        <a:p>
          <a:pPr algn="l"/>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xúc</a:t>
          </a:r>
          <a:r>
            <a:rPr lang="vi-VN" altLang="en-US" sz="1800" dirty="0">
              <a:latin typeface="Arial" panose="020B0604020202020204" pitchFamily="34" charset="0"/>
              <a:cs typeface="Arial" panose="020B0604020202020204" pitchFamily="34" charset="0"/>
            </a:rPr>
            <a:t>.</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E7BE6FBF-1D13-4F65-A4C1-618B25CD68A5}" type="parTrans" cxnId="{D41286B6-25B8-46E9-A976-BFBE1D41E3B9}">
      <dgm:prSet/>
      <dgm:spPr/>
      <dgm:t>
        <a:bodyPr/>
        <a:lstStyle/>
        <a:p>
          <a:endParaRPr lang="en-US">
            <a:latin typeface="Arial" panose="020B0604020202020204" pitchFamily="34" charset="0"/>
            <a:cs typeface="Arial" panose="020B0604020202020204" pitchFamily="34" charset="0"/>
          </a:endParaRPr>
        </a:p>
      </dgm:t>
    </dgm:pt>
    <dgm:pt modelId="{01482D68-B5E1-4038-AA1F-9774AEFE7294}" type="sibTrans" cxnId="{D41286B6-25B8-46E9-A976-BFBE1D41E3B9}">
      <dgm:prSet/>
      <dgm:spPr/>
      <dgm:t>
        <a:bodyPr/>
        <a:lstStyle/>
        <a:p>
          <a:endParaRPr lang="en-US">
            <a:latin typeface="Arial" panose="020B0604020202020204" pitchFamily="34" charset="0"/>
            <a:cs typeface="Arial" panose="020B0604020202020204" pitchFamily="34" charset="0"/>
          </a:endParaRPr>
        </a:p>
      </dgm:t>
    </dgm:pt>
    <dgm:pt modelId="{35DD240B-5A0F-4DD9-8DFC-B7588B2D6BAC}" type="pres">
      <dgm:prSet presAssocID="{A7342787-B28E-4075-BBD2-AFD260927E07}" presName="Name0" presStyleCnt="0">
        <dgm:presLayoutVars>
          <dgm:dir/>
          <dgm:animLvl val="lvl"/>
          <dgm:resizeHandles val="exact"/>
        </dgm:presLayoutVars>
      </dgm:prSet>
      <dgm:spPr/>
    </dgm:pt>
    <dgm:pt modelId="{E1188F3C-AF7C-49F1-8334-CAF7902839D6}" type="pres">
      <dgm:prSet presAssocID="{A7342787-B28E-4075-BBD2-AFD260927E07}" presName="tSp" presStyleCnt="0"/>
      <dgm:spPr/>
    </dgm:pt>
    <dgm:pt modelId="{FCA5456E-18B6-4D0E-BDFA-678DE3C60ACB}" type="pres">
      <dgm:prSet presAssocID="{A7342787-B28E-4075-BBD2-AFD260927E07}" presName="bSp" presStyleCnt="0"/>
      <dgm:spPr/>
    </dgm:pt>
    <dgm:pt modelId="{B05428F5-7DB8-4C54-8B09-0470E266510A}" type="pres">
      <dgm:prSet presAssocID="{A7342787-B28E-4075-BBD2-AFD260927E07}" presName="process" presStyleCnt="0"/>
      <dgm:spPr/>
    </dgm:pt>
    <dgm:pt modelId="{771B8348-06B0-4C32-BC96-C26A708CAE06}" type="pres">
      <dgm:prSet presAssocID="{08D295DC-3EB8-432A-93DD-0E29384E9011}" presName="composite1" presStyleCnt="0"/>
      <dgm:spPr/>
    </dgm:pt>
    <dgm:pt modelId="{80A152C8-5E66-4281-AE84-F357A8891924}" type="pres">
      <dgm:prSet presAssocID="{08D295DC-3EB8-432A-93DD-0E29384E9011}" presName="dummyNode1" presStyleLbl="node1" presStyleIdx="0" presStyleCnt="3"/>
      <dgm:spPr/>
    </dgm:pt>
    <dgm:pt modelId="{20713539-2083-4C65-854E-F52ED41428EC}" type="pres">
      <dgm:prSet presAssocID="{08D295DC-3EB8-432A-93DD-0E29384E9011}" presName="childNode1" presStyleLbl="bgAcc1" presStyleIdx="0" presStyleCnt="3" custScaleX="93006">
        <dgm:presLayoutVars>
          <dgm:bulletEnabled val="1"/>
        </dgm:presLayoutVars>
      </dgm:prSet>
      <dgm:spPr/>
    </dgm:pt>
    <dgm:pt modelId="{E34E52FE-636D-44D9-B66C-FBD40F5D64E4}" type="pres">
      <dgm:prSet presAssocID="{08D295DC-3EB8-432A-93DD-0E29384E9011}" presName="childNode1tx" presStyleLbl="bgAcc1" presStyleIdx="0" presStyleCnt="3">
        <dgm:presLayoutVars>
          <dgm:bulletEnabled val="1"/>
        </dgm:presLayoutVars>
      </dgm:prSet>
      <dgm:spPr/>
    </dgm:pt>
    <dgm:pt modelId="{9BD3457C-C5E3-49E6-A0C0-481772B9697A}" type="pres">
      <dgm:prSet presAssocID="{08D295DC-3EB8-432A-93DD-0E29384E9011}" presName="parentNode1" presStyleLbl="node1" presStyleIdx="0" presStyleCnt="3" custLinFactNeighborX="-8398" custLinFactNeighborY="19610">
        <dgm:presLayoutVars>
          <dgm:chMax val="1"/>
          <dgm:bulletEnabled val="1"/>
        </dgm:presLayoutVars>
      </dgm:prSet>
      <dgm:spPr/>
    </dgm:pt>
    <dgm:pt modelId="{102BF6FB-DAC6-46FD-8056-FA306CC01845}" type="pres">
      <dgm:prSet presAssocID="{08D295DC-3EB8-432A-93DD-0E29384E9011}" presName="connSite1" presStyleCnt="0"/>
      <dgm:spPr/>
    </dgm:pt>
    <dgm:pt modelId="{2E07DF10-A778-4995-A7D8-601F5C8E8C1B}" type="pres">
      <dgm:prSet presAssocID="{B05F7CAF-7430-4387-B060-A5797AE3A1F5}" presName="Name9" presStyleLbl="sibTrans2D1" presStyleIdx="0" presStyleCnt="2"/>
      <dgm:spPr/>
    </dgm:pt>
    <dgm:pt modelId="{E6B87E6A-EFDF-4FC2-A360-75EB7714F7B2}" type="pres">
      <dgm:prSet presAssocID="{237D7A2E-A8C9-416A-B623-30F55793F2EB}" presName="composite2" presStyleCnt="0"/>
      <dgm:spPr/>
    </dgm:pt>
    <dgm:pt modelId="{0E6C804F-391F-4D0E-AEF6-0E9BA833C14E}" type="pres">
      <dgm:prSet presAssocID="{237D7A2E-A8C9-416A-B623-30F55793F2EB}" presName="dummyNode2" presStyleLbl="node1" presStyleIdx="0" presStyleCnt="3"/>
      <dgm:spPr/>
    </dgm:pt>
    <dgm:pt modelId="{2754259B-69CC-4E1A-AFAE-495AA198E1BB}" type="pres">
      <dgm:prSet presAssocID="{237D7A2E-A8C9-416A-B623-30F55793F2EB}" presName="childNode2" presStyleLbl="bgAcc1" presStyleIdx="1" presStyleCnt="3" custScaleX="206321" custScaleY="138383" custLinFactNeighborX="483" custLinFactNeighborY="13463">
        <dgm:presLayoutVars>
          <dgm:bulletEnabled val="1"/>
        </dgm:presLayoutVars>
      </dgm:prSet>
      <dgm:spPr/>
    </dgm:pt>
    <dgm:pt modelId="{10020FF1-7FD1-4A14-BAAD-B68E91874B06}" type="pres">
      <dgm:prSet presAssocID="{237D7A2E-A8C9-416A-B623-30F55793F2EB}" presName="childNode2tx" presStyleLbl="bgAcc1" presStyleIdx="1" presStyleCnt="3">
        <dgm:presLayoutVars>
          <dgm:bulletEnabled val="1"/>
        </dgm:presLayoutVars>
      </dgm:prSet>
      <dgm:spPr/>
    </dgm:pt>
    <dgm:pt modelId="{9EFB86F8-5DA8-49C2-AAEB-ACC8E6704122}" type="pres">
      <dgm:prSet presAssocID="{237D7A2E-A8C9-416A-B623-30F55793F2EB}" presName="parentNode2" presStyleLbl="node1" presStyleIdx="1" presStyleCnt="3" custLinFactNeighborX="-2063" custLinFactNeighborY="-20751">
        <dgm:presLayoutVars>
          <dgm:chMax val="0"/>
          <dgm:bulletEnabled val="1"/>
        </dgm:presLayoutVars>
      </dgm:prSet>
      <dgm:spPr/>
    </dgm:pt>
    <dgm:pt modelId="{FBB71C19-E7F1-40C5-B6DA-5C9CC1C1CDD3}" type="pres">
      <dgm:prSet presAssocID="{237D7A2E-A8C9-416A-B623-30F55793F2EB}" presName="connSite2" presStyleCnt="0"/>
      <dgm:spPr/>
    </dgm:pt>
    <dgm:pt modelId="{2B62E9F4-F22A-470E-9FD6-D8E432140505}" type="pres">
      <dgm:prSet presAssocID="{1999753C-52ED-4794-93B6-B36BA7D8FDA5}" presName="Name18" presStyleLbl="sibTrans2D1" presStyleIdx="1" presStyleCnt="2"/>
      <dgm:spPr/>
    </dgm:pt>
    <dgm:pt modelId="{E19A38D1-A213-4556-A180-8C487E34907F}" type="pres">
      <dgm:prSet presAssocID="{6CD02179-7328-491C-9732-1A73CF709BCF}" presName="composite1" presStyleCnt="0"/>
      <dgm:spPr/>
    </dgm:pt>
    <dgm:pt modelId="{6BC3D5D6-0BC3-4C9F-9825-2120DB04CBC0}" type="pres">
      <dgm:prSet presAssocID="{6CD02179-7328-491C-9732-1A73CF709BCF}" presName="dummyNode1" presStyleLbl="node1" presStyleIdx="1" presStyleCnt="3"/>
      <dgm:spPr/>
    </dgm:pt>
    <dgm:pt modelId="{D2BC910D-8B42-4EEB-9CF8-5A2311BDD646}" type="pres">
      <dgm:prSet presAssocID="{6CD02179-7328-491C-9732-1A73CF709BCF}" presName="childNode1" presStyleLbl="bgAcc1" presStyleIdx="2" presStyleCnt="3" custScaleX="133044">
        <dgm:presLayoutVars>
          <dgm:bulletEnabled val="1"/>
        </dgm:presLayoutVars>
      </dgm:prSet>
      <dgm:spPr/>
    </dgm:pt>
    <dgm:pt modelId="{75BACBF3-46E5-4F46-B99C-626C9D57417D}" type="pres">
      <dgm:prSet presAssocID="{6CD02179-7328-491C-9732-1A73CF709BCF}" presName="childNode1tx" presStyleLbl="bgAcc1" presStyleIdx="2" presStyleCnt="3">
        <dgm:presLayoutVars>
          <dgm:bulletEnabled val="1"/>
        </dgm:presLayoutVars>
      </dgm:prSet>
      <dgm:spPr/>
    </dgm:pt>
    <dgm:pt modelId="{93D21D82-5960-4160-BF3E-736CE63176EA}" type="pres">
      <dgm:prSet presAssocID="{6CD02179-7328-491C-9732-1A73CF709BCF}" presName="parentNode1" presStyleLbl="node1" presStyleIdx="2" presStyleCnt="3">
        <dgm:presLayoutVars>
          <dgm:chMax val="1"/>
          <dgm:bulletEnabled val="1"/>
        </dgm:presLayoutVars>
      </dgm:prSet>
      <dgm:spPr/>
    </dgm:pt>
    <dgm:pt modelId="{42EAE77C-61D9-457F-A207-99A45DAA14B8}" type="pres">
      <dgm:prSet presAssocID="{6CD02179-7328-491C-9732-1A73CF709BCF}" presName="connSite1" presStyleCnt="0"/>
      <dgm:spPr/>
    </dgm:pt>
  </dgm:ptLst>
  <dgm:cxnLst>
    <dgm:cxn modelId="{EE597821-2E67-49A8-9AB0-54FCADA8A481}" type="presOf" srcId="{6C4CF5DF-5C8B-4C66-9B57-B844C11F2DE5}" destId="{2754259B-69CC-4E1A-AFAE-495AA198E1BB}" srcOrd="0" destOrd="1" presId="urn:microsoft.com/office/officeart/2005/8/layout/hProcess4"/>
    <dgm:cxn modelId="{32B7603E-766E-4702-86B7-571DB27FC436}" srcId="{237D7A2E-A8C9-416A-B623-30F55793F2EB}" destId="{6C4CF5DF-5C8B-4C66-9B57-B844C11F2DE5}" srcOrd="1" destOrd="0" parTransId="{C7F7136B-3C3A-4C66-81F0-1E905BF5486C}" sibTransId="{FF3652A3-70E6-4621-8F5A-FE019BEB7A42}"/>
    <dgm:cxn modelId="{7D066C3F-32C6-4469-B61D-653F639578F4}" type="presOf" srcId="{237D7A2E-A8C9-416A-B623-30F55793F2EB}" destId="{9EFB86F8-5DA8-49C2-AAEB-ACC8E6704122}" srcOrd="0" destOrd="0" presId="urn:microsoft.com/office/officeart/2005/8/layout/hProcess4"/>
    <dgm:cxn modelId="{5125AE3F-F228-41EF-9248-550B0DD10AF6}" srcId="{A7342787-B28E-4075-BBD2-AFD260927E07}" destId="{6CD02179-7328-491C-9732-1A73CF709BCF}" srcOrd="2" destOrd="0" parTransId="{9D7EBFF2-49B6-4A56-9651-C04AE3BB8EC1}" sibTransId="{542076E2-9078-41E7-8298-CB8ACC94A705}"/>
    <dgm:cxn modelId="{ECE8625E-D6DD-49D0-96A8-89C27B3F8C01}" type="presOf" srcId="{E2078A0C-2214-466E-B936-EDE9E3367F5B}" destId="{2754259B-69CC-4E1A-AFAE-495AA198E1BB}" srcOrd="0" destOrd="2" presId="urn:microsoft.com/office/officeart/2005/8/layout/hProcess4"/>
    <dgm:cxn modelId="{D4A89363-5985-419F-9D3C-E9A23DDDBFDD}" type="presOf" srcId="{E1414DDB-0D22-4EEF-95B7-3F8F789EA345}" destId="{2754259B-69CC-4E1A-AFAE-495AA198E1BB}" srcOrd="0" destOrd="0" presId="urn:microsoft.com/office/officeart/2005/8/layout/hProcess4"/>
    <dgm:cxn modelId="{5A720547-3A6F-4826-A94C-9B6EA078D395}" type="presOf" srcId="{6CD02179-7328-491C-9732-1A73CF709BCF}" destId="{93D21D82-5960-4160-BF3E-736CE63176EA}" srcOrd="0" destOrd="0" presId="urn:microsoft.com/office/officeart/2005/8/layout/hProcess4"/>
    <dgm:cxn modelId="{C7442F6B-0706-4D0B-A161-2D92A1C444F8}" srcId="{08D295DC-3EB8-432A-93DD-0E29384E9011}" destId="{7F643768-00CA-454F-A239-0A144A5E2674}" srcOrd="0" destOrd="0" parTransId="{EFDE759D-872D-4F88-A72F-EBAD98B9A9F7}" sibTransId="{7A94BF4B-0C40-4929-BFAF-0C1FB878DABE}"/>
    <dgm:cxn modelId="{1C73394B-2909-4EFB-9E26-3224C7BECBEF}" type="presOf" srcId="{A7342787-B28E-4075-BBD2-AFD260927E07}" destId="{35DD240B-5A0F-4DD9-8DFC-B7588B2D6BAC}" srcOrd="0" destOrd="0" presId="urn:microsoft.com/office/officeart/2005/8/layout/hProcess4"/>
    <dgm:cxn modelId="{A6F27B57-2D80-44A8-ABC5-3A021EE1DC66}" srcId="{237D7A2E-A8C9-416A-B623-30F55793F2EB}" destId="{E1414DDB-0D22-4EEF-95B7-3F8F789EA345}" srcOrd="0" destOrd="0" parTransId="{C510A0D8-25B2-4F0F-9761-DCBE1B273A34}" sibTransId="{EE3FE452-0E6B-4C8D-BDE0-65F3735F1BAE}"/>
    <dgm:cxn modelId="{69D8E058-B1D3-4612-885F-75102EF37568}" type="presOf" srcId="{6C4CF5DF-5C8B-4C66-9B57-B844C11F2DE5}" destId="{10020FF1-7FD1-4A14-BAAD-B68E91874B06}" srcOrd="1" destOrd="1" presId="urn:microsoft.com/office/officeart/2005/8/layout/hProcess4"/>
    <dgm:cxn modelId="{A4B16E90-7855-4A6A-BE86-61D4DE4B7306}" srcId="{A7342787-B28E-4075-BBD2-AFD260927E07}" destId="{237D7A2E-A8C9-416A-B623-30F55793F2EB}" srcOrd="1" destOrd="0" parTransId="{52D68BD2-B7C8-48CB-862D-773F96223BBF}" sibTransId="{1999753C-52ED-4794-93B6-B36BA7D8FDA5}"/>
    <dgm:cxn modelId="{96A6F590-4D07-4F47-8BDC-7A9D018C70DF}" type="presOf" srcId="{7F643768-00CA-454F-A239-0A144A5E2674}" destId="{E34E52FE-636D-44D9-B66C-FBD40F5D64E4}" srcOrd="1" destOrd="0" presId="urn:microsoft.com/office/officeart/2005/8/layout/hProcess4"/>
    <dgm:cxn modelId="{CB24E5A0-5919-4863-908E-B6B232FD310E}" type="presOf" srcId="{08D295DC-3EB8-432A-93DD-0E29384E9011}" destId="{9BD3457C-C5E3-49E6-A0C0-481772B9697A}" srcOrd="0" destOrd="0" presId="urn:microsoft.com/office/officeart/2005/8/layout/hProcess4"/>
    <dgm:cxn modelId="{D27C5DA3-CA8D-4F4E-8775-B877E15D75A5}" type="presOf" srcId="{E1414DDB-0D22-4EEF-95B7-3F8F789EA345}" destId="{10020FF1-7FD1-4A14-BAAD-B68E91874B06}" srcOrd="1" destOrd="0" presId="urn:microsoft.com/office/officeart/2005/8/layout/hProcess4"/>
    <dgm:cxn modelId="{C325D3A5-54F4-4478-88D1-B461DCB77FC3}" type="presOf" srcId="{E2078A0C-2214-466E-B936-EDE9E3367F5B}" destId="{10020FF1-7FD1-4A14-BAAD-B68E91874B06}" srcOrd="1" destOrd="2" presId="urn:microsoft.com/office/officeart/2005/8/layout/hProcess4"/>
    <dgm:cxn modelId="{3D80DEAF-D73B-4648-8DEB-7D1F01A9B38B}" srcId="{6CD02179-7328-491C-9732-1A73CF709BCF}" destId="{B4C4E058-8902-48E8-A6F3-1089F8624A73}" srcOrd="0" destOrd="0" parTransId="{2069373F-EA98-4C2C-892D-2ACCE973949C}" sibTransId="{AB2E8AAD-31FD-49B7-8652-5490C9467D1D}"/>
    <dgm:cxn modelId="{D41286B6-25B8-46E9-A976-BFBE1D41E3B9}" srcId="{237D7A2E-A8C9-416A-B623-30F55793F2EB}" destId="{E2078A0C-2214-466E-B936-EDE9E3367F5B}" srcOrd="2" destOrd="0" parTransId="{E7BE6FBF-1D13-4F65-A4C1-618B25CD68A5}" sibTransId="{01482D68-B5E1-4038-AA1F-9774AEFE7294}"/>
    <dgm:cxn modelId="{DAE8F1CB-DFA2-4035-8808-2818C52CD673}" type="presOf" srcId="{7F643768-00CA-454F-A239-0A144A5E2674}" destId="{20713539-2083-4C65-854E-F52ED41428EC}" srcOrd="0" destOrd="0" presId="urn:microsoft.com/office/officeart/2005/8/layout/hProcess4"/>
    <dgm:cxn modelId="{7F7611CC-4478-4F29-81C3-16724B87F3E0}" type="presOf" srcId="{B05F7CAF-7430-4387-B060-A5797AE3A1F5}" destId="{2E07DF10-A778-4995-A7D8-601F5C8E8C1B}" srcOrd="0" destOrd="0" presId="urn:microsoft.com/office/officeart/2005/8/layout/hProcess4"/>
    <dgm:cxn modelId="{BE2523DE-AB60-4470-A641-40848DD85CC7}" type="presOf" srcId="{B4C4E058-8902-48E8-A6F3-1089F8624A73}" destId="{75BACBF3-46E5-4F46-B99C-626C9D57417D}" srcOrd="1" destOrd="0" presId="urn:microsoft.com/office/officeart/2005/8/layout/hProcess4"/>
    <dgm:cxn modelId="{453A7DE8-EC94-4576-8129-6D37C378D3C6}" srcId="{A7342787-B28E-4075-BBD2-AFD260927E07}" destId="{08D295DC-3EB8-432A-93DD-0E29384E9011}" srcOrd="0" destOrd="0" parTransId="{CE71542B-E61F-405D-9CE1-CA54E6D11B5E}" sibTransId="{B05F7CAF-7430-4387-B060-A5797AE3A1F5}"/>
    <dgm:cxn modelId="{AF2D12F4-4082-4EDF-B52C-01CBB8E58DFE}" type="presOf" srcId="{B4C4E058-8902-48E8-A6F3-1089F8624A73}" destId="{D2BC910D-8B42-4EEB-9CF8-5A2311BDD646}" srcOrd="0" destOrd="0" presId="urn:microsoft.com/office/officeart/2005/8/layout/hProcess4"/>
    <dgm:cxn modelId="{0C9D6BF4-AFB9-4EE1-B5EF-211EF3BEC93C}" type="presOf" srcId="{1999753C-52ED-4794-93B6-B36BA7D8FDA5}" destId="{2B62E9F4-F22A-470E-9FD6-D8E432140505}" srcOrd="0" destOrd="0" presId="urn:microsoft.com/office/officeart/2005/8/layout/hProcess4"/>
    <dgm:cxn modelId="{AFDD7664-FDE2-44C0-8E28-C829EE659782}" type="presParOf" srcId="{35DD240B-5A0F-4DD9-8DFC-B7588B2D6BAC}" destId="{E1188F3C-AF7C-49F1-8334-CAF7902839D6}" srcOrd="0" destOrd="0" presId="urn:microsoft.com/office/officeart/2005/8/layout/hProcess4"/>
    <dgm:cxn modelId="{084123F7-BF61-4722-A0B0-4BE6269EED28}" type="presParOf" srcId="{35DD240B-5A0F-4DD9-8DFC-B7588B2D6BAC}" destId="{FCA5456E-18B6-4D0E-BDFA-678DE3C60ACB}" srcOrd="1" destOrd="0" presId="urn:microsoft.com/office/officeart/2005/8/layout/hProcess4"/>
    <dgm:cxn modelId="{2E732663-958B-447C-8AC0-C9E1A9E75305}" type="presParOf" srcId="{35DD240B-5A0F-4DD9-8DFC-B7588B2D6BAC}" destId="{B05428F5-7DB8-4C54-8B09-0470E266510A}" srcOrd="2" destOrd="0" presId="urn:microsoft.com/office/officeart/2005/8/layout/hProcess4"/>
    <dgm:cxn modelId="{01742B69-8301-4D03-B217-CD64AFA216C6}" type="presParOf" srcId="{B05428F5-7DB8-4C54-8B09-0470E266510A}" destId="{771B8348-06B0-4C32-BC96-C26A708CAE06}" srcOrd="0" destOrd="0" presId="urn:microsoft.com/office/officeart/2005/8/layout/hProcess4"/>
    <dgm:cxn modelId="{59CCFD2E-2A4A-443F-B1A8-4EC8CDCB0589}" type="presParOf" srcId="{771B8348-06B0-4C32-BC96-C26A708CAE06}" destId="{80A152C8-5E66-4281-AE84-F357A8891924}" srcOrd="0" destOrd="0" presId="urn:microsoft.com/office/officeart/2005/8/layout/hProcess4"/>
    <dgm:cxn modelId="{679D6D75-A71F-4E11-9254-74B3AB414DE2}" type="presParOf" srcId="{771B8348-06B0-4C32-BC96-C26A708CAE06}" destId="{20713539-2083-4C65-854E-F52ED41428EC}" srcOrd="1" destOrd="0" presId="urn:microsoft.com/office/officeart/2005/8/layout/hProcess4"/>
    <dgm:cxn modelId="{FB65610D-9F53-4BEF-8F8D-721139A8D2B8}" type="presParOf" srcId="{771B8348-06B0-4C32-BC96-C26A708CAE06}" destId="{E34E52FE-636D-44D9-B66C-FBD40F5D64E4}" srcOrd="2" destOrd="0" presId="urn:microsoft.com/office/officeart/2005/8/layout/hProcess4"/>
    <dgm:cxn modelId="{91B2D14E-B89A-4890-A3EB-7B099558082E}" type="presParOf" srcId="{771B8348-06B0-4C32-BC96-C26A708CAE06}" destId="{9BD3457C-C5E3-49E6-A0C0-481772B9697A}" srcOrd="3" destOrd="0" presId="urn:microsoft.com/office/officeart/2005/8/layout/hProcess4"/>
    <dgm:cxn modelId="{BD928EDA-6263-429D-9CD3-C1732B4298BE}" type="presParOf" srcId="{771B8348-06B0-4C32-BC96-C26A708CAE06}" destId="{102BF6FB-DAC6-46FD-8056-FA306CC01845}" srcOrd="4" destOrd="0" presId="urn:microsoft.com/office/officeart/2005/8/layout/hProcess4"/>
    <dgm:cxn modelId="{2977F66E-7F6A-4463-AC9A-368530372D96}" type="presParOf" srcId="{B05428F5-7DB8-4C54-8B09-0470E266510A}" destId="{2E07DF10-A778-4995-A7D8-601F5C8E8C1B}" srcOrd="1" destOrd="0" presId="urn:microsoft.com/office/officeart/2005/8/layout/hProcess4"/>
    <dgm:cxn modelId="{BFC25BBF-8606-4E81-B6DB-1733D8C0CF0D}" type="presParOf" srcId="{B05428F5-7DB8-4C54-8B09-0470E266510A}" destId="{E6B87E6A-EFDF-4FC2-A360-75EB7714F7B2}" srcOrd="2" destOrd="0" presId="urn:microsoft.com/office/officeart/2005/8/layout/hProcess4"/>
    <dgm:cxn modelId="{0D89429D-1412-4F6A-8705-7DC0ABF0E418}" type="presParOf" srcId="{E6B87E6A-EFDF-4FC2-A360-75EB7714F7B2}" destId="{0E6C804F-391F-4D0E-AEF6-0E9BA833C14E}" srcOrd="0" destOrd="0" presId="urn:microsoft.com/office/officeart/2005/8/layout/hProcess4"/>
    <dgm:cxn modelId="{F7CBCE99-BAC5-44D5-A5AE-3DE74956DEE8}" type="presParOf" srcId="{E6B87E6A-EFDF-4FC2-A360-75EB7714F7B2}" destId="{2754259B-69CC-4E1A-AFAE-495AA198E1BB}" srcOrd="1" destOrd="0" presId="urn:microsoft.com/office/officeart/2005/8/layout/hProcess4"/>
    <dgm:cxn modelId="{CA732C61-B34E-430B-A695-149851757615}" type="presParOf" srcId="{E6B87E6A-EFDF-4FC2-A360-75EB7714F7B2}" destId="{10020FF1-7FD1-4A14-BAAD-B68E91874B06}" srcOrd="2" destOrd="0" presId="urn:microsoft.com/office/officeart/2005/8/layout/hProcess4"/>
    <dgm:cxn modelId="{F114A660-F1C2-4B6E-9E6D-23E973B20D31}" type="presParOf" srcId="{E6B87E6A-EFDF-4FC2-A360-75EB7714F7B2}" destId="{9EFB86F8-5DA8-49C2-AAEB-ACC8E6704122}" srcOrd="3" destOrd="0" presId="urn:microsoft.com/office/officeart/2005/8/layout/hProcess4"/>
    <dgm:cxn modelId="{055D99DF-9827-4AA3-8961-83DB9BDCE0B9}" type="presParOf" srcId="{E6B87E6A-EFDF-4FC2-A360-75EB7714F7B2}" destId="{FBB71C19-E7F1-40C5-B6DA-5C9CC1C1CDD3}" srcOrd="4" destOrd="0" presId="urn:microsoft.com/office/officeart/2005/8/layout/hProcess4"/>
    <dgm:cxn modelId="{49510106-0606-4798-90B9-5756E71B8ADA}" type="presParOf" srcId="{B05428F5-7DB8-4C54-8B09-0470E266510A}" destId="{2B62E9F4-F22A-470E-9FD6-D8E432140505}" srcOrd="3" destOrd="0" presId="urn:microsoft.com/office/officeart/2005/8/layout/hProcess4"/>
    <dgm:cxn modelId="{3E214CFF-3F24-4023-A74E-461A6D72D801}" type="presParOf" srcId="{B05428F5-7DB8-4C54-8B09-0470E266510A}" destId="{E19A38D1-A213-4556-A180-8C487E34907F}" srcOrd="4" destOrd="0" presId="urn:microsoft.com/office/officeart/2005/8/layout/hProcess4"/>
    <dgm:cxn modelId="{5AC4F58B-0B64-4D3B-AB76-0B42A11A70C4}" type="presParOf" srcId="{E19A38D1-A213-4556-A180-8C487E34907F}" destId="{6BC3D5D6-0BC3-4C9F-9825-2120DB04CBC0}" srcOrd="0" destOrd="0" presId="urn:microsoft.com/office/officeart/2005/8/layout/hProcess4"/>
    <dgm:cxn modelId="{4ED73436-0DB2-436F-9229-4154E9F3501A}" type="presParOf" srcId="{E19A38D1-A213-4556-A180-8C487E34907F}" destId="{D2BC910D-8B42-4EEB-9CF8-5A2311BDD646}" srcOrd="1" destOrd="0" presId="urn:microsoft.com/office/officeart/2005/8/layout/hProcess4"/>
    <dgm:cxn modelId="{2C313AC8-7EC5-4BEE-B0FD-B788B93E2364}" type="presParOf" srcId="{E19A38D1-A213-4556-A180-8C487E34907F}" destId="{75BACBF3-46E5-4F46-B99C-626C9D57417D}" srcOrd="2" destOrd="0" presId="urn:microsoft.com/office/officeart/2005/8/layout/hProcess4"/>
    <dgm:cxn modelId="{6B71C55C-895A-4701-B02B-44BB3F749991}" type="presParOf" srcId="{E19A38D1-A213-4556-A180-8C487E34907F}" destId="{93D21D82-5960-4160-BF3E-736CE63176EA}" srcOrd="3" destOrd="0" presId="urn:microsoft.com/office/officeart/2005/8/layout/hProcess4"/>
    <dgm:cxn modelId="{93608D77-0849-41B3-8BA4-833DAE6BB5FF}" type="presParOf" srcId="{E19A38D1-A213-4556-A180-8C487E34907F}" destId="{42EAE77C-61D9-457F-A207-99A45DAA14B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C785D-DC07-4B0D-A865-A000268659A7}">
      <dsp:nvSpPr>
        <dsp:cNvPr id="0" name=""/>
        <dsp:cNvSpPr/>
      </dsp:nvSpPr>
      <dsp:spPr>
        <a:xfrm>
          <a:off x="1501938" y="1208216"/>
          <a:ext cx="2812836" cy="222394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err="1">
              <a:latin typeface="Arial" panose="020B0604020202020204" pitchFamily="34" charset="0"/>
              <a:cs typeface="Arial" panose="020B0604020202020204" pitchFamily="34" charset="0"/>
            </a:rPr>
            <a:t>Ào</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ào</a:t>
          </a: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Lanh</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lảnh</a:t>
          </a: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Choe </a:t>
          </a:r>
          <a:r>
            <a:rPr lang="en-US" sz="1800" kern="1200" dirty="0" err="1">
              <a:latin typeface="Arial" panose="020B0604020202020204" pitchFamily="34" charset="0"/>
              <a:cs typeface="Arial" panose="020B0604020202020204" pitchFamily="34" charset="0"/>
            </a:rPr>
            <a:t>chóe</a:t>
          </a: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Ư ử</a:t>
          </a: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Hừ</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hừ</a:t>
          </a: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Choang</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choang</a:t>
          </a:r>
          <a:endParaRPr lang="en-US" sz="1800" kern="1200" dirty="0">
            <a:latin typeface="Arial" panose="020B0604020202020204" pitchFamily="34" charset="0"/>
            <a:cs typeface="Arial" panose="020B0604020202020204" pitchFamily="34" charset="0"/>
          </a:endParaRPr>
        </a:p>
      </dsp:txBody>
      <dsp:txXfrm>
        <a:off x="1951992" y="1208216"/>
        <a:ext cx="2362782" cy="2223946"/>
      </dsp:txXfrm>
    </dsp:sp>
    <dsp:sp modelId="{7667D4D1-314A-41D7-8108-2D1D5C761353}">
      <dsp:nvSpPr>
        <dsp:cNvPr id="0" name=""/>
        <dsp:cNvSpPr/>
      </dsp:nvSpPr>
      <dsp:spPr>
        <a:xfrm>
          <a:off x="1490152" y="3504113"/>
          <a:ext cx="2812836" cy="1528377"/>
        </a:xfrm>
        <a:prstGeom prst="rect">
          <a:avLst/>
        </a:prstGeom>
        <a:solidFill>
          <a:schemeClr val="accent5">
            <a:tint val="40000"/>
            <a:alpha val="90000"/>
            <a:hueOff val="-2463918"/>
            <a:satOff val="-4272"/>
            <a:lumOff val="-430"/>
            <a:alphaOff val="0"/>
          </a:schemeClr>
        </a:solidFill>
        <a:ln w="12700" cap="flat" cmpd="sng" algn="ctr">
          <a:solidFill>
            <a:schemeClr val="accent5">
              <a:tint val="40000"/>
              <a:alpha val="90000"/>
              <a:hueOff val="-2463918"/>
              <a:satOff val="-4272"/>
              <a:lumOff val="-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just" defTabSz="889000">
            <a:lnSpc>
              <a:spcPct val="90000"/>
            </a:lnSpc>
            <a:spcBef>
              <a:spcPct val="0"/>
            </a:spcBef>
            <a:spcAft>
              <a:spcPct val="35000"/>
            </a:spcAft>
            <a:buNone/>
          </a:pPr>
          <a:r>
            <a:rPr lang="en-US" sz="2000" b="1" i="0" kern="1200" dirty="0" err="1">
              <a:latin typeface="Arial" panose="020B0604020202020204" pitchFamily="34" charset="0"/>
              <a:cs typeface="Arial" panose="020B0604020202020204" pitchFamily="34" charset="0"/>
            </a:rPr>
            <a:t>Mô</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phỏng</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âm</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thanh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của</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tự</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nhiên</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người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vật</a:t>
          </a:r>
          <a:r>
            <a:rPr lang="en-US" sz="2000" b="1" i="0" kern="1200" dirty="0">
              <a:latin typeface="Arial" panose="020B0604020202020204" pitchFamily="34" charset="0"/>
              <a:cs typeface="Arial" panose="020B0604020202020204" pitchFamily="34" charset="0"/>
            </a:rPr>
            <a:t>.</a:t>
          </a:r>
          <a:endParaRPr lang="en-US" sz="2000" b="1" kern="1200" dirty="0">
            <a:latin typeface="Arial" panose="020B0604020202020204" pitchFamily="34" charset="0"/>
            <a:cs typeface="Arial" panose="020B0604020202020204" pitchFamily="34" charset="0"/>
          </a:endParaRPr>
        </a:p>
      </dsp:txBody>
      <dsp:txXfrm>
        <a:off x="1940206" y="3504113"/>
        <a:ext cx="2362782" cy="1528377"/>
      </dsp:txXfrm>
    </dsp:sp>
    <dsp:sp modelId="{B7CC86F8-3912-4D08-BDC5-D8A515EEC468}">
      <dsp:nvSpPr>
        <dsp:cNvPr id="0" name=""/>
        <dsp:cNvSpPr/>
      </dsp:nvSpPr>
      <dsp:spPr>
        <a:xfrm>
          <a:off x="1758" y="458126"/>
          <a:ext cx="1875224" cy="187522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vi-VN" sz="3200" kern="1200" dirty="0">
              <a:latin typeface="Arial" panose="020B0604020202020204" pitchFamily="34" charset="0"/>
              <a:cs typeface="Arial" panose="020B0604020202020204" pitchFamily="34" charset="0"/>
            </a:rPr>
            <a:t>Từ tượng thanh</a:t>
          </a:r>
          <a:endParaRPr lang="en-US" sz="3200" kern="1200" dirty="0">
            <a:latin typeface="Arial" panose="020B0604020202020204" pitchFamily="34" charset="0"/>
            <a:cs typeface="Arial" panose="020B0604020202020204" pitchFamily="34" charset="0"/>
          </a:endParaRPr>
        </a:p>
      </dsp:txBody>
      <dsp:txXfrm>
        <a:off x="276378" y="732746"/>
        <a:ext cx="1325984" cy="1325984"/>
      </dsp:txXfrm>
    </dsp:sp>
    <dsp:sp modelId="{284189B1-0FBF-4279-AC5C-DF208993A505}">
      <dsp:nvSpPr>
        <dsp:cNvPr id="0" name=""/>
        <dsp:cNvSpPr/>
      </dsp:nvSpPr>
      <dsp:spPr>
        <a:xfrm>
          <a:off x="6189999" y="1208216"/>
          <a:ext cx="2812836" cy="1985955"/>
        </a:xfrm>
        <a:prstGeom prst="rect">
          <a:avLst/>
        </a:prstGeom>
        <a:solidFill>
          <a:schemeClr val="accent5">
            <a:tint val="40000"/>
            <a:alpha val="90000"/>
            <a:hueOff val="-4927837"/>
            <a:satOff val="-8544"/>
            <a:lumOff val="-859"/>
            <a:alphaOff val="0"/>
          </a:schemeClr>
        </a:solidFill>
        <a:ln w="12700" cap="flat" cmpd="sng" algn="ctr">
          <a:solidFill>
            <a:schemeClr val="accent5">
              <a:tint val="40000"/>
              <a:alpha val="90000"/>
              <a:hueOff val="-4927837"/>
              <a:satOff val="-8544"/>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Ngật</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ngưỡng</a:t>
          </a: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Lảo</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đảo</a:t>
          </a: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Lắc</a:t>
          </a:r>
          <a:r>
            <a:rPr lang="en-US" sz="1800" kern="1200" dirty="0">
              <a:latin typeface="Arial" panose="020B0604020202020204" pitchFamily="34" charset="0"/>
              <a:cs typeface="Arial" panose="020B0604020202020204" pitchFamily="34" charset="0"/>
            </a:rPr>
            <a:t> l</a:t>
          </a:r>
          <a:r>
            <a:rPr lang="vi-VN" sz="1800" kern="1200" dirty="0">
              <a:latin typeface="Arial" panose="020B0604020202020204" pitchFamily="34" charset="0"/>
              <a:cs typeface="Arial" panose="020B0604020202020204" pitchFamily="34" charset="0"/>
            </a:rPr>
            <a:t>ư</a:t>
          </a: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Gập</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ghềnh</a:t>
          </a: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Rũ</a:t>
          </a:r>
          <a:r>
            <a:rPr lang="en-US" sz="1800" kern="1200" dirty="0">
              <a:latin typeface="Arial" panose="020B0604020202020204" pitchFamily="34" charset="0"/>
              <a:cs typeface="Arial" panose="020B0604020202020204" pitchFamily="34" charset="0"/>
            </a:rPr>
            <a:t> r</a:t>
          </a:r>
          <a:r>
            <a:rPr lang="vi-VN" sz="1800" kern="1200" dirty="0">
              <a:latin typeface="Arial" panose="020B0604020202020204" pitchFamily="34" charset="0"/>
              <a:cs typeface="Arial" panose="020B0604020202020204" pitchFamily="34" charset="0"/>
            </a:rPr>
            <a:t>ượi</a:t>
          </a: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L</a:t>
          </a:r>
          <a:r>
            <a:rPr lang="vi-VN" sz="1800" kern="1200" dirty="0">
              <a:latin typeface="Arial" panose="020B0604020202020204" pitchFamily="34" charset="0"/>
              <a:cs typeface="Arial" panose="020B0604020202020204" pitchFamily="34" charset="0"/>
            </a:rPr>
            <a:t>ướt</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th</a:t>
          </a:r>
          <a:r>
            <a:rPr lang="vi-VN" sz="1800" kern="1200" dirty="0">
              <a:latin typeface="Arial" panose="020B0604020202020204" pitchFamily="34" charset="0"/>
              <a:cs typeface="Arial" panose="020B0604020202020204" pitchFamily="34" charset="0"/>
            </a:rPr>
            <a:t>ướt</a:t>
          </a:r>
          <a:endParaRPr lang="en-US" sz="1800" kern="1200" dirty="0">
            <a:latin typeface="Arial" panose="020B0604020202020204" pitchFamily="34" charset="0"/>
            <a:cs typeface="Arial" panose="020B0604020202020204" pitchFamily="34" charset="0"/>
          </a:endParaRPr>
        </a:p>
      </dsp:txBody>
      <dsp:txXfrm>
        <a:off x="6640053" y="1208216"/>
        <a:ext cx="2362782" cy="1985955"/>
      </dsp:txXfrm>
    </dsp:sp>
    <dsp:sp modelId="{3AF30F3D-1F6F-4FDA-8E84-7C3C5F6F7C23}">
      <dsp:nvSpPr>
        <dsp:cNvPr id="0" name=""/>
        <dsp:cNvSpPr/>
      </dsp:nvSpPr>
      <dsp:spPr>
        <a:xfrm>
          <a:off x="6191758" y="3368072"/>
          <a:ext cx="2812836" cy="1528377"/>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just" defTabSz="889000">
            <a:lnSpc>
              <a:spcPct val="90000"/>
            </a:lnSpc>
            <a:spcBef>
              <a:spcPct val="0"/>
            </a:spcBef>
            <a:spcAft>
              <a:spcPct val="35000"/>
            </a:spcAft>
            <a:buNone/>
          </a:pPr>
          <a:r>
            <a:rPr lang="en-US" sz="2000" b="1" i="0" kern="1200" dirty="0" err="1">
              <a:latin typeface="Arial" panose="020B0604020202020204" pitchFamily="34" charset="0"/>
              <a:cs typeface="Arial" panose="020B0604020202020204" pitchFamily="34" charset="0"/>
            </a:rPr>
            <a:t>Gợi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tả</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hình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ảnh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dáng</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vẻ</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hành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động</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của</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tự</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nhiên</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người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vật</a:t>
          </a:r>
          <a:r>
            <a:rPr lang="en-US" sz="2000" b="1" i="0" kern="1200" dirty="0">
              <a:latin typeface="Arial" panose="020B0604020202020204" pitchFamily="34" charset="0"/>
              <a:cs typeface="Arial" panose="020B0604020202020204" pitchFamily="34" charset="0"/>
            </a:rPr>
            <a:t>.</a:t>
          </a:r>
          <a:endParaRPr lang="en-US" sz="2000" b="1" kern="1200" dirty="0">
            <a:latin typeface="Arial" panose="020B0604020202020204" pitchFamily="34" charset="0"/>
            <a:cs typeface="Arial" panose="020B0604020202020204" pitchFamily="34" charset="0"/>
          </a:endParaRPr>
        </a:p>
      </dsp:txBody>
      <dsp:txXfrm>
        <a:off x="6641812" y="3368072"/>
        <a:ext cx="2362782" cy="1528377"/>
      </dsp:txXfrm>
    </dsp:sp>
    <dsp:sp modelId="{C6DFC7EA-31F2-4387-A5E2-968BDD82E700}">
      <dsp:nvSpPr>
        <dsp:cNvPr id="0" name=""/>
        <dsp:cNvSpPr/>
      </dsp:nvSpPr>
      <dsp:spPr>
        <a:xfrm>
          <a:off x="4689819" y="458126"/>
          <a:ext cx="1875224" cy="1875224"/>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vi-VN" sz="3200" kern="1200" dirty="0">
              <a:latin typeface="Arial" panose="020B0604020202020204" pitchFamily="34" charset="0"/>
              <a:cs typeface="Arial" panose="020B0604020202020204" pitchFamily="34" charset="0"/>
            </a:rPr>
            <a:t>Từ tượng hình</a:t>
          </a:r>
          <a:endParaRPr lang="en-US" sz="3200" kern="1200" dirty="0">
            <a:latin typeface="Arial" panose="020B0604020202020204" pitchFamily="34" charset="0"/>
            <a:cs typeface="Arial" panose="020B0604020202020204" pitchFamily="34" charset="0"/>
          </a:endParaRPr>
        </a:p>
      </dsp:txBody>
      <dsp:txXfrm>
        <a:off x="4964439" y="732746"/>
        <a:ext cx="1325984" cy="13259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13539-2083-4C65-854E-F52ED41428EC}">
      <dsp:nvSpPr>
        <dsp:cNvPr id="0" name=""/>
        <dsp:cNvSpPr/>
      </dsp:nvSpPr>
      <dsp:spPr>
        <a:xfrm>
          <a:off x="74126" y="1366886"/>
          <a:ext cx="1854627" cy="164471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228600" lvl="1" indent="-228600" algn="ctr" defTabSz="889000">
            <a:lnSpc>
              <a:spcPct val="90000"/>
            </a:lnSpc>
            <a:spcBef>
              <a:spcPct val="0"/>
            </a:spcBef>
            <a:spcAft>
              <a:spcPct val="15000"/>
            </a:spcAft>
            <a:buNone/>
          </a:pPr>
          <a:r>
            <a:rPr lang="en-US" altLang="en-US" sz="2000" kern="1200" dirty="0" err="1">
              <a:latin typeface="Arial" panose="020B0604020202020204" pitchFamily="34" charset="0"/>
              <a:cs typeface="Arial" panose="020B0604020202020204" pitchFamily="34" charset="0"/>
            </a:rPr>
            <a:t>Xác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định</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chính</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xác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các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biện</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pháp</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tu</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từ</a:t>
          </a:r>
          <a:r>
            <a:rPr lang="en-US" altLang="en-US" sz="2000" kern="1200" dirty="0">
              <a:latin typeface="Arial" panose="020B0604020202020204" pitchFamily="34" charset="0"/>
              <a:cs typeface="Arial" panose="020B0604020202020204" pitchFamily="34" charset="0"/>
            </a:rPr>
            <a:t> </a:t>
          </a:r>
          <a:endParaRPr lang="en-US" sz="2000" kern="1200" dirty="0">
            <a:latin typeface="Arial" panose="020B0604020202020204" pitchFamily="34" charset="0"/>
            <a:cs typeface="Arial" panose="020B0604020202020204" pitchFamily="34" charset="0"/>
          </a:endParaRPr>
        </a:p>
      </dsp:txBody>
      <dsp:txXfrm>
        <a:off x="111975" y="1404735"/>
        <a:ext cx="1778929" cy="1216575"/>
      </dsp:txXfrm>
    </dsp:sp>
    <dsp:sp modelId="{2E07DF10-A778-4995-A7D8-601F5C8E8C1B}">
      <dsp:nvSpPr>
        <dsp:cNvPr id="0" name=""/>
        <dsp:cNvSpPr/>
      </dsp:nvSpPr>
      <dsp:spPr>
        <a:xfrm>
          <a:off x="895357" y="845538"/>
          <a:ext cx="3670763" cy="3670763"/>
        </a:xfrm>
        <a:prstGeom prst="leftCircularArrow">
          <a:avLst>
            <a:gd name="adj1" fmla="val 2135"/>
            <a:gd name="adj2" fmla="val 256632"/>
            <a:gd name="adj3" fmla="val 2128656"/>
            <a:gd name="adj4" fmla="val 9121003"/>
            <a:gd name="adj5" fmla="val 249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D3457C-C5E3-49E6-A0C0-481772B9697A}">
      <dsp:nvSpPr>
        <dsp:cNvPr id="0" name=""/>
        <dsp:cNvSpPr/>
      </dsp:nvSpPr>
      <dsp:spPr>
        <a:xfrm>
          <a:off x="298668" y="2797386"/>
          <a:ext cx="1772528" cy="70487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vi-VN" sz="4200" kern="1200" dirty="0">
              <a:latin typeface="Arial" panose="020B0604020202020204" pitchFamily="34" charset="0"/>
              <a:cs typeface="Arial" panose="020B0604020202020204" pitchFamily="34" charset="0"/>
            </a:rPr>
            <a:t>1</a:t>
          </a:r>
          <a:endParaRPr lang="en-US" sz="4200" kern="1200" dirty="0">
            <a:latin typeface="Arial" panose="020B0604020202020204" pitchFamily="34" charset="0"/>
            <a:cs typeface="Arial" panose="020B0604020202020204" pitchFamily="34" charset="0"/>
          </a:endParaRPr>
        </a:p>
      </dsp:txBody>
      <dsp:txXfrm>
        <a:off x="319313" y="2818031"/>
        <a:ext cx="1731238" cy="663586"/>
      </dsp:txXfrm>
    </dsp:sp>
    <dsp:sp modelId="{2754259B-69CC-4E1A-AFAE-495AA198E1BB}">
      <dsp:nvSpPr>
        <dsp:cNvPr id="0" name=""/>
        <dsp:cNvSpPr/>
      </dsp:nvSpPr>
      <dsp:spPr>
        <a:xfrm>
          <a:off x="2602952" y="1270415"/>
          <a:ext cx="4114236" cy="2276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just" defTabSz="800100">
            <a:lnSpc>
              <a:spcPct val="90000"/>
            </a:lnSpc>
            <a:spcBef>
              <a:spcPct val="0"/>
            </a:spcBef>
            <a:spcAft>
              <a:spcPct val="15000"/>
            </a:spcAft>
            <a:buNone/>
          </a:pP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Phân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tích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tác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dụng</a:t>
          </a: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các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biện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pháp</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tu</a:t>
          </a: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từ</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Arial" panose="020B0604020202020204" pitchFamily="34" charset="0"/>
            <a:buChar char="•"/>
          </a:pP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biểu</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vật</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vật</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việc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người</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hiện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lên</a:t>
          </a:r>
          <a:r>
            <a:rPr lang="en-US" altLang="en-US" sz="1800" kern="1200" dirty="0">
              <a:latin typeface="Arial" panose="020B0604020202020204" pitchFamily="34" charset="0"/>
              <a:cs typeface="Arial" panose="020B0604020202020204" pitchFamily="34" charset="0"/>
            </a:rPr>
            <a:t> qua </a:t>
          </a:r>
          <a:r>
            <a:rPr lang="en-US" altLang="en-US" sz="1800" kern="1200" dirty="0" err="1">
              <a:latin typeface="Arial" panose="020B0604020202020204" pitchFamily="34" charset="0"/>
              <a:cs typeface="Arial" panose="020B0604020202020204" pitchFamily="34" charset="0"/>
            </a:rPr>
            <a:t>hình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ảnh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như</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thế</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nào</a:t>
          </a:r>
          <a:r>
            <a:rPr lang="en-US" altLang="en-US" sz="1800" kern="1200" dirty="0">
              <a:latin typeface="Arial" panose="020B0604020202020204" pitchFamily="34" charset="0"/>
              <a:cs typeface="Arial" panose="020B0604020202020204" pitchFamily="34" charset="0"/>
            </a:rPr>
            <a:t>? ( </a:t>
          </a: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gợi</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hình</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biểu</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cảm</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Những</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cảm</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xúc</a:t>
          </a:r>
          <a:r>
            <a:rPr lang="vi-VN" altLang="en-US" sz="1800" kern="1200" dirty="0">
              <a:latin typeface="Arial" panose="020B0604020202020204" pitchFamily="34" charset="0"/>
              <a:cs typeface="Arial" panose="020B0604020202020204" pitchFamily="34" charset="0"/>
            </a:rPr>
            <a:t>.</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dsp:txBody>
      <dsp:txXfrm>
        <a:off x="2655329" y="1810506"/>
        <a:ext cx="4009482" cy="1683532"/>
      </dsp:txXfrm>
    </dsp:sp>
    <dsp:sp modelId="{2B62E9F4-F22A-470E-9FD6-D8E432140505}">
      <dsp:nvSpPr>
        <dsp:cNvPr id="0" name=""/>
        <dsp:cNvSpPr/>
      </dsp:nvSpPr>
      <dsp:spPr>
        <a:xfrm>
          <a:off x="4573383" y="-92791"/>
          <a:ext cx="3911958" cy="3911958"/>
        </a:xfrm>
        <a:prstGeom prst="circularArrow">
          <a:avLst>
            <a:gd name="adj1" fmla="val 2004"/>
            <a:gd name="adj2" fmla="val 240084"/>
            <a:gd name="adj3" fmla="val 19741370"/>
            <a:gd name="adj4" fmla="val 12732475"/>
            <a:gd name="adj5" fmla="val 2338"/>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FB86F8-5DA8-49C2-AAEB-ACC8E6704122}">
      <dsp:nvSpPr>
        <dsp:cNvPr id="0" name=""/>
        <dsp:cNvSpPr/>
      </dsp:nvSpPr>
      <dsp:spPr>
        <a:xfrm>
          <a:off x="4059957" y="865925"/>
          <a:ext cx="1772528" cy="70487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vi-VN" sz="4200" kern="1200" dirty="0">
              <a:latin typeface="Arial" panose="020B0604020202020204" pitchFamily="34" charset="0"/>
              <a:cs typeface="Arial" panose="020B0604020202020204" pitchFamily="34" charset="0"/>
            </a:rPr>
            <a:t>2</a:t>
          </a:r>
          <a:endParaRPr lang="en-US" sz="4200" kern="1200" dirty="0">
            <a:latin typeface="Arial" panose="020B0604020202020204" pitchFamily="34" charset="0"/>
            <a:cs typeface="Arial" panose="020B0604020202020204" pitchFamily="34" charset="0"/>
          </a:endParaRPr>
        </a:p>
      </dsp:txBody>
      <dsp:txXfrm>
        <a:off x="4080602" y="886570"/>
        <a:ext cx="1731238" cy="663586"/>
      </dsp:txXfrm>
    </dsp:sp>
    <dsp:sp modelId="{D2BC910D-8B42-4EEB-9CF8-5A2311BDD646}">
      <dsp:nvSpPr>
        <dsp:cNvPr id="0" name=""/>
        <dsp:cNvSpPr/>
      </dsp:nvSpPr>
      <dsp:spPr>
        <a:xfrm>
          <a:off x="7080825" y="1366886"/>
          <a:ext cx="2653023" cy="164471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FontTx/>
            <a:buNone/>
          </a:pPr>
          <a:r>
            <a:rPr lang="en-US" altLang="en-US" sz="1800" kern="1200">
              <a:latin typeface="Arial" panose="020B0604020202020204" pitchFamily="34" charset="0"/>
              <a:cs typeface="Arial" panose="020B0604020202020204" pitchFamily="34" charset="0"/>
            </a:rPr>
            <a:t>Lập luận để khẳng định cái hay, độc đáo của các biện pháp tu từ và cái tài của tác giả.</a:t>
          </a:r>
          <a:endParaRPr lang="en-US" sz="1800" kern="1200" dirty="0">
            <a:latin typeface="Arial" panose="020B0604020202020204" pitchFamily="34" charset="0"/>
            <a:cs typeface="Arial" panose="020B0604020202020204" pitchFamily="34" charset="0"/>
          </a:endParaRPr>
        </a:p>
      </dsp:txBody>
      <dsp:txXfrm>
        <a:off x="7118674" y="1404735"/>
        <a:ext cx="2577325" cy="1216575"/>
      </dsp:txXfrm>
    </dsp:sp>
    <dsp:sp modelId="{93D21D82-5960-4160-BF3E-736CE63176EA}">
      <dsp:nvSpPr>
        <dsp:cNvPr id="0" name=""/>
        <dsp:cNvSpPr/>
      </dsp:nvSpPr>
      <dsp:spPr>
        <a:xfrm>
          <a:off x="7853422" y="2659159"/>
          <a:ext cx="1772528" cy="704876"/>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vi-VN" sz="4200" kern="1200" dirty="0">
              <a:latin typeface="Arial" panose="020B0604020202020204" pitchFamily="34" charset="0"/>
              <a:cs typeface="Arial" panose="020B0604020202020204" pitchFamily="34" charset="0"/>
            </a:rPr>
            <a:t>3</a:t>
          </a:r>
          <a:endParaRPr lang="en-US" sz="4200" kern="1200" dirty="0">
            <a:latin typeface="Arial" panose="020B0604020202020204" pitchFamily="34" charset="0"/>
            <a:cs typeface="Arial" panose="020B0604020202020204" pitchFamily="34" charset="0"/>
          </a:endParaRPr>
        </a:p>
      </dsp:txBody>
      <dsp:txXfrm>
        <a:off x="7874067" y="2679804"/>
        <a:ext cx="1731238" cy="663586"/>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9A8546-0612-4CFA-B258-76E2A2A1442C}" type="datetimeFigureOut">
              <a:rPr lang="en-US" smtClean="0"/>
              <a:pPr/>
              <a:t>10/12/2021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401630-CA3F-4502-80E8-975EA3283E6D}" type="slidenum">
              <a:rPr lang="en-US" smtClean="0"/>
              <a:pPr/>
              <a:t>‹#›</a:t>
            </a:fld>
            <a:endParaRPr lang="en-US"/>
          </a:p>
        </p:txBody>
      </p:sp>
    </p:spTree>
    <p:extLst>
      <p:ext uri="{BB962C8B-B14F-4D97-AF65-F5344CB8AC3E}">
        <p14:creationId xmlns:p14="http://schemas.microsoft.com/office/powerpoint/2010/main" val="121950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69BD6A2A-891F-41C9-8BC7-3677346B83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441A7-5D55-48AB-89C3-4AE2A8C61E0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9" name="Rectangle 2">
            <a:extLst>
              <a:ext uri="{FF2B5EF4-FFF2-40B4-BE49-F238E27FC236}">
                <a16:creationId xmlns:a16="http://schemas.microsoft.com/office/drawing/2014/main" id="{B8486A4D-65CC-406C-AB49-9636E39B970B}"/>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B9FB4A80-D1C8-4271-A21D-EDB4083A12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C5A4B5B-A070-4964-839D-5648B2FA579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E0639A7-FF86-400F-9C96-B60C0ABBEB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357823-E2AB-4632-A60B-2D242041DFFF}"/>
              </a:ext>
            </a:extLst>
          </p:cNvPr>
          <p:cNvSpPr>
            <a:spLocks noGrp="1"/>
          </p:cNvSpPr>
          <p:nvPr>
            <p:ph type="sldNum" sz="quarter" idx="12"/>
          </p:nvPr>
        </p:nvSpPr>
        <p:spPr/>
        <p:txBody>
          <a:bodyPr/>
          <a:lstStyle>
            <a:lvl1pPr>
              <a:defRPr/>
            </a:lvl1pPr>
          </a:lstStyle>
          <a:p>
            <a:pPr>
              <a:defRPr/>
            </a:pPr>
            <a:fld id="{1BC2ECF1-88CA-49B5-8CD7-67A9C946D9B6}" type="slidenum">
              <a:rPr lang="en-US" altLang="en-US"/>
              <a:pPr>
                <a:defRPr/>
              </a:pPr>
              <a:t>‹#›</a:t>
            </a:fld>
            <a:endParaRPr lang="en-US" altLang="en-US"/>
          </a:p>
        </p:txBody>
      </p:sp>
    </p:spTree>
    <p:extLst>
      <p:ext uri="{BB962C8B-B14F-4D97-AF65-F5344CB8AC3E}">
        <p14:creationId xmlns:p14="http://schemas.microsoft.com/office/powerpoint/2010/main" val="1480100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86D02-711B-411F-ABF2-FC4FD6C683E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DAAA83E-44DB-44C7-907E-A13739BD8A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659105-B6BC-4B4B-ABCD-A47E7665CA6C}"/>
              </a:ext>
            </a:extLst>
          </p:cNvPr>
          <p:cNvSpPr>
            <a:spLocks noGrp="1"/>
          </p:cNvSpPr>
          <p:nvPr>
            <p:ph type="sldNum" sz="quarter" idx="12"/>
          </p:nvPr>
        </p:nvSpPr>
        <p:spPr/>
        <p:txBody>
          <a:bodyPr/>
          <a:lstStyle>
            <a:lvl1pPr>
              <a:defRPr/>
            </a:lvl1pPr>
          </a:lstStyle>
          <a:p>
            <a:pPr>
              <a:defRPr/>
            </a:pPr>
            <a:fld id="{A33B7B24-661B-48A3-AEA4-88A9545B532B}" type="slidenum">
              <a:rPr lang="en-US" altLang="en-US"/>
              <a:pPr>
                <a:defRPr/>
              </a:pPr>
              <a:t>‹#›</a:t>
            </a:fld>
            <a:endParaRPr lang="en-US" altLang="en-US"/>
          </a:p>
        </p:txBody>
      </p:sp>
    </p:spTree>
    <p:extLst>
      <p:ext uri="{BB962C8B-B14F-4D97-AF65-F5344CB8AC3E}">
        <p14:creationId xmlns:p14="http://schemas.microsoft.com/office/powerpoint/2010/main" val="4281702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68DDC3-1E79-4FB3-8C2E-C96C29B3CB3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35CC933-156E-450D-A56F-7DFD18AC81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9C61DC-A624-4E47-961D-E6DEBE1495B5}"/>
              </a:ext>
            </a:extLst>
          </p:cNvPr>
          <p:cNvSpPr>
            <a:spLocks noGrp="1"/>
          </p:cNvSpPr>
          <p:nvPr>
            <p:ph type="sldNum" sz="quarter" idx="12"/>
          </p:nvPr>
        </p:nvSpPr>
        <p:spPr/>
        <p:txBody>
          <a:bodyPr/>
          <a:lstStyle>
            <a:lvl1pPr>
              <a:defRPr/>
            </a:lvl1pPr>
          </a:lstStyle>
          <a:p>
            <a:pPr>
              <a:defRPr/>
            </a:pPr>
            <a:fld id="{35DB3348-13B6-4A49-AEBF-DB62DE33AD5C}" type="slidenum">
              <a:rPr lang="en-US" altLang="en-US"/>
              <a:pPr>
                <a:defRPr/>
              </a:pPr>
              <a:t>‹#›</a:t>
            </a:fld>
            <a:endParaRPr lang="en-US" altLang="en-US"/>
          </a:p>
        </p:txBody>
      </p:sp>
    </p:spTree>
    <p:extLst>
      <p:ext uri="{BB962C8B-B14F-4D97-AF65-F5344CB8AC3E}">
        <p14:creationId xmlns:p14="http://schemas.microsoft.com/office/powerpoint/2010/main" val="549257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EE8C3B6-B520-4231-9980-6EA04071F77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E6BAE51-043D-46B1-AA57-ABC1549887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6DF170-2DBB-4C81-AAB8-1F535B42C4EB}"/>
              </a:ext>
            </a:extLst>
          </p:cNvPr>
          <p:cNvSpPr>
            <a:spLocks noGrp="1"/>
          </p:cNvSpPr>
          <p:nvPr>
            <p:ph type="sldNum" sz="quarter" idx="12"/>
          </p:nvPr>
        </p:nvSpPr>
        <p:spPr/>
        <p:txBody>
          <a:bodyPr/>
          <a:lstStyle>
            <a:lvl1pPr>
              <a:defRPr/>
            </a:lvl1pPr>
          </a:lstStyle>
          <a:p>
            <a:pPr>
              <a:defRPr/>
            </a:pPr>
            <a:fld id="{E6651DEC-F01F-426B-878D-00C570CC2F27}" type="slidenum">
              <a:rPr lang="en-US" altLang="en-US"/>
              <a:pPr>
                <a:defRPr/>
              </a:pPr>
              <a:t>‹#›</a:t>
            </a:fld>
            <a:endParaRPr lang="en-US" altLang="en-US"/>
          </a:p>
        </p:txBody>
      </p:sp>
    </p:spTree>
    <p:extLst>
      <p:ext uri="{BB962C8B-B14F-4D97-AF65-F5344CB8AC3E}">
        <p14:creationId xmlns:p14="http://schemas.microsoft.com/office/powerpoint/2010/main" val="2863988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712AE7-ABD9-4085-92F1-023448413BB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FAE5A4F5-4936-48D9-B2C6-871692C7DE0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9249250-4365-41E1-ADEF-90BCB7E646B9}"/>
              </a:ext>
            </a:extLst>
          </p:cNvPr>
          <p:cNvSpPr>
            <a:spLocks noGrp="1"/>
          </p:cNvSpPr>
          <p:nvPr>
            <p:ph type="sldNum" sz="quarter" idx="12"/>
          </p:nvPr>
        </p:nvSpPr>
        <p:spPr/>
        <p:txBody>
          <a:bodyPr/>
          <a:lstStyle>
            <a:lvl1pPr>
              <a:defRPr/>
            </a:lvl1pPr>
          </a:lstStyle>
          <a:p>
            <a:pPr>
              <a:defRPr/>
            </a:pPr>
            <a:fld id="{CA4C2B92-A70D-4819-87D2-5F643B71B979}" type="slidenum">
              <a:rPr lang="en-US" altLang="en-US"/>
              <a:pPr>
                <a:defRPr/>
              </a:pPr>
              <a:t>‹#›</a:t>
            </a:fld>
            <a:endParaRPr lang="en-US" altLang="en-US"/>
          </a:p>
        </p:txBody>
      </p:sp>
    </p:spTree>
    <p:extLst>
      <p:ext uri="{BB962C8B-B14F-4D97-AF65-F5344CB8AC3E}">
        <p14:creationId xmlns:p14="http://schemas.microsoft.com/office/powerpoint/2010/main" val="1571167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555908B-0ECC-44D9-8D93-3545FA668C6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DCF785E-BBE2-4338-BBC3-E26595D2A96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8AAC935-91A8-45BF-8485-71D2EEFA3866}"/>
              </a:ext>
            </a:extLst>
          </p:cNvPr>
          <p:cNvSpPr>
            <a:spLocks noGrp="1"/>
          </p:cNvSpPr>
          <p:nvPr>
            <p:ph type="sldNum" sz="quarter" idx="12"/>
          </p:nvPr>
        </p:nvSpPr>
        <p:spPr/>
        <p:txBody>
          <a:bodyPr/>
          <a:lstStyle>
            <a:lvl1pPr>
              <a:defRPr/>
            </a:lvl1pPr>
          </a:lstStyle>
          <a:p>
            <a:pPr>
              <a:defRPr/>
            </a:pPr>
            <a:fld id="{45791F8F-2D9A-4294-8922-25A901ABA85C}" type="slidenum">
              <a:rPr lang="en-US" altLang="en-US"/>
              <a:pPr>
                <a:defRPr/>
              </a:pPr>
              <a:t>‹#›</a:t>
            </a:fld>
            <a:endParaRPr lang="en-US" altLang="en-US"/>
          </a:p>
        </p:txBody>
      </p:sp>
    </p:spTree>
    <p:extLst>
      <p:ext uri="{BB962C8B-B14F-4D97-AF65-F5344CB8AC3E}">
        <p14:creationId xmlns:p14="http://schemas.microsoft.com/office/powerpoint/2010/main" val="3055901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B7799E-8017-4AA1-AA61-40DFDCB5B39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E0866B2-11D9-4366-BEE8-BB95F8CF54B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561C034-D0AF-4F6B-B769-156FDFCF1A15}"/>
              </a:ext>
            </a:extLst>
          </p:cNvPr>
          <p:cNvSpPr>
            <a:spLocks noGrp="1"/>
          </p:cNvSpPr>
          <p:nvPr>
            <p:ph type="sldNum" sz="quarter" idx="12"/>
          </p:nvPr>
        </p:nvSpPr>
        <p:spPr/>
        <p:txBody>
          <a:bodyPr/>
          <a:lstStyle>
            <a:lvl1pPr>
              <a:defRPr/>
            </a:lvl1pPr>
          </a:lstStyle>
          <a:p>
            <a:pPr>
              <a:defRPr/>
            </a:pPr>
            <a:fld id="{664A5DF1-A60B-4916-8DDF-D6267B8C262E}" type="slidenum">
              <a:rPr lang="en-US" altLang="en-US"/>
              <a:pPr>
                <a:defRPr/>
              </a:pPr>
              <a:t>‹#›</a:t>
            </a:fld>
            <a:endParaRPr lang="en-US" altLang="en-US"/>
          </a:p>
        </p:txBody>
      </p:sp>
    </p:spTree>
    <p:extLst>
      <p:ext uri="{BB962C8B-B14F-4D97-AF65-F5344CB8AC3E}">
        <p14:creationId xmlns:p14="http://schemas.microsoft.com/office/powerpoint/2010/main" val="4965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CE6D469-45F8-44C2-A4D5-073C2E899F6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5E35105-25C7-4A6D-BD22-FD4D647A01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99B456-C0F7-4AEF-83C0-B225DD857348}"/>
              </a:ext>
            </a:extLst>
          </p:cNvPr>
          <p:cNvSpPr>
            <a:spLocks noGrp="1"/>
          </p:cNvSpPr>
          <p:nvPr>
            <p:ph type="sldNum" sz="quarter" idx="12"/>
          </p:nvPr>
        </p:nvSpPr>
        <p:spPr/>
        <p:txBody>
          <a:bodyPr/>
          <a:lstStyle>
            <a:lvl1pPr>
              <a:defRPr/>
            </a:lvl1pPr>
          </a:lstStyle>
          <a:p>
            <a:pPr>
              <a:defRPr/>
            </a:pPr>
            <a:fld id="{0B8756D8-42AE-4976-A1EB-F350F5926ECB}" type="slidenum">
              <a:rPr lang="en-US" altLang="en-US"/>
              <a:pPr>
                <a:defRPr/>
              </a:pPr>
              <a:t>‹#›</a:t>
            </a:fld>
            <a:endParaRPr lang="en-US" altLang="en-US"/>
          </a:p>
        </p:txBody>
      </p:sp>
    </p:spTree>
    <p:extLst>
      <p:ext uri="{BB962C8B-B14F-4D97-AF65-F5344CB8AC3E}">
        <p14:creationId xmlns:p14="http://schemas.microsoft.com/office/powerpoint/2010/main" val="341880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7D03F88-323E-45B3-BA46-ECF0309AFAA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BD1DD81-AD09-484D-9CF1-C267ACBECD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1EFEB5-9382-4B8E-A4E4-71886057E607}"/>
              </a:ext>
            </a:extLst>
          </p:cNvPr>
          <p:cNvSpPr>
            <a:spLocks noGrp="1"/>
          </p:cNvSpPr>
          <p:nvPr>
            <p:ph type="sldNum" sz="quarter" idx="12"/>
          </p:nvPr>
        </p:nvSpPr>
        <p:spPr/>
        <p:txBody>
          <a:bodyPr/>
          <a:lstStyle>
            <a:lvl1pPr>
              <a:defRPr/>
            </a:lvl1pPr>
          </a:lstStyle>
          <a:p>
            <a:pPr>
              <a:defRPr/>
            </a:pPr>
            <a:fld id="{5844B2D0-B72D-47B8-8A8A-0A6ADFD9EA82}" type="slidenum">
              <a:rPr lang="en-US" altLang="en-US"/>
              <a:pPr>
                <a:defRPr/>
              </a:pPr>
              <a:t>‹#›</a:t>
            </a:fld>
            <a:endParaRPr lang="en-US" altLang="en-US"/>
          </a:p>
        </p:txBody>
      </p:sp>
    </p:spTree>
    <p:extLst>
      <p:ext uri="{BB962C8B-B14F-4D97-AF65-F5344CB8AC3E}">
        <p14:creationId xmlns:p14="http://schemas.microsoft.com/office/powerpoint/2010/main" val="3261804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FC591-C43A-4B74-9A6C-BE7C0D94C55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D0F7F45-8370-4EF4-A0FC-D0A1D9A3D7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84CEA7-1234-4980-A290-157CFC120419}"/>
              </a:ext>
            </a:extLst>
          </p:cNvPr>
          <p:cNvSpPr>
            <a:spLocks noGrp="1"/>
          </p:cNvSpPr>
          <p:nvPr>
            <p:ph type="sldNum" sz="quarter" idx="12"/>
          </p:nvPr>
        </p:nvSpPr>
        <p:spPr/>
        <p:txBody>
          <a:bodyPr/>
          <a:lstStyle>
            <a:lvl1pPr>
              <a:defRPr/>
            </a:lvl1pPr>
          </a:lstStyle>
          <a:p>
            <a:pPr>
              <a:defRPr/>
            </a:pPr>
            <a:fld id="{4D5BD549-3F0B-4E2A-B75B-D96B65932816}" type="slidenum">
              <a:rPr lang="en-US" altLang="en-US"/>
              <a:pPr>
                <a:defRPr/>
              </a:pPr>
              <a:t>‹#›</a:t>
            </a:fld>
            <a:endParaRPr lang="en-US" altLang="en-US"/>
          </a:p>
        </p:txBody>
      </p:sp>
    </p:spTree>
    <p:extLst>
      <p:ext uri="{BB962C8B-B14F-4D97-AF65-F5344CB8AC3E}">
        <p14:creationId xmlns:p14="http://schemas.microsoft.com/office/powerpoint/2010/main" val="2809553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2DAC6-AAD1-49C1-BF81-CA504107930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D75DAE8-5309-47CA-9BBD-65A101CFE7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98E718-213F-4FF6-A26F-5F29AEB86EB6}"/>
              </a:ext>
            </a:extLst>
          </p:cNvPr>
          <p:cNvSpPr>
            <a:spLocks noGrp="1"/>
          </p:cNvSpPr>
          <p:nvPr>
            <p:ph type="sldNum" sz="quarter" idx="12"/>
          </p:nvPr>
        </p:nvSpPr>
        <p:spPr/>
        <p:txBody>
          <a:bodyPr/>
          <a:lstStyle>
            <a:lvl1pPr>
              <a:defRPr/>
            </a:lvl1pPr>
          </a:lstStyle>
          <a:p>
            <a:pPr>
              <a:defRPr/>
            </a:pPr>
            <a:fld id="{8073F1B0-56C4-4E81-9CD6-7ECE1DDE6FC5}" type="slidenum">
              <a:rPr lang="en-US" altLang="en-US"/>
              <a:pPr>
                <a:defRPr/>
              </a:pPr>
              <a:t>‹#›</a:t>
            </a:fld>
            <a:endParaRPr lang="en-US" altLang="en-US"/>
          </a:p>
        </p:txBody>
      </p:sp>
    </p:spTree>
    <p:extLst>
      <p:ext uri="{BB962C8B-B14F-4D97-AF65-F5344CB8AC3E}">
        <p14:creationId xmlns:p14="http://schemas.microsoft.com/office/powerpoint/2010/main" val="246080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D20637C-A83B-4F96-A6B5-479C2CDCE487}"/>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848C5C9-4603-4D61-9770-E68C10E1F0AB}"/>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980A6C1-3262-43B0-BD51-6FF56C8D328B}"/>
              </a:ext>
            </a:extLst>
          </p:cNvPr>
          <p:cNvSpPr>
            <a:spLocks noGrp="1" noChangeArrowheads="1"/>
          </p:cNvSpPr>
          <p:nvPr>
            <p:ph type="sldNum" sz="quarter" idx="12"/>
          </p:nvPr>
        </p:nvSpPr>
        <p:spPr/>
        <p:txBody>
          <a:bodyPr/>
          <a:lstStyle>
            <a:lvl1pPr>
              <a:defRPr smtClean="0"/>
            </a:lvl1pPr>
          </a:lstStyle>
          <a:p>
            <a:pPr>
              <a:defRPr/>
            </a:pPr>
            <a:fld id="{A36C8500-94D5-47FD-9454-93213F3CD836}" type="slidenum">
              <a:rPr lang="en-US" altLang="en-US"/>
              <a:pPr>
                <a:defRPr/>
              </a:pPr>
              <a:t>‹#›</a:t>
            </a:fld>
            <a:endParaRPr lang="en-US" altLang="en-US"/>
          </a:p>
        </p:txBody>
      </p:sp>
    </p:spTree>
    <p:extLst>
      <p:ext uri="{BB962C8B-B14F-4D97-AF65-F5344CB8AC3E}">
        <p14:creationId xmlns:p14="http://schemas.microsoft.com/office/powerpoint/2010/main" val="162746195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A7A785C-7C90-4C99-9742-C7078ECB41DB}"/>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73F53E9-F1E9-4006-91F5-A32504FFB461}"/>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BDB73712-00E6-4DE9-B550-37F25C0F3250}"/>
              </a:ext>
            </a:extLst>
          </p:cNvPr>
          <p:cNvSpPr>
            <a:spLocks noGrp="1"/>
          </p:cNvSpPr>
          <p:nvPr>
            <p:ph type="sldNum" sz="quarter" idx="12"/>
          </p:nvPr>
        </p:nvSpPr>
        <p:spPr>
          <a:xfrm>
            <a:off x="8737600" y="6245225"/>
            <a:ext cx="2844800" cy="476250"/>
          </a:xfrm>
        </p:spPr>
        <p:txBody>
          <a:bodyPr/>
          <a:lstStyle>
            <a:lvl1pPr>
              <a:defRPr smtClean="0"/>
            </a:lvl1pPr>
          </a:lstStyle>
          <a:p>
            <a:pPr>
              <a:defRPr/>
            </a:pPr>
            <a:fld id="{B1D37C6A-56B8-461A-9404-B949A8DCDA37}" type="slidenum">
              <a:rPr lang="en-US" altLang="en-US"/>
              <a:pPr>
                <a:defRPr/>
              </a:pPr>
              <a:t>‹#›</a:t>
            </a:fld>
            <a:endParaRPr lang="en-US" altLang="en-US"/>
          </a:p>
        </p:txBody>
      </p:sp>
    </p:spTree>
    <p:extLst>
      <p:ext uri="{BB962C8B-B14F-4D97-AF65-F5344CB8AC3E}">
        <p14:creationId xmlns:p14="http://schemas.microsoft.com/office/powerpoint/2010/main" val="2217000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a:p>
        </p:txBody>
      </p:sp>
      <p:sp>
        <p:nvSpPr>
          <p:cNvPr id="4" name="Rectangle 4">
            <a:extLst>
              <a:ext uri="{FF2B5EF4-FFF2-40B4-BE49-F238E27FC236}">
                <a16:creationId xmlns:a16="http://schemas.microsoft.com/office/drawing/2014/main" id="{B45F80FD-A3F6-415A-A3E6-14B48B5F23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653793-4C72-4E02-A485-334B1C5C93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85E1AB-959C-4D8D-8B97-22C644E069F2}"/>
              </a:ext>
            </a:extLst>
          </p:cNvPr>
          <p:cNvSpPr>
            <a:spLocks noGrp="1" noChangeArrowheads="1"/>
          </p:cNvSpPr>
          <p:nvPr>
            <p:ph type="sldNum" sz="quarter" idx="12"/>
          </p:nvPr>
        </p:nvSpPr>
        <p:spPr/>
        <p:txBody>
          <a:bodyPr/>
          <a:lstStyle>
            <a:lvl1pPr>
              <a:defRPr smtClean="0"/>
            </a:lvl1pPr>
          </a:lstStyle>
          <a:p>
            <a:pPr>
              <a:defRPr/>
            </a:pPr>
            <a:fld id="{E6BAA7CF-2941-4948-BF24-6974D655DA56}" type="slidenum">
              <a:rPr lang="en-US" altLang="en-US"/>
              <a:pPr>
                <a:defRPr/>
              </a:pPr>
              <a:t>‹#›</a:t>
            </a:fld>
            <a:endParaRPr lang="en-US" altLang="en-US"/>
          </a:p>
        </p:txBody>
      </p:sp>
    </p:spTree>
    <p:extLst>
      <p:ext uri="{BB962C8B-B14F-4D97-AF65-F5344CB8AC3E}">
        <p14:creationId xmlns:p14="http://schemas.microsoft.com/office/powerpoint/2010/main" val="299395719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2021/10/12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2021/10/12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2021/10/12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2021/10/12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C641DF3-2667-4747-AF00-8702998DFC41}"/>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0FD07E2-1351-478A-BA2A-6FD49907647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914670F-B554-4A7A-9381-1A186435BF5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93816F96-CB22-4FF3-9810-FD3843E94EA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A1FE491-833A-41A4-8267-2B12267EE846}"/>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smtClean="0">
                <a:solidFill>
                  <a:srgbClr val="898989"/>
                </a:solidFill>
              </a:defRPr>
            </a:lvl1pPr>
          </a:lstStyle>
          <a:p>
            <a:pPr>
              <a:defRPr/>
            </a:pPr>
            <a:fld id="{8AC0A615-03E9-4E6E-852D-C97BA6F30F1B}" type="slidenum">
              <a:rPr lang="en-US" altLang="en-US"/>
              <a:pPr>
                <a:defRPr/>
              </a:pPr>
              <a:t>‹#›</a:t>
            </a:fld>
            <a:endParaRPr lang="en-US" altLang="en-US"/>
          </a:p>
        </p:txBody>
      </p:sp>
    </p:spTree>
    <p:extLst>
      <p:ext uri="{BB962C8B-B14F-4D97-AF65-F5344CB8AC3E}">
        <p14:creationId xmlns:p14="http://schemas.microsoft.com/office/powerpoint/2010/main" val="1908561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85303" y="-5715"/>
            <a:ext cx="11506697" cy="686371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2" name="图片 21" descr="3"/>
          <p:cNvPicPr>
            <a:picLocks noChangeAspect="1"/>
          </p:cNvPicPr>
          <p:nvPr/>
        </p:nvPicPr>
        <p:blipFill>
          <a:blip r:embed="rId2" cstate="print"/>
          <a:srcRect l="16451" t="26544" r="13022" b="21858"/>
          <a:stretch>
            <a:fillRect/>
          </a:stretch>
        </p:blipFill>
        <p:spPr>
          <a:xfrm rot="2040000">
            <a:off x="10916647" y="379654"/>
            <a:ext cx="832485" cy="1069975"/>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696" y="4577998"/>
            <a:ext cx="2294468" cy="2294468"/>
          </a:xfrm>
          <a:prstGeom prst="rect">
            <a:avLst/>
          </a:prstGeom>
        </p:spPr>
      </p:pic>
      <p:sp>
        <p:nvSpPr>
          <p:cNvPr id="26" name="Rectangle 25"/>
          <p:cNvSpPr/>
          <p:nvPr/>
        </p:nvSpPr>
        <p:spPr>
          <a:xfrm>
            <a:off x="3900199" y="3993223"/>
            <a:ext cx="5679736" cy="584775"/>
          </a:xfrm>
          <a:prstGeom prst="rect">
            <a:avLst/>
          </a:prstGeom>
          <a:noFill/>
          <a:ln>
            <a:solidFill>
              <a:schemeClr val="accent1"/>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dirty="0">
                <a:ln>
                  <a:noFill/>
                </a:ln>
                <a:solidFill>
                  <a:srgbClr val="C00000"/>
                </a:solidFill>
                <a:effectLst/>
                <a:uLnTx/>
                <a:uFillTx/>
                <a:latin typeface="Arial" pitchFamily="34" charset="0"/>
                <a:cs typeface="Arial" pitchFamily="34" charset="0"/>
              </a:rPr>
              <a:t>GIÁO VIÊN:</a:t>
            </a:r>
          </a:p>
        </p:txBody>
      </p:sp>
      <p:sp>
        <p:nvSpPr>
          <p:cNvPr id="8" name="TextBox 7"/>
          <p:cNvSpPr txBox="1"/>
          <p:nvPr/>
        </p:nvSpPr>
        <p:spPr>
          <a:xfrm>
            <a:off x="873456" y="914641"/>
            <a:ext cx="10557765" cy="2492990"/>
          </a:xfrm>
          <a:prstGeom prst="rect">
            <a:avLst/>
          </a:prstGeom>
        </p:spPr>
        <p:txBody>
          <a:bodyPr wrap="square" lIns="0" tIns="0" rIns="0" bIns="0" rtlCol="0" anchor="t">
            <a:spAutoFit/>
          </a:bodyPr>
          <a:lstStyle/>
          <a:p>
            <a:pPr algn="ctr">
              <a:lnSpc>
                <a:spcPct val="150000"/>
              </a:lnSpc>
            </a:pPr>
            <a:r>
              <a:rPr lang="en-US" sz="5400" b="1" spc="83" dirty="0">
                <a:latin typeface="Arial" pitchFamily="34" charset="0"/>
                <a:cs typeface="Arial" pitchFamily="34" charset="0"/>
              </a:rPr>
              <a:t>CHÀO MỪNG CÁC EM ĐẾN VỚI TIẾT HỌC HÔM NAY!</a:t>
            </a:r>
          </a:p>
        </p:txBody>
      </p:sp>
    </p:spTree>
    <p:extLst>
      <p:ext uri="{BB962C8B-B14F-4D97-AF65-F5344CB8AC3E}">
        <p14:creationId xmlns:p14="http://schemas.microsoft.com/office/powerpoint/2010/main" val="338494337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2499" name="AutoShape 3">
            <a:extLst>
              <a:ext uri="{FF2B5EF4-FFF2-40B4-BE49-F238E27FC236}">
                <a16:creationId xmlns:a16="http://schemas.microsoft.com/office/drawing/2014/main" id="{C4F245DD-17E5-4C99-82E9-B644C5756F83}"/>
              </a:ext>
            </a:extLst>
          </p:cNvPr>
          <p:cNvSpPr>
            <a:spLocks noChangeArrowheads="1"/>
          </p:cNvSpPr>
          <p:nvPr/>
        </p:nvSpPr>
        <p:spPr bwMode="auto">
          <a:xfrm>
            <a:off x="776177" y="390526"/>
            <a:ext cx="10866474" cy="3363913"/>
          </a:xfrm>
          <a:prstGeom prst="roundRect">
            <a:avLst>
              <a:gd name="adj" fmla="val 0"/>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defRPr/>
            </a:pPr>
            <a:r>
              <a:rPr lang="en-US" sz="2800" b="1" dirty="0">
                <a:solidFill>
                  <a:srgbClr val="000099"/>
                </a:solidFill>
                <a:cs typeface="Arial" panose="020B0604020202020204" pitchFamily="34" charset="0"/>
              </a:rPr>
              <a:t>      </a:t>
            </a:r>
            <a:r>
              <a:rPr lang="vi-VN" sz="2800" b="1" dirty="0">
                <a:solidFill>
                  <a:srgbClr val="000099"/>
                </a:solidFill>
                <a:cs typeface="Arial" panose="020B0604020202020204" pitchFamily="34" charset="0"/>
              </a:rPr>
              <a:t>3. </a:t>
            </a:r>
            <a:r>
              <a:rPr lang="en-US" sz="2800" b="1" dirty="0" err="1">
                <a:solidFill>
                  <a:srgbClr val="000099"/>
                </a:solidFill>
                <a:cs typeface="Arial" panose="020B0604020202020204" pitchFamily="34" charset="0"/>
              </a:rPr>
              <a:t>Xác</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định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từ</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tượng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hình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và</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giá</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trị</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sử</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dụng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của</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chúng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trong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đoạn</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trích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sau</a:t>
            </a:r>
            <a:r>
              <a:rPr lang="en-US" sz="2800" b="1" dirty="0">
                <a:solidFill>
                  <a:srgbClr val="000099"/>
                </a:solidFill>
                <a:cs typeface="Arial" panose="020B0604020202020204" pitchFamily="34" charset="0"/>
              </a:rPr>
              <a:t>:</a:t>
            </a:r>
            <a:endParaRPr lang="vi-VN" sz="2800" b="1" dirty="0">
              <a:solidFill>
                <a:srgbClr val="000099"/>
              </a:solidFill>
              <a:cs typeface="Arial" panose="020B0604020202020204" pitchFamily="34" charset="0"/>
            </a:endParaRPr>
          </a:p>
          <a:p>
            <a:pPr algn="just" fontAlgn="base">
              <a:spcBef>
                <a:spcPct val="0"/>
              </a:spcBef>
              <a:spcAft>
                <a:spcPct val="0"/>
              </a:spcAft>
              <a:buNone/>
              <a:defRPr/>
            </a:pPr>
            <a:br>
              <a:rPr lang="en-US" sz="2800" b="1" dirty="0">
                <a:solidFill>
                  <a:srgbClr val="000099"/>
                </a:solidFill>
                <a:cs typeface="Arial" panose="020B0604020202020204" pitchFamily="34" charset="0"/>
              </a:rPr>
            </a:br>
            <a:r>
              <a:rPr lang="en-US" sz="2800" b="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Đám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lốm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đốm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xám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như</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đuôi</a:t>
            </a:r>
            <a:r>
              <a:rPr lang="en-US" sz="2800" b="1" i="1" dirty="0">
                <a:solidFill>
                  <a:prstClr val="black"/>
                </a:solidFill>
                <a:cs typeface="Arial" panose="020B0604020202020204" pitchFamily="34" charset="0"/>
              </a:rPr>
              <a:t> con </a:t>
            </a:r>
            <a:r>
              <a:rPr lang="en-US" sz="2800" b="1" i="1" dirty="0" err="1">
                <a:solidFill>
                  <a:prstClr val="black"/>
                </a:solidFill>
                <a:cs typeface="Arial" panose="020B0604020202020204" pitchFamily="34" charset="0"/>
              </a:rPr>
              <a:t>sóc</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nối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nhau</a:t>
            </a:r>
            <a:r>
              <a:rPr lang="en-US" sz="2800" b="1" i="1" dirty="0">
                <a:solidFill>
                  <a:prstClr val="black"/>
                </a:solidFill>
                <a:cs typeface="Arial" panose="020B0604020202020204" pitchFamily="34" charset="0"/>
              </a:rPr>
              <a:t> bay </a:t>
            </a:r>
            <a:r>
              <a:rPr lang="en-US" sz="2800" b="1" i="1" dirty="0" err="1">
                <a:solidFill>
                  <a:prstClr val="black"/>
                </a:solidFill>
                <a:cs typeface="Arial" panose="020B0604020202020204" pitchFamily="34" charset="0"/>
              </a:rPr>
              <a:t>quấn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sát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ngọn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cây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lê</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thê</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mãi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bây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giờ</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cứ</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loáng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thoáng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nhạt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dần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thỉnh</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thoảng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đứt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quãng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đã</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lồ</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lộ</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đằng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xa</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một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bức</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vách</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trắng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toát</a:t>
            </a:r>
            <a:r>
              <a:rPr lang="en-US" sz="2800" b="1" i="1" dirty="0">
                <a:solidFill>
                  <a:prstClr val="black"/>
                </a:solidFill>
                <a:cs typeface="Arial" panose="020B0604020202020204" pitchFamily="34" charset="0"/>
              </a:rPr>
              <a:t>.</a:t>
            </a:r>
          </a:p>
        </p:txBody>
      </p:sp>
      <p:sp>
        <p:nvSpPr>
          <p:cNvPr id="18435" name="Rectangle 4">
            <a:extLst>
              <a:ext uri="{FF2B5EF4-FFF2-40B4-BE49-F238E27FC236}">
                <a16:creationId xmlns:a16="http://schemas.microsoft.com/office/drawing/2014/main" id="{1CC20141-30E7-4E96-B677-404592F5814B}"/>
              </a:ext>
            </a:extLst>
          </p:cNvPr>
          <p:cNvSpPr>
            <a:spLocks noChangeArrowheads="1"/>
          </p:cNvSpPr>
          <p:nvPr/>
        </p:nvSpPr>
        <p:spPr bwMode="auto">
          <a:xfrm>
            <a:off x="1828800" y="3810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fontAlgn="base">
              <a:spcBef>
                <a:spcPct val="20000"/>
              </a:spcBef>
              <a:spcAft>
                <a:spcPct val="0"/>
              </a:spcAft>
              <a:buSzPct val="125000"/>
            </a:pPr>
            <a:endParaRPr lang="vi-VN" altLang="en-US" i="0">
              <a:solidFill>
                <a:prstClr val="black"/>
              </a:solidFill>
              <a:latin typeface=".VnTimeH" pitchFamily="34" charset="0"/>
            </a:endParaRPr>
          </a:p>
        </p:txBody>
      </p:sp>
      <p:sp>
        <p:nvSpPr>
          <p:cNvPr id="362502" name="Line 6">
            <a:extLst>
              <a:ext uri="{FF2B5EF4-FFF2-40B4-BE49-F238E27FC236}">
                <a16:creationId xmlns:a16="http://schemas.microsoft.com/office/drawing/2014/main" id="{7DA45197-A5CC-417D-A88A-43157E4D319F}"/>
              </a:ext>
            </a:extLst>
          </p:cNvPr>
          <p:cNvSpPr>
            <a:spLocks noChangeShapeType="1"/>
          </p:cNvSpPr>
          <p:nvPr/>
        </p:nvSpPr>
        <p:spPr bwMode="auto">
          <a:xfrm>
            <a:off x="3106812" y="2264662"/>
            <a:ext cx="1447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362503" name="Line 7">
            <a:extLst>
              <a:ext uri="{FF2B5EF4-FFF2-40B4-BE49-F238E27FC236}">
                <a16:creationId xmlns:a16="http://schemas.microsoft.com/office/drawing/2014/main" id="{DB1F637B-C8A1-414C-ADBD-9741C5F00553}"/>
              </a:ext>
            </a:extLst>
          </p:cNvPr>
          <p:cNvSpPr>
            <a:spLocks noChangeShapeType="1"/>
          </p:cNvSpPr>
          <p:nvPr/>
        </p:nvSpPr>
        <p:spPr bwMode="auto">
          <a:xfrm>
            <a:off x="4191333" y="2663456"/>
            <a:ext cx="914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362504" name="Line 8">
            <a:extLst>
              <a:ext uri="{FF2B5EF4-FFF2-40B4-BE49-F238E27FC236}">
                <a16:creationId xmlns:a16="http://schemas.microsoft.com/office/drawing/2014/main" id="{FDFBEFF3-566B-4703-AAE7-13A9A3C45788}"/>
              </a:ext>
            </a:extLst>
          </p:cNvPr>
          <p:cNvSpPr>
            <a:spLocks noChangeShapeType="1"/>
          </p:cNvSpPr>
          <p:nvPr/>
        </p:nvSpPr>
        <p:spPr bwMode="auto">
          <a:xfrm>
            <a:off x="8379157" y="2686493"/>
            <a:ext cx="22098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pic>
        <p:nvPicPr>
          <p:cNvPr id="18439" name="Picture 13" descr="Book-09-june">
            <a:extLst>
              <a:ext uri="{FF2B5EF4-FFF2-40B4-BE49-F238E27FC236}">
                <a16:creationId xmlns:a16="http://schemas.microsoft.com/office/drawing/2014/main" id="{02393DE6-7DBE-4F2E-8CC8-70750B8EC7D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56261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11" name="Line 15">
            <a:extLst>
              <a:ext uri="{FF2B5EF4-FFF2-40B4-BE49-F238E27FC236}">
                <a16:creationId xmlns:a16="http://schemas.microsoft.com/office/drawing/2014/main" id="{6F8DC3AD-24F5-4DAA-80C1-2518F1160D11}"/>
              </a:ext>
            </a:extLst>
          </p:cNvPr>
          <p:cNvSpPr>
            <a:spLocks noChangeShapeType="1"/>
          </p:cNvSpPr>
          <p:nvPr/>
        </p:nvSpPr>
        <p:spPr bwMode="auto">
          <a:xfrm>
            <a:off x="6669974" y="3090530"/>
            <a:ext cx="762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2" name="Rectangle 1">
            <a:extLst>
              <a:ext uri="{FF2B5EF4-FFF2-40B4-BE49-F238E27FC236}">
                <a16:creationId xmlns:a16="http://schemas.microsoft.com/office/drawing/2014/main" id="{16F290CE-BCCB-43AE-8135-AAD47C943D72}"/>
              </a:ext>
            </a:extLst>
          </p:cNvPr>
          <p:cNvSpPr/>
          <p:nvPr/>
        </p:nvSpPr>
        <p:spPr>
          <a:xfrm>
            <a:off x="1243677" y="4390952"/>
            <a:ext cx="9229060" cy="2365006"/>
          </a:xfrm>
          <a:prstGeom prst="rect">
            <a:avLst/>
          </a:prstGeom>
        </p:spPr>
        <p:style>
          <a:lnRef idx="2">
            <a:schemeClr val="dk1"/>
          </a:lnRef>
          <a:fillRef idx="1">
            <a:schemeClr val="lt1"/>
          </a:fillRef>
          <a:effectRef idx="0">
            <a:schemeClr val="dk1"/>
          </a:effectRef>
          <a:fontRef idx="minor">
            <a:schemeClr val="dk1"/>
          </a:fontRef>
        </p:style>
        <p:txBody>
          <a:bodyPr anchor="ctr"/>
          <a:lstStyle/>
          <a:p>
            <a:pPr algn="just" eaLnBrk="0" fontAlgn="base" hangingPunct="0">
              <a:spcBef>
                <a:spcPct val="0"/>
              </a:spcBef>
              <a:spcAft>
                <a:spcPct val="0"/>
              </a:spcAft>
              <a:defRPr/>
            </a:pPr>
            <a:r>
              <a:rPr lang="en-US" sz="32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srgbClr val="FF0066"/>
                </a:solidFill>
                <a:latin typeface="Arial" panose="020B0604020202020204" pitchFamily="34" charset="0"/>
                <a:cs typeface="Arial" panose="020B0604020202020204" pitchFamily="34" charset="0"/>
              </a:rPr>
              <a:t>Làm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cho</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đám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mây</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hiện</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ra</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sinh</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động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cụ</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thể</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với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những</a:t>
            </a:r>
            <a:r>
              <a:rPr lang="en-US" sz="2400" b="1" i="1" dirty="0">
                <a:solidFill>
                  <a:srgbClr val="FF0066"/>
                </a:solidFill>
                <a:latin typeface="Arial" panose="020B0604020202020204" pitchFamily="34" charset="0"/>
                <a:cs typeface="Arial" panose="020B0604020202020204" pitchFamily="34" charset="0"/>
              </a:rPr>
              <a:t> đ</a:t>
            </a:r>
            <a:r>
              <a:rPr lang="vi-VN" sz="2400" b="1" i="1" dirty="0">
                <a:solidFill>
                  <a:srgbClr val="FF0066"/>
                </a:solidFill>
                <a:latin typeface="Arial" panose="020B0604020202020204" pitchFamily="34" charset="0"/>
                <a:cs typeface="Arial" panose="020B0604020202020204" pitchFamily="34" charset="0"/>
              </a:rPr>
              <a:t>ườ</a:t>
            </a:r>
            <a:r>
              <a:rPr lang="en-US" sz="2400" b="1" i="1" dirty="0" err="1">
                <a:solidFill>
                  <a:srgbClr val="FF0066"/>
                </a:solidFill>
                <a:latin typeface="Arial" panose="020B0604020202020204" pitchFamily="34" charset="0"/>
                <a:cs typeface="Arial" panose="020B0604020202020204" pitchFamily="34" charset="0"/>
              </a:rPr>
              <a:t>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nét</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dáng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vẻ</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màu</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sắc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khác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nhau</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giúp</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a:t>
            </a:r>
            <a:r>
              <a:rPr lang="vi-VN" sz="2400" b="1" i="1" dirty="0">
                <a:solidFill>
                  <a:srgbClr val="FF0066"/>
                </a:solidFill>
                <a:latin typeface="Arial" panose="020B0604020202020204" pitchFamily="34" charset="0"/>
                <a:cs typeface="Arial" panose="020B0604020202020204" pitchFamily="34" charset="0"/>
              </a:rPr>
              <a:t>ười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đọc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a:t>
            </a:r>
            <a:r>
              <a:rPr lang="vi-VN" sz="2400" b="1" i="1" dirty="0">
                <a:solidFill>
                  <a:srgbClr val="FF0066"/>
                </a:solidFill>
                <a:latin typeface="Arial" panose="020B0604020202020204" pitchFamily="34" charset="0"/>
                <a:cs typeface="Arial" panose="020B0604020202020204" pitchFamily="34" charset="0"/>
              </a:rPr>
              <a:t>ười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nghe</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dễ</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hình</a:t>
            </a:r>
            <a:r>
              <a:rPr lang="en-US" sz="2400" b="1" i="1" dirty="0">
                <a:solidFill>
                  <a:srgbClr val="FF0066"/>
                </a:solidFill>
                <a:latin typeface="Arial" panose="020B0604020202020204" pitchFamily="34" charset="0"/>
                <a:cs typeface="Arial" panose="020B0604020202020204" pitchFamily="34" charset="0"/>
              </a:rPr>
              <a:t> dung </a:t>
            </a:r>
            <a:r>
              <a:rPr lang="en-US" sz="2400" b="1" i="1" dirty="0" err="1">
                <a:solidFill>
                  <a:srgbClr val="FF0066"/>
                </a:solidFill>
                <a:latin typeface="Arial" panose="020B0604020202020204" pitchFamily="34" charset="0"/>
                <a:cs typeface="Arial" panose="020B0604020202020204" pitchFamily="34" charset="0"/>
              </a:rPr>
              <a:t>và</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cảm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nhận</a:t>
            </a:r>
            <a:r>
              <a:rPr lang="en-US" sz="2400" b="1" i="1" dirty="0">
                <a:solidFill>
                  <a:srgbClr val="FF0066"/>
                </a:solidFill>
                <a:latin typeface="Arial" panose="020B0604020202020204" pitchFamily="34" charset="0"/>
                <a:cs typeface="Arial" panose="020B0604020202020204" pitchFamily="34" charset="0"/>
              </a:rPr>
              <a:t>.</a:t>
            </a:r>
            <a:endParaRPr lang="en-US" sz="3200" b="1" i="1" dirty="0">
              <a:solidFill>
                <a:srgbClr val="FF0066"/>
              </a:solidFill>
              <a:latin typeface="Arial" panose="020B0604020202020204" pitchFamily="34" charset="0"/>
              <a:cs typeface="Arial" panose="020B0604020202020204" pitchFamily="34" charset="0"/>
            </a:endParaRPr>
          </a:p>
        </p:txBody>
      </p:sp>
      <p:sp>
        <p:nvSpPr>
          <p:cNvPr id="11" name="AutoShape 22">
            <a:extLst>
              <a:ext uri="{FF2B5EF4-FFF2-40B4-BE49-F238E27FC236}">
                <a16:creationId xmlns:a16="http://schemas.microsoft.com/office/drawing/2014/main" id="{EED037E9-5270-4D18-B043-59B4525B871B}"/>
              </a:ext>
            </a:extLst>
          </p:cNvPr>
          <p:cNvSpPr>
            <a:spLocks noChangeArrowheads="1"/>
          </p:cNvSpPr>
          <p:nvPr/>
        </p:nvSpPr>
        <p:spPr bwMode="auto">
          <a:xfrm rot="16200000">
            <a:off x="1415127" y="4901980"/>
            <a:ext cx="346075" cy="688975"/>
          </a:xfrm>
          <a:prstGeom prst="downArrow">
            <a:avLst>
              <a:gd name="adj1" fmla="val 50000"/>
              <a:gd name="adj2" fmla="val 25070"/>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endParaRPr lang="vi-VN" altLang="en-US">
              <a:solidFill>
                <a:srgbClr val="FF0066"/>
              </a:solidFill>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362499"/>
                                        </p:tgtEl>
                                        <p:attrNameLst>
                                          <p:attrName>style.visibility</p:attrName>
                                        </p:attrNameLst>
                                      </p:cBhvr>
                                      <p:to>
                                        <p:strVal val="visible"/>
                                      </p:to>
                                    </p:set>
                                    <p:animEffect transition="in" filter="checkerboard(down)">
                                      <p:cBhvr>
                                        <p:cTn id="7" dur="500"/>
                                        <p:tgtEl>
                                          <p:spTgt spid="362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62502"/>
                                        </p:tgtEl>
                                        <p:attrNameLst>
                                          <p:attrName>style.visibility</p:attrName>
                                        </p:attrNameLst>
                                      </p:cBhvr>
                                      <p:to>
                                        <p:strVal val="visible"/>
                                      </p:to>
                                    </p:set>
                                    <p:anim calcmode="lin" valueType="num">
                                      <p:cBhvr additive="base">
                                        <p:cTn id="12" dur="500" fill="hold"/>
                                        <p:tgtEl>
                                          <p:spTgt spid="362502"/>
                                        </p:tgtEl>
                                        <p:attrNameLst>
                                          <p:attrName>ppt_x</p:attrName>
                                        </p:attrNameLst>
                                      </p:cBhvr>
                                      <p:tavLst>
                                        <p:tav tm="0">
                                          <p:val>
                                            <p:strVal val="#ppt_x"/>
                                          </p:val>
                                        </p:tav>
                                        <p:tav tm="100000">
                                          <p:val>
                                            <p:strVal val="#ppt_x"/>
                                          </p:val>
                                        </p:tav>
                                      </p:tavLst>
                                    </p:anim>
                                    <p:anim calcmode="lin" valueType="num">
                                      <p:cBhvr additive="base">
                                        <p:cTn id="13" dur="500" fill="hold"/>
                                        <p:tgtEl>
                                          <p:spTgt spid="36250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2503"/>
                                        </p:tgtEl>
                                        <p:attrNameLst>
                                          <p:attrName>style.visibility</p:attrName>
                                        </p:attrNameLst>
                                      </p:cBhvr>
                                      <p:to>
                                        <p:strVal val="visible"/>
                                      </p:to>
                                    </p:set>
                                    <p:anim calcmode="lin" valueType="num">
                                      <p:cBhvr additive="base">
                                        <p:cTn id="16" dur="500" fill="hold"/>
                                        <p:tgtEl>
                                          <p:spTgt spid="362503"/>
                                        </p:tgtEl>
                                        <p:attrNameLst>
                                          <p:attrName>ppt_x</p:attrName>
                                        </p:attrNameLst>
                                      </p:cBhvr>
                                      <p:tavLst>
                                        <p:tav tm="0">
                                          <p:val>
                                            <p:strVal val="#ppt_x"/>
                                          </p:val>
                                        </p:tav>
                                        <p:tav tm="100000">
                                          <p:val>
                                            <p:strVal val="#ppt_x"/>
                                          </p:val>
                                        </p:tav>
                                      </p:tavLst>
                                    </p:anim>
                                    <p:anim calcmode="lin" valueType="num">
                                      <p:cBhvr additive="base">
                                        <p:cTn id="17" dur="500" fill="hold"/>
                                        <p:tgtEl>
                                          <p:spTgt spid="36250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62504"/>
                                        </p:tgtEl>
                                        <p:attrNameLst>
                                          <p:attrName>style.visibility</p:attrName>
                                        </p:attrNameLst>
                                      </p:cBhvr>
                                      <p:to>
                                        <p:strVal val="visible"/>
                                      </p:to>
                                    </p:set>
                                    <p:anim calcmode="lin" valueType="num">
                                      <p:cBhvr additive="base">
                                        <p:cTn id="20" dur="500" fill="hold"/>
                                        <p:tgtEl>
                                          <p:spTgt spid="362504"/>
                                        </p:tgtEl>
                                        <p:attrNameLst>
                                          <p:attrName>ppt_x</p:attrName>
                                        </p:attrNameLst>
                                      </p:cBhvr>
                                      <p:tavLst>
                                        <p:tav tm="0">
                                          <p:val>
                                            <p:strVal val="#ppt_x"/>
                                          </p:val>
                                        </p:tav>
                                        <p:tav tm="100000">
                                          <p:val>
                                            <p:strVal val="#ppt_x"/>
                                          </p:val>
                                        </p:tav>
                                      </p:tavLst>
                                    </p:anim>
                                    <p:anim calcmode="lin" valueType="num">
                                      <p:cBhvr additive="base">
                                        <p:cTn id="21" dur="500" fill="hold"/>
                                        <p:tgtEl>
                                          <p:spTgt spid="36250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62511"/>
                                        </p:tgtEl>
                                        <p:attrNameLst>
                                          <p:attrName>style.visibility</p:attrName>
                                        </p:attrNameLst>
                                      </p:cBhvr>
                                      <p:to>
                                        <p:strVal val="visible"/>
                                      </p:to>
                                    </p:set>
                                    <p:anim calcmode="lin" valueType="num">
                                      <p:cBhvr additive="base">
                                        <p:cTn id="24" dur="500" fill="hold"/>
                                        <p:tgtEl>
                                          <p:spTgt spid="362511"/>
                                        </p:tgtEl>
                                        <p:attrNameLst>
                                          <p:attrName>ppt_x</p:attrName>
                                        </p:attrNameLst>
                                      </p:cBhvr>
                                      <p:tavLst>
                                        <p:tav tm="0">
                                          <p:val>
                                            <p:strVal val="#ppt_x"/>
                                          </p:val>
                                        </p:tav>
                                        <p:tav tm="100000">
                                          <p:val>
                                            <p:strVal val="#ppt_x"/>
                                          </p:val>
                                        </p:tav>
                                      </p:tavLst>
                                    </p:anim>
                                    <p:anim calcmode="lin" valueType="num">
                                      <p:cBhvr additive="base">
                                        <p:cTn id="25" dur="500" fill="hold"/>
                                        <p:tgtEl>
                                          <p:spTgt spid="362511"/>
                                        </p:tgtEl>
                                        <p:attrNameLst>
                                          <p:attrName>ppt_y</p:attrName>
                                        </p:attrNameLst>
                                      </p:cBhvr>
                                      <p:tavLst>
                                        <p:tav tm="0">
                                          <p:val>
                                            <p:strVal val="1+#ppt_h/2"/>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animBg="1"/>
      <p:bldP spid="2"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39702" y="2536959"/>
            <a:ext cx="8563269" cy="893172"/>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4" name="图片 13" descr="3"/>
          <p:cNvPicPr>
            <a:picLocks noChangeAspect="1"/>
          </p:cNvPicPr>
          <p:nvPr/>
        </p:nvPicPr>
        <p:blipFill>
          <a:blip r:embed="rId2" cstate="print"/>
          <a:srcRect l="16451" t="26544" r="13022" b="21858"/>
          <a:stretch>
            <a:fillRect/>
          </a:stretch>
        </p:blipFill>
        <p:spPr>
          <a:xfrm rot="2040000">
            <a:off x="9625123" y="513933"/>
            <a:ext cx="1272064" cy="1634956"/>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37" y="5167423"/>
            <a:ext cx="3076104" cy="1702007"/>
          </a:xfrm>
          <a:prstGeom prst="rect">
            <a:avLst/>
          </a:prstGeom>
        </p:spPr>
      </p:pic>
      <p:sp>
        <p:nvSpPr>
          <p:cNvPr id="2" name="TextBox 1">
            <a:extLst>
              <a:ext uri="{FF2B5EF4-FFF2-40B4-BE49-F238E27FC236}">
                <a16:creationId xmlns:a16="http://schemas.microsoft.com/office/drawing/2014/main" id="{96FD9785-1248-4707-ACB9-B93D73F95259}"/>
              </a:ext>
            </a:extLst>
          </p:cNvPr>
          <p:cNvSpPr txBox="1"/>
          <p:nvPr/>
        </p:nvSpPr>
        <p:spPr>
          <a:xfrm>
            <a:off x="1339702" y="2721935"/>
            <a:ext cx="85632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II. MỘT SỐ PHÉP TU TỪ TỪ VỰNG</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925315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5400000">
            <a:off x="5538308" y="-5538307"/>
            <a:ext cx="1115385" cy="12192000"/>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extLst>
              <a:ext uri="{FF2B5EF4-FFF2-40B4-BE49-F238E27FC236}">
                <a16:creationId xmlns:a16="http://schemas.microsoft.com/office/drawing/2014/main" id="{1B0DEA5E-A017-4C81-8257-1AF11E2A9F40}"/>
              </a:ext>
            </a:extLst>
          </p:cNvPr>
          <p:cNvSpPr txBox="1"/>
          <p:nvPr/>
        </p:nvSpPr>
        <p:spPr>
          <a:xfrm>
            <a:off x="414668" y="159488"/>
            <a:ext cx="11281145" cy="830997"/>
          </a:xfrm>
          <a:prstGeom prst="rect">
            <a:avLst/>
          </a:prstGeom>
          <a:noFill/>
        </p:spPr>
        <p:txBody>
          <a:bodyPr wrap="square" rtlCol="0">
            <a:spAutoFit/>
          </a:bodyPr>
          <a:lstStyle/>
          <a:p>
            <a:pPr algn="ctr"/>
            <a:r>
              <a:rPr lang="vi-VN" sz="2400" dirty="0"/>
              <a:t>1. Ôn tập lại các khái niệm: so sánh, ẩn dụ, nhân hóa, hoán dụ, nói quá, nói giảm nói tránh, điệp ngữ, chơi chữ</a:t>
            </a:r>
            <a:endParaRPr lang="en-US" sz="2400" dirty="0"/>
          </a:p>
        </p:txBody>
      </p:sp>
      <p:sp>
        <p:nvSpPr>
          <p:cNvPr id="4" name="TextBox 3">
            <a:extLst>
              <a:ext uri="{FF2B5EF4-FFF2-40B4-BE49-F238E27FC236}">
                <a16:creationId xmlns:a16="http://schemas.microsoft.com/office/drawing/2014/main" id="{A50BA25D-7BDC-4AF2-BE7E-CFDFB86A362C}"/>
              </a:ext>
            </a:extLst>
          </p:cNvPr>
          <p:cNvSpPr txBox="1"/>
          <p:nvPr/>
        </p:nvSpPr>
        <p:spPr>
          <a:xfrm>
            <a:off x="2286000" y="1746429"/>
            <a:ext cx="6804837" cy="523220"/>
          </a:xfrm>
          <a:prstGeom prst="rect">
            <a:avLst/>
          </a:prstGeom>
          <a:noFill/>
        </p:spPr>
        <p:txBody>
          <a:bodyPr wrap="square" rtlCol="0">
            <a:spAutoFit/>
          </a:bodyPr>
          <a:lstStyle/>
          <a:p>
            <a:pPr algn="ctr"/>
            <a:r>
              <a:rPr lang="vi-VN" sz="2800" b="1" dirty="0">
                <a:solidFill>
                  <a:srgbClr val="FF0000"/>
                </a:solidFill>
              </a:rPr>
              <a:t>TRÒ CHƠI: TIẾP SỨC ĐỒNG ĐỘI</a:t>
            </a:r>
            <a:endParaRPr lang="en-US" sz="2800" b="1" dirty="0">
              <a:solidFill>
                <a:srgbClr val="FF0000"/>
              </a:solidFill>
            </a:endParaRPr>
          </a:p>
        </p:txBody>
      </p:sp>
      <p:sp>
        <p:nvSpPr>
          <p:cNvPr id="5" name="TextBox 4">
            <a:extLst>
              <a:ext uri="{FF2B5EF4-FFF2-40B4-BE49-F238E27FC236}">
                <a16:creationId xmlns:a16="http://schemas.microsoft.com/office/drawing/2014/main" id="{C6CFC30F-E4AC-4F19-BC48-9A880C5E19E5}"/>
              </a:ext>
            </a:extLst>
          </p:cNvPr>
          <p:cNvSpPr txBox="1"/>
          <p:nvPr/>
        </p:nvSpPr>
        <p:spPr>
          <a:xfrm>
            <a:off x="1275907" y="2700637"/>
            <a:ext cx="9367284" cy="707886"/>
          </a:xfrm>
          <a:prstGeom prst="rect">
            <a:avLst/>
          </a:prstGeom>
          <a:noFill/>
          <a:ln>
            <a:solidFill>
              <a:schemeClr val="accent6">
                <a:lumMod val="75000"/>
              </a:schemeClr>
            </a:solidFill>
          </a:ln>
        </p:spPr>
        <p:txBody>
          <a:bodyPr wrap="square" rtlCol="0">
            <a:spAutoFit/>
          </a:bodyPr>
          <a:lstStyle/>
          <a:p>
            <a:r>
              <a:rPr lang="vi-VN" sz="2000" b="1" dirty="0"/>
              <a:t>Thời gian:3 phút</a:t>
            </a:r>
          </a:p>
          <a:p>
            <a:r>
              <a:rPr lang="vi-VN" sz="2000" b="1" dirty="0"/>
              <a:t>Nhiệm vụ: hãy nối các nội dung  ở hai cột để hoàn thành các khái niệm sau</a:t>
            </a:r>
            <a:endParaRPr lang="en-US" sz="2000" b="1" dirty="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a:extLst>
              <a:ext uri="{FF2B5EF4-FFF2-40B4-BE49-F238E27FC236}">
                <a16:creationId xmlns:a16="http://schemas.microsoft.com/office/drawing/2014/main" id="{E573B661-8257-4E01-BD4C-F7D7F9DF230B}"/>
              </a:ext>
            </a:extLst>
          </p:cNvPr>
          <p:cNvSpPr>
            <a:spLocks noChangeArrowheads="1"/>
          </p:cNvSpPr>
          <p:nvPr/>
        </p:nvSpPr>
        <p:spPr bwMode="auto">
          <a:xfrm>
            <a:off x="1706563" y="4554538"/>
            <a:ext cx="1905000" cy="6270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7. Điệp ngữ </a:t>
            </a:r>
          </a:p>
        </p:txBody>
      </p:sp>
      <p:sp>
        <p:nvSpPr>
          <p:cNvPr id="13315" name="AutoShape 3">
            <a:extLst>
              <a:ext uri="{FF2B5EF4-FFF2-40B4-BE49-F238E27FC236}">
                <a16:creationId xmlns:a16="http://schemas.microsoft.com/office/drawing/2014/main" id="{73D60BFE-3D5F-4153-B78B-9FD39E589A81}"/>
              </a:ext>
            </a:extLst>
          </p:cNvPr>
          <p:cNvSpPr>
            <a:spLocks noChangeArrowheads="1"/>
          </p:cNvSpPr>
          <p:nvPr/>
        </p:nvSpPr>
        <p:spPr bwMode="auto">
          <a:xfrm>
            <a:off x="1720851" y="3757614"/>
            <a:ext cx="1933575" cy="649287"/>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6. Nói giảm nói tránh</a:t>
            </a:r>
          </a:p>
        </p:txBody>
      </p:sp>
      <p:sp>
        <p:nvSpPr>
          <p:cNvPr id="13316" name="AutoShape 4">
            <a:extLst>
              <a:ext uri="{FF2B5EF4-FFF2-40B4-BE49-F238E27FC236}">
                <a16:creationId xmlns:a16="http://schemas.microsoft.com/office/drawing/2014/main" id="{64FD2192-7130-401E-9881-BB60E366C32B}"/>
              </a:ext>
            </a:extLst>
          </p:cNvPr>
          <p:cNvSpPr>
            <a:spLocks noChangeArrowheads="1"/>
          </p:cNvSpPr>
          <p:nvPr/>
        </p:nvSpPr>
        <p:spPr bwMode="auto">
          <a:xfrm>
            <a:off x="1743076" y="3046413"/>
            <a:ext cx="1928813" cy="5889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5. Nói quá </a:t>
            </a:r>
          </a:p>
        </p:txBody>
      </p:sp>
      <p:sp>
        <p:nvSpPr>
          <p:cNvPr id="13317" name="AutoShape 5">
            <a:extLst>
              <a:ext uri="{FF2B5EF4-FFF2-40B4-BE49-F238E27FC236}">
                <a16:creationId xmlns:a16="http://schemas.microsoft.com/office/drawing/2014/main" id="{768AFB47-7DAD-46F0-9A53-F306F6874E49}"/>
              </a:ext>
            </a:extLst>
          </p:cNvPr>
          <p:cNvSpPr>
            <a:spLocks noChangeArrowheads="1"/>
          </p:cNvSpPr>
          <p:nvPr/>
        </p:nvSpPr>
        <p:spPr bwMode="auto">
          <a:xfrm>
            <a:off x="1743076" y="2322513"/>
            <a:ext cx="1890713" cy="5461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4. Hoán dụ </a:t>
            </a:r>
          </a:p>
        </p:txBody>
      </p:sp>
      <p:sp>
        <p:nvSpPr>
          <p:cNvPr id="13318" name="AutoShape 6">
            <a:extLst>
              <a:ext uri="{FF2B5EF4-FFF2-40B4-BE49-F238E27FC236}">
                <a16:creationId xmlns:a16="http://schemas.microsoft.com/office/drawing/2014/main" id="{CDA375DD-FC82-4116-862C-F242350549D2}"/>
              </a:ext>
            </a:extLst>
          </p:cNvPr>
          <p:cNvSpPr>
            <a:spLocks noChangeArrowheads="1"/>
          </p:cNvSpPr>
          <p:nvPr/>
        </p:nvSpPr>
        <p:spPr bwMode="auto">
          <a:xfrm>
            <a:off x="1766888" y="1643063"/>
            <a:ext cx="1905000" cy="55721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3. Nhân hóa </a:t>
            </a:r>
          </a:p>
        </p:txBody>
      </p:sp>
      <p:sp>
        <p:nvSpPr>
          <p:cNvPr id="13319" name="AutoShape 7">
            <a:extLst>
              <a:ext uri="{FF2B5EF4-FFF2-40B4-BE49-F238E27FC236}">
                <a16:creationId xmlns:a16="http://schemas.microsoft.com/office/drawing/2014/main" id="{A6B12667-7AA6-478A-A21D-8598FA7AA9B2}"/>
              </a:ext>
            </a:extLst>
          </p:cNvPr>
          <p:cNvSpPr>
            <a:spLocks noChangeArrowheads="1"/>
          </p:cNvSpPr>
          <p:nvPr/>
        </p:nvSpPr>
        <p:spPr bwMode="auto">
          <a:xfrm>
            <a:off x="1766889" y="919163"/>
            <a:ext cx="1844675" cy="5762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2. Ẩn dụ </a:t>
            </a:r>
          </a:p>
        </p:txBody>
      </p:sp>
      <p:sp>
        <p:nvSpPr>
          <p:cNvPr id="13320" name="AutoShape 8">
            <a:extLst>
              <a:ext uri="{FF2B5EF4-FFF2-40B4-BE49-F238E27FC236}">
                <a16:creationId xmlns:a16="http://schemas.microsoft.com/office/drawing/2014/main" id="{4E461807-C79B-4504-A9B9-1BA4E34515D8}"/>
              </a:ext>
            </a:extLst>
          </p:cNvPr>
          <p:cNvSpPr>
            <a:spLocks noChangeArrowheads="1"/>
          </p:cNvSpPr>
          <p:nvPr/>
        </p:nvSpPr>
        <p:spPr bwMode="auto">
          <a:xfrm>
            <a:off x="1766889" y="142875"/>
            <a:ext cx="1857375" cy="62865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66"/>
                </a:solidFill>
                <a:latin typeface="Arial" panose="020B0604020202020204" pitchFamily="34" charset="0"/>
                <a:cs typeface="Arial" panose="020B0604020202020204" pitchFamily="34" charset="0"/>
              </a:rPr>
              <a:t>1. So sánh</a:t>
            </a:r>
          </a:p>
        </p:txBody>
      </p:sp>
      <p:sp>
        <p:nvSpPr>
          <p:cNvPr id="13321" name="AutoShape 9">
            <a:extLst>
              <a:ext uri="{FF2B5EF4-FFF2-40B4-BE49-F238E27FC236}">
                <a16:creationId xmlns:a16="http://schemas.microsoft.com/office/drawing/2014/main" id="{D9E33A95-FBCD-47A5-BD3D-DE0AADFC2A96}"/>
              </a:ext>
            </a:extLst>
          </p:cNvPr>
          <p:cNvSpPr>
            <a:spLocks noChangeArrowheads="1"/>
          </p:cNvSpPr>
          <p:nvPr/>
        </p:nvSpPr>
        <p:spPr bwMode="auto">
          <a:xfrm>
            <a:off x="1677988" y="5330825"/>
            <a:ext cx="1885950" cy="6096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8. Chơi chữ  </a:t>
            </a:r>
          </a:p>
        </p:txBody>
      </p:sp>
      <p:sp>
        <p:nvSpPr>
          <p:cNvPr id="13322" name="AutoShape 10">
            <a:extLst>
              <a:ext uri="{FF2B5EF4-FFF2-40B4-BE49-F238E27FC236}">
                <a16:creationId xmlns:a16="http://schemas.microsoft.com/office/drawing/2014/main" id="{0A7F7851-C918-428B-9CA5-A78DCE443A83}"/>
              </a:ext>
            </a:extLst>
          </p:cNvPr>
          <p:cNvSpPr>
            <a:spLocks noChangeArrowheads="1"/>
          </p:cNvSpPr>
          <p:nvPr/>
        </p:nvSpPr>
        <p:spPr bwMode="auto">
          <a:xfrm>
            <a:off x="3924300" y="1746250"/>
            <a:ext cx="6705600" cy="64770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c.</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Đối chiếu sự vật, sự việc này với sự vật, sự việc khác có nét tương đồng, để làm tăng sức gợi hình, gợi cảm.</a:t>
            </a:r>
          </a:p>
        </p:txBody>
      </p:sp>
      <p:sp>
        <p:nvSpPr>
          <p:cNvPr id="13323" name="AutoShape 11">
            <a:extLst>
              <a:ext uri="{FF2B5EF4-FFF2-40B4-BE49-F238E27FC236}">
                <a16:creationId xmlns:a16="http://schemas.microsoft.com/office/drawing/2014/main" id="{546F7B28-CE1B-4FF7-8943-6F7B79781913}"/>
              </a:ext>
            </a:extLst>
          </p:cNvPr>
          <p:cNvSpPr>
            <a:spLocks noChangeArrowheads="1"/>
          </p:cNvSpPr>
          <p:nvPr/>
        </p:nvSpPr>
        <p:spPr bwMode="auto">
          <a:xfrm>
            <a:off x="3848100" y="900114"/>
            <a:ext cx="6705600" cy="676275"/>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b. </a:t>
            </a:r>
            <a:r>
              <a:rPr lang="en-US" altLang="en-US" sz="1600">
                <a:solidFill>
                  <a:srgbClr val="003300"/>
                </a:solidFill>
                <a:latin typeface="Arial" panose="020B0604020202020204" pitchFamily="34" charset="0"/>
                <a:cs typeface="Arial" panose="020B0604020202020204" pitchFamily="34" charset="0"/>
              </a:rPr>
              <a:t>Gọi tên sự vật, hiện tượng này bằng tên sự vật, hiện tượng khác có nét tương đồng với nó, nhằm tăng sức gợi hình, gợi cảm cho sự diễn đạt</a:t>
            </a:r>
            <a:r>
              <a:rPr lang="en-US" altLang="en-US" sz="1600">
                <a:latin typeface="Arial" panose="020B0604020202020204" pitchFamily="34" charset="0"/>
                <a:cs typeface="Arial" panose="020B0604020202020204" pitchFamily="34" charset="0"/>
              </a:rPr>
              <a:t>..</a:t>
            </a:r>
          </a:p>
        </p:txBody>
      </p:sp>
      <p:sp>
        <p:nvSpPr>
          <p:cNvPr id="13324" name="AutoShape 12">
            <a:extLst>
              <a:ext uri="{FF2B5EF4-FFF2-40B4-BE49-F238E27FC236}">
                <a16:creationId xmlns:a16="http://schemas.microsoft.com/office/drawing/2014/main" id="{21F73F3F-B2E2-4376-835F-E9A38BC7166F}"/>
              </a:ext>
            </a:extLst>
          </p:cNvPr>
          <p:cNvSpPr>
            <a:spLocks noChangeArrowheads="1"/>
          </p:cNvSpPr>
          <p:nvPr/>
        </p:nvSpPr>
        <p:spPr bwMode="auto">
          <a:xfrm>
            <a:off x="3962400" y="4035425"/>
            <a:ext cx="6705600" cy="642938"/>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g.</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Dùng cách diễn đạt tế nhị, uyển chuyển, tránh gây cảm giác đau buồn, ghê sợ, nặng nề, tránh thô tục, thiếu lịch sự.</a:t>
            </a:r>
          </a:p>
        </p:txBody>
      </p:sp>
      <p:sp>
        <p:nvSpPr>
          <p:cNvPr id="13325" name="AutoShape 13">
            <a:extLst>
              <a:ext uri="{FF2B5EF4-FFF2-40B4-BE49-F238E27FC236}">
                <a16:creationId xmlns:a16="http://schemas.microsoft.com/office/drawing/2014/main" id="{977C1460-3A81-4C33-A581-6033FA6528A0}"/>
              </a:ext>
            </a:extLst>
          </p:cNvPr>
          <p:cNvSpPr>
            <a:spLocks noChangeArrowheads="1"/>
          </p:cNvSpPr>
          <p:nvPr/>
        </p:nvSpPr>
        <p:spPr bwMode="auto">
          <a:xfrm>
            <a:off x="3908425" y="5989638"/>
            <a:ext cx="6705600" cy="80645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k.</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Gọi tên sự vật, hiện tượng bằng tên của một sự vật, hiện tượng, khái niệm khác có quan hệ gần gũi với nó, nhằm tăng sức gợi hình, gợi cảm cho sự diễn đạt.</a:t>
            </a:r>
          </a:p>
        </p:txBody>
      </p:sp>
      <p:sp>
        <p:nvSpPr>
          <p:cNvPr id="13326" name="AutoShape 14">
            <a:extLst>
              <a:ext uri="{FF2B5EF4-FFF2-40B4-BE49-F238E27FC236}">
                <a16:creationId xmlns:a16="http://schemas.microsoft.com/office/drawing/2014/main" id="{E9E5303F-947F-47F2-9833-7AB97181B95F}"/>
              </a:ext>
            </a:extLst>
          </p:cNvPr>
          <p:cNvSpPr>
            <a:spLocks noChangeArrowheads="1"/>
          </p:cNvSpPr>
          <p:nvPr/>
        </p:nvSpPr>
        <p:spPr bwMode="auto">
          <a:xfrm>
            <a:off x="3954463" y="3375026"/>
            <a:ext cx="6705600" cy="563563"/>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e.</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Lợi dụng tính đặc sắc về âm, về nghĩa của từ ngữ để tạo những cách hiểu bất ngờ., thú vị.</a:t>
            </a:r>
          </a:p>
        </p:txBody>
      </p:sp>
      <p:sp>
        <p:nvSpPr>
          <p:cNvPr id="13327" name="AutoShape 15">
            <a:extLst>
              <a:ext uri="{FF2B5EF4-FFF2-40B4-BE49-F238E27FC236}">
                <a16:creationId xmlns:a16="http://schemas.microsoft.com/office/drawing/2014/main" id="{C3B767F4-F507-4BD2-992B-A5498B54499C}"/>
              </a:ext>
            </a:extLst>
          </p:cNvPr>
          <p:cNvSpPr>
            <a:spLocks noChangeArrowheads="1"/>
          </p:cNvSpPr>
          <p:nvPr/>
        </p:nvSpPr>
        <p:spPr bwMode="auto">
          <a:xfrm>
            <a:off x="3848100" y="-60325"/>
            <a:ext cx="6781800" cy="83820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Times New Roman" panose="02020603050405020304" pitchFamily="18" charset="0"/>
                <a:cs typeface="Times New Roman" panose="02020603050405020304" pitchFamily="18" charset="0"/>
              </a:rPr>
              <a:t>a.</a:t>
            </a:r>
            <a:r>
              <a:rPr lang="en-US" altLang="en-US" sz="1600">
                <a:latin typeface="Times New Roman" panose="02020603050405020304" pitchFamily="18" charset="0"/>
                <a:cs typeface="Times New Roman" panose="02020603050405020304" pitchFamily="18" charset="0"/>
              </a:rPr>
              <a:t> </a:t>
            </a:r>
            <a:r>
              <a:rPr lang="en-US" altLang="en-US" sz="1600">
                <a:solidFill>
                  <a:srgbClr val="003300"/>
                </a:solidFill>
                <a:latin typeface="Times New Roman" panose="02020603050405020304" pitchFamily="18" charset="0"/>
                <a:cs typeface="Times New Roman" panose="02020603050405020304" pitchFamily="18" charset="0"/>
              </a:rPr>
              <a:t>Gọi hoặc tả con vật, cây cối, đồ vật... bằng những từ ngữ vốn được dùng cho con người; làm cho thế giới loài vật, đồ vật... trở nên gần gũi với con người, biểu thị được những suy nghĩ, tình cảm </a:t>
            </a:r>
          </a:p>
        </p:txBody>
      </p:sp>
      <p:sp>
        <p:nvSpPr>
          <p:cNvPr id="13328" name="AutoShape 16">
            <a:extLst>
              <a:ext uri="{FF2B5EF4-FFF2-40B4-BE49-F238E27FC236}">
                <a16:creationId xmlns:a16="http://schemas.microsoft.com/office/drawing/2014/main" id="{F9DEF3AF-EE21-4438-8D9A-F51763B4381C}"/>
              </a:ext>
            </a:extLst>
          </p:cNvPr>
          <p:cNvSpPr>
            <a:spLocks noChangeArrowheads="1"/>
          </p:cNvSpPr>
          <p:nvPr/>
        </p:nvSpPr>
        <p:spPr bwMode="auto">
          <a:xfrm>
            <a:off x="3954463" y="4786314"/>
            <a:ext cx="6705600" cy="676275"/>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h. </a:t>
            </a:r>
            <a:r>
              <a:rPr lang="en-US" altLang="en-US" sz="1600">
                <a:solidFill>
                  <a:srgbClr val="003300"/>
                </a:solidFill>
                <a:latin typeface="Arial" panose="020B0604020202020204" pitchFamily="34" charset="0"/>
                <a:cs typeface="Arial" panose="020B0604020202020204" pitchFamily="34" charset="0"/>
              </a:rPr>
              <a:t>Phóng đại mức độ, qui mô, tính chất của sự vật, hiện tượng được miêu tả để nhấn mạnh, gây ấn tượng, tăng sức </a:t>
            </a:r>
            <a:r>
              <a:rPr lang="en-US" altLang="en-US" sz="1600">
                <a:solidFill>
                  <a:srgbClr val="008000"/>
                </a:solidFill>
                <a:latin typeface="Arial" panose="020B0604020202020204" pitchFamily="34" charset="0"/>
                <a:cs typeface="Arial" panose="020B0604020202020204" pitchFamily="34" charset="0"/>
              </a:rPr>
              <a:t>biểu cảm.</a:t>
            </a:r>
          </a:p>
        </p:txBody>
      </p:sp>
      <p:sp>
        <p:nvSpPr>
          <p:cNvPr id="13329" name="AutoShape 19">
            <a:extLst>
              <a:ext uri="{FF2B5EF4-FFF2-40B4-BE49-F238E27FC236}">
                <a16:creationId xmlns:a16="http://schemas.microsoft.com/office/drawing/2014/main" id="{DC7D1B2C-E995-48A6-8DF1-1EA0A3AD3674}"/>
              </a:ext>
            </a:extLst>
          </p:cNvPr>
          <p:cNvSpPr>
            <a:spLocks noChangeArrowheads="1"/>
          </p:cNvSpPr>
          <p:nvPr/>
        </p:nvSpPr>
        <p:spPr bwMode="auto">
          <a:xfrm>
            <a:off x="3940175" y="5538788"/>
            <a:ext cx="6629400" cy="334962"/>
          </a:xfrm>
          <a:prstGeom prst="flowChartAlternateProcess">
            <a:avLst/>
          </a:prstGeom>
          <a:solidFill>
            <a:schemeClr val="bg1"/>
          </a:solidFill>
          <a:ln w="9525" algn="ctr">
            <a:solidFill>
              <a:schemeClr val="tx2"/>
            </a:solidFill>
            <a:miter lim="800000"/>
            <a:headEnd/>
            <a:tailEnd/>
          </a:ln>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i. </a:t>
            </a:r>
            <a:r>
              <a:rPr lang="en-US" altLang="en-US" sz="1600">
                <a:solidFill>
                  <a:srgbClr val="003300"/>
                </a:solidFill>
                <a:latin typeface="Arial" panose="020B0604020202020204" pitchFamily="34" charset="0"/>
                <a:cs typeface="Arial" panose="020B0604020202020204" pitchFamily="34" charset="0"/>
              </a:rPr>
              <a:t>Lặp lại từ ngữ hoặc cả câu  để nhấn mạnh gây cảm xúc.</a:t>
            </a:r>
            <a:endParaRPr lang="en-US" altLang="en-US" sz="1600">
              <a:latin typeface="Arial" panose="020B0604020202020204" pitchFamily="34" charset="0"/>
              <a:cs typeface="Arial" panose="020B0604020202020204" pitchFamily="34" charset="0"/>
            </a:endParaRPr>
          </a:p>
        </p:txBody>
      </p:sp>
      <p:sp>
        <p:nvSpPr>
          <p:cNvPr id="13330" name="AutoShape 9">
            <a:extLst>
              <a:ext uri="{FF2B5EF4-FFF2-40B4-BE49-F238E27FC236}">
                <a16:creationId xmlns:a16="http://schemas.microsoft.com/office/drawing/2014/main" id="{70E6A2B3-1523-4AE0-A412-EAFD3B49D2B8}"/>
              </a:ext>
            </a:extLst>
          </p:cNvPr>
          <p:cNvSpPr>
            <a:spLocks noChangeArrowheads="1"/>
          </p:cNvSpPr>
          <p:nvPr/>
        </p:nvSpPr>
        <p:spPr bwMode="auto">
          <a:xfrm>
            <a:off x="1668463" y="6088063"/>
            <a:ext cx="1885950" cy="6096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9. Liệt kê</a:t>
            </a:r>
          </a:p>
        </p:txBody>
      </p:sp>
      <p:sp>
        <p:nvSpPr>
          <p:cNvPr id="13331" name="AutoShape 14">
            <a:extLst>
              <a:ext uri="{FF2B5EF4-FFF2-40B4-BE49-F238E27FC236}">
                <a16:creationId xmlns:a16="http://schemas.microsoft.com/office/drawing/2014/main" id="{9CD78CF6-6702-42AA-A5AA-673CE6395B8C}"/>
              </a:ext>
            </a:extLst>
          </p:cNvPr>
          <p:cNvSpPr>
            <a:spLocks noChangeArrowheads="1"/>
          </p:cNvSpPr>
          <p:nvPr/>
        </p:nvSpPr>
        <p:spPr bwMode="auto">
          <a:xfrm>
            <a:off x="3908425" y="2489200"/>
            <a:ext cx="6705600" cy="788988"/>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d.</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Sắp xếp nối tiếp hàng loạt từ hay cụm từ cùng loại để diễn tả đ</a:t>
            </a:r>
            <a:r>
              <a:rPr lang="vi-VN" altLang="en-US" sz="1600">
                <a:solidFill>
                  <a:srgbClr val="003300"/>
                </a:solidFill>
                <a:latin typeface="Arial" panose="020B0604020202020204" pitchFamily="34" charset="0"/>
                <a:cs typeface="Arial" panose="020B0604020202020204" pitchFamily="34" charset="0"/>
              </a:rPr>
              <a:t>ược</a:t>
            </a:r>
            <a:r>
              <a:rPr lang="en-US" altLang="en-US" sz="1600">
                <a:solidFill>
                  <a:srgbClr val="003300"/>
                </a:solidFill>
                <a:latin typeface="Arial" panose="020B0604020202020204" pitchFamily="34" charset="0"/>
                <a:cs typeface="Arial" panose="020B0604020202020204" pitchFamily="34" charset="0"/>
              </a:rPr>
              <a:t> đầy đủ h</a:t>
            </a:r>
            <a:r>
              <a:rPr lang="vi-VN" altLang="en-US" sz="1600">
                <a:solidFill>
                  <a:srgbClr val="003300"/>
                </a:solidFill>
                <a:latin typeface="Arial" panose="020B0604020202020204" pitchFamily="34" charset="0"/>
                <a:cs typeface="Arial" panose="020B0604020202020204" pitchFamily="34" charset="0"/>
              </a:rPr>
              <a:t>ơ</a:t>
            </a:r>
            <a:r>
              <a:rPr lang="en-US" altLang="en-US" sz="1600">
                <a:solidFill>
                  <a:srgbClr val="003300"/>
                </a:solidFill>
                <a:latin typeface="Arial" panose="020B0604020202020204" pitchFamily="34" charset="0"/>
                <a:cs typeface="Arial" panose="020B0604020202020204" pitchFamily="34" charset="0"/>
              </a:rPr>
              <a:t>n, sâu sắc h</a:t>
            </a:r>
            <a:r>
              <a:rPr lang="vi-VN" altLang="en-US" sz="1600">
                <a:solidFill>
                  <a:srgbClr val="003300"/>
                </a:solidFill>
                <a:latin typeface="Arial" panose="020B0604020202020204" pitchFamily="34" charset="0"/>
                <a:cs typeface="Arial" panose="020B0604020202020204" pitchFamily="34" charset="0"/>
              </a:rPr>
              <a:t>ơ</a:t>
            </a:r>
            <a:r>
              <a:rPr lang="en-US" altLang="en-US" sz="1600">
                <a:solidFill>
                  <a:srgbClr val="003300"/>
                </a:solidFill>
                <a:latin typeface="Arial" panose="020B0604020202020204" pitchFamily="34" charset="0"/>
                <a:cs typeface="Arial" panose="020B0604020202020204" pitchFamily="34" charset="0"/>
              </a:rPr>
              <a:t>n những khía cạnh khác nhau của thực tế hay của t</a:t>
            </a:r>
            <a:r>
              <a:rPr lang="vi-VN" altLang="en-US" sz="1600">
                <a:solidFill>
                  <a:srgbClr val="003300"/>
                </a:solidFill>
                <a:latin typeface="Arial" panose="020B0604020202020204" pitchFamily="34" charset="0"/>
                <a:cs typeface="Arial" panose="020B0604020202020204" pitchFamily="34" charset="0"/>
              </a:rPr>
              <a:t>ư</a:t>
            </a:r>
            <a:r>
              <a:rPr lang="en-US" altLang="en-US" sz="1600">
                <a:solidFill>
                  <a:srgbClr val="003300"/>
                </a:solidFill>
                <a:latin typeface="Arial" panose="020B0604020202020204" pitchFamily="34" charset="0"/>
                <a:cs typeface="Arial" panose="020B0604020202020204" pitchFamily="34" charset="0"/>
              </a:rPr>
              <a:t> t</a:t>
            </a:r>
            <a:r>
              <a:rPr lang="vi-VN" altLang="en-US" sz="1600">
                <a:solidFill>
                  <a:srgbClr val="003300"/>
                </a:solidFill>
                <a:latin typeface="Arial" panose="020B0604020202020204" pitchFamily="34" charset="0"/>
                <a:cs typeface="Arial" panose="020B0604020202020204" pitchFamily="34" charset="0"/>
              </a:rPr>
              <a:t>ưởn</a:t>
            </a:r>
            <a:r>
              <a:rPr lang="en-US" altLang="en-US" sz="1600">
                <a:solidFill>
                  <a:srgbClr val="003300"/>
                </a:solidFill>
                <a:latin typeface="Arial" panose="020B0604020202020204" pitchFamily="34" charset="0"/>
                <a:cs typeface="Arial" panose="020B0604020202020204" pitchFamily="34" charset="0"/>
              </a:rPr>
              <a:t>g, tình cảm.</a:t>
            </a:r>
          </a:p>
        </p:txBody>
      </p:sp>
      <p:sp>
        <p:nvSpPr>
          <p:cNvPr id="2" name="TextBox 1">
            <a:extLst>
              <a:ext uri="{FF2B5EF4-FFF2-40B4-BE49-F238E27FC236}">
                <a16:creationId xmlns:a16="http://schemas.microsoft.com/office/drawing/2014/main" id="{865EBC1B-1951-4B88-A3E1-BF4E2E82A247}"/>
              </a:ext>
            </a:extLst>
          </p:cNvPr>
          <p:cNvSpPr txBox="1"/>
          <p:nvPr/>
        </p:nvSpPr>
        <p:spPr>
          <a:xfrm>
            <a:off x="244549" y="244549"/>
            <a:ext cx="1317551" cy="461665"/>
          </a:xfrm>
          <a:prstGeom prst="rect">
            <a:avLst/>
          </a:prstGeom>
          <a:solidFill>
            <a:srgbClr val="00B050"/>
          </a:solidFill>
        </p:spPr>
        <p:txBody>
          <a:bodyPr wrap="square" rtlCol="0">
            <a:spAutoFit/>
          </a:bodyPr>
          <a:lstStyle/>
          <a:p>
            <a:pPr algn="ctr"/>
            <a:r>
              <a:rPr lang="vi-VN" sz="2400" b="1" dirty="0">
                <a:solidFill>
                  <a:schemeClr val="bg1"/>
                </a:solidFill>
              </a:rPr>
              <a:t>CỘT A</a:t>
            </a:r>
            <a:endParaRPr lang="en-US" sz="2400" b="1" dirty="0">
              <a:solidFill>
                <a:schemeClr val="bg1"/>
              </a:solidFill>
            </a:endParaRPr>
          </a:p>
        </p:txBody>
      </p:sp>
      <p:sp>
        <p:nvSpPr>
          <p:cNvPr id="21" name="TextBox 20">
            <a:extLst>
              <a:ext uri="{FF2B5EF4-FFF2-40B4-BE49-F238E27FC236}">
                <a16:creationId xmlns:a16="http://schemas.microsoft.com/office/drawing/2014/main" id="{F591A67E-105F-45C6-8780-2892A63ED397}"/>
              </a:ext>
            </a:extLst>
          </p:cNvPr>
          <p:cNvSpPr txBox="1"/>
          <p:nvPr/>
        </p:nvSpPr>
        <p:spPr>
          <a:xfrm>
            <a:off x="10753060" y="166116"/>
            <a:ext cx="1317551" cy="461665"/>
          </a:xfrm>
          <a:prstGeom prst="rect">
            <a:avLst/>
          </a:prstGeom>
          <a:solidFill>
            <a:srgbClr val="00B050"/>
          </a:solidFill>
        </p:spPr>
        <p:txBody>
          <a:bodyPr wrap="square" rtlCol="0">
            <a:spAutoFit/>
          </a:bodyPr>
          <a:lstStyle/>
          <a:p>
            <a:pPr algn="ctr"/>
            <a:r>
              <a:rPr lang="vi-VN" sz="2400" b="1" dirty="0">
                <a:solidFill>
                  <a:schemeClr val="bg1"/>
                </a:solidFill>
              </a:rPr>
              <a:t>CỘT B</a:t>
            </a:r>
            <a:endParaRPr lang="en-US" sz="2400" b="1" dirty="0">
              <a:solidFill>
                <a:schemeClr val="bg1"/>
              </a:solidFill>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93BA-67CE-4087-AC25-0DFF19F0363B}"/>
              </a:ext>
            </a:extLst>
          </p:cNvPr>
          <p:cNvSpPr>
            <a:spLocks noGrp="1"/>
          </p:cNvSpPr>
          <p:nvPr>
            <p:ph type="title"/>
          </p:nvPr>
        </p:nvSpPr>
        <p:spPr>
          <a:xfrm>
            <a:off x="4665921" y="199142"/>
            <a:ext cx="2234609" cy="623433"/>
          </a:xfrm>
          <a:solidFill>
            <a:srgbClr val="FFFF00"/>
          </a:solidFill>
        </p:spPr>
        <p:txBody>
          <a:bodyPr>
            <a:normAutofit fontScale="90000"/>
          </a:bodyPr>
          <a:lstStyle/>
          <a:p>
            <a:r>
              <a:rPr lang="vi-VN" dirty="0">
                <a:latin typeface="Arial" panose="020B0604020202020204" pitchFamily="34" charset="0"/>
                <a:cs typeface="Arial" panose="020B0604020202020204" pitchFamily="34" charset="0"/>
              </a:rPr>
              <a:t>ĐÁP ÁN</a:t>
            </a:r>
            <a:endParaRPr lang="en-US" dirty="0">
              <a:latin typeface="Arial" panose="020B0604020202020204" pitchFamily="34" charset="0"/>
              <a:cs typeface="Arial" panose="020B0604020202020204" pitchFamily="34" charset="0"/>
            </a:endParaRPr>
          </a:p>
        </p:txBody>
      </p:sp>
      <p:sp>
        <p:nvSpPr>
          <p:cNvPr id="4" name="AutoShape 8">
            <a:extLst>
              <a:ext uri="{FF2B5EF4-FFF2-40B4-BE49-F238E27FC236}">
                <a16:creationId xmlns:a16="http://schemas.microsoft.com/office/drawing/2014/main" id="{9D103844-1443-4C11-BD36-032E39B1DC43}"/>
              </a:ext>
            </a:extLst>
          </p:cNvPr>
          <p:cNvSpPr>
            <a:spLocks noChangeArrowheads="1"/>
          </p:cNvSpPr>
          <p:nvPr/>
        </p:nvSpPr>
        <p:spPr bwMode="auto">
          <a:xfrm>
            <a:off x="531899" y="1036665"/>
            <a:ext cx="1857375" cy="62865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800" i="0" dirty="0">
                <a:solidFill>
                  <a:srgbClr val="002060"/>
                </a:solidFill>
                <a:latin typeface="Arial" panose="020B0604020202020204" pitchFamily="34" charset="0"/>
                <a:cs typeface="Arial" panose="020B0604020202020204" pitchFamily="34" charset="0"/>
              </a:rPr>
              <a:t>1. So </a:t>
            </a:r>
            <a:r>
              <a:rPr lang="en-US" altLang="en-US" sz="1800" i="0" dirty="0" err="1">
                <a:solidFill>
                  <a:srgbClr val="002060"/>
                </a:solidFill>
                <a:latin typeface="Arial" panose="020B0604020202020204" pitchFamily="34" charset="0"/>
                <a:cs typeface="Arial" panose="020B0604020202020204" pitchFamily="34" charset="0"/>
              </a:rPr>
              <a:t>sánh</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5" name="AutoShape 10">
            <a:extLst>
              <a:ext uri="{FF2B5EF4-FFF2-40B4-BE49-F238E27FC236}">
                <a16:creationId xmlns:a16="http://schemas.microsoft.com/office/drawing/2014/main" id="{7A090115-0551-4525-8449-1BBC0AFA085C}"/>
              </a:ext>
            </a:extLst>
          </p:cNvPr>
          <p:cNvSpPr>
            <a:spLocks noChangeArrowheads="1"/>
          </p:cNvSpPr>
          <p:nvPr/>
        </p:nvSpPr>
        <p:spPr bwMode="auto">
          <a:xfrm>
            <a:off x="2536615" y="1032337"/>
            <a:ext cx="8613810" cy="64770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800" b="0" i="0" dirty="0">
                <a:solidFill>
                  <a:srgbClr val="002060"/>
                </a:solidFill>
                <a:latin typeface="Arial" panose="020B0604020202020204" pitchFamily="34" charset="0"/>
                <a:cs typeface="Arial" panose="020B0604020202020204" pitchFamily="34" charset="0"/>
              </a:rPr>
              <a:t>c. </a:t>
            </a:r>
            <a:r>
              <a:rPr lang="en-US" altLang="en-US" sz="1800" b="0" i="0" dirty="0" err="1">
                <a:solidFill>
                  <a:srgbClr val="002060"/>
                </a:solidFill>
                <a:latin typeface="Arial" panose="020B0604020202020204" pitchFamily="34" charset="0"/>
                <a:cs typeface="Arial" panose="020B0604020202020204" pitchFamily="34" charset="0"/>
              </a:rPr>
              <a:t>Đối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chiếu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việc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này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việc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nét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tương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để</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làm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a:t>
            </a:r>
          </a:p>
        </p:txBody>
      </p:sp>
      <p:sp>
        <p:nvSpPr>
          <p:cNvPr id="6" name="AutoShape 7">
            <a:extLst>
              <a:ext uri="{FF2B5EF4-FFF2-40B4-BE49-F238E27FC236}">
                <a16:creationId xmlns:a16="http://schemas.microsoft.com/office/drawing/2014/main" id="{EFD31ADF-2507-45E9-8287-24D9260C307D}"/>
              </a:ext>
            </a:extLst>
          </p:cNvPr>
          <p:cNvSpPr>
            <a:spLocks noChangeArrowheads="1"/>
          </p:cNvSpPr>
          <p:nvPr/>
        </p:nvSpPr>
        <p:spPr bwMode="auto">
          <a:xfrm>
            <a:off x="589387" y="2123667"/>
            <a:ext cx="1857375" cy="62865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800" i="0" dirty="0">
                <a:solidFill>
                  <a:srgbClr val="002060"/>
                </a:solidFill>
                <a:latin typeface="Arial" panose="020B0604020202020204" pitchFamily="34" charset="0"/>
                <a:cs typeface="Arial" panose="020B0604020202020204" pitchFamily="34" charset="0"/>
              </a:rPr>
              <a:t>2. </a:t>
            </a:r>
            <a:r>
              <a:rPr lang="en-US" altLang="en-US" sz="1800" i="0" dirty="0" err="1">
                <a:solidFill>
                  <a:srgbClr val="002060"/>
                </a:solidFill>
                <a:latin typeface="Arial" panose="020B0604020202020204" pitchFamily="34" charset="0"/>
                <a:cs typeface="Arial" panose="020B0604020202020204" pitchFamily="34" charset="0"/>
              </a:rPr>
              <a:t>Ẩn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7" name="AutoShape 11">
            <a:extLst>
              <a:ext uri="{FF2B5EF4-FFF2-40B4-BE49-F238E27FC236}">
                <a16:creationId xmlns:a16="http://schemas.microsoft.com/office/drawing/2014/main" id="{7F69BD74-A15F-400E-9EDA-F3DC9CE065A4}"/>
              </a:ext>
            </a:extLst>
          </p:cNvPr>
          <p:cNvSpPr>
            <a:spLocks noChangeArrowheads="1"/>
          </p:cNvSpPr>
          <p:nvPr/>
        </p:nvSpPr>
        <p:spPr bwMode="auto">
          <a:xfrm>
            <a:off x="2595749" y="2099854"/>
            <a:ext cx="8495542" cy="676275"/>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800" b="0" i="0">
                <a:solidFill>
                  <a:srgbClr val="002060"/>
                </a:solidFill>
                <a:latin typeface="Arial" panose="020B0604020202020204" pitchFamily="34" charset="0"/>
                <a:cs typeface="Arial" panose="020B0604020202020204" pitchFamily="34" charset="0"/>
              </a:rPr>
              <a:t>b. Gọi tên sự vật, hiện tượng này bằng tên sự vật, hiện tượng khác có nét tương đồng với nó, nhằm tăng sức gợi hình, gợi cảm cho sự diễn đạt..</a:t>
            </a:r>
          </a:p>
        </p:txBody>
      </p:sp>
      <p:sp>
        <p:nvSpPr>
          <p:cNvPr id="8" name="AutoShape 6">
            <a:extLst>
              <a:ext uri="{FF2B5EF4-FFF2-40B4-BE49-F238E27FC236}">
                <a16:creationId xmlns:a16="http://schemas.microsoft.com/office/drawing/2014/main" id="{5CCEA705-3CCB-40A9-A4EA-C04EFFB9D980}"/>
              </a:ext>
            </a:extLst>
          </p:cNvPr>
          <p:cNvSpPr>
            <a:spLocks noChangeArrowheads="1"/>
          </p:cNvSpPr>
          <p:nvPr/>
        </p:nvSpPr>
        <p:spPr bwMode="auto">
          <a:xfrm>
            <a:off x="589387" y="3210669"/>
            <a:ext cx="1857375" cy="582612"/>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3. </a:t>
            </a:r>
            <a:r>
              <a:rPr lang="en-US" altLang="en-US" sz="1800" i="0" dirty="0" err="1">
                <a:solidFill>
                  <a:srgbClr val="002060"/>
                </a:solidFill>
                <a:latin typeface="Arial" panose="020B0604020202020204" pitchFamily="34" charset="0"/>
                <a:cs typeface="Arial" panose="020B0604020202020204" pitchFamily="34" charset="0"/>
              </a:rPr>
              <a:t>Nhân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hóa</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9" name="AutoShape 15">
            <a:extLst>
              <a:ext uri="{FF2B5EF4-FFF2-40B4-BE49-F238E27FC236}">
                <a16:creationId xmlns:a16="http://schemas.microsoft.com/office/drawing/2014/main" id="{D96629D8-B0B0-4D2A-909E-8738CAB597EA}"/>
              </a:ext>
            </a:extLst>
          </p:cNvPr>
          <p:cNvSpPr>
            <a:spLocks noChangeArrowheads="1"/>
          </p:cNvSpPr>
          <p:nvPr/>
        </p:nvSpPr>
        <p:spPr bwMode="auto">
          <a:xfrm>
            <a:off x="2654956" y="3098751"/>
            <a:ext cx="8491148" cy="806449"/>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b="0" i="0" dirty="0">
                <a:solidFill>
                  <a:srgbClr val="002060"/>
                </a:solidFill>
                <a:latin typeface="Arial" panose="020B0604020202020204" pitchFamily="34" charset="0"/>
                <a:cs typeface="Arial" panose="020B0604020202020204" pitchFamily="34" charset="0"/>
              </a:rPr>
              <a:t>a. </a:t>
            </a:r>
            <a:r>
              <a:rPr lang="en-US" altLang="en-US" sz="1800" b="0" i="0" dirty="0" err="1">
                <a:solidFill>
                  <a:srgbClr val="002060"/>
                </a:solidFill>
                <a:latin typeface="Arial" panose="020B0604020202020204" pitchFamily="34" charset="0"/>
                <a:cs typeface="Arial" panose="020B0604020202020204" pitchFamily="34" charset="0"/>
              </a:rPr>
              <a:t>Gọi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hoặc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tả</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cây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cối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bằng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những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từ</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ngữ</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vốn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dùng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người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làm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thế</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giới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loài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trở</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gần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gũi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người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biểu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thị</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những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suy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nghĩ</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 </a:t>
            </a:r>
          </a:p>
        </p:txBody>
      </p:sp>
      <p:sp>
        <p:nvSpPr>
          <p:cNvPr id="10" name="AutoShape 5">
            <a:extLst>
              <a:ext uri="{FF2B5EF4-FFF2-40B4-BE49-F238E27FC236}">
                <a16:creationId xmlns:a16="http://schemas.microsoft.com/office/drawing/2014/main" id="{4DD4A546-2D7A-47FF-8E8D-99B8BFE63C66}"/>
              </a:ext>
            </a:extLst>
          </p:cNvPr>
          <p:cNvSpPr>
            <a:spLocks noChangeArrowheads="1"/>
          </p:cNvSpPr>
          <p:nvPr/>
        </p:nvSpPr>
        <p:spPr bwMode="auto">
          <a:xfrm>
            <a:off x="574482" y="4351876"/>
            <a:ext cx="1890713" cy="563563"/>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4. </a:t>
            </a:r>
            <a:r>
              <a:rPr lang="en-US" altLang="en-US" sz="1800" i="0" dirty="0" err="1">
                <a:solidFill>
                  <a:srgbClr val="002060"/>
                </a:solidFill>
                <a:latin typeface="Arial" panose="020B0604020202020204" pitchFamily="34" charset="0"/>
                <a:cs typeface="Arial" panose="020B0604020202020204" pitchFamily="34" charset="0"/>
              </a:rPr>
              <a:t>Hoán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11" name="AutoShape 13">
            <a:extLst>
              <a:ext uri="{FF2B5EF4-FFF2-40B4-BE49-F238E27FC236}">
                <a16:creationId xmlns:a16="http://schemas.microsoft.com/office/drawing/2014/main" id="{0687D14A-E0EB-44A2-9E80-584B5A75128C}"/>
              </a:ext>
            </a:extLst>
          </p:cNvPr>
          <p:cNvSpPr>
            <a:spLocks noChangeArrowheads="1"/>
          </p:cNvSpPr>
          <p:nvPr/>
        </p:nvSpPr>
        <p:spPr bwMode="auto">
          <a:xfrm>
            <a:off x="2735809" y="4230432"/>
            <a:ext cx="8414616" cy="80645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b="0" i="0" dirty="0">
                <a:solidFill>
                  <a:srgbClr val="002060"/>
                </a:solidFill>
                <a:latin typeface="Arial" panose="020B0604020202020204" pitchFamily="34" charset="0"/>
                <a:cs typeface="Arial" panose="020B0604020202020204" pitchFamily="34" charset="0"/>
              </a:rPr>
              <a:t>k. </a:t>
            </a:r>
            <a:r>
              <a:rPr lang="en-US" altLang="en-US" sz="1800" b="0" i="0" dirty="0" err="1">
                <a:solidFill>
                  <a:srgbClr val="002060"/>
                </a:solidFill>
                <a:latin typeface="Arial" panose="020B0604020202020204" pitchFamily="34" charset="0"/>
                <a:cs typeface="Arial" panose="020B0604020202020204" pitchFamily="34" charset="0"/>
              </a:rPr>
              <a:t>Gọi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bằng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của</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một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niệm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quan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hệ</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gần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gũi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nhằm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diễn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đạt</a:t>
            </a:r>
            <a:r>
              <a:rPr lang="en-US" altLang="en-US" sz="1800" b="0" i="0" dirty="0">
                <a:solidFill>
                  <a:srgbClr val="002060"/>
                </a:solidFill>
                <a:latin typeface="Arial" panose="020B0604020202020204" pitchFamily="34" charset="0"/>
                <a:cs typeface="Arial" panose="020B0604020202020204" pitchFamily="34" charset="0"/>
              </a:rPr>
              <a:t>.</a:t>
            </a:r>
          </a:p>
        </p:txBody>
      </p:sp>
      <p:sp>
        <p:nvSpPr>
          <p:cNvPr id="14" name="AutoShape 4">
            <a:extLst>
              <a:ext uri="{FF2B5EF4-FFF2-40B4-BE49-F238E27FC236}">
                <a16:creationId xmlns:a16="http://schemas.microsoft.com/office/drawing/2014/main" id="{4EFD7B6C-39E8-4641-BAA4-57590D1901D0}"/>
              </a:ext>
            </a:extLst>
          </p:cNvPr>
          <p:cNvSpPr>
            <a:spLocks noChangeArrowheads="1"/>
          </p:cNvSpPr>
          <p:nvPr/>
        </p:nvSpPr>
        <p:spPr bwMode="auto">
          <a:xfrm>
            <a:off x="544144" y="5272902"/>
            <a:ext cx="1947863" cy="64770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5.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quá</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15" name="AutoShape 16">
            <a:extLst>
              <a:ext uri="{FF2B5EF4-FFF2-40B4-BE49-F238E27FC236}">
                <a16:creationId xmlns:a16="http://schemas.microsoft.com/office/drawing/2014/main" id="{7978EDD3-28C1-4102-846D-8B5AAAB53093}"/>
              </a:ext>
            </a:extLst>
          </p:cNvPr>
          <p:cNvSpPr>
            <a:spLocks noChangeArrowheads="1"/>
          </p:cNvSpPr>
          <p:nvPr/>
        </p:nvSpPr>
        <p:spPr bwMode="auto">
          <a:xfrm>
            <a:off x="2735809" y="5244327"/>
            <a:ext cx="8414616" cy="676275"/>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b="0" i="0" dirty="0">
                <a:solidFill>
                  <a:srgbClr val="002060"/>
                </a:solidFill>
                <a:latin typeface="Arial" panose="020B0604020202020204" pitchFamily="34" charset="0"/>
                <a:cs typeface="Arial" panose="020B0604020202020204" pitchFamily="34" charset="0"/>
              </a:rPr>
              <a:t>h. </a:t>
            </a:r>
            <a:r>
              <a:rPr lang="en-US" altLang="en-US" sz="1800" b="0" i="0" dirty="0" err="1">
                <a:solidFill>
                  <a:srgbClr val="002060"/>
                </a:solidFill>
                <a:latin typeface="Arial" panose="020B0604020202020204" pitchFamily="34" charset="0"/>
                <a:cs typeface="Arial" panose="020B0604020202020204" pitchFamily="34" charset="0"/>
              </a:rPr>
              <a:t>Phóng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đại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độ</a:t>
            </a:r>
            <a:r>
              <a:rPr lang="en-US" altLang="en-US" sz="1800" b="0" i="0" dirty="0">
                <a:solidFill>
                  <a:srgbClr val="002060"/>
                </a:solidFill>
                <a:latin typeface="Arial" panose="020B0604020202020204" pitchFamily="34" charset="0"/>
                <a:cs typeface="Arial" panose="020B0604020202020204" pitchFamily="34" charset="0"/>
              </a:rPr>
              <a:t>, qui </a:t>
            </a:r>
            <a:r>
              <a:rPr lang="en-US" altLang="en-US" sz="1800" b="0" i="0" dirty="0" err="1">
                <a:solidFill>
                  <a:srgbClr val="002060"/>
                </a:solidFill>
                <a:latin typeface="Arial" panose="020B0604020202020204" pitchFamily="34" charset="0"/>
                <a:cs typeface="Arial" panose="020B0604020202020204" pitchFamily="34" charset="0"/>
              </a:rPr>
              <a:t>mô</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tính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chất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của</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miêu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tả</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để</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nhấn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mạnh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gây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ấn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biểu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35309588"/>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1D8070E9-1EB0-4822-93F0-4D7C2210144A}"/>
              </a:ext>
            </a:extLst>
          </p:cNvPr>
          <p:cNvSpPr>
            <a:spLocks noChangeArrowheads="1"/>
          </p:cNvSpPr>
          <p:nvPr/>
        </p:nvSpPr>
        <p:spPr bwMode="auto">
          <a:xfrm>
            <a:off x="884903" y="1811743"/>
            <a:ext cx="1933575" cy="650875"/>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6.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giảm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5" name="AutoShape 12">
            <a:extLst>
              <a:ext uri="{FF2B5EF4-FFF2-40B4-BE49-F238E27FC236}">
                <a16:creationId xmlns:a16="http://schemas.microsoft.com/office/drawing/2014/main" id="{E6CC7BF0-1EE6-4619-AD2C-3671DCDA4CCB}"/>
              </a:ext>
            </a:extLst>
          </p:cNvPr>
          <p:cNvSpPr>
            <a:spLocks noChangeArrowheads="1"/>
          </p:cNvSpPr>
          <p:nvPr/>
        </p:nvSpPr>
        <p:spPr bwMode="auto">
          <a:xfrm>
            <a:off x="3086987" y="1840982"/>
            <a:ext cx="7492408" cy="642938"/>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g. </a:t>
            </a:r>
            <a:r>
              <a:rPr lang="en-US" altLang="en-US" sz="1800" i="0" dirty="0" err="1">
                <a:solidFill>
                  <a:srgbClr val="002060"/>
                </a:solidFill>
                <a:latin typeface="Arial" panose="020B0604020202020204" pitchFamily="34" charset="0"/>
                <a:cs typeface="Arial" panose="020B0604020202020204" pitchFamily="34" charset="0"/>
              </a:rPr>
              <a:t>Dùng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cách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diễn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đạt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tế</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nhị</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uyển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chuyển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gây</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giác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đau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buồn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ghê</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sợ</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nặng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thô</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tục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thiếu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lịch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sự</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6" name="AutoShape 2">
            <a:extLst>
              <a:ext uri="{FF2B5EF4-FFF2-40B4-BE49-F238E27FC236}">
                <a16:creationId xmlns:a16="http://schemas.microsoft.com/office/drawing/2014/main" id="{22584764-9B95-42E6-A945-2A3E44B21821}"/>
              </a:ext>
            </a:extLst>
          </p:cNvPr>
          <p:cNvSpPr>
            <a:spLocks noChangeArrowheads="1"/>
          </p:cNvSpPr>
          <p:nvPr/>
        </p:nvSpPr>
        <p:spPr bwMode="auto">
          <a:xfrm>
            <a:off x="794305" y="2877439"/>
            <a:ext cx="1905000" cy="6350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a:solidFill>
                  <a:srgbClr val="002060"/>
                </a:solidFill>
                <a:latin typeface="Arial" panose="020B0604020202020204" pitchFamily="34" charset="0"/>
                <a:cs typeface="Arial" panose="020B0604020202020204" pitchFamily="34" charset="0"/>
              </a:rPr>
              <a:t>7. Điệp ngữ </a:t>
            </a:r>
          </a:p>
        </p:txBody>
      </p:sp>
      <p:sp>
        <p:nvSpPr>
          <p:cNvPr id="7" name="AutoShape 19">
            <a:extLst>
              <a:ext uri="{FF2B5EF4-FFF2-40B4-BE49-F238E27FC236}">
                <a16:creationId xmlns:a16="http://schemas.microsoft.com/office/drawing/2014/main" id="{933D4AB9-4FD5-4A78-AE52-4F29ADAB0945}"/>
              </a:ext>
            </a:extLst>
          </p:cNvPr>
          <p:cNvSpPr>
            <a:spLocks noChangeArrowheads="1"/>
          </p:cNvSpPr>
          <p:nvPr/>
        </p:nvSpPr>
        <p:spPr bwMode="auto">
          <a:xfrm>
            <a:off x="3122429" y="3027458"/>
            <a:ext cx="7456966" cy="484981"/>
          </a:xfrm>
          <a:prstGeom prst="flowChartAlternateProcess">
            <a:avLst/>
          </a:prstGeom>
          <a:solidFill>
            <a:schemeClr val="accent4">
              <a:lumMod val="20000"/>
              <a:lumOff val="80000"/>
            </a:schemeClr>
          </a:solidFill>
          <a:ln w="28575" algn="ctr">
            <a:solidFill>
              <a:schemeClr val="accent4">
                <a:lumMod val="75000"/>
              </a:schemeClr>
            </a:solidFill>
            <a:miter lim="800000"/>
            <a:headEnd/>
            <a:tailEnd/>
          </a:ln>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err="1">
                <a:solidFill>
                  <a:srgbClr val="002060"/>
                </a:solidFill>
                <a:latin typeface="Arial" panose="020B0604020202020204" pitchFamily="34" charset="0"/>
                <a:cs typeface="Arial" panose="020B0604020202020204" pitchFamily="34" charset="0"/>
              </a:rPr>
              <a:t>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Lặp</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lại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từ</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ngữ</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hoặc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câu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để</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nhấn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mạnh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gây</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xúc</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8" name="AutoShape 9">
            <a:extLst>
              <a:ext uri="{FF2B5EF4-FFF2-40B4-BE49-F238E27FC236}">
                <a16:creationId xmlns:a16="http://schemas.microsoft.com/office/drawing/2014/main" id="{55384700-8396-40AA-BB0A-7A3A1D813727}"/>
              </a:ext>
            </a:extLst>
          </p:cNvPr>
          <p:cNvSpPr>
            <a:spLocks noChangeArrowheads="1"/>
          </p:cNvSpPr>
          <p:nvPr/>
        </p:nvSpPr>
        <p:spPr bwMode="auto">
          <a:xfrm>
            <a:off x="803830" y="4044546"/>
            <a:ext cx="1885950" cy="6096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8. </a:t>
            </a:r>
            <a:r>
              <a:rPr lang="en-US" altLang="en-US" sz="1800" i="0" dirty="0" err="1">
                <a:solidFill>
                  <a:srgbClr val="002060"/>
                </a:solidFill>
                <a:latin typeface="Arial" panose="020B0604020202020204" pitchFamily="34" charset="0"/>
                <a:cs typeface="Arial" panose="020B0604020202020204" pitchFamily="34" charset="0"/>
              </a:rPr>
              <a:t>Chơi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chữ</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9" name="AutoShape 14">
            <a:extLst>
              <a:ext uri="{FF2B5EF4-FFF2-40B4-BE49-F238E27FC236}">
                <a16:creationId xmlns:a16="http://schemas.microsoft.com/office/drawing/2014/main" id="{AC111E40-FD92-4227-8B55-3F06AE013B43}"/>
              </a:ext>
            </a:extLst>
          </p:cNvPr>
          <p:cNvSpPr>
            <a:spLocks noChangeArrowheads="1"/>
          </p:cNvSpPr>
          <p:nvPr/>
        </p:nvSpPr>
        <p:spPr bwMode="auto">
          <a:xfrm>
            <a:off x="3086986" y="4090583"/>
            <a:ext cx="7492407" cy="563563"/>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e. </a:t>
            </a:r>
            <a:r>
              <a:rPr lang="en-US" altLang="en-US" sz="1800" i="0" dirty="0" err="1">
                <a:solidFill>
                  <a:srgbClr val="002060"/>
                </a:solidFill>
                <a:latin typeface="Arial" panose="020B0604020202020204" pitchFamily="34" charset="0"/>
                <a:cs typeface="Arial" panose="020B0604020202020204" pitchFamily="34" charset="0"/>
              </a:rPr>
              <a:t>Lợi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tính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đặc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sắc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âm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nghĩa</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của</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từ</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ngữ</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để</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tạo</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những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cách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hiểu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bất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ngờ</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thú</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vị</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10" name="AutoShape 9">
            <a:extLst>
              <a:ext uri="{FF2B5EF4-FFF2-40B4-BE49-F238E27FC236}">
                <a16:creationId xmlns:a16="http://schemas.microsoft.com/office/drawing/2014/main" id="{D207D89C-1811-4C6A-8FBF-6ED06E92BF78}"/>
              </a:ext>
            </a:extLst>
          </p:cNvPr>
          <p:cNvSpPr>
            <a:spLocks noChangeArrowheads="1"/>
          </p:cNvSpPr>
          <p:nvPr/>
        </p:nvSpPr>
        <p:spPr bwMode="auto">
          <a:xfrm>
            <a:off x="748600" y="5035403"/>
            <a:ext cx="1885950" cy="6096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9. </a:t>
            </a:r>
            <a:r>
              <a:rPr lang="en-US" altLang="en-US" sz="1800" i="0" dirty="0" err="1">
                <a:solidFill>
                  <a:srgbClr val="002060"/>
                </a:solidFill>
                <a:latin typeface="Arial" panose="020B0604020202020204" pitchFamily="34" charset="0"/>
                <a:cs typeface="Arial" panose="020B0604020202020204" pitchFamily="34" charset="0"/>
              </a:rPr>
              <a:t>Liệt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kê</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11" name="AutoShape 14">
            <a:extLst>
              <a:ext uri="{FF2B5EF4-FFF2-40B4-BE49-F238E27FC236}">
                <a16:creationId xmlns:a16="http://schemas.microsoft.com/office/drawing/2014/main" id="{4AF46436-8046-4F4E-A45C-2C20C42E059D}"/>
              </a:ext>
            </a:extLst>
          </p:cNvPr>
          <p:cNvSpPr>
            <a:spLocks noChangeArrowheads="1"/>
          </p:cNvSpPr>
          <p:nvPr/>
        </p:nvSpPr>
        <p:spPr bwMode="auto">
          <a:xfrm>
            <a:off x="3048887" y="4945709"/>
            <a:ext cx="7647466" cy="788988"/>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a:solidFill>
                  <a:srgbClr val="002060"/>
                </a:solidFill>
                <a:latin typeface="Arial" panose="020B0604020202020204" pitchFamily="34" charset="0"/>
                <a:cs typeface="Arial" panose="020B0604020202020204" pitchFamily="34" charset="0"/>
              </a:rPr>
              <a:t>d. Sắp xếp nối tiếp hàng loạt từ hay cụm từ cùng loại để diễn tả đ</a:t>
            </a:r>
            <a:r>
              <a:rPr lang="vi-VN" altLang="en-US" sz="1800" i="0">
                <a:solidFill>
                  <a:srgbClr val="002060"/>
                </a:solidFill>
                <a:latin typeface="Arial" panose="020B0604020202020204" pitchFamily="34" charset="0"/>
                <a:cs typeface="Arial" panose="020B0604020202020204" pitchFamily="34" charset="0"/>
              </a:rPr>
              <a:t>ược</a:t>
            </a:r>
            <a:r>
              <a:rPr lang="en-US" altLang="en-US" sz="1800" i="0">
                <a:solidFill>
                  <a:srgbClr val="002060"/>
                </a:solidFill>
                <a:latin typeface="Arial" panose="020B0604020202020204" pitchFamily="34" charset="0"/>
                <a:cs typeface="Arial" panose="020B0604020202020204" pitchFamily="34" charset="0"/>
              </a:rPr>
              <a:t> đầy đủ h</a:t>
            </a:r>
            <a:r>
              <a:rPr lang="vi-VN" altLang="en-US" sz="1800" i="0">
                <a:solidFill>
                  <a:srgbClr val="002060"/>
                </a:solidFill>
                <a:latin typeface="Arial" panose="020B0604020202020204" pitchFamily="34" charset="0"/>
                <a:cs typeface="Arial" panose="020B0604020202020204" pitchFamily="34" charset="0"/>
              </a:rPr>
              <a:t>ơ</a:t>
            </a:r>
            <a:r>
              <a:rPr lang="en-US" altLang="en-US" sz="1800" i="0">
                <a:solidFill>
                  <a:srgbClr val="002060"/>
                </a:solidFill>
                <a:latin typeface="Arial" panose="020B0604020202020204" pitchFamily="34" charset="0"/>
                <a:cs typeface="Arial" panose="020B0604020202020204" pitchFamily="34" charset="0"/>
              </a:rPr>
              <a:t>n, sâu sắc h</a:t>
            </a:r>
            <a:r>
              <a:rPr lang="vi-VN" altLang="en-US" sz="1800" i="0">
                <a:solidFill>
                  <a:srgbClr val="002060"/>
                </a:solidFill>
                <a:latin typeface="Arial" panose="020B0604020202020204" pitchFamily="34" charset="0"/>
                <a:cs typeface="Arial" panose="020B0604020202020204" pitchFamily="34" charset="0"/>
              </a:rPr>
              <a:t>ơ</a:t>
            </a:r>
            <a:r>
              <a:rPr lang="en-US" altLang="en-US" sz="1800" i="0">
                <a:solidFill>
                  <a:srgbClr val="002060"/>
                </a:solidFill>
                <a:latin typeface="Arial" panose="020B0604020202020204" pitchFamily="34" charset="0"/>
                <a:cs typeface="Arial" panose="020B0604020202020204" pitchFamily="34" charset="0"/>
              </a:rPr>
              <a:t>n những khía cạnh khác nhau của thực tế hay của t</a:t>
            </a:r>
            <a:r>
              <a:rPr lang="vi-VN" altLang="en-US" sz="1800" i="0">
                <a:solidFill>
                  <a:srgbClr val="002060"/>
                </a:solidFill>
                <a:latin typeface="Arial" panose="020B0604020202020204" pitchFamily="34" charset="0"/>
                <a:cs typeface="Arial" panose="020B0604020202020204" pitchFamily="34" charset="0"/>
              </a:rPr>
              <a:t>ư</a:t>
            </a:r>
            <a:r>
              <a:rPr lang="en-US" altLang="en-US" sz="1800" i="0">
                <a:solidFill>
                  <a:srgbClr val="002060"/>
                </a:solidFill>
                <a:latin typeface="Arial" panose="020B0604020202020204" pitchFamily="34" charset="0"/>
                <a:cs typeface="Arial" panose="020B0604020202020204" pitchFamily="34" charset="0"/>
              </a:rPr>
              <a:t> t</a:t>
            </a:r>
            <a:r>
              <a:rPr lang="vi-VN" altLang="en-US" sz="1800" i="0">
                <a:solidFill>
                  <a:srgbClr val="002060"/>
                </a:solidFill>
                <a:latin typeface="Arial" panose="020B0604020202020204" pitchFamily="34" charset="0"/>
                <a:cs typeface="Arial" panose="020B0604020202020204" pitchFamily="34" charset="0"/>
              </a:rPr>
              <a:t>ưởn</a:t>
            </a:r>
            <a:r>
              <a:rPr lang="en-US" altLang="en-US" sz="1800" i="0">
                <a:solidFill>
                  <a:srgbClr val="002060"/>
                </a:solidFill>
                <a:latin typeface="Arial" panose="020B0604020202020204" pitchFamily="34" charset="0"/>
                <a:cs typeface="Arial" panose="020B0604020202020204" pitchFamily="34" charset="0"/>
              </a:rPr>
              <a:t>g, tình cảm.</a:t>
            </a:r>
          </a:p>
        </p:txBody>
      </p:sp>
      <p:sp>
        <p:nvSpPr>
          <p:cNvPr id="12" name="Title 1">
            <a:extLst>
              <a:ext uri="{FF2B5EF4-FFF2-40B4-BE49-F238E27FC236}">
                <a16:creationId xmlns:a16="http://schemas.microsoft.com/office/drawing/2014/main" id="{C3923588-1738-4CB0-8FB6-3A2C4E8CBFA3}"/>
              </a:ext>
            </a:extLst>
          </p:cNvPr>
          <p:cNvSpPr>
            <a:spLocks noGrp="1"/>
          </p:cNvSpPr>
          <p:nvPr>
            <p:ph type="title"/>
          </p:nvPr>
        </p:nvSpPr>
        <p:spPr>
          <a:xfrm>
            <a:off x="4598580" y="414217"/>
            <a:ext cx="2234609" cy="623433"/>
          </a:xfrm>
          <a:solidFill>
            <a:srgbClr val="FFFF00"/>
          </a:solidFill>
        </p:spPr>
        <p:txBody>
          <a:bodyPr>
            <a:normAutofit fontScale="90000"/>
          </a:bodyPr>
          <a:lstStyle/>
          <a:p>
            <a:r>
              <a:rPr lang="vi-VN" dirty="0">
                <a:latin typeface="Arial" panose="020B0604020202020204" pitchFamily="34" charset="0"/>
                <a:cs typeface="Arial" panose="020B0604020202020204" pitchFamily="34" charset="0"/>
              </a:rPr>
              <a:t>ĐÁP ÁN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965305"/>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637" y="158964"/>
            <a:ext cx="1458006" cy="2655870"/>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129" y="2212888"/>
            <a:ext cx="1458006" cy="2655870"/>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1288" y="311978"/>
            <a:ext cx="1458006" cy="2655870"/>
          </a:xfrm>
          <a:prstGeom prst="rect">
            <a:avLst/>
          </a:prstGeom>
        </p:spPr>
      </p:pic>
      <p:sp>
        <p:nvSpPr>
          <p:cNvPr id="21" name="文本框 60"/>
          <p:cNvSpPr txBox="1"/>
          <p:nvPr/>
        </p:nvSpPr>
        <p:spPr>
          <a:xfrm>
            <a:off x="3759200" y="263021"/>
            <a:ext cx="4506363" cy="646331"/>
          </a:xfrm>
          <a:prstGeom prst="rect">
            <a:avLst/>
          </a:prstGeom>
          <a:noFill/>
        </p:spPr>
        <p:txBody>
          <a:bodyPr wrap="none" rtlCol="0">
            <a:spAutoFit/>
          </a:bodyPr>
          <a:lstStyle/>
          <a:p>
            <a:pPr algn="ctr">
              <a:defRPr/>
            </a:pPr>
            <a:r>
              <a:rPr lang="en-US" sz="3600" u="sng" dirty="0">
                <a:solidFill>
                  <a:srgbClr val="FF0000"/>
                </a:solidFill>
                <a:latin typeface="Arial" panose="020B0604020202020204" pitchFamily="34" charset="0"/>
                <a:cs typeface="Arial" panose="020B0604020202020204" pitchFamily="34" charset="0"/>
              </a:rPr>
              <a:t>THẢO LUẬN NHÓM </a:t>
            </a:r>
          </a:p>
        </p:txBody>
      </p:sp>
      <p:grpSp>
        <p:nvGrpSpPr>
          <p:cNvPr id="2" name="组合 61"/>
          <p:cNvGrpSpPr/>
          <p:nvPr/>
        </p:nvGrpSpPr>
        <p:grpSpPr>
          <a:xfrm>
            <a:off x="326108" y="3564841"/>
            <a:ext cx="3416299" cy="1293813"/>
            <a:chOff x="3860318" y="1365618"/>
            <a:chExt cx="6194425" cy="1293813"/>
          </a:xfrm>
        </p:grpSpPr>
        <p:sp>
          <p:nvSpPr>
            <p:cNvPr id="23" name="Rectangle 9"/>
            <p:cNvSpPr>
              <a:spLocks noChangeArrowheads="1"/>
            </p:cNvSpPr>
            <p:nvPr/>
          </p:nvSpPr>
          <p:spPr bwMode="auto">
            <a:xfrm>
              <a:off x="3860318" y="1365618"/>
              <a:ext cx="6194425" cy="1293813"/>
            </a:xfrm>
            <a:prstGeom prst="rect">
              <a:avLst/>
            </a:prstGeom>
            <a:solidFill>
              <a:srgbClr val="FFABAA"/>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TextBox 17"/>
            <p:cNvSpPr txBox="1"/>
            <p:nvPr/>
          </p:nvSpPr>
          <p:spPr>
            <a:xfrm>
              <a:off x="4072411" y="1643717"/>
              <a:ext cx="5760639" cy="523220"/>
            </a:xfrm>
            <a:prstGeom prst="rect">
              <a:avLst/>
            </a:prstGeom>
            <a:noFill/>
          </p:spPr>
          <p:txBody>
            <a:bodyPr wrap="square" rtlCol="0">
              <a:spAutoFit/>
            </a:bodyPr>
            <a:lstStyle/>
            <a:p>
              <a:pPr algn="ct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c, e (BT2/147)</a:t>
              </a:r>
              <a:endParaRPr lang="en-US" altLang="zh-CN" sz="2800" dirty="0">
                <a:latin typeface="Arial" panose="020B0604020202020204" pitchFamily="34" charset="0"/>
                <a:ea typeface="微软雅黑" panose="020B0503020204020204" pitchFamily="34" charset="-122"/>
                <a:cs typeface="Arial" pitchFamily="34" charset="0"/>
              </a:endParaRPr>
            </a:p>
          </p:txBody>
        </p:sp>
      </p:grpSp>
      <p:grpSp>
        <p:nvGrpSpPr>
          <p:cNvPr id="4" name="组合 73"/>
          <p:cNvGrpSpPr/>
          <p:nvPr/>
        </p:nvGrpSpPr>
        <p:grpSpPr>
          <a:xfrm>
            <a:off x="1059175" y="3248435"/>
            <a:ext cx="2166094" cy="584775"/>
            <a:chOff x="5403506" y="-32534"/>
            <a:chExt cx="3581400" cy="584775"/>
          </a:xfrm>
        </p:grpSpPr>
        <p:sp>
          <p:nvSpPr>
            <p:cNvPr id="26" name="Rectangle 10"/>
            <p:cNvSpPr>
              <a:spLocks noChangeArrowheads="1"/>
            </p:cNvSpPr>
            <p:nvPr/>
          </p:nvSpPr>
          <p:spPr bwMode="auto">
            <a:xfrm>
              <a:off x="5403506" y="47607"/>
              <a:ext cx="3581400" cy="422275"/>
            </a:xfrm>
            <a:prstGeom prst="rect">
              <a:avLst/>
            </a:prstGeom>
            <a:solidFill>
              <a:srgbClr val="FFFFFF"/>
            </a:solidFill>
            <a:ln w="19050" cap="flat">
              <a:solidFill>
                <a:srgbClr val="FFABAA"/>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27" name="TextBox 16"/>
            <p:cNvSpPr txBox="1"/>
            <p:nvPr/>
          </p:nvSpPr>
          <p:spPr>
            <a:xfrm>
              <a:off x="5403506" y="-32534"/>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2</a:t>
              </a:r>
              <a:endParaRPr lang="en-US" altLang="zh-CN" sz="3200" b="1" dirty="0">
                <a:latin typeface="Arial" pitchFamily="34" charset="0"/>
                <a:ea typeface="微软雅黑" panose="020B0503020204020204" pitchFamily="34" charset="-122"/>
                <a:cs typeface="Arial" pitchFamily="34" charset="0"/>
              </a:endParaRPr>
            </a:p>
          </p:txBody>
        </p:sp>
      </p:grpSp>
      <p:grpSp>
        <p:nvGrpSpPr>
          <p:cNvPr id="5" name="组合 64"/>
          <p:cNvGrpSpPr/>
          <p:nvPr/>
        </p:nvGrpSpPr>
        <p:grpSpPr>
          <a:xfrm>
            <a:off x="4236704" y="1294544"/>
            <a:ext cx="4028859" cy="928448"/>
            <a:chOff x="3860318" y="3113456"/>
            <a:chExt cx="6194425" cy="645431"/>
          </a:xfrm>
        </p:grpSpPr>
        <p:sp>
          <p:nvSpPr>
            <p:cNvPr id="29" name="Rectangle 11"/>
            <p:cNvSpPr>
              <a:spLocks noChangeArrowheads="1"/>
            </p:cNvSpPr>
            <p:nvPr/>
          </p:nvSpPr>
          <p:spPr bwMode="auto">
            <a:xfrm>
              <a:off x="3860318" y="3113456"/>
              <a:ext cx="6194425" cy="645431"/>
            </a:xfrm>
            <a:prstGeom prst="rect">
              <a:avLst/>
            </a:prstGeom>
            <a:solidFill>
              <a:srgbClr val="BBA4C3"/>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TextBox 19"/>
            <p:cNvSpPr txBox="1"/>
            <p:nvPr/>
          </p:nvSpPr>
          <p:spPr>
            <a:xfrm>
              <a:off x="3979303" y="3334527"/>
              <a:ext cx="5118647" cy="363728"/>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ct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 b (BT2/147)</a:t>
              </a:r>
            </a:p>
          </p:txBody>
        </p:sp>
      </p:grpSp>
      <p:grpSp>
        <p:nvGrpSpPr>
          <p:cNvPr id="6" name="组合 76"/>
          <p:cNvGrpSpPr/>
          <p:nvPr/>
        </p:nvGrpSpPr>
        <p:grpSpPr>
          <a:xfrm>
            <a:off x="5086460" y="982579"/>
            <a:ext cx="2329345" cy="584775"/>
            <a:chOff x="5166830" y="2825036"/>
            <a:chExt cx="3581400" cy="584775"/>
          </a:xfrm>
        </p:grpSpPr>
        <p:sp>
          <p:nvSpPr>
            <p:cNvPr id="32" name="Rectangle 12"/>
            <p:cNvSpPr>
              <a:spLocks noChangeArrowheads="1"/>
            </p:cNvSpPr>
            <p:nvPr/>
          </p:nvSpPr>
          <p:spPr bwMode="auto">
            <a:xfrm>
              <a:off x="5166830" y="2905493"/>
              <a:ext cx="3581400" cy="423863"/>
            </a:xfrm>
            <a:prstGeom prst="rect">
              <a:avLst/>
            </a:prstGeom>
            <a:solidFill>
              <a:srgbClr val="FFFFFF"/>
            </a:solidFill>
            <a:ln w="19050" cap="flat">
              <a:solidFill>
                <a:srgbClr val="BBA4C3"/>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33" name="TextBox 18"/>
            <p:cNvSpPr txBox="1"/>
            <p:nvPr/>
          </p:nvSpPr>
          <p:spPr>
            <a:xfrm>
              <a:off x="5403507" y="2825036"/>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1</a:t>
              </a:r>
              <a:endParaRPr lang="en-US" altLang="zh-CN" sz="3200" b="1" dirty="0">
                <a:latin typeface="Arial" pitchFamily="34" charset="0"/>
                <a:ea typeface="微软雅黑" panose="020B0503020204020204" pitchFamily="34" charset="-122"/>
                <a:cs typeface="Arial" pitchFamily="34" charset="0"/>
              </a:endParaRPr>
            </a:p>
          </p:txBody>
        </p:sp>
      </p:grpSp>
      <p:grpSp>
        <p:nvGrpSpPr>
          <p:cNvPr id="7" name="组合 61"/>
          <p:cNvGrpSpPr/>
          <p:nvPr/>
        </p:nvGrpSpPr>
        <p:grpSpPr>
          <a:xfrm>
            <a:off x="8600467" y="3419621"/>
            <a:ext cx="3416299" cy="1293813"/>
            <a:chOff x="3860318" y="1365618"/>
            <a:chExt cx="6194425" cy="1293813"/>
          </a:xfrm>
        </p:grpSpPr>
        <p:sp>
          <p:nvSpPr>
            <p:cNvPr id="35" name="Rectangle 9"/>
            <p:cNvSpPr>
              <a:spLocks noChangeArrowheads="1"/>
            </p:cNvSpPr>
            <p:nvPr/>
          </p:nvSpPr>
          <p:spPr bwMode="auto">
            <a:xfrm>
              <a:off x="3860318" y="1365618"/>
              <a:ext cx="6194425" cy="1293813"/>
            </a:xfrm>
            <a:prstGeom prst="rect">
              <a:avLst/>
            </a:prstGeom>
            <a:solidFill>
              <a:srgbClr val="FFABAA"/>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TextBox 17"/>
            <p:cNvSpPr txBox="1"/>
            <p:nvPr/>
          </p:nvSpPr>
          <p:spPr>
            <a:xfrm>
              <a:off x="4149324" y="1851585"/>
              <a:ext cx="5760639" cy="523220"/>
            </a:xfrm>
            <a:prstGeom prst="rect">
              <a:avLst/>
            </a:prstGeom>
            <a:noFill/>
          </p:spPr>
          <p:txBody>
            <a:bodyPr wrap="square" rtlCol="0">
              <a:spAutoFit/>
            </a:bodyPr>
            <a:lstStyle/>
            <a:p>
              <a:pPr algn="ct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 c (BT3/147)</a:t>
              </a:r>
            </a:p>
          </p:txBody>
        </p:sp>
      </p:grpSp>
      <p:grpSp>
        <p:nvGrpSpPr>
          <p:cNvPr id="8" name="组合 73"/>
          <p:cNvGrpSpPr/>
          <p:nvPr/>
        </p:nvGrpSpPr>
        <p:grpSpPr>
          <a:xfrm>
            <a:off x="9367244" y="3036188"/>
            <a:ext cx="2166094" cy="584775"/>
            <a:chOff x="5166830" y="1077992"/>
            <a:chExt cx="3581400" cy="584775"/>
          </a:xfrm>
        </p:grpSpPr>
        <p:sp>
          <p:nvSpPr>
            <p:cNvPr id="38" name="Rectangle 10"/>
            <p:cNvSpPr>
              <a:spLocks noChangeArrowheads="1"/>
            </p:cNvSpPr>
            <p:nvPr/>
          </p:nvSpPr>
          <p:spPr bwMode="auto">
            <a:xfrm>
              <a:off x="5166830" y="1159243"/>
              <a:ext cx="3581400" cy="422275"/>
            </a:xfrm>
            <a:prstGeom prst="rect">
              <a:avLst/>
            </a:prstGeom>
            <a:solidFill>
              <a:srgbClr val="FFFFFF"/>
            </a:solidFill>
            <a:ln w="19050" cap="flat">
              <a:solidFill>
                <a:srgbClr val="FFABAA"/>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39" name="TextBox 16"/>
            <p:cNvSpPr txBox="1"/>
            <p:nvPr/>
          </p:nvSpPr>
          <p:spPr>
            <a:xfrm>
              <a:off x="5403507" y="1077992"/>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3</a:t>
              </a:r>
              <a:endParaRPr lang="en-US" altLang="zh-CN" sz="3200" b="1" dirty="0">
                <a:latin typeface="Arial" pitchFamily="34" charset="0"/>
                <a:ea typeface="微软雅黑" panose="020B0503020204020204" pitchFamily="34" charset="-122"/>
                <a:cs typeface="Arial" pitchFamily="34" charset="0"/>
              </a:endParaRPr>
            </a:p>
          </p:txBody>
        </p:sp>
      </p:grpSp>
      <p:grpSp>
        <p:nvGrpSpPr>
          <p:cNvPr id="25" name="组合 64">
            <a:extLst>
              <a:ext uri="{FF2B5EF4-FFF2-40B4-BE49-F238E27FC236}">
                <a16:creationId xmlns:a16="http://schemas.microsoft.com/office/drawing/2014/main" id="{2B974FCA-5F34-4F1E-900C-85358AA7191B}"/>
              </a:ext>
            </a:extLst>
          </p:cNvPr>
          <p:cNvGrpSpPr/>
          <p:nvPr/>
        </p:nvGrpSpPr>
        <p:grpSpPr>
          <a:xfrm>
            <a:off x="4183550" y="5107777"/>
            <a:ext cx="4028859" cy="928448"/>
            <a:chOff x="3860318" y="3113456"/>
            <a:chExt cx="6194425" cy="645431"/>
          </a:xfrm>
        </p:grpSpPr>
        <p:sp>
          <p:nvSpPr>
            <p:cNvPr id="28" name="Rectangle 11">
              <a:extLst>
                <a:ext uri="{FF2B5EF4-FFF2-40B4-BE49-F238E27FC236}">
                  <a16:creationId xmlns:a16="http://schemas.microsoft.com/office/drawing/2014/main" id="{A3DB6D91-F7C0-4D7A-9EA8-AD07C2B92F12}"/>
                </a:ext>
              </a:extLst>
            </p:cNvPr>
            <p:cNvSpPr>
              <a:spLocks noChangeArrowheads="1"/>
            </p:cNvSpPr>
            <p:nvPr/>
          </p:nvSpPr>
          <p:spPr bwMode="auto">
            <a:xfrm>
              <a:off x="3860318" y="3113456"/>
              <a:ext cx="6194425" cy="645431"/>
            </a:xfrm>
            <a:prstGeom prst="rect">
              <a:avLst/>
            </a:prstGeom>
            <a:solidFill>
              <a:srgbClr val="BBA4C3"/>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TextBox 19">
              <a:extLst>
                <a:ext uri="{FF2B5EF4-FFF2-40B4-BE49-F238E27FC236}">
                  <a16:creationId xmlns:a16="http://schemas.microsoft.com/office/drawing/2014/main" id="{216FDFC8-7ACF-4341-9588-655B81EE4E9E}"/>
                </a:ext>
              </a:extLst>
            </p:cNvPr>
            <p:cNvSpPr txBox="1"/>
            <p:nvPr/>
          </p:nvSpPr>
          <p:spPr>
            <a:xfrm>
              <a:off x="4112847" y="3252397"/>
              <a:ext cx="5941896" cy="406519"/>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ctr"/>
              <a:r>
                <a:rPr lang="en-US" sz="3200" dirty="0" err="1">
                  <a:solidFill>
                    <a:schemeClr val="tx1"/>
                  </a:solidFill>
                  <a:latin typeface="Arial" panose="020B0604020202020204" pitchFamily="34" charset="0"/>
                  <a:cs typeface="Arial" panose="020B0604020202020204" pitchFamily="34" charset="0"/>
                </a:rPr>
                <a:t>câu</a:t>
              </a:r>
              <a:r>
                <a:rPr lang="en-US" sz="3200" dirty="0">
                  <a:solidFill>
                    <a:schemeClr val="tx1"/>
                  </a:solidFill>
                  <a:latin typeface="Arial" panose="020B0604020202020204" pitchFamily="34" charset="0"/>
                  <a:cs typeface="Arial" panose="020B0604020202020204" pitchFamily="34" charset="0"/>
                </a:rPr>
                <a:t> d, e (BT3/148)</a:t>
              </a:r>
            </a:p>
          </p:txBody>
        </p:sp>
      </p:grpSp>
      <p:grpSp>
        <p:nvGrpSpPr>
          <p:cNvPr id="34" name="组合 76">
            <a:extLst>
              <a:ext uri="{FF2B5EF4-FFF2-40B4-BE49-F238E27FC236}">
                <a16:creationId xmlns:a16="http://schemas.microsoft.com/office/drawing/2014/main" id="{A3D4A347-F60B-4BF0-82F1-A01573F1C44B}"/>
              </a:ext>
            </a:extLst>
          </p:cNvPr>
          <p:cNvGrpSpPr/>
          <p:nvPr/>
        </p:nvGrpSpPr>
        <p:grpSpPr>
          <a:xfrm>
            <a:off x="5033306" y="4795812"/>
            <a:ext cx="2329345" cy="584775"/>
            <a:chOff x="5166830" y="2825036"/>
            <a:chExt cx="3581400" cy="584775"/>
          </a:xfrm>
        </p:grpSpPr>
        <p:sp>
          <p:nvSpPr>
            <p:cNvPr id="37" name="Rectangle 12">
              <a:extLst>
                <a:ext uri="{FF2B5EF4-FFF2-40B4-BE49-F238E27FC236}">
                  <a16:creationId xmlns:a16="http://schemas.microsoft.com/office/drawing/2014/main" id="{F62E0553-B545-4469-8250-9C4A14DC9C75}"/>
                </a:ext>
              </a:extLst>
            </p:cNvPr>
            <p:cNvSpPr>
              <a:spLocks noChangeArrowheads="1"/>
            </p:cNvSpPr>
            <p:nvPr/>
          </p:nvSpPr>
          <p:spPr bwMode="auto">
            <a:xfrm>
              <a:off x="5166830" y="2905493"/>
              <a:ext cx="3581400" cy="423863"/>
            </a:xfrm>
            <a:prstGeom prst="rect">
              <a:avLst/>
            </a:prstGeom>
            <a:solidFill>
              <a:srgbClr val="FFFFFF"/>
            </a:solidFill>
            <a:ln w="19050" cap="flat">
              <a:solidFill>
                <a:srgbClr val="BBA4C3"/>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40" name="TextBox 18">
              <a:extLst>
                <a:ext uri="{FF2B5EF4-FFF2-40B4-BE49-F238E27FC236}">
                  <a16:creationId xmlns:a16="http://schemas.microsoft.com/office/drawing/2014/main" id="{D23A5292-F1BD-41FB-80C1-B8E36B7BFC82}"/>
                </a:ext>
              </a:extLst>
            </p:cNvPr>
            <p:cNvSpPr txBox="1"/>
            <p:nvPr/>
          </p:nvSpPr>
          <p:spPr>
            <a:xfrm>
              <a:off x="5403507" y="2825036"/>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4</a:t>
              </a:r>
              <a:endParaRPr lang="en-US" altLang="zh-CN" sz="3200" b="1" dirty="0">
                <a:latin typeface="Arial" pitchFamily="34" charset="0"/>
                <a:ea typeface="微软雅黑" panose="020B0503020204020204" pitchFamily="34" charset="-122"/>
                <a:cs typeface="Arial" pitchFamily="34" charset="0"/>
              </a:endParaRPr>
            </a:p>
          </p:txBody>
        </p:sp>
      </p:gr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additive="base">
                                        <p:cTn id="56" dur="500" fill="hold"/>
                                        <p:tgtEl>
                                          <p:spTgt spid="34"/>
                                        </p:tgtEl>
                                        <p:attrNameLst>
                                          <p:attrName>ppt_x</p:attrName>
                                        </p:attrNameLst>
                                      </p:cBhvr>
                                      <p:tavLst>
                                        <p:tav tm="0">
                                          <p:val>
                                            <p:strVal val="#ppt_x"/>
                                          </p:val>
                                        </p:tav>
                                        <p:tav tm="100000">
                                          <p:val>
                                            <p:strVal val="#ppt_x"/>
                                          </p:val>
                                        </p:tav>
                                      </p:tavLst>
                                    </p:anim>
                                    <p:anim calcmode="lin" valueType="num">
                                      <p:cBhvr additive="base">
                                        <p:cTn id="57" dur="500" fill="hold"/>
                                        <p:tgtEl>
                                          <p:spTgt spid="34"/>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4980" y="3950414"/>
            <a:ext cx="1458006" cy="2655870"/>
          </a:xfrm>
          <a:prstGeom prst="rect">
            <a:avLst/>
          </a:prstGeom>
        </p:spPr>
      </p:pic>
      <p:sp>
        <p:nvSpPr>
          <p:cNvPr id="40" name="AutoShape 4">
            <a:extLst>
              <a:ext uri="{FF2B5EF4-FFF2-40B4-BE49-F238E27FC236}">
                <a16:creationId xmlns:a16="http://schemas.microsoft.com/office/drawing/2014/main" id="{B2697DE9-E343-45E2-93A9-421BC3E77E51}"/>
              </a:ext>
            </a:extLst>
          </p:cNvPr>
          <p:cNvSpPr>
            <a:spLocks noChangeArrowheads="1"/>
          </p:cNvSpPr>
          <p:nvPr/>
        </p:nvSpPr>
        <p:spPr bwMode="auto">
          <a:xfrm>
            <a:off x="2165497" y="833512"/>
            <a:ext cx="7467600" cy="108585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3200" dirty="0">
                <a:solidFill>
                  <a:srgbClr val="002060"/>
                </a:solidFill>
                <a:latin typeface="Arial" panose="020B0604020202020204" pitchFamily="34" charset="0"/>
                <a:cs typeface="Arial" panose="020B0604020202020204" pitchFamily="34" charset="0"/>
              </a:rPr>
              <a:t>   </a:t>
            </a:r>
            <a:r>
              <a:rPr lang="vi-VN" altLang="en-US" sz="3200" dirty="0">
                <a:solidFill>
                  <a:srgbClr val="002060"/>
                </a:solidFill>
                <a:latin typeface="Arial" panose="020B0604020202020204" pitchFamily="34" charset="0"/>
                <a:cs typeface="Arial" panose="020B0604020202020204" pitchFamily="34" charset="0"/>
              </a:rPr>
              <a:t>a. </a:t>
            </a:r>
            <a:r>
              <a:rPr lang="en-US" altLang="en-US" sz="2800" dirty="0" err="1">
                <a:solidFill>
                  <a:srgbClr val="002060"/>
                </a:solidFill>
                <a:latin typeface="Arial" panose="020B0604020202020204" pitchFamily="34" charset="0"/>
                <a:cs typeface="Arial" panose="020B0604020202020204" pitchFamily="34" charset="0"/>
              </a:rPr>
              <a:t>Thà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rằng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liều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thân</a:t>
            </a:r>
            <a:r>
              <a:rPr lang="en-US" altLang="en-US" sz="2800" dirty="0">
                <a:solidFill>
                  <a:srgbClr val="002060"/>
                </a:solidFill>
                <a:latin typeface="Arial" panose="020B0604020202020204" pitchFamily="34" charset="0"/>
                <a:cs typeface="Arial" panose="020B0604020202020204" pitchFamily="34" charset="0"/>
              </a:rPr>
              <a:t> con</a:t>
            </a:r>
            <a:br>
              <a:rPr lang="en-US" altLang="en-US" sz="2800" dirty="0">
                <a:solidFill>
                  <a:srgbClr val="002060"/>
                </a:solidFill>
                <a:latin typeface="Arial" panose="020B0604020202020204" pitchFamily="34" charset="0"/>
                <a:cs typeface="Arial" panose="020B0604020202020204" pitchFamily="34" charset="0"/>
              </a:rPr>
            </a:br>
            <a:r>
              <a:rPr lang="en-US" altLang="en-US" sz="2800" dirty="0" err="1">
                <a:solidFill>
                  <a:srgbClr val="002060"/>
                </a:solidFill>
                <a:latin typeface="Arial" panose="020B0604020202020204" pitchFamily="34" charset="0"/>
                <a:cs typeface="Arial" panose="020B0604020202020204" pitchFamily="34" charset="0"/>
              </a:rPr>
              <a:t>Hoa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dù</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rã</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cánh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lá</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còn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xanh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cây</a:t>
            </a:r>
            <a:endParaRPr lang="en-US" altLang="en-US" sz="2800" dirty="0">
              <a:solidFill>
                <a:srgbClr val="002060"/>
              </a:solidFill>
              <a:latin typeface="Arial" panose="020B0604020202020204" pitchFamily="34" charset="0"/>
              <a:cs typeface="Arial" panose="020B0604020202020204" pitchFamily="34" charset="0"/>
            </a:endParaRPr>
          </a:p>
        </p:txBody>
      </p:sp>
      <p:sp>
        <p:nvSpPr>
          <p:cNvPr id="41" name="Line 6">
            <a:extLst>
              <a:ext uri="{FF2B5EF4-FFF2-40B4-BE49-F238E27FC236}">
                <a16:creationId xmlns:a16="http://schemas.microsoft.com/office/drawing/2014/main" id="{9BCFAAAB-D3A1-4129-9757-81569A537F14}"/>
              </a:ext>
            </a:extLst>
          </p:cNvPr>
          <p:cNvSpPr>
            <a:spLocks noChangeShapeType="1"/>
          </p:cNvSpPr>
          <p:nvPr/>
        </p:nvSpPr>
        <p:spPr bwMode="auto">
          <a:xfrm>
            <a:off x="3281916" y="1763085"/>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42" name="Line 6">
            <a:extLst>
              <a:ext uri="{FF2B5EF4-FFF2-40B4-BE49-F238E27FC236}">
                <a16:creationId xmlns:a16="http://schemas.microsoft.com/office/drawing/2014/main" id="{0D369690-44E1-489D-8F62-37BAC3CE00FB}"/>
              </a:ext>
            </a:extLst>
          </p:cNvPr>
          <p:cNvSpPr>
            <a:spLocks noChangeShapeType="1"/>
          </p:cNvSpPr>
          <p:nvPr/>
        </p:nvSpPr>
        <p:spPr bwMode="auto">
          <a:xfrm>
            <a:off x="5103629" y="1803954"/>
            <a:ext cx="992371" cy="158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43" name="Line 15">
            <a:extLst>
              <a:ext uri="{FF2B5EF4-FFF2-40B4-BE49-F238E27FC236}">
                <a16:creationId xmlns:a16="http://schemas.microsoft.com/office/drawing/2014/main" id="{9C473FC2-3E9E-4932-8D52-0E2F6A4A5684}"/>
              </a:ext>
            </a:extLst>
          </p:cNvPr>
          <p:cNvSpPr>
            <a:spLocks noChangeShapeType="1"/>
          </p:cNvSpPr>
          <p:nvPr/>
        </p:nvSpPr>
        <p:spPr bwMode="auto">
          <a:xfrm>
            <a:off x="7912026" y="1788079"/>
            <a:ext cx="606425" cy="158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44" name="AutoShape 11">
            <a:extLst>
              <a:ext uri="{FF2B5EF4-FFF2-40B4-BE49-F238E27FC236}">
                <a16:creationId xmlns:a16="http://schemas.microsoft.com/office/drawing/2014/main" id="{FD8A51F6-D048-4997-91DB-4FC3656619FB}"/>
              </a:ext>
            </a:extLst>
          </p:cNvPr>
          <p:cNvSpPr>
            <a:spLocks noChangeArrowheads="1"/>
          </p:cNvSpPr>
          <p:nvPr/>
        </p:nvSpPr>
        <p:spPr bwMode="auto">
          <a:xfrm>
            <a:off x="773616" y="3153367"/>
            <a:ext cx="1770063" cy="950800"/>
          </a:xfrm>
          <a:prstGeom prst="roundRect">
            <a:avLst>
              <a:gd name="adj" fmla="val 21667"/>
            </a:avLst>
          </a:prstGeom>
          <a:solidFill>
            <a:schemeClr val="accent6">
              <a:lumMod val="75000"/>
            </a:schemeClr>
          </a:solidFill>
          <a:ln>
            <a:headEnd/>
            <a:tailEnd/>
          </a:ln>
        </p:spPr>
        <p:style>
          <a:lnRef idx="2">
            <a:schemeClr val="dk1"/>
          </a:lnRef>
          <a:fillRef idx="1">
            <a:schemeClr val="lt1"/>
          </a:fillRef>
          <a:effectRef idx="0">
            <a:schemeClr val="dk1"/>
          </a:effectRef>
          <a:fontRef idx="minor">
            <a:schemeClr val="dk1"/>
          </a:fontRef>
        </p:style>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sz="3600" b="1" dirty="0" err="1">
                <a:solidFill>
                  <a:schemeClr val="bg1"/>
                </a:solidFill>
                <a:cs typeface="Arial" panose="020B0604020202020204" pitchFamily="34" charset="0"/>
              </a:rPr>
              <a:t>Ẩn</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dụ</a:t>
            </a:r>
            <a:r>
              <a:rPr lang="en-US" sz="3600" b="1" dirty="0">
                <a:solidFill>
                  <a:schemeClr val="bg1"/>
                </a:solidFill>
                <a:cs typeface="Arial" panose="020B0604020202020204" pitchFamily="34" charset="0"/>
              </a:rPr>
              <a:t> </a:t>
            </a:r>
          </a:p>
        </p:txBody>
      </p:sp>
      <p:sp>
        <p:nvSpPr>
          <p:cNvPr id="45" name="Rounded Rectangle 1">
            <a:extLst>
              <a:ext uri="{FF2B5EF4-FFF2-40B4-BE49-F238E27FC236}">
                <a16:creationId xmlns:a16="http://schemas.microsoft.com/office/drawing/2014/main" id="{CB513D2D-7C31-4341-8D50-13F33655932E}"/>
              </a:ext>
            </a:extLst>
          </p:cNvPr>
          <p:cNvSpPr/>
          <p:nvPr/>
        </p:nvSpPr>
        <p:spPr>
          <a:xfrm>
            <a:off x="3281917" y="2296227"/>
            <a:ext cx="7860022" cy="8636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Hoa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nàng</a:t>
            </a: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46" name="Rounded Rectangle 23">
            <a:extLst>
              <a:ext uri="{FF2B5EF4-FFF2-40B4-BE49-F238E27FC236}">
                <a16:creationId xmlns:a16="http://schemas.microsoft.com/office/drawing/2014/main" id="{07961721-2B14-440D-963B-B57F780807EE}"/>
              </a:ext>
            </a:extLst>
          </p:cNvPr>
          <p:cNvSpPr/>
          <p:nvPr/>
        </p:nvSpPr>
        <p:spPr>
          <a:xfrm>
            <a:off x="3281916" y="3823220"/>
            <a:ext cx="7860022" cy="950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a:t>
            </a:r>
            <a:endParaRPr lang="en-US" sz="2400" dirty="0">
              <a:latin typeface="Arial" panose="020B060402020202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90BC5F6F-7BA8-4A4B-A282-1824073D7501}"/>
              </a:ext>
            </a:extLst>
          </p:cNvPr>
          <p:cNvCxnSpPr>
            <a:cxnSpLocks/>
            <a:stCxn id="44" idx="3"/>
            <a:endCxn id="45" idx="1"/>
          </p:cNvCxnSpPr>
          <p:nvPr/>
        </p:nvCxnSpPr>
        <p:spPr>
          <a:xfrm flipV="1">
            <a:off x="2543679" y="2728027"/>
            <a:ext cx="738238" cy="900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AA34461-5142-4E8F-B689-EC721515633F}"/>
              </a:ext>
            </a:extLst>
          </p:cNvPr>
          <p:cNvCxnSpPr>
            <a:cxnSpLocks/>
            <a:stCxn id="44" idx="3"/>
            <a:endCxn id="46" idx="1"/>
          </p:cNvCxnSpPr>
          <p:nvPr/>
        </p:nvCxnSpPr>
        <p:spPr>
          <a:xfrm>
            <a:off x="2543679" y="3628767"/>
            <a:ext cx="738237" cy="669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2">
            <a:extLst>
              <a:ext uri="{FF2B5EF4-FFF2-40B4-BE49-F238E27FC236}">
                <a16:creationId xmlns:a16="http://schemas.microsoft.com/office/drawing/2014/main" id="{27D1B62C-F51C-427A-81A4-6E5E0A0217BD}"/>
              </a:ext>
            </a:extLst>
          </p:cNvPr>
          <p:cNvSpPr/>
          <p:nvPr/>
        </p:nvSpPr>
        <p:spPr>
          <a:xfrm>
            <a:off x="1658647" y="5036010"/>
            <a:ext cx="8967787" cy="130828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just">
              <a:defRPr/>
            </a:pP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sym typeface="Wingdings" panose="05000000000000000000" pitchFamily="2" charset="2"/>
              </a:rPr>
              <a: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nổi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tấm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hiếu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thuận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giàu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đức</a:t>
            </a:r>
            <a:r>
              <a:rPr lang="en-US" sz="2400" dirty="0">
                <a:solidFill>
                  <a:srgbClr val="002060"/>
                </a:solidFill>
                <a:latin typeface="Arial" panose="020B0604020202020204" pitchFamily="34" charset="0"/>
                <a:cs typeface="Arial" panose="020B0604020202020204" pitchFamily="34" charset="0"/>
              </a:rPr>
              <a:t> hi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Đồng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khắc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nỗi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hạnh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Thúy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tự</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nguyện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bán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chuộc</a:t>
            </a:r>
            <a:r>
              <a:rPr lang="en-US" sz="2400" dirty="0">
                <a:solidFill>
                  <a:srgbClr val="002060"/>
                </a:solidFill>
                <a:latin typeface="Arial" panose="020B0604020202020204" pitchFamily="34" charset="0"/>
                <a:cs typeface="Arial" panose="020B0604020202020204" pitchFamily="34" charset="0"/>
              </a:rPr>
              <a:t> cha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em</a:t>
            </a:r>
            <a:r>
              <a:rPr lang="en-US" sz="2400" dirty="0">
                <a:solidFill>
                  <a:srgbClr val="00206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33BCF68A-2AAF-4B39-AD5D-A87DE43C4B04}"/>
              </a:ext>
            </a:extLst>
          </p:cNvPr>
          <p:cNvSpPr txBox="1"/>
          <p:nvPr/>
        </p:nvSpPr>
        <p:spPr>
          <a:xfrm>
            <a:off x="4696046" y="121860"/>
            <a:ext cx="1807535" cy="523220"/>
          </a:xfrm>
          <a:prstGeom prst="rect">
            <a:avLst/>
          </a:prstGeom>
          <a:solidFill>
            <a:srgbClr val="FFFF00"/>
          </a:solidFill>
        </p:spPr>
        <p:txBody>
          <a:bodyPr wrap="square" rtlCol="0">
            <a:spAutoFit/>
          </a:bodyPr>
          <a:lstStyle/>
          <a:p>
            <a:pPr algn="ctr"/>
            <a:r>
              <a:rPr lang="vi-VN" sz="2800" b="1" dirty="0"/>
              <a:t>BÀI 2</a:t>
            </a:r>
            <a:endParaRPr lang="en-US" sz="2800" b="1" dirty="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1000"/>
                                        <p:tgtEl>
                                          <p:spTgt spid="46"/>
                                        </p:tgtEl>
                                      </p:cBhvr>
                                    </p:animEffect>
                                    <p:anim calcmode="lin" valueType="num">
                                      <p:cBhvr>
                                        <p:cTn id="44" dur="1000" fill="hold"/>
                                        <p:tgtEl>
                                          <p:spTgt spid="46"/>
                                        </p:tgtEl>
                                        <p:attrNameLst>
                                          <p:attrName>ppt_x</p:attrName>
                                        </p:attrNameLst>
                                      </p:cBhvr>
                                      <p:tavLst>
                                        <p:tav tm="0">
                                          <p:val>
                                            <p:strVal val="#ppt_x"/>
                                          </p:val>
                                        </p:tav>
                                        <p:tav tm="100000">
                                          <p:val>
                                            <p:strVal val="#ppt_x"/>
                                          </p:val>
                                        </p:tav>
                                      </p:tavLst>
                                    </p:anim>
                                    <p:anim calcmode="lin" valueType="num">
                                      <p:cBhvr>
                                        <p:cTn id="4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7">
                                            <p:txEl>
                                              <p:pRg st="0" end="0"/>
                                            </p:txEl>
                                          </p:spTgt>
                                        </p:tgtEl>
                                        <p:attrNameLst>
                                          <p:attrName>style.visibility</p:attrName>
                                        </p:attrNameLst>
                                      </p:cBhvr>
                                      <p:to>
                                        <p:strVal val="visible"/>
                                      </p:to>
                                    </p:set>
                                    <p:animEffect transition="in" filter="fade">
                                      <p:cBhvr>
                                        <p:cTn id="50" dur="1000"/>
                                        <p:tgtEl>
                                          <p:spTgt spid="47">
                                            <p:txEl>
                                              <p:pRg st="0" end="0"/>
                                            </p:txEl>
                                          </p:spTgt>
                                        </p:tgtEl>
                                      </p:cBhvr>
                                    </p:animEffect>
                                    <p:anim calcmode="lin" valueType="num">
                                      <p:cBhvr>
                                        <p:cTn id="51"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4"/>
          <p:cNvPicPr>
            <a:picLocks noChangeAspect="1"/>
          </p:cNvPicPr>
          <p:nvPr/>
        </p:nvPicPr>
        <p:blipFill>
          <a:blip r:embed="rId2"/>
          <a:srcRect l="12111" t="15358" r="13324" b="9373"/>
          <a:stretch>
            <a:fillRect/>
          </a:stretch>
        </p:blipFill>
        <p:spPr>
          <a:xfrm>
            <a:off x="-269875" y="4658264"/>
            <a:ext cx="3989705" cy="2289175"/>
          </a:xfrm>
          <a:prstGeom prst="rect">
            <a:avLst/>
          </a:prstGeom>
        </p:spPr>
      </p:pic>
      <p:sp>
        <p:nvSpPr>
          <p:cNvPr id="10" name="TextBox 9">
            <a:extLst>
              <a:ext uri="{FF2B5EF4-FFF2-40B4-BE49-F238E27FC236}">
                <a16:creationId xmlns:a16="http://schemas.microsoft.com/office/drawing/2014/main" id="{3F0C36B8-03C2-4138-8136-FB8E2E2996CA}"/>
              </a:ext>
            </a:extLst>
          </p:cNvPr>
          <p:cNvSpPr txBox="1"/>
          <p:nvPr/>
        </p:nvSpPr>
        <p:spPr>
          <a:xfrm>
            <a:off x="5124893" y="149166"/>
            <a:ext cx="1807535" cy="523220"/>
          </a:xfrm>
          <a:prstGeom prst="rect">
            <a:avLst/>
          </a:prstGeom>
          <a:solidFill>
            <a:srgbClr val="FFFF00"/>
          </a:solidFill>
        </p:spPr>
        <p:txBody>
          <a:bodyPr wrap="square" rtlCol="0">
            <a:spAutoFit/>
          </a:bodyPr>
          <a:lstStyle/>
          <a:p>
            <a:pPr algn="ctr"/>
            <a:r>
              <a:rPr lang="vi-VN" sz="2800" b="1" dirty="0"/>
              <a:t>BÀI 2</a:t>
            </a:r>
            <a:endParaRPr lang="en-US" sz="2800" b="1" dirty="0"/>
          </a:p>
        </p:txBody>
      </p:sp>
      <p:sp>
        <p:nvSpPr>
          <p:cNvPr id="11" name="AutoShape 3">
            <a:extLst>
              <a:ext uri="{FF2B5EF4-FFF2-40B4-BE49-F238E27FC236}">
                <a16:creationId xmlns:a16="http://schemas.microsoft.com/office/drawing/2014/main" id="{BEBE2D5A-BF3B-4465-BB8B-DEF49ACE5026}"/>
              </a:ext>
            </a:extLst>
          </p:cNvPr>
          <p:cNvSpPr>
            <a:spLocks noChangeArrowheads="1"/>
          </p:cNvSpPr>
          <p:nvPr/>
        </p:nvSpPr>
        <p:spPr bwMode="auto">
          <a:xfrm>
            <a:off x="3444948" y="940983"/>
            <a:ext cx="7143307" cy="1951074"/>
          </a:xfrm>
          <a:prstGeom prst="roundRect">
            <a:avLst>
              <a:gd name="adj" fmla="val 21667"/>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sz="2400" dirty="0">
                <a:cs typeface="Arial" panose="020B0604020202020204" pitchFamily="34" charset="0"/>
              </a:rPr>
              <a:t>   </a:t>
            </a:r>
            <a:r>
              <a:rPr lang="vi-VN" sz="2400" dirty="0">
                <a:cs typeface="Arial" panose="020B0604020202020204" pitchFamily="34" charset="0"/>
              </a:rPr>
              <a:t>b. </a:t>
            </a:r>
            <a:r>
              <a:rPr lang="en-US" sz="2400" dirty="0" err="1">
                <a:cs typeface="Arial" panose="020B0604020202020204" pitchFamily="34" charset="0"/>
              </a:rPr>
              <a:t>Trong</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hạc</a:t>
            </a:r>
            <a:r>
              <a:rPr lang="en-US" sz="2400" dirty="0">
                <a:cs typeface="Arial" panose="020B0604020202020204" pitchFamily="34" charset="0"/>
              </a:rPr>
              <a:t> bay qua,</a:t>
            </a:r>
            <a:br>
              <a:rPr lang="en-US" sz="2400" dirty="0">
                <a:cs typeface="Arial" panose="020B0604020202020204" pitchFamily="34" charset="0"/>
              </a:rPr>
            </a:br>
            <a:r>
              <a:rPr lang="en-US" sz="2400" dirty="0" err="1">
                <a:cs typeface="Arial" panose="020B0604020202020204" pitchFamily="34" charset="0"/>
              </a:rPr>
              <a:t>Đục</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suối</a:t>
            </a:r>
            <a:r>
              <a:rPr lang="en-US" sz="2400" dirty="0">
                <a:cs typeface="Arial" panose="020B0604020202020204" pitchFamily="34" charset="0"/>
              </a:rPr>
              <a:t> </a:t>
            </a:r>
            <a:r>
              <a:rPr lang="en-US" sz="2400" dirty="0" err="1">
                <a:cs typeface="Arial" panose="020B0604020202020204" pitchFamily="34" charset="0"/>
              </a:rPr>
              <a:t>mới</a:t>
            </a:r>
            <a:r>
              <a:rPr lang="en-US" sz="2400" dirty="0">
                <a:cs typeface="Arial" panose="020B0604020202020204" pitchFamily="34" charset="0"/>
              </a:rPr>
              <a:t> </a:t>
            </a:r>
            <a:r>
              <a:rPr lang="en-US" sz="2400" dirty="0" err="1">
                <a:cs typeface="Arial" panose="020B0604020202020204" pitchFamily="34" charset="0"/>
              </a:rPr>
              <a:t>sa</a:t>
            </a:r>
            <a:r>
              <a:rPr lang="en-US" sz="2400" dirty="0">
                <a:cs typeface="Arial" panose="020B0604020202020204" pitchFamily="34" charset="0"/>
              </a:rPr>
              <a:t> </a:t>
            </a:r>
            <a:r>
              <a:rPr lang="en-US" sz="2400" dirty="0" err="1">
                <a:cs typeface="Arial" panose="020B0604020202020204" pitchFamily="34" charset="0"/>
              </a:rPr>
              <a:t>nửa</a:t>
            </a:r>
            <a:r>
              <a:rPr lang="en-US" sz="2400" dirty="0">
                <a:cs typeface="Arial" panose="020B0604020202020204" pitchFamily="34" charset="0"/>
              </a:rPr>
              <a:t> </a:t>
            </a:r>
            <a:r>
              <a:rPr lang="en-US" sz="2400" dirty="0" err="1">
                <a:cs typeface="Arial" panose="020B0604020202020204" pitchFamily="34" charset="0"/>
              </a:rPr>
              <a:t>vời</a:t>
            </a:r>
            <a:r>
              <a:rPr lang="en-US" sz="2400" dirty="0">
                <a:cs typeface="Arial" panose="020B0604020202020204" pitchFamily="34" charset="0"/>
              </a:rPr>
              <a:t>.</a:t>
            </a:r>
            <a:br>
              <a:rPr lang="en-US" sz="2400" dirty="0">
                <a:cs typeface="Arial" panose="020B0604020202020204" pitchFamily="34" charset="0"/>
              </a:rPr>
            </a:br>
            <a:r>
              <a:rPr lang="en-US" sz="2400" dirty="0">
                <a:cs typeface="Arial" panose="020B0604020202020204" pitchFamily="34" charset="0"/>
              </a:rPr>
              <a:t>   </a:t>
            </a: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khoan</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gió</a:t>
            </a:r>
            <a:r>
              <a:rPr lang="en-US" sz="2400" dirty="0">
                <a:cs typeface="Arial" panose="020B0604020202020204" pitchFamily="34" charset="0"/>
              </a:rPr>
              <a:t> </a:t>
            </a:r>
            <a:r>
              <a:rPr lang="en-US" sz="2400" dirty="0" err="1">
                <a:cs typeface="Arial" panose="020B0604020202020204" pitchFamily="34" charset="0"/>
              </a:rPr>
              <a:t>thoảng</a:t>
            </a:r>
            <a:r>
              <a:rPr lang="en-US" sz="2400" dirty="0">
                <a:cs typeface="Arial" panose="020B0604020202020204" pitchFamily="34" charset="0"/>
              </a:rPr>
              <a:t> </a:t>
            </a:r>
            <a:r>
              <a:rPr lang="en-US" sz="2400" dirty="0" err="1">
                <a:cs typeface="Arial" panose="020B0604020202020204" pitchFamily="34" charset="0"/>
              </a:rPr>
              <a:t>ngoài</a:t>
            </a:r>
            <a:r>
              <a:rPr lang="en-US" sz="2400" dirty="0">
                <a:cs typeface="Arial" panose="020B0604020202020204" pitchFamily="34" charset="0"/>
              </a:rPr>
              <a:t>,</a:t>
            </a:r>
            <a:br>
              <a:rPr lang="en-US" sz="2400" dirty="0">
                <a:cs typeface="Arial" panose="020B0604020202020204" pitchFamily="34" charset="0"/>
              </a:rPr>
            </a:b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mau</a:t>
            </a:r>
            <a:r>
              <a:rPr lang="en-US" sz="2400" dirty="0">
                <a:cs typeface="Arial" panose="020B0604020202020204" pitchFamily="34" charset="0"/>
              </a:rPr>
              <a:t> </a:t>
            </a:r>
            <a:r>
              <a:rPr lang="en-US" sz="2400" dirty="0" err="1">
                <a:cs typeface="Arial" panose="020B0604020202020204" pitchFamily="34" charset="0"/>
              </a:rPr>
              <a:t>sầm</a:t>
            </a:r>
            <a:r>
              <a:rPr lang="en-US" sz="2400" dirty="0">
                <a:cs typeface="Arial" panose="020B0604020202020204" pitchFamily="34" charset="0"/>
              </a:rPr>
              <a:t> </a:t>
            </a:r>
            <a:r>
              <a:rPr lang="en-US" sz="2400" dirty="0" err="1">
                <a:cs typeface="Arial" panose="020B0604020202020204" pitchFamily="34" charset="0"/>
              </a:rPr>
              <a:t>sập</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trời</a:t>
            </a:r>
            <a:r>
              <a:rPr lang="en-US" sz="2400" dirty="0">
                <a:cs typeface="Arial" panose="020B0604020202020204" pitchFamily="34" charset="0"/>
              </a:rPr>
              <a:t> </a:t>
            </a:r>
            <a:r>
              <a:rPr lang="en-US" sz="2400" dirty="0" err="1">
                <a:cs typeface="Arial" panose="020B0604020202020204" pitchFamily="34" charset="0"/>
              </a:rPr>
              <a:t>đổ</a:t>
            </a:r>
            <a:r>
              <a:rPr lang="en-US" sz="2400" dirty="0">
                <a:cs typeface="Arial" panose="020B0604020202020204" pitchFamily="34" charset="0"/>
              </a:rPr>
              <a:t> </a:t>
            </a:r>
            <a:r>
              <a:rPr lang="en-US" sz="2400" dirty="0" err="1">
                <a:cs typeface="Arial" panose="020B0604020202020204" pitchFamily="34" charset="0"/>
              </a:rPr>
              <a:t>mưa</a:t>
            </a:r>
            <a:r>
              <a:rPr lang="en-US" sz="2400" dirty="0">
                <a:cs typeface="Arial" panose="020B0604020202020204" pitchFamily="34" charset="0"/>
              </a:rPr>
              <a:t>.</a:t>
            </a:r>
          </a:p>
        </p:txBody>
      </p:sp>
      <p:sp>
        <p:nvSpPr>
          <p:cNvPr id="12" name="Rounded Rectangle 1">
            <a:extLst>
              <a:ext uri="{FF2B5EF4-FFF2-40B4-BE49-F238E27FC236}">
                <a16:creationId xmlns:a16="http://schemas.microsoft.com/office/drawing/2014/main" id="{0B684C53-BC12-4904-869E-687F78147928}"/>
              </a:ext>
            </a:extLst>
          </p:cNvPr>
          <p:cNvSpPr/>
          <p:nvPr/>
        </p:nvSpPr>
        <p:spPr>
          <a:xfrm>
            <a:off x="2934422" y="3660942"/>
            <a:ext cx="8071884" cy="1752231"/>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eaLnBrk="1" hangingPunct="1">
              <a:spcBef>
                <a:spcPct val="50000"/>
              </a:spcBef>
              <a:defRPr/>
            </a:pP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1" hangingPunct="1">
              <a:spcBef>
                <a:spcPct val="50000"/>
              </a:spcBef>
              <a:buFont typeface="Arial" panose="020B0604020202020204" pitchFamily="34" charset="0"/>
              <a:buChar char="•"/>
              <a:defRPr/>
            </a:pPr>
            <a:r>
              <a:rPr lang="vi-VN" sz="2400" b="1" dirty="0">
                <a:solidFill>
                  <a:srgbClr val="002060"/>
                </a:solidFill>
                <a:latin typeface="Arial" panose="020B0604020202020204" pitchFamily="34" charset="0"/>
                <a:cs typeface="Arial" panose="020B0604020202020204" pitchFamily="34" charset="0"/>
              </a:rPr>
              <a:t>Nghệ thuật so sánh: </a:t>
            </a:r>
            <a:r>
              <a:rPr lang="en-US" sz="2400" dirty="0" err="1">
                <a:solidFill>
                  <a:srgbClr val="002060"/>
                </a:solidFill>
                <a:latin typeface="Arial" panose="020B0604020202020204" pitchFamily="34" charset="0"/>
                <a:cs typeface="Arial" panose="020B0604020202020204" pitchFamily="34" charset="0"/>
              </a:rPr>
              <a:t>Tiếng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Thúy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endParaRPr lang="en-US" sz="2400" dirty="0">
              <a:solidFill>
                <a:srgbClr val="002060"/>
              </a:solidFill>
              <a:latin typeface="Arial" panose="020B0604020202020204" pitchFamily="34" charset="0"/>
              <a:cs typeface="Arial" panose="020B0604020202020204" pitchFamily="34" charset="0"/>
            </a:endParaRPr>
          </a:p>
          <a:p>
            <a:pPr marL="457200" indent="-457200" algn="just" eaLnBrk="1" hangingPunct="1">
              <a:spcBef>
                <a:spcPct val="50000"/>
              </a:spcBef>
              <a:buFont typeface="Wingdings" panose="05000000000000000000" pitchFamily="2" charset="2"/>
              <a:buChar char="à"/>
              <a:defRPr/>
            </a:pP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cung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bậc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tuyệt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diệu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tiếng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làm</a:t>
            </a:r>
            <a:r>
              <a:rPr lang="en-US" sz="2400" dirty="0">
                <a:solidFill>
                  <a:srgbClr val="002060"/>
                </a:solidFill>
                <a:latin typeface="Arial" panose="020B0604020202020204" pitchFamily="34" charset="0"/>
                <a:cs typeface="Arial" panose="020B0604020202020204" pitchFamily="34" charset="0"/>
              </a:rPr>
              <a:t> say </a:t>
            </a:r>
            <a:r>
              <a:rPr lang="en-US" sz="2400" dirty="0" err="1">
                <a:solidFill>
                  <a:srgbClr val="002060"/>
                </a:solidFill>
                <a:latin typeface="Arial" panose="020B0604020202020204" pitchFamily="34" charset="0"/>
                <a:cs typeface="Arial" panose="020B0604020202020204" pitchFamily="34" charset="0"/>
              </a:rPr>
              <a:t>đắm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người</a:t>
            </a:r>
            <a:r>
              <a:rPr lang="en-US"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Nổi</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bật</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tuyệt</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kĩ</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tài</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đàn</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của</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Kiều</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a:t>
            </a:r>
            <a:endParaRPr lang="en-US" sz="2400" dirty="0">
              <a:solidFill>
                <a:srgbClr val="002060"/>
              </a:solidFill>
              <a:latin typeface="Arial" panose="020B0604020202020204" pitchFamily="34" charset="0"/>
              <a:cs typeface="Arial" panose="020B0604020202020204" pitchFamily="34" charset="0"/>
            </a:endParaRPr>
          </a:p>
          <a:p>
            <a:pPr algn="just" eaLnBrk="1" hangingPunct="1">
              <a:spcBef>
                <a:spcPct val="50000"/>
              </a:spcBef>
              <a:buFont typeface="Wingdings" panose="05000000000000000000" pitchFamily="2" charset="2"/>
              <a:buChar char="Ø"/>
              <a:defRPr/>
            </a:pPr>
            <a:endParaRPr lang="en-US" sz="2400" dirty="0">
              <a:solidFill>
                <a:srgbClr val="002060"/>
              </a:solidFill>
              <a:latin typeface="Arial" panose="020B0604020202020204" pitchFamily="34" charset="0"/>
              <a:cs typeface="Arial" panose="020B0604020202020204" pitchFamily="34" charset="0"/>
            </a:endParaRPr>
          </a:p>
        </p:txBody>
      </p:sp>
      <p:sp>
        <p:nvSpPr>
          <p:cNvPr id="6" name="Arrow: Down 5">
            <a:extLst>
              <a:ext uri="{FF2B5EF4-FFF2-40B4-BE49-F238E27FC236}">
                <a16:creationId xmlns:a16="http://schemas.microsoft.com/office/drawing/2014/main" id="{3067673E-7393-43D4-A473-FE2F8F57892A}"/>
              </a:ext>
            </a:extLst>
          </p:cNvPr>
          <p:cNvSpPr/>
          <p:nvPr/>
        </p:nvSpPr>
        <p:spPr>
          <a:xfrm>
            <a:off x="6507126" y="2892057"/>
            <a:ext cx="850604" cy="754910"/>
          </a:xfrm>
          <a:prstGeom prst="downArrow">
            <a:avLst/>
          </a:prstGeom>
          <a:solidFill>
            <a:srgbClr val="93C6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32161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E4F8EB35-E74E-46CC-8038-422AD9BB1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9474" y="3979455"/>
            <a:ext cx="1458006" cy="2655870"/>
          </a:xfrm>
          <a:prstGeom prst="rect">
            <a:avLst/>
          </a:prstGeom>
        </p:spPr>
      </p:pic>
      <p:sp>
        <p:nvSpPr>
          <p:cNvPr id="5" name="AutoShape 3">
            <a:extLst>
              <a:ext uri="{FF2B5EF4-FFF2-40B4-BE49-F238E27FC236}">
                <a16:creationId xmlns:a16="http://schemas.microsoft.com/office/drawing/2014/main" id="{04CD118F-E3B7-408E-B04A-022E3530B37E}"/>
              </a:ext>
            </a:extLst>
          </p:cNvPr>
          <p:cNvSpPr>
            <a:spLocks noChangeArrowheads="1"/>
          </p:cNvSpPr>
          <p:nvPr/>
        </p:nvSpPr>
        <p:spPr bwMode="auto">
          <a:xfrm>
            <a:off x="1136073" y="1163782"/>
            <a:ext cx="7481454" cy="2667000"/>
          </a:xfrm>
          <a:prstGeom prst="roundRect">
            <a:avLst>
              <a:gd name="adj" fmla="val 21667"/>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defRPr/>
            </a:pPr>
            <a:r>
              <a:rPr lang="en-US" sz="3200" b="0" i="0" dirty="0">
                <a:solidFill>
                  <a:schemeClr val="accent1"/>
                </a:solidFill>
                <a:latin typeface="Arial" panose="020B0604020202020204" pitchFamily="34" charset="0"/>
                <a:cs typeface="Arial" panose="020B0604020202020204" pitchFamily="34" charset="0"/>
              </a:rPr>
              <a:t>     </a:t>
            </a:r>
            <a:r>
              <a:rPr lang="vi-VN" sz="3200" b="0" i="0" dirty="0">
                <a:solidFill>
                  <a:schemeClr val="accent1"/>
                </a:solidFill>
                <a:latin typeface="Arial" panose="020B0604020202020204" pitchFamily="34" charset="0"/>
                <a:cs typeface="Arial" panose="020B0604020202020204" pitchFamily="34" charset="0"/>
              </a:rPr>
              <a:t>c. </a:t>
            </a:r>
            <a:r>
              <a:rPr lang="en-US" sz="2800" b="0" i="0" dirty="0" err="1">
                <a:solidFill>
                  <a:schemeClr val="tx1"/>
                </a:solidFill>
                <a:latin typeface="Arial" panose="020B0604020202020204" pitchFamily="34" charset="0"/>
                <a:cs typeface="Arial" panose="020B0604020202020204" pitchFamily="34" charset="0"/>
              </a:rPr>
              <a:t>Làn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thu</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thủy</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nét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xuân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sơn</a:t>
            </a:r>
            <a:r>
              <a:rPr lang="en-US" sz="2800" b="0" i="0" dirty="0">
                <a:solidFill>
                  <a:schemeClr val="tx1"/>
                </a:solidFill>
                <a:latin typeface="Arial" panose="020B0604020202020204" pitchFamily="34" charset="0"/>
                <a:cs typeface="Arial" panose="020B0604020202020204" pitchFamily="34" charset="0"/>
              </a:rPr>
              <a:t>,</a:t>
            </a:r>
            <a:r>
              <a:rPr lang="en-US" sz="2800" b="0" i="0" dirty="0">
                <a:solidFill>
                  <a:srgbClr val="008000"/>
                </a:solidFill>
                <a:latin typeface="Arial" panose="020B0604020202020204" pitchFamily="34" charset="0"/>
                <a:cs typeface="Arial" panose="020B0604020202020204" pitchFamily="34" charset="0"/>
                <a:sym typeface="Wingdings" panose="05000000000000000000" pitchFamily="2" charset="2"/>
              </a:rPr>
              <a:t> </a:t>
            </a:r>
          </a:p>
          <a:p>
            <a:pPr eaLnBrk="1" hangingPunct="1">
              <a:defRPr/>
            </a:pPr>
            <a:r>
              <a:rPr lang="en-US" sz="2800" b="0" i="0" dirty="0" err="1">
                <a:solidFill>
                  <a:schemeClr val="tx1"/>
                </a:solidFill>
                <a:latin typeface="Arial" panose="020B0604020202020204" pitchFamily="34" charset="0"/>
                <a:cs typeface="Arial" panose="020B0604020202020204" pitchFamily="34" charset="0"/>
              </a:rPr>
              <a:t>Hoa</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ghen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thua</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thắm</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liễu</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hờn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kém</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xanh</a:t>
            </a:r>
            <a:r>
              <a:rPr lang="en-US" sz="2800" b="0" i="0" dirty="0">
                <a:solidFill>
                  <a:schemeClr val="tx1"/>
                </a:solidFill>
                <a:latin typeface="Arial" panose="020B0604020202020204" pitchFamily="34" charset="0"/>
                <a:cs typeface="Arial" panose="020B0604020202020204" pitchFamily="34" charset="0"/>
              </a:rPr>
              <a:t>.</a:t>
            </a:r>
            <a:br>
              <a:rPr lang="en-US" sz="2800" b="0" i="0" dirty="0">
                <a:solidFill>
                  <a:schemeClr val="tx1"/>
                </a:solidFill>
                <a:latin typeface="Arial" panose="020B0604020202020204" pitchFamily="34" charset="0"/>
                <a:cs typeface="Arial" panose="020B0604020202020204" pitchFamily="34" charset="0"/>
              </a:rPr>
            </a:b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Một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hai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nghiêng</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nước</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nghiêng</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thành</a:t>
            </a:r>
            <a:r>
              <a:rPr lang="en-US" sz="2800" b="0" i="0" dirty="0">
                <a:solidFill>
                  <a:schemeClr val="tx1"/>
                </a:solidFill>
                <a:latin typeface="Arial" panose="020B0604020202020204" pitchFamily="34" charset="0"/>
                <a:cs typeface="Arial" panose="020B0604020202020204" pitchFamily="34" charset="0"/>
              </a:rPr>
              <a:t>,</a:t>
            </a:r>
            <a:br>
              <a:rPr lang="en-US" sz="2800" b="0" i="0" dirty="0">
                <a:solidFill>
                  <a:schemeClr val="tx1"/>
                </a:solidFill>
                <a:latin typeface="Arial" panose="020B0604020202020204" pitchFamily="34" charset="0"/>
                <a:cs typeface="Arial" panose="020B0604020202020204" pitchFamily="34" charset="0"/>
              </a:rPr>
            </a:br>
            <a:r>
              <a:rPr lang="en-US" sz="2800" b="0" i="0" dirty="0" err="1">
                <a:solidFill>
                  <a:schemeClr val="tx1"/>
                </a:solidFill>
                <a:latin typeface="Arial" panose="020B0604020202020204" pitchFamily="34" charset="0"/>
                <a:cs typeface="Arial" panose="020B0604020202020204" pitchFamily="34" charset="0"/>
              </a:rPr>
              <a:t>Sắc</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đành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đòi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một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đành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họa</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hai</a:t>
            </a:r>
            <a:r>
              <a:rPr lang="en-US" sz="2800" b="0" i="0" dirty="0">
                <a:solidFill>
                  <a:schemeClr val="tx1"/>
                </a:solidFill>
                <a:latin typeface="Arial" panose="020B0604020202020204" pitchFamily="34" charset="0"/>
                <a:cs typeface="Arial" panose="020B0604020202020204" pitchFamily="34" charset="0"/>
              </a:rPr>
              <a:t>.</a:t>
            </a:r>
          </a:p>
        </p:txBody>
      </p:sp>
      <p:sp>
        <p:nvSpPr>
          <p:cNvPr id="6" name="Line 12">
            <a:extLst>
              <a:ext uri="{FF2B5EF4-FFF2-40B4-BE49-F238E27FC236}">
                <a16:creationId xmlns:a16="http://schemas.microsoft.com/office/drawing/2014/main" id="{A7AFE285-021F-42E5-BDEA-58DCB86D7007}"/>
              </a:ext>
            </a:extLst>
          </p:cNvPr>
          <p:cNvSpPr>
            <a:spLocks noChangeShapeType="1"/>
          </p:cNvSpPr>
          <p:nvPr/>
        </p:nvSpPr>
        <p:spPr bwMode="auto">
          <a:xfrm>
            <a:off x="2563091" y="2065050"/>
            <a:ext cx="4322618" cy="13132"/>
          </a:xfrm>
          <a:prstGeom prst="line">
            <a:avLst/>
          </a:prstGeom>
          <a:noFill/>
          <a:ln w="25400">
            <a:solidFill>
              <a:srgbClr val="16AA16"/>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7" name="Line 5">
            <a:extLst>
              <a:ext uri="{FF2B5EF4-FFF2-40B4-BE49-F238E27FC236}">
                <a16:creationId xmlns:a16="http://schemas.microsoft.com/office/drawing/2014/main" id="{3D6F2EEE-4418-4FEE-86BD-AE3B231D52EE}"/>
              </a:ext>
            </a:extLst>
          </p:cNvPr>
          <p:cNvSpPr>
            <a:spLocks noChangeShapeType="1"/>
          </p:cNvSpPr>
          <p:nvPr/>
        </p:nvSpPr>
        <p:spPr bwMode="auto">
          <a:xfrm flipV="1">
            <a:off x="1644360" y="2517918"/>
            <a:ext cx="1538721"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8" name="Line 6">
            <a:extLst>
              <a:ext uri="{FF2B5EF4-FFF2-40B4-BE49-F238E27FC236}">
                <a16:creationId xmlns:a16="http://schemas.microsoft.com/office/drawing/2014/main" id="{3C8F286C-DCEE-417B-96C3-FE09150E191A}"/>
              </a:ext>
            </a:extLst>
          </p:cNvPr>
          <p:cNvSpPr>
            <a:spLocks noChangeShapeType="1"/>
          </p:cNvSpPr>
          <p:nvPr/>
        </p:nvSpPr>
        <p:spPr bwMode="auto">
          <a:xfrm>
            <a:off x="1440006" y="3402949"/>
            <a:ext cx="5764358" cy="38085"/>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9" name="Line 9">
            <a:extLst>
              <a:ext uri="{FF2B5EF4-FFF2-40B4-BE49-F238E27FC236}">
                <a16:creationId xmlns:a16="http://schemas.microsoft.com/office/drawing/2014/main" id="{F2CF8114-A861-4CD1-8E22-84608FE1C439}"/>
              </a:ext>
            </a:extLst>
          </p:cNvPr>
          <p:cNvSpPr>
            <a:spLocks noChangeShapeType="1"/>
          </p:cNvSpPr>
          <p:nvPr/>
        </p:nvSpPr>
        <p:spPr bwMode="auto">
          <a:xfrm>
            <a:off x="3183081" y="2942575"/>
            <a:ext cx="4267200" cy="7938"/>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10" name="Line 12">
            <a:extLst>
              <a:ext uri="{FF2B5EF4-FFF2-40B4-BE49-F238E27FC236}">
                <a16:creationId xmlns:a16="http://schemas.microsoft.com/office/drawing/2014/main" id="{6DAD2FF3-6451-43A4-8570-7ECB4199EA1F}"/>
              </a:ext>
            </a:extLst>
          </p:cNvPr>
          <p:cNvSpPr>
            <a:spLocks noChangeShapeType="1"/>
          </p:cNvSpPr>
          <p:nvPr/>
        </p:nvSpPr>
        <p:spPr bwMode="auto">
          <a:xfrm flipV="1">
            <a:off x="5022272" y="2517918"/>
            <a:ext cx="1219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11" name="Rounded Rectangle 1">
            <a:extLst>
              <a:ext uri="{FF2B5EF4-FFF2-40B4-BE49-F238E27FC236}">
                <a16:creationId xmlns:a16="http://schemas.microsoft.com/office/drawing/2014/main" id="{85D697E5-9ACB-4956-ACE1-088826B6F6A8}"/>
              </a:ext>
            </a:extLst>
          </p:cNvPr>
          <p:cNvSpPr/>
          <p:nvPr/>
        </p:nvSpPr>
        <p:spPr>
          <a:xfrm>
            <a:off x="8743021" y="1550610"/>
            <a:ext cx="2279650" cy="4762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800" dirty="0">
              <a:solidFill>
                <a:srgbClr val="008000"/>
              </a:solidFill>
              <a:latin typeface="Arial" panose="020B0604020202020204" pitchFamily="34" charset="0"/>
              <a:cs typeface="Arial" panose="020B0604020202020204" pitchFamily="34" charset="0"/>
              <a:sym typeface="Wingdings" panose="05000000000000000000" pitchFamily="2" charset="2"/>
            </a:endParaRPr>
          </a:p>
          <a:p>
            <a:pPr algn="ctr">
              <a:defRPr/>
            </a:pPr>
            <a:r>
              <a:rPr lang="en-US" sz="2800" dirty="0">
                <a:solidFill>
                  <a:srgbClr val="008000"/>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8000"/>
                </a:solidFill>
                <a:latin typeface="Arial" panose="020B0604020202020204" pitchFamily="34" charset="0"/>
                <a:cs typeface="Arial" panose="020B0604020202020204" pitchFamily="34" charset="0"/>
                <a:sym typeface="Wingdings" panose="05000000000000000000" pitchFamily="2" charset="2"/>
              </a:rPr>
              <a:t>Ẩn</a:t>
            </a:r>
            <a:r>
              <a:rPr lang="en-US" sz="2800" dirty="0">
                <a:solidFill>
                  <a:srgbClr val="008000"/>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8000"/>
                </a:solidFill>
                <a:latin typeface="Arial" panose="020B0604020202020204" pitchFamily="34" charset="0"/>
                <a:cs typeface="Arial" panose="020B0604020202020204" pitchFamily="34" charset="0"/>
                <a:sym typeface="Wingdings" panose="05000000000000000000" pitchFamily="2" charset="2"/>
              </a:rPr>
              <a:t>dụ</a:t>
            </a:r>
            <a:br>
              <a:rPr lang="en-US" sz="2800" dirty="0">
                <a:solidFill>
                  <a:schemeClr val="tx1"/>
                </a:solidFill>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11DAD69C-F912-4F7C-B690-18708CD5A04F}"/>
              </a:ext>
            </a:extLst>
          </p:cNvPr>
          <p:cNvSpPr/>
          <p:nvPr/>
        </p:nvSpPr>
        <p:spPr>
          <a:xfrm>
            <a:off x="8749371" y="2176878"/>
            <a:ext cx="2286000" cy="4778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800" dirty="0">
              <a:solidFill>
                <a:srgbClr val="0000FF"/>
              </a:solidFill>
              <a:latin typeface="Arial" panose="020B0604020202020204" pitchFamily="34" charset="0"/>
              <a:cs typeface="Arial" panose="020B0604020202020204" pitchFamily="34" charset="0"/>
              <a:sym typeface="Wingdings" panose="05000000000000000000" pitchFamily="2" charset="2"/>
            </a:endParaRPr>
          </a:p>
          <a:p>
            <a:pPr algn="ctr">
              <a:defRPr/>
            </a:pPr>
            <a:r>
              <a:rPr lang="en-US" sz="28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00FF"/>
                </a:solidFill>
                <a:latin typeface="Arial" panose="020B0604020202020204" pitchFamily="34" charset="0"/>
                <a:cs typeface="Arial" panose="020B0604020202020204" pitchFamily="34" charset="0"/>
                <a:sym typeface="Wingdings" panose="05000000000000000000" pitchFamily="2" charset="2"/>
              </a:rPr>
              <a:t>Nhân</a:t>
            </a:r>
            <a:r>
              <a:rPr lang="en-US" sz="28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00FF"/>
                </a:solidFill>
                <a:latin typeface="Arial" panose="020B0604020202020204" pitchFamily="34" charset="0"/>
                <a:cs typeface="Arial" panose="020B0604020202020204" pitchFamily="34" charset="0"/>
                <a:sym typeface="Wingdings" panose="05000000000000000000" pitchFamily="2" charset="2"/>
              </a:rPr>
              <a:t>hóa</a:t>
            </a:r>
            <a:br>
              <a:rPr lang="en-US" sz="2800" dirty="0">
                <a:solidFill>
                  <a:srgbClr val="0000FF"/>
                </a:solidFill>
                <a:latin typeface="Arial" panose="020B0604020202020204" pitchFamily="34" charset="0"/>
                <a:cs typeface="Arial" panose="020B0604020202020204" pitchFamily="34" charset="0"/>
              </a:rPr>
            </a:br>
            <a:endParaRPr lang="en-US" sz="2800" dirty="0">
              <a:solidFill>
                <a:srgbClr val="0000FF"/>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38E85E58-CA39-4560-9560-446CCE026F40}"/>
              </a:ext>
            </a:extLst>
          </p:cNvPr>
          <p:cNvSpPr/>
          <p:nvPr/>
        </p:nvSpPr>
        <p:spPr>
          <a:xfrm>
            <a:off x="8743021" y="2954753"/>
            <a:ext cx="2286000" cy="4778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800" dirty="0">
              <a:solidFill>
                <a:srgbClr val="FF0066"/>
              </a:solidFill>
              <a:latin typeface="Arial" panose="020B0604020202020204" pitchFamily="34" charset="0"/>
              <a:cs typeface="Arial" panose="020B0604020202020204" pitchFamily="34" charset="0"/>
              <a:sym typeface="Wingdings" panose="05000000000000000000" pitchFamily="2" charset="2"/>
            </a:endParaRPr>
          </a:p>
          <a:p>
            <a:pPr algn="ctr">
              <a:defRPr/>
            </a:pPr>
            <a:r>
              <a:rPr lang="en-US" sz="2800" dirty="0">
                <a:solidFill>
                  <a:srgbClr val="FF0066"/>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FF0066"/>
                </a:solidFill>
                <a:latin typeface="Arial" panose="020B0604020202020204" pitchFamily="34" charset="0"/>
                <a:cs typeface="Arial" panose="020B0604020202020204" pitchFamily="34" charset="0"/>
                <a:sym typeface="Wingdings" panose="05000000000000000000" pitchFamily="2" charset="2"/>
              </a:rPr>
              <a:t>Nói</a:t>
            </a:r>
            <a:r>
              <a:rPr lang="en-US" sz="2800" dirty="0">
                <a:solidFill>
                  <a:srgbClr val="FF0066"/>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FF0066"/>
                </a:solidFill>
                <a:latin typeface="Arial" panose="020B0604020202020204" pitchFamily="34" charset="0"/>
                <a:cs typeface="Arial" panose="020B0604020202020204" pitchFamily="34" charset="0"/>
                <a:sym typeface="Wingdings" panose="05000000000000000000" pitchFamily="2" charset="2"/>
              </a:rPr>
              <a:t>quá</a:t>
            </a:r>
            <a:br>
              <a:rPr lang="en-US" sz="2800" dirty="0">
                <a:solidFill>
                  <a:srgbClr val="FF0066"/>
                </a:solidFill>
                <a:latin typeface="Arial" panose="020B0604020202020204" pitchFamily="34" charset="0"/>
                <a:cs typeface="Arial" panose="020B0604020202020204" pitchFamily="34" charset="0"/>
              </a:rPr>
            </a:br>
            <a:endParaRPr lang="en-US" sz="2800" dirty="0">
              <a:solidFill>
                <a:srgbClr val="FF0066"/>
              </a:solidFill>
              <a:latin typeface="Arial" panose="020B0604020202020204" pitchFamily="34" charset="0"/>
              <a:cs typeface="Arial" panose="020B0604020202020204" pitchFamily="34" charset="0"/>
            </a:endParaRPr>
          </a:p>
        </p:txBody>
      </p:sp>
      <p:sp>
        <p:nvSpPr>
          <p:cNvPr id="14" name="AutoShape 8">
            <a:extLst>
              <a:ext uri="{FF2B5EF4-FFF2-40B4-BE49-F238E27FC236}">
                <a16:creationId xmlns:a16="http://schemas.microsoft.com/office/drawing/2014/main" id="{D7F67279-B49D-4879-A67F-1F5737451988}"/>
              </a:ext>
            </a:extLst>
          </p:cNvPr>
          <p:cNvSpPr>
            <a:spLocks noChangeArrowheads="1"/>
          </p:cNvSpPr>
          <p:nvPr/>
        </p:nvSpPr>
        <p:spPr bwMode="auto">
          <a:xfrm>
            <a:off x="1136073" y="4436171"/>
            <a:ext cx="7613298" cy="2170113"/>
          </a:xfrm>
          <a:prstGeom prst="roundRect">
            <a:avLst>
              <a:gd name="adj" fmla="val 21667"/>
            </a:avLst>
          </a:prstGeom>
          <a:solidFill>
            <a:schemeClr val="accent4">
              <a:lumMod val="20000"/>
              <a:lumOff val="80000"/>
            </a:schemeClr>
          </a:solid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spcBef>
                <a:spcPct val="50000"/>
              </a:spcBef>
              <a:defRPr/>
            </a:pP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Ngợi</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ca</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vẻ</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đẹp</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sắc</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sảo</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mặn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mà</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của</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một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trang</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giai</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nhân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tuyệt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sắc</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Thể</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hiện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đầy</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ấn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tượng</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một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nhân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vật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tài</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sắc</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vẹn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toàn</a:t>
            </a:r>
            <a:r>
              <a:rPr lang="en-US" sz="2800" i="0" dirty="0">
                <a:solidFill>
                  <a:schemeClr val="tx1"/>
                </a:solidFill>
                <a:latin typeface="Arial" panose="020B0604020202020204" pitchFamily="34" charset="0"/>
                <a:cs typeface="Arial" panose="020B0604020202020204" pitchFamily="34" charset="0"/>
              </a:rPr>
              <a:t>. </a:t>
            </a:r>
          </a:p>
        </p:txBody>
      </p:sp>
      <p:sp>
        <p:nvSpPr>
          <p:cNvPr id="15" name="Arrow: Down 14">
            <a:extLst>
              <a:ext uri="{FF2B5EF4-FFF2-40B4-BE49-F238E27FC236}">
                <a16:creationId xmlns:a16="http://schemas.microsoft.com/office/drawing/2014/main" id="{9AB605E0-CD7A-41E2-93CE-8FA8D651259A}"/>
              </a:ext>
            </a:extLst>
          </p:cNvPr>
          <p:cNvSpPr/>
          <p:nvPr/>
        </p:nvSpPr>
        <p:spPr>
          <a:xfrm>
            <a:off x="4364182" y="3830781"/>
            <a:ext cx="658090" cy="6053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D9CC7F2-80C9-449C-95FB-501D363C8835}"/>
              </a:ext>
            </a:extLst>
          </p:cNvPr>
          <p:cNvSpPr txBox="1"/>
          <p:nvPr/>
        </p:nvSpPr>
        <p:spPr>
          <a:xfrm>
            <a:off x="5124893" y="149166"/>
            <a:ext cx="1807535" cy="523220"/>
          </a:xfrm>
          <a:prstGeom prst="rect">
            <a:avLst/>
          </a:prstGeom>
          <a:solidFill>
            <a:srgbClr val="FFFF00"/>
          </a:solidFill>
        </p:spPr>
        <p:txBody>
          <a:bodyPr wrap="square" rtlCol="0">
            <a:spAutoFit/>
          </a:bodyPr>
          <a:lstStyle/>
          <a:p>
            <a:pPr algn="ctr"/>
            <a:r>
              <a:rPr lang="vi-VN" sz="2800" b="1" dirty="0"/>
              <a:t>BÀI 2</a:t>
            </a:r>
            <a:endParaRPr lang="en-US" sz="2800" b="1" dirty="0"/>
          </a:p>
        </p:txBody>
      </p:sp>
    </p:spTree>
    <p:extLst>
      <p:ext uri="{BB962C8B-B14F-4D97-AF65-F5344CB8AC3E}">
        <p14:creationId xmlns:p14="http://schemas.microsoft.com/office/powerpoint/2010/main" val="2236605516"/>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853743" y="2134691"/>
            <a:ext cx="8501354" cy="264687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rot="16200000">
            <a:off x="6163754" y="-700003"/>
            <a:ext cx="2646878" cy="8077923"/>
          </a:xfrm>
          <a:prstGeom prst="rect">
            <a:avLst/>
          </a:prstGeom>
          <a:noFill/>
        </p:spPr>
        <p:txBody>
          <a:bodyPr vert="eaVert" wrap="square" rtlCol="0">
            <a:spAutoFit/>
          </a:bodyPr>
          <a:lstStyle/>
          <a:p>
            <a:r>
              <a:rPr lang="vi-VN" altLang="zh-CN" sz="4800" u="sng" dirty="0">
                <a:latin typeface="Arial" pitchFamily="34" charset="0"/>
                <a:ea typeface="方正清刻本悦宋简体" panose="02000000000000000000" charset="-122"/>
                <a:cs typeface="Arial" pitchFamily="34" charset="0"/>
              </a:rPr>
              <a:t>Tiết </a:t>
            </a:r>
            <a:r>
              <a:rPr lang="vi-VN" altLang="zh-CN" sz="6000" dirty="0">
                <a:latin typeface="Arial" pitchFamily="34" charset="0"/>
                <a:ea typeface="方正清刻本悦宋简体" panose="02000000000000000000" charset="-122"/>
                <a:cs typeface="Arial" pitchFamily="34" charset="0"/>
              </a:rPr>
              <a:t>:</a:t>
            </a:r>
          </a:p>
          <a:p>
            <a:pPr algn="ctr"/>
            <a:r>
              <a:rPr lang="vi-VN" altLang="zh-CN" sz="6000" dirty="0">
                <a:latin typeface="Arial" pitchFamily="34" charset="0"/>
                <a:ea typeface="方正清刻本悦宋简体" panose="02000000000000000000" charset="-122"/>
                <a:cs typeface="Arial" pitchFamily="34" charset="0"/>
              </a:rPr>
              <a:t>TỔNG KẾT TỪ VỰNG</a:t>
            </a:r>
          </a:p>
          <a:p>
            <a:pPr algn="ctr"/>
            <a:r>
              <a:rPr lang="vi-VN" altLang="zh-CN" sz="4000" dirty="0">
                <a:latin typeface="Arial" pitchFamily="34" charset="0"/>
                <a:ea typeface="方正清刻本悦宋简体" panose="02000000000000000000" charset="-122"/>
                <a:cs typeface="Arial" pitchFamily="34" charset="0"/>
              </a:rPr>
              <a:t>(tiếp theo)</a:t>
            </a:r>
            <a:endParaRPr lang="zh-CN" altLang="en-US" sz="4000" dirty="0">
              <a:latin typeface="Arial" pitchFamily="34" charset="0"/>
              <a:ea typeface="方正清刻本悦宋简体" panose="02000000000000000000" charset="-122"/>
              <a:cs typeface="Arial" pitchFamily="34" charset="0"/>
            </a:endParaRPr>
          </a:p>
        </p:txBody>
      </p:sp>
      <p:pic>
        <p:nvPicPr>
          <p:cNvPr id="14" name="图片 13" descr="3"/>
          <p:cNvPicPr>
            <a:picLocks noChangeAspect="1"/>
          </p:cNvPicPr>
          <p:nvPr/>
        </p:nvPicPr>
        <p:blipFill>
          <a:blip r:embed="rId4" cstate="print"/>
          <a:srcRect l="16451" t="26544" r="13022" b="21858"/>
          <a:stretch>
            <a:fillRect/>
          </a:stretch>
        </p:blipFill>
        <p:spPr>
          <a:xfrm rot="2040000">
            <a:off x="6613038" y="1276677"/>
            <a:ext cx="832485" cy="1069975"/>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322" y="1010093"/>
            <a:ext cx="5916423" cy="5916423"/>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028" y="4084124"/>
            <a:ext cx="2459044" cy="2962031"/>
          </a:xfrm>
          <a:prstGeom prst="rect">
            <a:avLst/>
          </a:prstGeom>
        </p:spPr>
      </p:pic>
      <p:pic>
        <p:nvPicPr>
          <p:cNvPr id="16" name="media1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977900" y="-800100"/>
            <a:ext cx="609600" cy="609600"/>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par>
                          <p:cTn id="11" fill="hold">
                            <p:stCondLst>
                              <p:cond delay="75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25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16"/>
                </p:tgtEl>
              </p:cMediaNode>
            </p:audio>
          </p:childTnLst>
        </p:cTn>
      </p:par>
    </p:tnLst>
    <p:bldLst>
      <p:bldP spid="6"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6BFCF658-DF3A-40FE-B345-BF49EB692CC1}"/>
              </a:ext>
            </a:extLst>
          </p:cNvPr>
          <p:cNvSpPr>
            <a:spLocks noChangeArrowheads="1"/>
          </p:cNvSpPr>
          <p:nvPr/>
        </p:nvSpPr>
        <p:spPr bwMode="auto">
          <a:xfrm>
            <a:off x="2615056" y="1130300"/>
            <a:ext cx="7311582" cy="1449294"/>
          </a:xfrm>
          <a:prstGeom prst="roundRect">
            <a:avLst>
              <a:gd name="adj" fmla="val 21667"/>
            </a:avLst>
          </a:prstGeom>
          <a:solidFill>
            <a:schemeClr val="accent4">
              <a:lumMod val="20000"/>
              <a:lumOff val="80000"/>
            </a:schemeClr>
          </a:solidFill>
          <a:ln>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spcBef>
                <a:spcPct val="50000"/>
              </a:spcBef>
              <a:defRPr/>
            </a:pPr>
            <a:r>
              <a:rPr lang="en-US" sz="2400" b="0" i="0" dirty="0">
                <a:solidFill>
                  <a:schemeClr val="tx1"/>
                </a:solidFill>
                <a:latin typeface="Arial" panose="020B0604020202020204" pitchFamily="34" charset="0"/>
                <a:cs typeface="Arial" panose="020B0604020202020204" pitchFamily="34" charset="0"/>
              </a:rPr>
              <a:t>   </a:t>
            </a:r>
            <a:r>
              <a:rPr lang="vi-VN" sz="2400" b="0" i="0" dirty="0">
                <a:solidFill>
                  <a:schemeClr val="tx1"/>
                </a:solidFill>
                <a:latin typeface="Arial" panose="020B0604020202020204" pitchFamily="34" charset="0"/>
                <a:cs typeface="Arial" panose="020B0604020202020204" pitchFamily="34" charset="0"/>
              </a:rPr>
              <a:t>e. </a:t>
            </a:r>
            <a:r>
              <a:rPr lang="en-US" sz="2800" b="0" i="0" dirty="0" err="1">
                <a:solidFill>
                  <a:schemeClr val="tx1"/>
                </a:solidFill>
                <a:latin typeface="Arial" panose="020B0604020202020204" pitchFamily="34" charset="0"/>
                <a:cs typeface="Arial" panose="020B0604020202020204" pitchFamily="34" charset="0"/>
              </a:rPr>
              <a:t>Có</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mà</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cậy</a:t>
            </a:r>
            <a:r>
              <a:rPr lang="en-US" sz="2800" b="0" i="0" dirty="0">
                <a:solidFill>
                  <a:schemeClr val="tx1"/>
                </a:solidFill>
                <a:latin typeface="Arial" panose="020B0604020202020204" pitchFamily="34" charset="0"/>
                <a:cs typeface="Arial" panose="020B0604020202020204" pitchFamily="34" charset="0"/>
              </a:rPr>
              <a:t> chi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a:t>
            </a:r>
            <a:br>
              <a:rPr lang="en-US" sz="2800" b="0" i="0" dirty="0">
                <a:solidFill>
                  <a:schemeClr val="tx1"/>
                </a:solidFill>
                <a:latin typeface="Arial" panose="020B0604020202020204" pitchFamily="34" charset="0"/>
                <a:cs typeface="Arial" panose="020B0604020202020204" pitchFamily="34" charset="0"/>
              </a:rPr>
            </a:br>
            <a:r>
              <a:rPr lang="en-US" sz="2800" b="0" i="0" dirty="0" err="1">
                <a:solidFill>
                  <a:schemeClr val="tx1"/>
                </a:solidFill>
                <a:latin typeface="Arial" panose="020B0604020202020204" pitchFamily="34" charset="0"/>
                <a:cs typeface="Arial" panose="020B0604020202020204" pitchFamily="34" charset="0"/>
              </a:rPr>
              <a:t>Chữ</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liền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với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chữ</a:t>
            </a:r>
            <a:r>
              <a:rPr lang="en-US" sz="2800" b="0" i="0" dirty="0">
                <a:solidFill>
                  <a:schemeClr val="tx1"/>
                </a:solidFill>
                <a:latin typeface="Arial" panose="020B0604020202020204" pitchFamily="34" charset="0"/>
                <a:cs typeface="Arial" panose="020B0604020202020204" pitchFamily="34" charset="0"/>
              </a:rPr>
              <a:t> tai </a:t>
            </a:r>
            <a:r>
              <a:rPr lang="en-US" sz="2800" b="0" i="0" dirty="0" err="1">
                <a:solidFill>
                  <a:schemeClr val="tx1"/>
                </a:solidFill>
                <a:latin typeface="Arial" panose="020B0604020202020204" pitchFamily="34" charset="0"/>
                <a:cs typeface="Arial" panose="020B0604020202020204" pitchFamily="34" charset="0"/>
              </a:rPr>
              <a:t>một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vần</a:t>
            </a:r>
            <a:r>
              <a:rPr lang="en-US" sz="2800" b="0" i="0" dirty="0">
                <a:solidFill>
                  <a:schemeClr val="tx1"/>
                </a:solidFill>
                <a:latin typeface="Arial" panose="020B0604020202020204" pitchFamily="34" charset="0"/>
                <a:cs typeface="Arial" panose="020B0604020202020204" pitchFamily="34" charset="0"/>
              </a:rPr>
              <a:t>.</a:t>
            </a:r>
          </a:p>
        </p:txBody>
      </p:sp>
      <p:sp>
        <p:nvSpPr>
          <p:cNvPr id="5" name="AutoShape 5">
            <a:extLst>
              <a:ext uri="{FF2B5EF4-FFF2-40B4-BE49-F238E27FC236}">
                <a16:creationId xmlns:a16="http://schemas.microsoft.com/office/drawing/2014/main" id="{969A7118-0DC4-45E5-9AEC-1DA292E302A3}"/>
              </a:ext>
            </a:extLst>
          </p:cNvPr>
          <p:cNvSpPr>
            <a:spLocks noChangeArrowheads="1"/>
          </p:cNvSpPr>
          <p:nvPr/>
        </p:nvSpPr>
        <p:spPr bwMode="auto">
          <a:xfrm>
            <a:off x="709614" y="4983956"/>
            <a:ext cx="1697038" cy="685800"/>
          </a:xfrm>
          <a:prstGeom prst="roundRect">
            <a:avLst>
              <a:gd name="adj" fmla="val 21667"/>
            </a:avLst>
          </a:prstGeom>
          <a:solidFill>
            <a:schemeClr val="accent4">
              <a:lumMod val="20000"/>
              <a:lumOff val="80000"/>
            </a:schemeClr>
          </a:solidFill>
          <a:ln w="28575">
            <a:solidFill>
              <a:schemeClr val="accent4">
                <a:lumMod val="75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spcBef>
                <a:spcPct val="50000"/>
              </a:spcBef>
              <a:defRPr/>
            </a:pP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endParaRPr lang="en-US" sz="2400" dirty="0">
              <a:latin typeface="Arial" panose="020B0604020202020204" pitchFamily="34" charset="0"/>
              <a:cs typeface="Arial" panose="020B0604020202020204" pitchFamily="34" charset="0"/>
            </a:endParaRPr>
          </a:p>
        </p:txBody>
      </p:sp>
      <p:sp>
        <p:nvSpPr>
          <p:cNvPr id="6" name="AutoShape 21">
            <a:extLst>
              <a:ext uri="{FF2B5EF4-FFF2-40B4-BE49-F238E27FC236}">
                <a16:creationId xmlns:a16="http://schemas.microsoft.com/office/drawing/2014/main" id="{4E790FEB-AEFA-452E-9E52-CC0206914A85}"/>
              </a:ext>
            </a:extLst>
          </p:cNvPr>
          <p:cNvSpPr>
            <a:spLocks noChangeArrowheads="1"/>
          </p:cNvSpPr>
          <p:nvPr/>
        </p:nvSpPr>
        <p:spPr bwMode="auto">
          <a:xfrm>
            <a:off x="2908300" y="2674938"/>
            <a:ext cx="6807199" cy="838200"/>
          </a:xfrm>
          <a:prstGeom prst="roundRect">
            <a:avLst>
              <a:gd name="adj" fmla="val 16667"/>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spcBef>
                <a:spcPct val="50000"/>
              </a:spcBef>
              <a:defRPr/>
            </a:pPr>
            <a:r>
              <a:rPr lang="en-US" sz="2400" dirty="0">
                <a:solidFill>
                  <a:srgbClr val="FF3300"/>
                </a:solidFill>
                <a:latin typeface="Arial" panose="020B0604020202020204" pitchFamily="34" charset="0"/>
                <a:cs typeface="Arial" panose="020B0604020202020204" pitchFamily="34" charset="0"/>
                <a:sym typeface="Wingdings" panose="05000000000000000000" pitchFamily="2" charset="2"/>
              </a:rPr>
              <a:t></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Gây</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sự</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chú</a:t>
            </a:r>
            <a:r>
              <a:rPr lang="en-US" sz="2400" dirty="0">
                <a:solidFill>
                  <a:srgbClr val="FF3300"/>
                </a:solidFill>
                <a:latin typeface="Arial" panose="020B0604020202020204" pitchFamily="34" charset="0"/>
                <a:cs typeface="Arial" panose="020B0604020202020204" pitchFamily="34" charset="0"/>
              </a:rPr>
              <a:t> ý </a:t>
            </a:r>
            <a:r>
              <a:rPr lang="en-US" sz="2400" dirty="0" err="1">
                <a:solidFill>
                  <a:srgbClr val="FF3300"/>
                </a:solidFill>
                <a:latin typeface="Arial" panose="020B0604020202020204" pitchFamily="34" charset="0"/>
                <a:cs typeface="Arial" panose="020B0604020202020204" pitchFamily="34" charset="0"/>
              </a:rPr>
              <a:t>cho</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người</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đọc</a:t>
            </a:r>
            <a:endParaRPr lang="en-US" sz="2400" dirty="0">
              <a:solidFill>
                <a:srgbClr val="CC3300"/>
              </a:solidFill>
              <a:latin typeface="Arial" panose="020B0604020202020204" pitchFamily="34" charset="0"/>
              <a:cs typeface="Arial" panose="020B0604020202020204" pitchFamily="34" charset="0"/>
            </a:endParaRPr>
          </a:p>
        </p:txBody>
      </p:sp>
      <p:sp>
        <p:nvSpPr>
          <p:cNvPr id="7" name="AutoShape 22">
            <a:extLst>
              <a:ext uri="{FF2B5EF4-FFF2-40B4-BE49-F238E27FC236}">
                <a16:creationId xmlns:a16="http://schemas.microsoft.com/office/drawing/2014/main" id="{4545B007-352C-45BD-B822-552A620D3C7B}"/>
              </a:ext>
            </a:extLst>
          </p:cNvPr>
          <p:cNvSpPr>
            <a:spLocks noChangeArrowheads="1"/>
          </p:cNvSpPr>
          <p:nvPr/>
        </p:nvSpPr>
        <p:spPr bwMode="auto">
          <a:xfrm>
            <a:off x="709614" y="2790825"/>
            <a:ext cx="1766887" cy="685800"/>
          </a:xfrm>
          <a:prstGeom prst="roundRect">
            <a:avLst>
              <a:gd name="adj" fmla="val 21667"/>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spcBef>
                <a:spcPct val="50000"/>
              </a:spcBef>
              <a:defRPr/>
            </a:pPr>
            <a:r>
              <a:rPr lang="en-US" sz="2400" dirty="0" err="1">
                <a:solidFill>
                  <a:srgbClr val="FF3300"/>
                </a:solidFill>
                <a:latin typeface="Arial" panose="020B0604020202020204" pitchFamily="34" charset="0"/>
                <a:cs typeface="Arial" panose="020B0604020202020204" pitchFamily="34" charset="0"/>
              </a:rPr>
              <a:t>Điệp</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ngữ</a:t>
            </a:r>
            <a:r>
              <a:rPr lang="en-US" sz="2400" dirty="0">
                <a:solidFill>
                  <a:srgbClr val="FF3300"/>
                </a:solidFill>
                <a:latin typeface="Arial" panose="020B0604020202020204" pitchFamily="34" charset="0"/>
                <a:cs typeface="Arial" panose="020B0604020202020204" pitchFamily="34" charset="0"/>
              </a:rPr>
              <a:t> </a:t>
            </a:r>
          </a:p>
        </p:txBody>
      </p:sp>
      <p:sp>
        <p:nvSpPr>
          <p:cNvPr id="8" name="AutoShape 24">
            <a:extLst>
              <a:ext uri="{FF2B5EF4-FFF2-40B4-BE49-F238E27FC236}">
                <a16:creationId xmlns:a16="http://schemas.microsoft.com/office/drawing/2014/main" id="{2BF3CC1F-C664-4C36-AA2A-159DC857B481}"/>
              </a:ext>
            </a:extLst>
          </p:cNvPr>
          <p:cNvSpPr>
            <a:spLocks noChangeArrowheads="1"/>
          </p:cNvSpPr>
          <p:nvPr/>
        </p:nvSpPr>
        <p:spPr bwMode="auto">
          <a:xfrm>
            <a:off x="2755900" y="4037013"/>
            <a:ext cx="7086600" cy="2579687"/>
          </a:xfrm>
          <a:prstGeom prst="roundRect">
            <a:avLst>
              <a:gd name="adj" fmla="val 16667"/>
            </a:avLst>
          </a:prstGeom>
          <a:solidFill>
            <a:schemeClr val="accent4">
              <a:lumMod val="20000"/>
              <a:lumOff val="80000"/>
            </a:schemeClr>
          </a:solidFill>
          <a:ln w="28575">
            <a:solidFill>
              <a:schemeClr val="accent4">
                <a:lumMod val="75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spcBef>
                <a:spcPct val="50000"/>
              </a:spcBef>
              <a:defRPr/>
            </a:pP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a:t>
            </a:r>
            <a:r>
              <a:rPr lang="vi-VN" sz="2400" dirty="0">
                <a:latin typeface="Arial" panose="020B0604020202020204" pitchFamily="34" charset="0"/>
                <a:cs typeface="Arial" panose="020B0604020202020204" pitchFamily="34" charset="0"/>
                <a:sym typeface="Wingdings" panose="05000000000000000000" pitchFamily="2" charset="2"/>
              </a:rPr>
              <a:t>ơ</a:t>
            </a:r>
            <a:r>
              <a:rPr lang="en-US" sz="2400" dirty="0" err="1">
                <a:latin typeface="Arial" panose="020B0604020202020204" pitchFamily="34" charset="0"/>
                <a:cs typeface="Arial" panose="020B0604020202020204" pitchFamily="34" charset="0"/>
                <a:sym typeface="Wingdings" panose="05000000000000000000" pitchFamily="2" charset="2"/>
              </a:rPr>
              <a:t>i</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chữ</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chữ</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tài</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chữ</a:t>
            </a:r>
            <a:r>
              <a:rPr lang="en-US" sz="2400" dirty="0">
                <a:latin typeface="Arial" panose="020B0604020202020204" pitchFamily="34" charset="0"/>
                <a:cs typeface="Arial" panose="020B0604020202020204" pitchFamily="34" charset="0"/>
                <a:sym typeface="Wingdings" panose="05000000000000000000" pitchFamily="2" charset="2"/>
              </a:rPr>
              <a:t> “tai”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Ch</a:t>
            </a:r>
            <a:r>
              <a:rPr lang="vi-VN" sz="2400" dirty="0">
                <a:latin typeface="Arial" panose="020B0604020202020204" pitchFamily="34" charset="0"/>
                <a:cs typeface="Arial" panose="020B0604020202020204" pitchFamily="34" charset="0"/>
              </a:rPr>
              <a:t>ơ</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p>
          <a:p>
            <a:pPr algn="just" eaLnBrk="1" hangingPunct="1">
              <a:spcBef>
                <a:spcPct val="50000"/>
              </a:spcBef>
              <a:defRPr/>
            </a:pPr>
            <a:r>
              <a:rPr lang="en-US" sz="2400" dirty="0" err="1">
                <a:latin typeface="Arial" panose="020B0604020202020204" pitchFamily="34" charset="0"/>
                <a:cs typeface="Arial" panose="020B0604020202020204" pitchFamily="34" charset="0"/>
              </a:rPr>
              <a:t>dựa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t</a:t>
            </a:r>
            <a:r>
              <a:rPr lang="vi-VN" sz="2400" dirty="0">
                <a:latin typeface="Arial" panose="020B0604020202020204" pitchFamily="34" charset="0"/>
                <a:cs typeface="Arial" panose="020B0604020202020204" pitchFamily="34" charset="0"/>
              </a:rPr>
              <a:t>ượn</a:t>
            </a:r>
            <a:r>
              <a:rPr lang="en-US" sz="2400" dirty="0">
                <a:latin typeface="Arial" panose="020B0604020202020204" pitchFamily="34" charset="0"/>
                <a:cs typeface="Arial" panose="020B0604020202020204" pitchFamily="34" charset="0"/>
              </a:rPr>
              <a:t>g </a:t>
            </a:r>
            <a:r>
              <a:rPr lang="en-US" sz="2400" dirty="0" err="1">
                <a:latin typeface="Arial" panose="020B0604020202020204" pitchFamily="34" charset="0"/>
                <a:cs typeface="Arial" panose="020B0604020202020204" pitchFamily="34" charset="0"/>
              </a:rPr>
              <a:t>gần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âm</a:t>
            </a:r>
            <a:r>
              <a:rPr lang="en-US"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hiểu</a:t>
            </a:r>
            <a:r>
              <a:rPr lang="en-US" sz="2400" dirty="0">
                <a:latin typeface="Arial" panose="020B0604020202020204" pitchFamily="34" charset="0"/>
                <a:cs typeface="Arial" panose="020B0604020202020204" pitchFamily="34" charset="0"/>
              </a:rPr>
              <a:t> </a:t>
            </a:r>
          </a:p>
          <a:p>
            <a:pPr algn="just" eaLnBrk="1" hangingPunct="1">
              <a:spcBef>
                <a:spcPct val="50000"/>
              </a:spcBef>
              <a:defRPr/>
            </a:pPr>
            <a:r>
              <a:rPr lang="en-US" sz="2400" dirty="0" err="1">
                <a:latin typeface="Arial" panose="020B0604020202020204" pitchFamily="34" charset="0"/>
                <a:cs typeface="Arial" panose="020B0604020202020204" pitchFamily="34" charset="0"/>
              </a:rPr>
              <a:t>bất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xót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xa</a:t>
            </a:r>
            <a:r>
              <a:rPr lang="en-US" sz="2400" dirty="0">
                <a:latin typeface="Arial" panose="020B0604020202020204" pitchFamily="34" charset="0"/>
                <a:cs typeface="Arial" panose="020B0604020202020204" pitchFamily="34" charset="0"/>
              </a:rPr>
              <a:t> cay </a:t>
            </a:r>
            <a:r>
              <a:rPr lang="en-US" sz="2400" dirty="0" err="1">
                <a:latin typeface="Arial" panose="020B0604020202020204" pitchFamily="34" charset="0"/>
                <a:cs typeface="Arial" panose="020B0604020202020204" pitchFamily="34" charset="0"/>
              </a:rPr>
              <a:t>đắng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đời</a:t>
            </a:r>
            <a:r>
              <a:rPr lang="en-US" sz="2400" dirty="0">
                <a:latin typeface="Arial" panose="020B0604020202020204" pitchFamily="34" charset="0"/>
                <a:cs typeface="Arial" panose="020B0604020202020204" pitchFamily="34" charset="0"/>
              </a:rPr>
              <a:t> </a:t>
            </a:r>
          </a:p>
          <a:p>
            <a:pPr algn="just" eaLnBrk="1" hangingPunct="1">
              <a:spcBef>
                <a:spcPct val="50000"/>
              </a:spcBef>
              <a:defRPr/>
            </a:pPr>
            <a:r>
              <a:rPr lang="en-US" sz="2400" dirty="0" err="1">
                <a:latin typeface="Arial" panose="020B0604020202020204" pitchFamily="34" charset="0"/>
                <a:cs typeface="Arial" panose="020B0604020202020204" pitchFamily="34" charset="0"/>
              </a:rPr>
              <a:t>đầy</a:t>
            </a:r>
            <a:r>
              <a:rPr lang="en-US" sz="2400" dirty="0">
                <a:latin typeface="Arial" panose="020B0604020202020204" pitchFamily="34" charset="0"/>
                <a:cs typeface="Arial" panose="020B0604020202020204" pitchFamily="34" charset="0"/>
              </a:rPr>
              <a:t> bi </a:t>
            </a:r>
            <a:r>
              <a:rPr lang="en-US" sz="2400" dirty="0" err="1">
                <a:latin typeface="Arial" panose="020B0604020202020204" pitchFamily="34" charset="0"/>
                <a:cs typeface="Arial" panose="020B0604020202020204" pitchFamily="34" charset="0"/>
              </a:rPr>
              <a:t>kịch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Kiều</a:t>
            </a:r>
            <a:r>
              <a:rPr lang="en-US" sz="2400" dirty="0">
                <a:latin typeface="Arial" panose="020B0604020202020204" pitchFamily="34" charset="0"/>
                <a:cs typeface="Arial" panose="020B0604020202020204" pitchFamily="34" charset="0"/>
              </a:rPr>
              <a:t>.</a:t>
            </a:r>
          </a:p>
        </p:txBody>
      </p:sp>
      <p:cxnSp>
        <p:nvCxnSpPr>
          <p:cNvPr id="9" name="AutoShape 27">
            <a:extLst>
              <a:ext uri="{FF2B5EF4-FFF2-40B4-BE49-F238E27FC236}">
                <a16:creationId xmlns:a16="http://schemas.microsoft.com/office/drawing/2014/main" id="{445B020D-A69A-4190-9CEE-988368D810C7}"/>
              </a:ext>
            </a:extLst>
          </p:cNvPr>
          <p:cNvCxnSpPr>
            <a:cxnSpLocks noChangeShapeType="1"/>
          </p:cNvCxnSpPr>
          <p:nvPr/>
        </p:nvCxnSpPr>
        <p:spPr bwMode="auto">
          <a:xfrm rot="16200000" flipH="1">
            <a:off x="5282405" y="1273128"/>
            <a:ext cx="1588" cy="2057400"/>
          </a:xfrm>
          <a:prstGeom prst="curvedConnector3">
            <a:avLst>
              <a:gd name="adj1" fmla="val 21200009"/>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cxnSp>
      <p:sp>
        <p:nvSpPr>
          <p:cNvPr id="10" name="Line 28">
            <a:extLst>
              <a:ext uri="{FF2B5EF4-FFF2-40B4-BE49-F238E27FC236}">
                <a16:creationId xmlns:a16="http://schemas.microsoft.com/office/drawing/2014/main" id="{5F3EAD3D-4C41-42A3-9EDB-604883554D4C}"/>
              </a:ext>
            </a:extLst>
          </p:cNvPr>
          <p:cNvSpPr>
            <a:spLocks noChangeShapeType="1"/>
          </p:cNvSpPr>
          <p:nvPr/>
        </p:nvSpPr>
        <p:spPr bwMode="auto">
          <a:xfrm>
            <a:off x="3665538" y="2349500"/>
            <a:ext cx="105092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sp>
        <p:nvSpPr>
          <p:cNvPr id="11" name="Line 29">
            <a:extLst>
              <a:ext uri="{FF2B5EF4-FFF2-40B4-BE49-F238E27FC236}">
                <a16:creationId xmlns:a16="http://schemas.microsoft.com/office/drawing/2014/main" id="{6797EEAC-06A5-4DB7-87E0-6520AEAEDB94}"/>
              </a:ext>
            </a:extLst>
          </p:cNvPr>
          <p:cNvSpPr>
            <a:spLocks noChangeShapeType="1"/>
          </p:cNvSpPr>
          <p:nvPr/>
        </p:nvSpPr>
        <p:spPr bwMode="auto">
          <a:xfrm flipV="1">
            <a:off x="6270847" y="2349500"/>
            <a:ext cx="96361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sp>
        <p:nvSpPr>
          <p:cNvPr id="12" name="Line 28">
            <a:extLst>
              <a:ext uri="{FF2B5EF4-FFF2-40B4-BE49-F238E27FC236}">
                <a16:creationId xmlns:a16="http://schemas.microsoft.com/office/drawing/2014/main" id="{BE6DC506-7DB4-4D9B-9BE0-0909AC3F4D5F}"/>
              </a:ext>
            </a:extLst>
          </p:cNvPr>
          <p:cNvSpPr>
            <a:spLocks noChangeShapeType="1"/>
          </p:cNvSpPr>
          <p:nvPr/>
        </p:nvSpPr>
        <p:spPr bwMode="auto">
          <a:xfrm>
            <a:off x="5300663" y="1803400"/>
            <a:ext cx="44291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sp>
        <p:nvSpPr>
          <p:cNvPr id="13" name="Line 28">
            <a:extLst>
              <a:ext uri="{FF2B5EF4-FFF2-40B4-BE49-F238E27FC236}">
                <a16:creationId xmlns:a16="http://schemas.microsoft.com/office/drawing/2014/main" id="{2EF36A42-9F41-4F27-8EC0-E7B45DB313DF}"/>
              </a:ext>
            </a:extLst>
          </p:cNvPr>
          <p:cNvSpPr>
            <a:spLocks noChangeShapeType="1"/>
          </p:cNvSpPr>
          <p:nvPr/>
        </p:nvSpPr>
        <p:spPr bwMode="auto">
          <a:xfrm>
            <a:off x="7493000" y="1803400"/>
            <a:ext cx="44291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pic>
        <p:nvPicPr>
          <p:cNvPr id="14" name="图片 16">
            <a:extLst>
              <a:ext uri="{FF2B5EF4-FFF2-40B4-BE49-F238E27FC236}">
                <a16:creationId xmlns:a16="http://schemas.microsoft.com/office/drawing/2014/main" id="{DFA938DF-4444-4A36-B831-2206AE3F4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9474" y="3979455"/>
            <a:ext cx="1458006" cy="2655870"/>
          </a:xfrm>
          <a:prstGeom prst="rect">
            <a:avLst/>
          </a:prstGeom>
        </p:spPr>
      </p:pic>
      <p:sp>
        <p:nvSpPr>
          <p:cNvPr id="15" name="TextBox 14">
            <a:extLst>
              <a:ext uri="{FF2B5EF4-FFF2-40B4-BE49-F238E27FC236}">
                <a16:creationId xmlns:a16="http://schemas.microsoft.com/office/drawing/2014/main" id="{C1A98575-2553-4A96-93FD-9DC89B1DD7A2}"/>
              </a:ext>
            </a:extLst>
          </p:cNvPr>
          <p:cNvSpPr txBox="1"/>
          <p:nvPr/>
        </p:nvSpPr>
        <p:spPr>
          <a:xfrm>
            <a:off x="4716463" y="473310"/>
            <a:ext cx="1807535" cy="523220"/>
          </a:xfrm>
          <a:prstGeom prst="rect">
            <a:avLst/>
          </a:prstGeom>
          <a:solidFill>
            <a:srgbClr val="FFFF00"/>
          </a:solidFill>
        </p:spPr>
        <p:txBody>
          <a:bodyPr wrap="square" rtlCol="0">
            <a:spAutoFit/>
          </a:bodyPr>
          <a:lstStyle/>
          <a:p>
            <a:pPr algn="ctr"/>
            <a:r>
              <a:rPr lang="vi-VN" sz="2800" b="1" dirty="0"/>
              <a:t>BÀI 2</a:t>
            </a:r>
            <a:endParaRPr lang="en-US" sz="2800" b="1" dirty="0"/>
          </a:p>
        </p:txBody>
      </p:sp>
    </p:spTree>
    <p:extLst>
      <p:ext uri="{BB962C8B-B14F-4D97-AF65-F5344CB8AC3E}">
        <p14:creationId xmlns:p14="http://schemas.microsoft.com/office/powerpoint/2010/main" val="885199788"/>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766AC759-4BD7-409F-BDF5-8EF3D224C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9474" y="3979455"/>
            <a:ext cx="1458006" cy="2655870"/>
          </a:xfrm>
          <a:prstGeom prst="rect">
            <a:avLst/>
          </a:prstGeom>
        </p:spPr>
      </p:pic>
      <p:sp>
        <p:nvSpPr>
          <p:cNvPr id="5" name="AutoShape 3">
            <a:extLst>
              <a:ext uri="{FF2B5EF4-FFF2-40B4-BE49-F238E27FC236}">
                <a16:creationId xmlns:a16="http://schemas.microsoft.com/office/drawing/2014/main" id="{213BA0DA-7529-4587-9205-46E628788FCE}"/>
              </a:ext>
            </a:extLst>
          </p:cNvPr>
          <p:cNvSpPr>
            <a:spLocks noChangeArrowheads="1"/>
          </p:cNvSpPr>
          <p:nvPr/>
        </p:nvSpPr>
        <p:spPr bwMode="auto">
          <a:xfrm>
            <a:off x="1406236" y="995798"/>
            <a:ext cx="8305800" cy="1524000"/>
          </a:xfrm>
          <a:prstGeom prst="roundRect">
            <a:avLst>
              <a:gd name="adj" fmla="val 21667"/>
            </a:avLst>
          </a:prstGeom>
          <a:solidFill>
            <a:schemeClr val="accent4">
              <a:lumMod val="20000"/>
              <a:lumOff val="80000"/>
            </a:schemeClr>
          </a:solidFill>
          <a:ln>
            <a:solidFill>
              <a:schemeClr val="accent4">
                <a:lumMod val="75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defRPr/>
            </a:pPr>
            <a:r>
              <a:rPr lang="en-US" sz="2600" dirty="0">
                <a:solidFill>
                  <a:srgbClr val="002060"/>
                </a:solidFill>
                <a:latin typeface="Arial" panose="020B0604020202020204" pitchFamily="34" charset="0"/>
                <a:cs typeface="Arial" panose="020B0604020202020204" pitchFamily="34" charset="0"/>
              </a:rPr>
              <a:t>  </a:t>
            </a:r>
            <a:r>
              <a:rPr lang="vi-VN" sz="2600" dirty="0">
                <a:solidFill>
                  <a:srgbClr val="002060"/>
                </a:solidFill>
                <a:latin typeface="Arial" panose="020B0604020202020204" pitchFamily="34" charset="0"/>
                <a:cs typeface="Arial" panose="020B0604020202020204" pitchFamily="34" charset="0"/>
              </a:rPr>
              <a:t>a.</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trời</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nước</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 non,</a:t>
            </a:r>
            <a:br>
              <a:rPr lang="en-US" sz="2600" dirty="0">
                <a:solidFill>
                  <a:srgbClr val="002060"/>
                </a:solidFill>
                <a:latin typeface="Arial" panose="020B0604020202020204" pitchFamily="34" charset="0"/>
                <a:cs typeface="Arial" panose="020B0604020202020204" pitchFamily="34" charset="0"/>
              </a:rPr>
            </a:b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cô</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bán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rượu</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anh</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 say </a:t>
            </a:r>
            <a:r>
              <a:rPr lang="en-US" sz="2600" dirty="0" err="1">
                <a:solidFill>
                  <a:srgbClr val="002060"/>
                </a:solidFill>
                <a:latin typeface="Arial" panose="020B0604020202020204" pitchFamily="34" charset="0"/>
                <a:cs typeface="Arial" panose="020B0604020202020204" pitchFamily="34" charset="0"/>
              </a:rPr>
              <a:t>sưa</a:t>
            </a:r>
            <a:r>
              <a:rPr lang="en-US" sz="2600" dirty="0">
                <a:solidFill>
                  <a:srgbClr val="002060"/>
                </a:solidFill>
                <a:latin typeface="Arial" panose="020B0604020202020204" pitchFamily="34" charset="0"/>
                <a:cs typeface="Arial" panose="020B0604020202020204" pitchFamily="34" charset="0"/>
              </a:rPr>
              <a:t>.</a:t>
            </a:r>
          </a:p>
        </p:txBody>
      </p:sp>
      <p:sp>
        <p:nvSpPr>
          <p:cNvPr id="6" name="Line 4">
            <a:extLst>
              <a:ext uri="{FF2B5EF4-FFF2-40B4-BE49-F238E27FC236}">
                <a16:creationId xmlns:a16="http://schemas.microsoft.com/office/drawing/2014/main" id="{3B302D00-91DC-459D-88A5-AB32654A1437}"/>
              </a:ext>
            </a:extLst>
          </p:cNvPr>
          <p:cNvSpPr>
            <a:spLocks noChangeShapeType="1"/>
          </p:cNvSpPr>
          <p:nvPr/>
        </p:nvSpPr>
        <p:spPr bwMode="auto">
          <a:xfrm>
            <a:off x="2727036" y="2190174"/>
            <a:ext cx="7620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7" name="Line 5">
            <a:extLst>
              <a:ext uri="{FF2B5EF4-FFF2-40B4-BE49-F238E27FC236}">
                <a16:creationId xmlns:a16="http://schemas.microsoft.com/office/drawing/2014/main" id="{FA4852C4-5BE0-4807-B21A-4444705A7665}"/>
              </a:ext>
            </a:extLst>
          </p:cNvPr>
          <p:cNvSpPr>
            <a:spLocks noChangeShapeType="1"/>
          </p:cNvSpPr>
          <p:nvPr/>
        </p:nvSpPr>
        <p:spPr bwMode="auto">
          <a:xfrm>
            <a:off x="6664036" y="1742499"/>
            <a:ext cx="7620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8" name="Line 6">
            <a:extLst>
              <a:ext uri="{FF2B5EF4-FFF2-40B4-BE49-F238E27FC236}">
                <a16:creationId xmlns:a16="http://schemas.microsoft.com/office/drawing/2014/main" id="{ECE2E4DE-0FE9-42DB-8C65-C09E314AF334}"/>
              </a:ext>
            </a:extLst>
          </p:cNvPr>
          <p:cNvSpPr>
            <a:spLocks noChangeShapeType="1"/>
          </p:cNvSpPr>
          <p:nvPr/>
        </p:nvSpPr>
        <p:spPr bwMode="auto">
          <a:xfrm>
            <a:off x="3489036" y="1757798"/>
            <a:ext cx="8382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9" name="Line 7">
            <a:extLst>
              <a:ext uri="{FF2B5EF4-FFF2-40B4-BE49-F238E27FC236}">
                <a16:creationId xmlns:a16="http://schemas.microsoft.com/office/drawing/2014/main" id="{390626C9-6360-4088-8841-C2DAC828B730}"/>
              </a:ext>
            </a:extLst>
          </p:cNvPr>
          <p:cNvSpPr>
            <a:spLocks noChangeShapeType="1"/>
          </p:cNvSpPr>
          <p:nvPr/>
        </p:nvSpPr>
        <p:spPr bwMode="auto">
          <a:xfrm>
            <a:off x="4797136" y="1705987"/>
            <a:ext cx="7620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10" name="Text Box 8">
            <a:extLst>
              <a:ext uri="{FF2B5EF4-FFF2-40B4-BE49-F238E27FC236}">
                <a16:creationId xmlns:a16="http://schemas.microsoft.com/office/drawing/2014/main" id="{E595CDED-78E4-400D-8555-017F672BBB9D}"/>
              </a:ext>
            </a:extLst>
          </p:cNvPr>
          <p:cNvSpPr txBox="1">
            <a:spLocks noChangeArrowheads="1"/>
          </p:cNvSpPr>
          <p:nvPr/>
        </p:nvSpPr>
        <p:spPr bwMode="auto">
          <a:xfrm>
            <a:off x="1563399" y="5022274"/>
            <a:ext cx="8153400" cy="812530"/>
          </a:xfrm>
          <a:prstGeom prst="rect">
            <a:avLst/>
          </a:prstGeom>
          <a:solidFill>
            <a:schemeClr val="accent6">
              <a:lumMod val="20000"/>
              <a:lumOff val="80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anchorCtr="1">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lnSpc>
                <a:spcPct val="90000"/>
              </a:lnSpc>
              <a:spcBef>
                <a:spcPct val="50000"/>
              </a:spcBef>
              <a:buFont typeface="Wingdings" panose="05000000000000000000" pitchFamily="2" charset="2"/>
              <a:buChar char="Ø"/>
              <a:defRPr/>
            </a:pP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Thể</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hiện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tình</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cảm</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mạnh</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mẽ</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mà</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kín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đáo</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của</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chàng</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trai</a:t>
            </a:r>
            <a:r>
              <a:rPr lang="en-US" sz="2600" dirty="0">
                <a:solidFill>
                  <a:srgbClr val="002060"/>
                </a:solidFill>
                <a:latin typeface="Arial" panose="020B0604020202020204" pitchFamily="34" charset="0"/>
                <a:cs typeface="Arial" panose="020B0604020202020204" pitchFamily="34" charset="0"/>
              </a:rPr>
              <a:t>.</a:t>
            </a:r>
          </a:p>
        </p:txBody>
      </p:sp>
      <p:sp>
        <p:nvSpPr>
          <p:cNvPr id="11" name="Line 9">
            <a:extLst>
              <a:ext uri="{FF2B5EF4-FFF2-40B4-BE49-F238E27FC236}">
                <a16:creationId xmlns:a16="http://schemas.microsoft.com/office/drawing/2014/main" id="{C9F22F3D-64CE-4581-8C55-55B5E66DA2B6}"/>
              </a:ext>
            </a:extLst>
          </p:cNvPr>
          <p:cNvSpPr>
            <a:spLocks noChangeShapeType="1"/>
          </p:cNvSpPr>
          <p:nvPr/>
        </p:nvSpPr>
        <p:spPr bwMode="auto">
          <a:xfrm>
            <a:off x="6283036" y="2189598"/>
            <a:ext cx="7620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12" name="Line 11">
            <a:extLst>
              <a:ext uri="{FF2B5EF4-FFF2-40B4-BE49-F238E27FC236}">
                <a16:creationId xmlns:a16="http://schemas.microsoft.com/office/drawing/2014/main" id="{37BB2478-C781-43D7-A878-A9051D80FEA3}"/>
              </a:ext>
            </a:extLst>
          </p:cNvPr>
          <p:cNvSpPr>
            <a:spLocks noChangeShapeType="1"/>
          </p:cNvSpPr>
          <p:nvPr/>
        </p:nvSpPr>
        <p:spPr bwMode="auto">
          <a:xfrm>
            <a:off x="7045036" y="2246172"/>
            <a:ext cx="1219200" cy="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13" name="Rounded Rectangle 1">
            <a:extLst>
              <a:ext uri="{FF2B5EF4-FFF2-40B4-BE49-F238E27FC236}">
                <a16:creationId xmlns:a16="http://schemas.microsoft.com/office/drawing/2014/main" id="{9F932B37-98F5-443B-90C1-2AE0A15F6E3E}"/>
              </a:ext>
            </a:extLst>
          </p:cNvPr>
          <p:cNvSpPr/>
          <p:nvPr/>
        </p:nvSpPr>
        <p:spPr>
          <a:xfrm>
            <a:off x="1563399" y="2887880"/>
            <a:ext cx="8001000" cy="1830387"/>
          </a:xfrm>
          <a:prstGeom prst="roundRect">
            <a:avLst/>
          </a:prstGeom>
          <a:solidFill>
            <a:schemeClr val="accent6">
              <a:lumMod val="20000"/>
              <a:lumOff val="80000"/>
            </a:schemeClr>
          </a:solidFill>
          <a:ln w="28575">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just" eaLnBrk="1" hangingPunct="1">
              <a:lnSpc>
                <a:spcPct val="90000"/>
              </a:lnSpc>
              <a:defRPr/>
            </a:pP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Điệp</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ngữ</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a:t>
            </a:r>
          </a:p>
          <a:p>
            <a:pPr algn="just" eaLnBrk="1" hangingPunct="1">
              <a:lnSpc>
                <a:spcPct val="90000"/>
              </a:lnSpc>
              <a:defRPr/>
            </a:pP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Chơi</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chữ</a:t>
            </a:r>
            <a:r>
              <a:rPr lang="en-US" sz="2600" dirty="0">
                <a:solidFill>
                  <a:srgbClr val="002060"/>
                </a:solidFill>
                <a:latin typeface="Arial" panose="020B0604020202020204" pitchFamily="34" charset="0"/>
                <a:cs typeface="Arial" panose="020B0604020202020204" pitchFamily="34" charset="0"/>
              </a:rPr>
              <a:t>: “say </a:t>
            </a:r>
            <a:r>
              <a:rPr lang="en-US" sz="2600" dirty="0" err="1">
                <a:solidFill>
                  <a:srgbClr val="002060"/>
                </a:solidFill>
                <a:latin typeface="Arial" panose="020B0604020202020204" pitchFamily="34" charset="0"/>
                <a:cs typeface="Arial" panose="020B0604020202020204" pitchFamily="34" charset="0"/>
              </a:rPr>
              <a:t>sưa</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từ</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đa</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nghĩa</a:t>
            </a:r>
            <a:r>
              <a:rPr lang="en-US" sz="2600" dirty="0">
                <a:solidFill>
                  <a:srgbClr val="002060"/>
                </a:solidFill>
                <a:latin typeface="Arial" panose="020B0604020202020204" pitchFamily="34" charset="0"/>
                <a:cs typeface="Arial" panose="020B0604020202020204" pitchFamily="34" charset="0"/>
              </a:rPr>
              <a:t>: “say r</a:t>
            </a:r>
            <a:r>
              <a:rPr lang="vi-VN" sz="2600" dirty="0">
                <a:solidFill>
                  <a:srgbClr val="002060"/>
                </a:solidFill>
                <a:latin typeface="Arial" panose="020B0604020202020204" pitchFamily="34" charset="0"/>
                <a:cs typeface="Arial" panose="020B0604020202020204" pitchFamily="34" charset="0"/>
              </a:rPr>
              <a:t>ượu</a:t>
            </a:r>
            <a:r>
              <a:rPr lang="en-US" sz="2600" dirty="0">
                <a:solidFill>
                  <a:srgbClr val="002060"/>
                </a:solidFill>
                <a:latin typeface="Arial" panose="020B0604020202020204" pitchFamily="34" charset="0"/>
                <a:cs typeface="Arial" panose="020B0604020202020204" pitchFamily="34" charset="0"/>
              </a:rPr>
              <a:t>”, “say </a:t>
            </a:r>
            <a:r>
              <a:rPr lang="en-US" sz="2600" dirty="0" err="1">
                <a:solidFill>
                  <a:srgbClr val="002060"/>
                </a:solidFill>
                <a:latin typeface="Arial" panose="020B0604020202020204" pitchFamily="34" charset="0"/>
                <a:cs typeface="Arial" panose="020B0604020202020204" pitchFamily="34" charset="0"/>
              </a:rPr>
              <a:t>tình</a:t>
            </a:r>
            <a:r>
              <a:rPr lang="en-US" sz="2600" dirty="0">
                <a:solidFill>
                  <a:srgbClr val="002060"/>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5B42AAF2-13EC-4275-BD7A-C852AD7FF97F}"/>
              </a:ext>
            </a:extLst>
          </p:cNvPr>
          <p:cNvSpPr txBox="1"/>
          <p:nvPr/>
        </p:nvSpPr>
        <p:spPr>
          <a:xfrm>
            <a:off x="5124893" y="149166"/>
            <a:ext cx="1807535" cy="523220"/>
          </a:xfrm>
          <a:prstGeom prst="rect">
            <a:avLst/>
          </a:prstGeom>
          <a:solidFill>
            <a:srgbClr val="00B050"/>
          </a:solidFill>
        </p:spPr>
        <p:txBody>
          <a:bodyPr wrap="square" rtlCol="0">
            <a:spAutoFit/>
          </a:bodyPr>
          <a:lstStyle/>
          <a:p>
            <a:pPr algn="ctr"/>
            <a:r>
              <a:rPr lang="vi-VN" sz="2800" b="1" dirty="0">
                <a:solidFill>
                  <a:schemeClr val="bg1"/>
                </a:solidFill>
              </a:rPr>
              <a:t>BÀI 3</a:t>
            </a:r>
            <a:endParaRPr lang="en-US" sz="2800" b="1" dirty="0">
              <a:solidFill>
                <a:schemeClr val="bg1"/>
              </a:solidFill>
            </a:endParaRPr>
          </a:p>
        </p:txBody>
      </p:sp>
    </p:spTree>
    <p:extLst>
      <p:ext uri="{BB962C8B-B14F-4D97-AF65-F5344CB8AC3E}">
        <p14:creationId xmlns:p14="http://schemas.microsoft.com/office/powerpoint/2010/main" val="401936489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1FD58E2F-466E-4FD9-B210-900521613D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9100" y="84552"/>
            <a:ext cx="1458006" cy="2655870"/>
          </a:xfrm>
          <a:prstGeom prst="rect">
            <a:avLst/>
          </a:prstGeom>
        </p:spPr>
      </p:pic>
      <p:sp>
        <p:nvSpPr>
          <p:cNvPr id="5" name="AutoShape 3">
            <a:extLst>
              <a:ext uri="{FF2B5EF4-FFF2-40B4-BE49-F238E27FC236}">
                <a16:creationId xmlns:a16="http://schemas.microsoft.com/office/drawing/2014/main" id="{F3D3D92E-08D7-4001-BB5C-B0AE3BF8747C}"/>
              </a:ext>
            </a:extLst>
          </p:cNvPr>
          <p:cNvSpPr>
            <a:spLocks noChangeArrowheads="1"/>
          </p:cNvSpPr>
          <p:nvPr/>
        </p:nvSpPr>
        <p:spPr bwMode="auto">
          <a:xfrm>
            <a:off x="2163762" y="495499"/>
            <a:ext cx="7010400" cy="2322512"/>
          </a:xfrm>
          <a:prstGeom prst="roundRect">
            <a:avLst>
              <a:gd name="adj" fmla="val 21667"/>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vi-VN" b="0" i="0" dirty="0">
                <a:solidFill>
                  <a:schemeClr val="tx1"/>
                </a:solidFill>
                <a:latin typeface="Arial" panose="020B0604020202020204" pitchFamily="34" charset="0"/>
                <a:cs typeface="Arial" panose="020B0604020202020204" pitchFamily="34" charset="0"/>
              </a:rPr>
              <a:t>c. </a:t>
            </a:r>
            <a:r>
              <a:rPr lang="en-US" b="0" i="0" dirty="0" err="1">
                <a:solidFill>
                  <a:schemeClr val="tx1"/>
                </a:solidFill>
                <a:latin typeface="Arial" panose="020B0604020202020204" pitchFamily="34" charset="0"/>
                <a:cs typeface="Arial" panose="020B0604020202020204" pitchFamily="34" charset="0"/>
              </a:rPr>
              <a:t>Tiếng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suối</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trong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như</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tiếng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hát</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xa</a:t>
            </a:r>
            <a:r>
              <a:rPr lang="en-US" b="0" i="0" dirty="0">
                <a:solidFill>
                  <a:schemeClr val="tx1"/>
                </a:solidFill>
                <a:latin typeface="Arial" panose="020B0604020202020204" pitchFamily="34" charset="0"/>
                <a:cs typeface="Arial" panose="020B0604020202020204" pitchFamily="34" charset="0"/>
              </a:rPr>
              <a:t>,</a:t>
            </a:r>
            <a:br>
              <a:rPr lang="en-US" b="0" i="0" dirty="0">
                <a:solidFill>
                  <a:schemeClr val="tx1"/>
                </a:solidFill>
                <a:latin typeface="Arial" panose="020B0604020202020204" pitchFamily="34" charset="0"/>
                <a:cs typeface="Arial" panose="020B0604020202020204" pitchFamily="34" charset="0"/>
              </a:rPr>
            </a:br>
            <a:r>
              <a:rPr lang="en-US" b="0" i="0" dirty="0" err="1">
                <a:solidFill>
                  <a:schemeClr val="tx1"/>
                </a:solidFill>
                <a:latin typeface="Arial" panose="020B0604020202020204" pitchFamily="34" charset="0"/>
                <a:cs typeface="Arial" panose="020B0604020202020204" pitchFamily="34" charset="0"/>
              </a:rPr>
              <a:t>Trăng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lồng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cổ</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thụ</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bóng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lồng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hoa</a:t>
            </a:r>
            <a:r>
              <a:rPr lang="en-US" b="0" i="0" dirty="0">
                <a:solidFill>
                  <a:schemeClr val="tx1"/>
                </a:solidFill>
                <a:latin typeface="Arial" panose="020B0604020202020204" pitchFamily="34" charset="0"/>
                <a:cs typeface="Arial" panose="020B0604020202020204" pitchFamily="34" charset="0"/>
              </a:rPr>
              <a:t>.</a:t>
            </a:r>
            <a:br>
              <a:rPr lang="en-US" b="0" i="0" dirty="0">
                <a:solidFill>
                  <a:schemeClr val="tx1"/>
                </a:solidFill>
                <a:latin typeface="Arial" panose="020B0604020202020204" pitchFamily="34" charset="0"/>
                <a:cs typeface="Arial" panose="020B0604020202020204" pitchFamily="34" charset="0"/>
              </a:rPr>
            </a:br>
            <a:r>
              <a:rPr lang="en-US" b="0" i="0" dirty="0" err="1">
                <a:solidFill>
                  <a:schemeClr val="tx1"/>
                </a:solidFill>
                <a:latin typeface="Arial" panose="020B0604020202020204" pitchFamily="34" charset="0"/>
                <a:cs typeface="Arial" panose="020B0604020202020204" pitchFamily="34" charset="0"/>
              </a:rPr>
              <a:t>Cảnh</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khuya</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như</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vẽ</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người</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chưa</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ngủ</a:t>
            </a:r>
            <a:r>
              <a:rPr lang="en-US" b="0" i="0" dirty="0">
                <a:solidFill>
                  <a:schemeClr val="tx1"/>
                </a:solidFill>
                <a:latin typeface="Arial" panose="020B0604020202020204" pitchFamily="34" charset="0"/>
                <a:cs typeface="Arial" panose="020B0604020202020204" pitchFamily="34" charset="0"/>
              </a:rPr>
              <a:t>,</a:t>
            </a:r>
            <a:br>
              <a:rPr lang="en-US" b="0" i="0" dirty="0">
                <a:solidFill>
                  <a:schemeClr val="tx1"/>
                </a:solidFill>
                <a:latin typeface="Arial" panose="020B0604020202020204" pitchFamily="34" charset="0"/>
                <a:cs typeface="Arial" panose="020B0604020202020204" pitchFamily="34" charset="0"/>
              </a:rPr>
            </a:br>
            <a:r>
              <a:rPr lang="en-US" b="0" i="0" dirty="0" err="1">
                <a:solidFill>
                  <a:schemeClr val="tx1"/>
                </a:solidFill>
                <a:latin typeface="Arial" panose="020B0604020202020204" pitchFamily="34" charset="0"/>
                <a:cs typeface="Arial" panose="020B0604020202020204" pitchFamily="34" charset="0"/>
              </a:rPr>
              <a:t>Chưa</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ngủ</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vì</a:t>
            </a:r>
            <a:r>
              <a:rPr lang="en-US" b="0" i="0" dirty="0">
                <a:solidFill>
                  <a:schemeClr val="tx1"/>
                </a:solidFill>
                <a:latin typeface="Arial" panose="020B0604020202020204" pitchFamily="34" charset="0"/>
                <a:cs typeface="Arial" panose="020B0604020202020204" pitchFamily="34" charset="0"/>
              </a:rPr>
              <a:t> lo </a:t>
            </a:r>
            <a:r>
              <a:rPr lang="en-US" b="0" i="0" dirty="0" err="1">
                <a:solidFill>
                  <a:schemeClr val="tx1"/>
                </a:solidFill>
                <a:latin typeface="Arial" panose="020B0604020202020204" pitchFamily="34" charset="0"/>
                <a:cs typeface="Arial" panose="020B0604020202020204" pitchFamily="34" charset="0"/>
              </a:rPr>
              <a:t>nỗi</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nước</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nhà</a:t>
            </a:r>
            <a:r>
              <a:rPr lang="en-US" b="0" i="0" dirty="0">
                <a:solidFill>
                  <a:schemeClr val="tx1"/>
                </a:solidFill>
                <a:latin typeface="Arial" panose="020B0604020202020204" pitchFamily="34" charset="0"/>
                <a:cs typeface="Arial" panose="020B0604020202020204" pitchFamily="34" charset="0"/>
              </a:rPr>
              <a:t>.</a:t>
            </a:r>
          </a:p>
        </p:txBody>
      </p:sp>
      <p:sp>
        <p:nvSpPr>
          <p:cNvPr id="6" name="Line 5">
            <a:extLst>
              <a:ext uri="{FF2B5EF4-FFF2-40B4-BE49-F238E27FC236}">
                <a16:creationId xmlns:a16="http://schemas.microsoft.com/office/drawing/2014/main" id="{A307E89F-67D7-412E-AAE6-74A550E00CEC}"/>
              </a:ext>
            </a:extLst>
          </p:cNvPr>
          <p:cNvSpPr>
            <a:spLocks noChangeShapeType="1"/>
          </p:cNvSpPr>
          <p:nvPr/>
        </p:nvSpPr>
        <p:spPr bwMode="auto">
          <a:xfrm flipV="1">
            <a:off x="3492501" y="2142531"/>
            <a:ext cx="2209800" cy="11112"/>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b="1" dirty="0">
              <a:latin typeface="Arial" panose="020B0604020202020204" pitchFamily="34" charset="0"/>
              <a:cs typeface="Arial" panose="020B0604020202020204" pitchFamily="34" charset="0"/>
            </a:endParaRPr>
          </a:p>
        </p:txBody>
      </p:sp>
      <p:sp>
        <p:nvSpPr>
          <p:cNvPr id="7" name="AutoShape 8">
            <a:extLst>
              <a:ext uri="{FF2B5EF4-FFF2-40B4-BE49-F238E27FC236}">
                <a16:creationId xmlns:a16="http://schemas.microsoft.com/office/drawing/2014/main" id="{3220A278-431A-44FC-946E-A720A43BA813}"/>
              </a:ext>
            </a:extLst>
          </p:cNvPr>
          <p:cNvSpPr>
            <a:spLocks noChangeArrowheads="1"/>
          </p:cNvSpPr>
          <p:nvPr/>
        </p:nvSpPr>
        <p:spPr bwMode="auto">
          <a:xfrm>
            <a:off x="1273175" y="3024187"/>
            <a:ext cx="3133725" cy="442913"/>
          </a:xfrm>
          <a:prstGeom prst="wedgeRoundRectCallout">
            <a:avLst>
              <a:gd name="adj1" fmla="val 33346"/>
              <a:gd name="adj2" fmla="val -45655"/>
              <a:gd name="adj3" fmla="val 16667"/>
            </a:avLst>
          </a:prstGeom>
          <a:solidFill>
            <a:srgbClr val="FFC000"/>
          </a:solidFill>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lnSpc>
                <a:spcPct val="90000"/>
              </a:lnSpc>
              <a:defRPr/>
            </a:pPr>
            <a:r>
              <a:rPr lang="en-US" sz="2200" i="0" dirty="0">
                <a:solidFill>
                  <a:srgbClr val="FF0066"/>
                </a:solidFill>
                <a:latin typeface="Arial" panose="020B0604020202020204" pitchFamily="34" charset="0"/>
                <a:cs typeface="Arial" panose="020B0604020202020204" pitchFamily="34" charset="0"/>
              </a:rPr>
              <a:t>So </a:t>
            </a:r>
            <a:r>
              <a:rPr lang="en-US" sz="2200" i="0" dirty="0" err="1">
                <a:solidFill>
                  <a:srgbClr val="FF0066"/>
                </a:solidFill>
                <a:latin typeface="Arial" panose="020B0604020202020204" pitchFamily="34" charset="0"/>
                <a:cs typeface="Arial" panose="020B0604020202020204" pitchFamily="34" charset="0"/>
              </a:rPr>
              <a:t>sánh</a:t>
            </a:r>
            <a:endParaRPr lang="en-US" sz="2200" i="0" dirty="0">
              <a:solidFill>
                <a:srgbClr val="FF0066"/>
              </a:solidFill>
              <a:latin typeface="Arial" panose="020B0604020202020204" pitchFamily="34" charset="0"/>
              <a:cs typeface="Arial" panose="020B0604020202020204" pitchFamily="34" charset="0"/>
            </a:endParaRPr>
          </a:p>
        </p:txBody>
      </p:sp>
      <p:sp>
        <p:nvSpPr>
          <p:cNvPr id="8" name="Line 11">
            <a:extLst>
              <a:ext uri="{FF2B5EF4-FFF2-40B4-BE49-F238E27FC236}">
                <a16:creationId xmlns:a16="http://schemas.microsoft.com/office/drawing/2014/main" id="{A2E2F6CA-D474-4E24-BBF9-2E8CA0E85415}"/>
              </a:ext>
            </a:extLst>
          </p:cNvPr>
          <p:cNvSpPr>
            <a:spLocks noChangeShapeType="1"/>
          </p:cNvSpPr>
          <p:nvPr/>
        </p:nvSpPr>
        <p:spPr bwMode="auto">
          <a:xfrm flipV="1">
            <a:off x="6362700" y="1646437"/>
            <a:ext cx="457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9" name="AutoShape 14">
            <a:extLst>
              <a:ext uri="{FF2B5EF4-FFF2-40B4-BE49-F238E27FC236}">
                <a16:creationId xmlns:a16="http://schemas.microsoft.com/office/drawing/2014/main" id="{15CCD3BF-7C5C-4D65-8E6E-B7360ED333E4}"/>
              </a:ext>
            </a:extLst>
          </p:cNvPr>
          <p:cNvSpPr>
            <a:spLocks noChangeArrowheads="1"/>
          </p:cNvSpPr>
          <p:nvPr/>
        </p:nvSpPr>
        <p:spPr bwMode="auto">
          <a:xfrm>
            <a:off x="6769100" y="2953147"/>
            <a:ext cx="3467100" cy="442913"/>
          </a:xfrm>
          <a:prstGeom prst="wedgeRoundRectCallout">
            <a:avLst>
              <a:gd name="adj1" fmla="val 25994"/>
              <a:gd name="adj2" fmla="val -44685"/>
              <a:gd name="adj3" fmla="val 16667"/>
            </a:avLst>
          </a:prstGeom>
          <a:solidFill>
            <a:srgbClr val="FFC000"/>
          </a:solidFill>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lnSpc>
                <a:spcPct val="90000"/>
              </a:lnSpc>
              <a:defRPr/>
            </a:pPr>
            <a:r>
              <a:rPr lang="en-US" sz="2200" i="0" dirty="0" err="1">
                <a:latin typeface="Arial" panose="020B0604020202020204" pitchFamily="34" charset="0"/>
                <a:cs typeface="Arial" panose="020B0604020202020204" pitchFamily="34" charset="0"/>
              </a:rPr>
              <a:t>Điệp</a:t>
            </a:r>
            <a:r>
              <a:rPr lang="en-US" sz="2200" i="0" dirty="0">
                <a:latin typeface="Arial" panose="020B0604020202020204" pitchFamily="34" charset="0"/>
                <a:cs typeface="Arial" panose="020B0604020202020204" pitchFamily="34" charset="0"/>
              </a:rPr>
              <a:t> </a:t>
            </a:r>
            <a:r>
              <a:rPr lang="en-US" sz="2200" i="0" dirty="0" err="1">
                <a:latin typeface="Arial" panose="020B0604020202020204" pitchFamily="34" charset="0"/>
                <a:cs typeface="Arial" panose="020B0604020202020204" pitchFamily="34" charset="0"/>
              </a:rPr>
              <a:t>ngữ</a:t>
            </a:r>
            <a:endParaRPr lang="en-US" sz="2200" i="0" dirty="0">
              <a:latin typeface="Arial" panose="020B0604020202020204" pitchFamily="34" charset="0"/>
              <a:cs typeface="Arial" panose="020B0604020202020204" pitchFamily="34" charset="0"/>
            </a:endParaRPr>
          </a:p>
        </p:txBody>
      </p:sp>
      <p:sp>
        <p:nvSpPr>
          <p:cNvPr id="10" name="Rounded Rectangle 1">
            <a:extLst>
              <a:ext uri="{FF2B5EF4-FFF2-40B4-BE49-F238E27FC236}">
                <a16:creationId xmlns:a16="http://schemas.microsoft.com/office/drawing/2014/main" id="{DC0ECAD3-9132-4E19-941A-1969DD41BE01}"/>
              </a:ext>
            </a:extLst>
          </p:cNvPr>
          <p:cNvSpPr/>
          <p:nvPr/>
        </p:nvSpPr>
        <p:spPr>
          <a:xfrm>
            <a:off x="817562" y="4417616"/>
            <a:ext cx="4044950" cy="1493042"/>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Tiếng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suối</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nh</a:t>
            </a:r>
            <a:r>
              <a:rPr lang="vi-VN" sz="2200" dirty="0">
                <a:solidFill>
                  <a:srgbClr val="FF0066"/>
                </a:solidFill>
                <a:latin typeface="Arial" panose="020B0604020202020204" pitchFamily="34" charset="0"/>
                <a:cs typeface="Arial" panose="020B0604020202020204" pitchFamily="34" charset="0"/>
              </a:rPr>
              <a:t>ư</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tiếng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hát</a:t>
            </a:r>
            <a:r>
              <a:rPr lang="en-US" sz="2200" dirty="0">
                <a:solidFill>
                  <a:srgbClr val="FF0066"/>
                </a:solidFill>
                <a:latin typeface="Arial" panose="020B0604020202020204" pitchFamily="34" charset="0"/>
                <a:cs typeface="Arial" panose="020B0604020202020204" pitchFamily="34" charset="0"/>
              </a:rPr>
              <a:t> con </a:t>
            </a:r>
            <a:r>
              <a:rPr lang="en-US" sz="2200" dirty="0" err="1">
                <a:solidFill>
                  <a:srgbClr val="FF0066"/>
                </a:solidFill>
                <a:latin typeface="Arial" panose="020B0604020202020204" pitchFamily="34" charset="0"/>
                <a:cs typeface="Arial" panose="020B0604020202020204" pitchFamily="34" charset="0"/>
              </a:rPr>
              <a:t>ng</a:t>
            </a:r>
            <a:r>
              <a:rPr lang="vi-VN" sz="2200" dirty="0">
                <a:solidFill>
                  <a:srgbClr val="FF0066"/>
                </a:solidFill>
                <a:latin typeface="Arial" panose="020B0604020202020204" pitchFamily="34" charset="0"/>
                <a:cs typeface="Arial" panose="020B0604020202020204" pitchFamily="34" charset="0"/>
              </a:rPr>
              <a:t>ười</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sống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động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trầm</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bổng</a:t>
            </a:r>
            <a:endParaRPr lang="en-US" sz="2200" dirty="0">
              <a:solidFill>
                <a:srgbClr val="FF0066"/>
              </a:solidFill>
              <a:latin typeface="Arial" panose="020B0604020202020204" pitchFamily="34" charset="0"/>
              <a:cs typeface="Arial" panose="020B0604020202020204" pitchFamily="34" charset="0"/>
            </a:endParaRPr>
          </a:p>
        </p:txBody>
      </p:sp>
      <p:sp>
        <p:nvSpPr>
          <p:cNvPr id="11" name="Line 5">
            <a:extLst>
              <a:ext uri="{FF2B5EF4-FFF2-40B4-BE49-F238E27FC236}">
                <a16:creationId xmlns:a16="http://schemas.microsoft.com/office/drawing/2014/main" id="{B9CED2C3-4D91-4D22-942E-ACDADA10EC4F}"/>
              </a:ext>
            </a:extLst>
          </p:cNvPr>
          <p:cNvSpPr>
            <a:spLocks noChangeShapeType="1"/>
          </p:cNvSpPr>
          <p:nvPr/>
        </p:nvSpPr>
        <p:spPr bwMode="auto">
          <a:xfrm>
            <a:off x="3810000" y="1206699"/>
            <a:ext cx="38100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2" name="Line 9">
            <a:extLst>
              <a:ext uri="{FF2B5EF4-FFF2-40B4-BE49-F238E27FC236}">
                <a16:creationId xmlns:a16="http://schemas.microsoft.com/office/drawing/2014/main" id="{EDF84DD1-2EDC-4099-AB14-76E9965DF4E6}"/>
              </a:ext>
            </a:extLst>
          </p:cNvPr>
          <p:cNvSpPr>
            <a:spLocks noChangeShapeType="1"/>
          </p:cNvSpPr>
          <p:nvPr/>
        </p:nvSpPr>
        <p:spPr bwMode="auto">
          <a:xfrm flipV="1">
            <a:off x="6591300" y="2157612"/>
            <a:ext cx="1219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3" name="Rounded Rectangle 17">
            <a:extLst>
              <a:ext uri="{FF2B5EF4-FFF2-40B4-BE49-F238E27FC236}">
                <a16:creationId xmlns:a16="http://schemas.microsoft.com/office/drawing/2014/main" id="{93ACD869-E869-44C0-AA4E-D7A071D14E56}"/>
              </a:ext>
            </a:extLst>
          </p:cNvPr>
          <p:cNvSpPr/>
          <p:nvPr/>
        </p:nvSpPr>
        <p:spPr>
          <a:xfrm>
            <a:off x="5397500" y="5218112"/>
            <a:ext cx="6307138" cy="138509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Ch</a:t>
            </a:r>
            <a:r>
              <a:rPr lang="vi-VN" sz="2200" dirty="0">
                <a:solidFill>
                  <a:srgbClr val="0000FF"/>
                </a:solidFill>
                <a:latin typeface="Arial" panose="020B0604020202020204" pitchFamily="34" charset="0"/>
                <a:cs typeface="Arial" panose="020B0604020202020204" pitchFamily="34" charset="0"/>
              </a:rPr>
              <a:t>ư</a:t>
            </a:r>
            <a:r>
              <a:rPr lang="en-US" sz="2200" dirty="0">
                <a:solidFill>
                  <a:srgbClr val="0000FF"/>
                </a:solidFill>
                <a:latin typeface="Arial" panose="020B0604020202020204" pitchFamily="34" charset="0"/>
                <a:cs typeface="Arial" panose="020B0604020202020204" pitchFamily="34" charset="0"/>
              </a:rPr>
              <a:t>a </a:t>
            </a:r>
            <a:r>
              <a:rPr lang="en-US" sz="2200" dirty="0" err="1">
                <a:solidFill>
                  <a:srgbClr val="0000FF"/>
                </a:solidFill>
                <a:latin typeface="Arial" panose="020B0604020202020204" pitchFamily="34" charset="0"/>
                <a:cs typeface="Arial" panose="020B0604020202020204" pitchFamily="34" charset="0"/>
              </a:rPr>
              <a:t>ngủ</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nh</a:t>
            </a:r>
            <a:r>
              <a:rPr lang="vi-VN" sz="2200" dirty="0">
                <a:solidFill>
                  <a:srgbClr val="0000FF"/>
                </a:solidFill>
                <a:latin typeface="Arial" panose="020B0604020202020204" pitchFamily="34" charset="0"/>
                <a:cs typeface="Arial" panose="020B0604020202020204" pitchFamily="34" charset="0"/>
              </a:rPr>
              <a:t>ư</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bản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lề</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khép</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mở</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hai</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tâm</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trạng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ng</a:t>
            </a:r>
            <a:r>
              <a:rPr lang="vi-VN" sz="2200" dirty="0">
                <a:solidFill>
                  <a:srgbClr val="0000FF"/>
                </a:solidFill>
                <a:latin typeface="Arial" panose="020B0604020202020204" pitchFamily="34" charset="0"/>
                <a:cs typeface="Arial" panose="020B0604020202020204" pitchFamily="34" charset="0"/>
              </a:rPr>
              <a:t>ười</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chiến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sĩ</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thi</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sĩ</a:t>
            </a:r>
            <a:r>
              <a:rPr lang="en-US" sz="2200" dirty="0">
                <a:solidFill>
                  <a:srgbClr val="0000FF"/>
                </a:solidFill>
                <a:latin typeface="Arial" panose="020B0604020202020204" pitchFamily="34" charset="0"/>
                <a:cs typeface="Arial" panose="020B0604020202020204" pitchFamily="34" charset="0"/>
              </a:rPr>
              <a:t> </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Thể</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hiện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tình</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yêu</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thiên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nhiên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tấm</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long h</a:t>
            </a:r>
            <a:r>
              <a:rPr lang="vi-VN" sz="2200" dirty="0">
                <a:solidFill>
                  <a:srgbClr val="0000FF"/>
                </a:solidFill>
                <a:latin typeface="Arial" panose="020B0604020202020204" pitchFamily="34" charset="0"/>
                <a:cs typeface="Arial" panose="020B0604020202020204" pitchFamily="34" charset="0"/>
                <a:sym typeface="Wingdings" panose="05000000000000000000" pitchFamily="2" charset="2"/>
              </a:rPr>
              <a:t>ướn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g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về</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đất</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n</a:t>
            </a:r>
            <a:r>
              <a:rPr lang="vi-VN" sz="2200" dirty="0">
                <a:solidFill>
                  <a:srgbClr val="0000FF"/>
                </a:solidFill>
                <a:latin typeface="Arial" panose="020B0604020202020204" pitchFamily="34" charset="0"/>
                <a:cs typeface="Arial" panose="020B0604020202020204" pitchFamily="34" charset="0"/>
                <a:sym typeface="Wingdings" panose="05000000000000000000" pitchFamily="2" charset="2"/>
              </a:rPr>
              <a:t>ướ</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c.</a:t>
            </a:r>
            <a:endParaRPr lang="en-US" sz="2200" dirty="0">
              <a:solidFill>
                <a:srgbClr val="0000FF"/>
              </a:solidFill>
              <a:latin typeface="Arial" panose="020B0604020202020204" pitchFamily="34" charset="0"/>
              <a:cs typeface="Arial" panose="020B0604020202020204" pitchFamily="34" charset="0"/>
            </a:endParaRPr>
          </a:p>
        </p:txBody>
      </p:sp>
      <p:sp>
        <p:nvSpPr>
          <p:cNvPr id="14" name="Line 9">
            <a:extLst>
              <a:ext uri="{FF2B5EF4-FFF2-40B4-BE49-F238E27FC236}">
                <a16:creationId xmlns:a16="http://schemas.microsoft.com/office/drawing/2014/main" id="{8A1B314E-0E1B-4EF9-B0A9-3632F03A6AF3}"/>
              </a:ext>
            </a:extLst>
          </p:cNvPr>
          <p:cNvSpPr>
            <a:spLocks noChangeShapeType="1"/>
          </p:cNvSpPr>
          <p:nvPr/>
        </p:nvSpPr>
        <p:spPr bwMode="auto">
          <a:xfrm flipV="1">
            <a:off x="3543300" y="2578299"/>
            <a:ext cx="1219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80603280-58F0-4045-B326-4A5A16266D5E}"/>
              </a:ext>
            </a:extLst>
          </p:cNvPr>
          <p:cNvSpPr/>
          <p:nvPr/>
        </p:nvSpPr>
        <p:spPr>
          <a:xfrm>
            <a:off x="5397500" y="3731420"/>
            <a:ext cx="6210300" cy="138509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Lồng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điệp</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lại</a:t>
            </a:r>
            <a:r>
              <a:rPr lang="en-US" sz="2200" dirty="0">
                <a:solidFill>
                  <a:srgbClr val="0000FF"/>
                </a:solidFill>
                <a:latin typeface="Arial" panose="020B0604020202020204" pitchFamily="34" charset="0"/>
                <a:cs typeface="Arial" panose="020B0604020202020204" pitchFamily="34" charset="0"/>
              </a:rPr>
              <a:t> 2 </a:t>
            </a:r>
            <a:r>
              <a:rPr lang="en-US" sz="2200" dirty="0" err="1">
                <a:solidFill>
                  <a:srgbClr val="0000FF"/>
                </a:solidFill>
                <a:latin typeface="Arial" panose="020B0604020202020204" pitchFamily="34" charset="0"/>
                <a:cs typeface="Arial" panose="020B0604020202020204" pitchFamily="34" charset="0"/>
              </a:rPr>
              <a:t>lần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trên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một</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dòng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th</a:t>
            </a:r>
            <a:r>
              <a:rPr lang="vi-VN" sz="2200" dirty="0">
                <a:solidFill>
                  <a:srgbClr val="0000FF"/>
                </a:solidFill>
                <a:latin typeface="Arial" panose="020B0604020202020204" pitchFamily="34" charset="0"/>
                <a:cs typeface="Arial" panose="020B0604020202020204" pitchFamily="34" charset="0"/>
              </a:rPr>
              <a:t>ơ</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họa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bức</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tranh</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tuyệt</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đẹp</a:t>
            </a:r>
            <a:r>
              <a:rPr lang="en-US" sz="2200" dirty="0">
                <a:solidFill>
                  <a:srgbClr val="0000FF"/>
                </a:solidFill>
                <a:latin typeface="Arial" panose="020B0604020202020204" pitchFamily="34" charset="0"/>
                <a:cs typeface="Arial" panose="020B0604020202020204" pitchFamily="34" charset="0"/>
              </a:rPr>
              <a:t> v</a:t>
            </a:r>
            <a:r>
              <a:rPr lang="vi-VN" sz="2200" dirty="0">
                <a:solidFill>
                  <a:srgbClr val="0000FF"/>
                </a:solidFill>
                <a:latin typeface="Arial" panose="020B0604020202020204" pitchFamily="34" charset="0"/>
                <a:cs typeface="Arial" panose="020B0604020202020204" pitchFamily="34" charset="0"/>
              </a:rPr>
              <a:t>ượ</a:t>
            </a:r>
            <a:r>
              <a:rPr lang="en-US" sz="2200" dirty="0">
                <a:solidFill>
                  <a:srgbClr val="0000FF"/>
                </a:solidFill>
                <a:latin typeface="Arial" panose="020B0604020202020204" pitchFamily="34" charset="0"/>
                <a:cs typeface="Arial" panose="020B0604020202020204" pitchFamily="34" charset="0"/>
              </a:rPr>
              <a:t>t qua </a:t>
            </a:r>
            <a:r>
              <a:rPr lang="en-US" sz="2200" dirty="0" err="1">
                <a:solidFill>
                  <a:srgbClr val="0000FF"/>
                </a:solidFill>
                <a:latin typeface="Arial" panose="020B0604020202020204" pitchFamily="34" charset="0"/>
                <a:cs typeface="Arial" panose="020B0604020202020204" pitchFamily="34" charset="0"/>
              </a:rPr>
              <a:t>không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gian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cảnh</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vật</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vốn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cách</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xa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nhau</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bỗng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giao</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hòa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tỏa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sáng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cho</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nhau</a:t>
            </a:r>
            <a:r>
              <a:rPr lang="en-US" sz="2200" dirty="0">
                <a:solidFill>
                  <a:srgbClr val="0000FF"/>
                </a:solidFill>
                <a:latin typeface="Arial" panose="020B0604020202020204" pitchFamily="34" charset="0"/>
                <a:cs typeface="Arial" panose="020B0604020202020204" pitchFamily="34" charset="0"/>
              </a:rPr>
              <a:t>.</a:t>
            </a:r>
          </a:p>
        </p:txBody>
      </p:sp>
      <p:sp>
        <p:nvSpPr>
          <p:cNvPr id="16" name="Line 11">
            <a:extLst>
              <a:ext uri="{FF2B5EF4-FFF2-40B4-BE49-F238E27FC236}">
                <a16:creationId xmlns:a16="http://schemas.microsoft.com/office/drawing/2014/main" id="{15849A82-66F0-4C93-8C5D-9D65E2E3A670}"/>
              </a:ext>
            </a:extLst>
          </p:cNvPr>
          <p:cNvSpPr>
            <a:spLocks noChangeShapeType="1"/>
          </p:cNvSpPr>
          <p:nvPr/>
        </p:nvSpPr>
        <p:spPr bwMode="auto">
          <a:xfrm flipV="1">
            <a:off x="4229100" y="1641674"/>
            <a:ext cx="457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CEA4E86-98CF-492A-914C-9F0A7D5C146D}"/>
              </a:ext>
            </a:extLst>
          </p:cNvPr>
          <p:cNvSpPr txBox="1"/>
          <p:nvPr/>
        </p:nvSpPr>
        <p:spPr>
          <a:xfrm>
            <a:off x="154894" y="289323"/>
            <a:ext cx="1807535" cy="523220"/>
          </a:xfrm>
          <a:prstGeom prst="rect">
            <a:avLst/>
          </a:prstGeom>
          <a:solidFill>
            <a:srgbClr val="00B050"/>
          </a:solidFill>
        </p:spPr>
        <p:txBody>
          <a:bodyPr wrap="square" rtlCol="0">
            <a:spAutoFit/>
          </a:bodyPr>
          <a:lstStyle/>
          <a:p>
            <a:pPr algn="ctr"/>
            <a:r>
              <a:rPr lang="vi-VN" sz="2800" b="1" dirty="0">
                <a:solidFill>
                  <a:schemeClr val="bg1"/>
                </a:solidFill>
              </a:rPr>
              <a:t>BÀI 3</a:t>
            </a:r>
            <a:endParaRPr lang="en-US" sz="2800" b="1" dirty="0">
              <a:solidFill>
                <a:schemeClr val="bg1"/>
              </a:solidFill>
            </a:endParaRPr>
          </a:p>
        </p:txBody>
      </p:sp>
    </p:spTree>
    <p:extLst>
      <p:ext uri="{BB962C8B-B14F-4D97-AF65-F5344CB8AC3E}">
        <p14:creationId xmlns:p14="http://schemas.microsoft.com/office/powerpoint/2010/main" val="955914282"/>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82BFB38F-C8FA-4133-B8BD-72405C88C949}"/>
              </a:ext>
            </a:extLst>
          </p:cNvPr>
          <p:cNvSpPr>
            <a:spLocks noChangeArrowheads="1"/>
          </p:cNvSpPr>
          <p:nvPr/>
        </p:nvSpPr>
        <p:spPr bwMode="auto">
          <a:xfrm>
            <a:off x="1397590" y="1621637"/>
            <a:ext cx="6197600" cy="1295400"/>
          </a:xfrm>
          <a:prstGeom prst="roundRect">
            <a:avLst>
              <a:gd name="adj" fmla="val 21667"/>
            </a:avLst>
          </a:prstGeom>
          <a:solidFill>
            <a:schemeClr val="accent6">
              <a:lumMod val="20000"/>
              <a:lumOff val="80000"/>
            </a:schemeClr>
          </a:solidFill>
          <a:ln w="28575">
            <a:solidFill>
              <a:srgbClr val="92D050"/>
            </a:solidFill>
            <a:headEnd/>
            <a:tailEnd/>
          </a:ln>
        </p:spPr>
        <p:style>
          <a:lnRef idx="2">
            <a:schemeClr val="accent2"/>
          </a:lnRef>
          <a:fillRef idx="1">
            <a:schemeClr val="lt1"/>
          </a:fillRef>
          <a:effectRef idx="0">
            <a:schemeClr val="accent2"/>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defRPr/>
            </a:pPr>
            <a:r>
              <a:rPr lang="vi-VN" sz="2400" dirty="0">
                <a:solidFill>
                  <a:schemeClr val="tx1"/>
                </a:solidFill>
                <a:latin typeface="Arial" panose="020B0604020202020204" pitchFamily="34" charset="0"/>
                <a:cs typeface="Arial" panose="020B0604020202020204" pitchFamily="34" charset="0"/>
              </a:rPr>
              <a:t>d. </a:t>
            </a:r>
            <a:r>
              <a:rPr lang="en-US" sz="2400" dirty="0" err="1">
                <a:solidFill>
                  <a:schemeClr val="tx1"/>
                </a:solidFill>
                <a:latin typeface="Arial" panose="020B0604020202020204" pitchFamily="34" charset="0"/>
                <a:cs typeface="Arial" panose="020B0604020202020204" pitchFamily="34" charset="0"/>
              </a:rPr>
              <a:t>Người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ngắm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trăng</a:t>
            </a:r>
            <a:r>
              <a:rPr lang="en-US" sz="2400" dirty="0">
                <a:solidFill>
                  <a:schemeClr val="tx1"/>
                </a:solidFill>
                <a:latin typeface="Arial" panose="020B0604020202020204" pitchFamily="34" charset="0"/>
                <a:cs typeface="Arial" panose="020B0604020202020204" pitchFamily="34" charset="0"/>
              </a:rPr>
              <a:t> soi </a:t>
            </a:r>
            <a:r>
              <a:rPr lang="en-US" sz="2400" dirty="0" err="1">
                <a:solidFill>
                  <a:schemeClr val="tx1"/>
                </a:solidFill>
                <a:latin typeface="Arial" panose="020B0604020202020204" pitchFamily="34" charset="0"/>
                <a:cs typeface="Arial" panose="020B0604020202020204" pitchFamily="34" charset="0"/>
              </a:rPr>
              <a:t>ngoài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cửa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sổ</a:t>
            </a:r>
            <a:r>
              <a:rPr lang="en-US" sz="2400" dirty="0">
                <a:solidFill>
                  <a:schemeClr val="tx1"/>
                </a:solidFill>
                <a:latin typeface="Arial" panose="020B0604020202020204" pitchFamily="34" charset="0"/>
                <a:cs typeface="Arial" panose="020B0604020202020204" pitchFamily="34" charset="0"/>
              </a:rPr>
              <a:t>,</a:t>
            </a:r>
            <a:br>
              <a:rPr lang="en-US" sz="2400" dirty="0">
                <a:solidFill>
                  <a:schemeClr val="tx1"/>
                </a:solidFill>
                <a:latin typeface="Arial" panose="020B0604020202020204" pitchFamily="34" charset="0"/>
                <a:cs typeface="Arial" panose="020B0604020202020204" pitchFamily="34" charset="0"/>
              </a:rPr>
            </a:br>
            <a:r>
              <a:rPr lang="en-US" sz="2400" dirty="0" err="1">
                <a:solidFill>
                  <a:schemeClr val="tx1"/>
                </a:solidFill>
                <a:latin typeface="Arial" panose="020B0604020202020204" pitchFamily="34" charset="0"/>
                <a:cs typeface="Arial" panose="020B0604020202020204" pitchFamily="34" charset="0"/>
              </a:rPr>
              <a:t>Trăng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nhòm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khe</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cửa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ngắm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thơ</a:t>
            </a:r>
            <a:r>
              <a:rPr lang="en-US" sz="2400" dirty="0">
                <a:solidFill>
                  <a:schemeClr val="tx1"/>
                </a:solidFill>
                <a:latin typeface="Arial" panose="020B0604020202020204" pitchFamily="34" charset="0"/>
                <a:cs typeface="Arial" panose="020B0604020202020204" pitchFamily="34" charset="0"/>
              </a:rPr>
              <a:t>.</a:t>
            </a:r>
          </a:p>
        </p:txBody>
      </p:sp>
      <p:sp>
        <p:nvSpPr>
          <p:cNvPr id="6" name="Rounded Rectangle 1">
            <a:extLst>
              <a:ext uri="{FF2B5EF4-FFF2-40B4-BE49-F238E27FC236}">
                <a16:creationId xmlns:a16="http://schemas.microsoft.com/office/drawing/2014/main" id="{3B146767-5451-4B1D-B14F-2D76EBDF14C1}"/>
              </a:ext>
            </a:extLst>
          </p:cNvPr>
          <p:cNvSpPr/>
          <p:nvPr/>
        </p:nvSpPr>
        <p:spPr>
          <a:xfrm>
            <a:off x="1847850" y="3597350"/>
            <a:ext cx="8496300" cy="1524000"/>
          </a:xfrm>
          <a:prstGeom prst="roundRect">
            <a:avLst/>
          </a:prstGeom>
          <a:solidFill>
            <a:schemeClr val="accent6">
              <a:lumMod val="20000"/>
              <a:lumOff val="80000"/>
            </a:schemeClr>
          </a:solidFill>
          <a:ln w="28575">
            <a:solidFill>
              <a:srgbClr val="92D050"/>
            </a:solidFill>
          </a:ln>
        </p:spPr>
        <p:style>
          <a:lnRef idx="2">
            <a:schemeClr val="dk1"/>
          </a:lnRef>
          <a:fillRef idx="1">
            <a:schemeClr val="lt1"/>
          </a:fillRef>
          <a:effectRef idx="0">
            <a:schemeClr val="dk1"/>
          </a:effectRef>
          <a:fontRef idx="minor">
            <a:schemeClr val="dk1"/>
          </a:fontRef>
        </p:style>
        <p:txBody>
          <a:bodyPr anchor="ctr"/>
          <a:lstStyle/>
          <a:p>
            <a:pPr algn="just">
              <a:lnSpc>
                <a:spcPct val="90000"/>
              </a:lnSpc>
              <a:spcBef>
                <a:spcPct val="50000"/>
              </a:spcBef>
              <a:defRPr/>
            </a:pPr>
            <a:r>
              <a:rPr lang="vi-VN" altLang="en-US"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Biện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pháp</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nghệ</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thuật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nhân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hóa</a:t>
            </a:r>
            <a:r>
              <a:rPr lang="vi-VN" altLang="en-US" sz="2000" dirty="0">
                <a:latin typeface="Arial" panose="020B0604020202020204" pitchFamily="34" charset="0"/>
                <a:cs typeface="Arial" panose="020B0604020202020204" pitchFamily="34" charset="0"/>
              </a:rPr>
              <a:t> </a:t>
            </a:r>
            <a:r>
              <a:rPr lang="en-US" altLang="en-US" sz="2000" b="1" dirty="0">
                <a:solidFill>
                  <a:srgbClr val="FF0000"/>
                </a:solidFill>
                <a:latin typeface="Arial" panose="020B0604020202020204" pitchFamily="34" charset="0"/>
                <a:cs typeface="Arial" panose="020B0604020202020204" pitchFamily="34" charset="0"/>
              </a:rPr>
              <a:t>”</a:t>
            </a:r>
            <a:r>
              <a:rPr lang="en-US" altLang="en-US" sz="2000" b="1" dirty="0" err="1">
                <a:solidFill>
                  <a:srgbClr val="FF0000"/>
                </a:solidFill>
                <a:latin typeface="Arial" panose="020B0604020202020204" pitchFamily="34" charset="0"/>
                <a:cs typeface="Arial" panose="020B0604020202020204" pitchFamily="34" charset="0"/>
              </a:rPr>
              <a:t>Nhòm</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b="1" dirty="0" err="1">
                <a:solidFill>
                  <a:srgbClr val="FF0000"/>
                </a:solidFill>
                <a:latin typeface="Arial" panose="020B0604020202020204" pitchFamily="34" charset="0"/>
                <a:cs typeface="Arial" panose="020B0604020202020204" pitchFamily="34" charset="0"/>
              </a:rPr>
              <a:t>ngắm</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khiến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vầng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trăng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vô</a:t>
            </a:r>
            <a:r>
              <a:rPr lang="en-US" altLang="en-US" sz="2000" dirty="0">
                <a:latin typeface="Arial" panose="020B0604020202020204" pitchFamily="34" charset="0"/>
                <a:cs typeface="Arial" panose="020B0604020202020204" pitchFamily="34" charset="0"/>
              </a:rPr>
              <a:t> tri, </a:t>
            </a:r>
            <a:r>
              <a:rPr lang="en-US" altLang="en-US" sz="2000" dirty="0" err="1">
                <a:latin typeface="Arial" panose="020B0604020202020204" pitchFamily="34" charset="0"/>
                <a:cs typeface="Arial" panose="020B0604020202020204" pitchFamily="34" charset="0"/>
              </a:rPr>
              <a:t>vô</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giác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trở</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nên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có</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hồn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Trăng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trở</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thành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một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người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bạn</a:t>
            </a:r>
            <a:r>
              <a:rPr lang="en-US" altLang="en-US" sz="2000" dirty="0">
                <a:latin typeface="Arial" panose="020B0604020202020204" pitchFamily="34" charset="0"/>
                <a:cs typeface="Arial" panose="020B0604020202020204" pitchFamily="34" charset="0"/>
              </a:rPr>
              <a:t> tri </a:t>
            </a:r>
            <a:r>
              <a:rPr lang="en-US" altLang="en-US" sz="2000" dirty="0" err="1">
                <a:latin typeface="Arial" panose="020B0604020202020204" pitchFamily="34" charset="0"/>
                <a:cs typeface="Arial" panose="020B0604020202020204" pitchFamily="34" charset="0"/>
              </a:rPr>
              <a:t>âm</a:t>
            </a:r>
            <a:r>
              <a:rPr lang="en-US" altLang="en-US" sz="2000" dirty="0">
                <a:latin typeface="Arial" panose="020B0604020202020204" pitchFamily="34" charset="0"/>
                <a:cs typeface="Arial" panose="020B0604020202020204" pitchFamily="34" charset="0"/>
              </a:rPr>
              <a:t>, tri </a:t>
            </a:r>
            <a:r>
              <a:rPr lang="en-US" altLang="en-US" sz="2000" dirty="0" err="1">
                <a:latin typeface="Arial" panose="020B0604020202020204" pitchFamily="34" charset="0"/>
                <a:cs typeface="Arial" panose="020B0604020202020204" pitchFamily="34" charset="0"/>
              </a:rPr>
              <a:t>kỉ</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của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Người</a:t>
            </a:r>
            <a:r>
              <a:rPr lang="en-US" altLang="en-US" sz="2000" dirty="0">
                <a:latin typeface="Arial" panose="020B0604020202020204" pitchFamily="34" charset="0"/>
                <a:cs typeface="Arial" panose="020B0604020202020204" pitchFamily="34" charset="0"/>
              </a:rPr>
              <a:t>.</a:t>
            </a:r>
            <a:endParaRPr lang="vi-VN" altLang="en-US" sz="2000" dirty="0">
              <a:latin typeface="Arial" panose="020B0604020202020204" pitchFamily="34" charset="0"/>
              <a:cs typeface="Arial" panose="020B0604020202020204" pitchFamily="34" charset="0"/>
            </a:endParaRPr>
          </a:p>
          <a:p>
            <a:pPr algn="just">
              <a:lnSpc>
                <a:spcPct val="90000"/>
              </a:lnSpc>
              <a:spcBef>
                <a:spcPct val="50000"/>
              </a:spcBef>
              <a:defRPr/>
            </a:pPr>
            <a:r>
              <a:rPr lang="vi-VN" altLang="en-US" sz="2000" dirty="0">
                <a:latin typeface="Arial" panose="020B0604020202020204" pitchFamily="34" charset="0"/>
                <a:cs typeface="Arial" panose="020B0604020202020204" pitchFamily="34" charset="0"/>
                <a:sym typeface="Wingdings" panose="05000000000000000000" pitchFamily="2" charset="2"/>
              </a:rPr>
              <a: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Thể</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hiện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sự</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giao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hòa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giữa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và</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trăng</a:t>
            </a:r>
            <a:r>
              <a:rPr lang="en-US" altLang="en-US" sz="2000" dirty="0">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DF1596-40EE-40C7-9B9C-654B7B7D2B42}"/>
              </a:ext>
            </a:extLst>
          </p:cNvPr>
          <p:cNvSpPr txBox="1"/>
          <p:nvPr/>
        </p:nvSpPr>
        <p:spPr>
          <a:xfrm>
            <a:off x="4997893" y="352366"/>
            <a:ext cx="1807535" cy="523220"/>
          </a:xfrm>
          <a:prstGeom prst="rect">
            <a:avLst/>
          </a:prstGeom>
          <a:solidFill>
            <a:srgbClr val="00B050"/>
          </a:solidFill>
        </p:spPr>
        <p:txBody>
          <a:bodyPr wrap="square" rtlCol="0">
            <a:spAutoFit/>
          </a:bodyPr>
          <a:lstStyle/>
          <a:p>
            <a:pPr algn="ctr"/>
            <a:r>
              <a:rPr lang="vi-VN" sz="2800" b="1" dirty="0">
                <a:solidFill>
                  <a:schemeClr val="bg1"/>
                </a:solidFill>
              </a:rPr>
              <a:t>BÀI 3</a:t>
            </a:r>
            <a:endParaRPr lang="en-US" sz="2800" b="1" dirty="0">
              <a:solidFill>
                <a:schemeClr val="bg1"/>
              </a:solidFill>
            </a:endParaRPr>
          </a:p>
        </p:txBody>
      </p:sp>
      <p:sp>
        <p:nvSpPr>
          <p:cNvPr id="8" name="Arrow: Down 7">
            <a:extLst>
              <a:ext uri="{FF2B5EF4-FFF2-40B4-BE49-F238E27FC236}">
                <a16:creationId xmlns:a16="http://schemas.microsoft.com/office/drawing/2014/main" id="{19468D0F-D0F7-47D5-B643-8150D4CFC350}"/>
              </a:ext>
            </a:extLst>
          </p:cNvPr>
          <p:cNvSpPr/>
          <p:nvPr/>
        </p:nvSpPr>
        <p:spPr>
          <a:xfrm>
            <a:off x="6782390" y="2986146"/>
            <a:ext cx="812800" cy="60960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80156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2612-8976-49CA-A896-7EC30E5FDBD9}"/>
              </a:ext>
            </a:extLst>
          </p:cNvPr>
          <p:cNvSpPr>
            <a:spLocks noGrp="1"/>
          </p:cNvSpPr>
          <p:nvPr>
            <p:ph type="title"/>
          </p:nvPr>
        </p:nvSpPr>
        <p:spPr>
          <a:xfrm>
            <a:off x="2828260" y="311963"/>
            <a:ext cx="6464596" cy="1017107"/>
          </a:xfrm>
          <a:solidFill>
            <a:schemeClr val="accent4">
              <a:lumMod val="20000"/>
              <a:lumOff val="80000"/>
            </a:schemeClr>
          </a:solidFill>
          <a:ln w="28575">
            <a:solidFill>
              <a:schemeClr val="accent4">
                <a:lumMod val="75000"/>
              </a:schemeClr>
            </a:solidFill>
          </a:ln>
        </p:spPr>
        <p:txBody>
          <a:bodyPr>
            <a:normAutofit/>
          </a:bodyPr>
          <a:lstStyle/>
          <a:p>
            <a:pPr algn="ctr"/>
            <a:r>
              <a:rPr lang="en-US" altLang="en-US" sz="2800" b="1" dirty="0">
                <a:solidFill>
                  <a:srgbClr val="002060"/>
                </a:solidFill>
                <a:latin typeface="Arial" panose="020B0604020202020204" pitchFamily="34" charset="0"/>
                <a:cs typeface="Arial" panose="020B0604020202020204" pitchFamily="34" charset="0"/>
              </a:rPr>
              <a:t>MỘT SỐ LƯU Ý KHI PHÂN TÍCH </a:t>
            </a:r>
            <a:br>
              <a:rPr lang="vi-VN" altLang="en-US" sz="2800" b="1" dirty="0">
                <a:solidFill>
                  <a:srgbClr val="002060"/>
                </a:solidFill>
                <a:latin typeface="Arial" panose="020B0604020202020204" pitchFamily="34" charset="0"/>
                <a:cs typeface="Arial" panose="020B0604020202020204" pitchFamily="34" charset="0"/>
              </a:rPr>
            </a:br>
            <a:r>
              <a:rPr lang="en-US" altLang="en-US" sz="2800" b="1" dirty="0">
                <a:solidFill>
                  <a:srgbClr val="002060"/>
                </a:solidFill>
                <a:latin typeface="Arial" panose="020B0604020202020204" pitchFamily="34" charset="0"/>
                <a:cs typeface="Arial" panose="020B0604020202020204" pitchFamily="34" charset="0"/>
              </a:rPr>
              <a:t>CÁC BIỆN PHÁP TU TỪ</a:t>
            </a:r>
            <a:endParaRPr lang="en-US" sz="2800" b="1" dirty="0">
              <a:solidFill>
                <a:srgbClr val="002060"/>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475349CB-B494-4D16-A3B1-FB8D9769ADEE}"/>
              </a:ext>
            </a:extLst>
          </p:cNvPr>
          <p:cNvGraphicFramePr/>
          <p:nvPr>
            <p:extLst>
              <p:ext uri="{D42A27DB-BD31-4B8C-83A1-F6EECF244321}">
                <p14:modId xmlns:p14="http://schemas.microsoft.com/office/powerpoint/2010/main" val="3124555551"/>
              </p:ext>
            </p:extLst>
          </p:nvPr>
        </p:nvGraphicFramePr>
        <p:xfrm>
          <a:off x="958111" y="1860697"/>
          <a:ext cx="9738242" cy="4378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40834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73785" y="-8255"/>
            <a:ext cx="1560195"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707" y="1158004"/>
            <a:ext cx="4586442" cy="4586442"/>
          </a:xfrm>
          <a:prstGeom prst="rect">
            <a:avLst/>
          </a:prstGeom>
        </p:spPr>
      </p:pic>
      <p:sp>
        <p:nvSpPr>
          <p:cNvPr id="19" name="Freeform 46"/>
          <p:cNvSpPr>
            <a:spLocks/>
          </p:cNvSpPr>
          <p:nvPr/>
        </p:nvSpPr>
        <p:spPr bwMode="auto">
          <a:xfrm>
            <a:off x="3912781" y="2424223"/>
            <a:ext cx="5651796" cy="1746604"/>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chemeClr val="accent6">
              <a:lumMod val="40000"/>
              <a:lumOff val="60000"/>
            </a:schemeClr>
          </a:solidFill>
          <a:ln w="76200">
            <a:solidFill>
              <a:schemeClr val="accent6">
                <a:lumMod val="50000"/>
              </a:schemeClr>
            </a:solidFill>
          </a:ln>
          <a:effectLst>
            <a:outerShdw blurRad="76200" dist="762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altLang="zh-CN" sz="4800" b="1" dirty="0">
                <a:solidFill>
                  <a:srgbClr val="002060"/>
                </a:solidFill>
                <a:latin typeface="Arial" pitchFamily="34" charset="0"/>
                <a:ea typeface="微软雅黑" panose="020B0503020204020204" pitchFamily="34" charset="-122"/>
                <a:cs typeface="Arial" pitchFamily="34" charset="0"/>
                <a:sym typeface="Bebas" pitchFamily="2" charset="0"/>
              </a:rPr>
              <a:t>VẬN DỤNG</a:t>
            </a:r>
            <a:endParaRPr lang="zh-CN" altLang="en-US" sz="4800" b="1" dirty="0">
              <a:solidFill>
                <a:srgbClr val="002060"/>
              </a:solidFill>
              <a:latin typeface="Arial" pitchFamily="34" charset="0"/>
              <a:ea typeface="微软雅黑" panose="020B0503020204020204" pitchFamily="34" charset="-122"/>
              <a:cs typeface="Arial" pitchFamily="34" charset="0"/>
              <a:sym typeface="Bebas" pitchFamily="2"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7"/>
          <p:cNvSpPr/>
          <p:nvPr/>
        </p:nvSpPr>
        <p:spPr>
          <a:xfrm>
            <a:off x="978196" y="297711"/>
            <a:ext cx="1041990" cy="1105785"/>
          </a:xfrm>
          <a:prstGeom prst="ellipse">
            <a:avLst/>
          </a:prstGeom>
          <a:solidFill>
            <a:srgbClr val="C5E3B3"/>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69238080-17CE-4A31-A6BF-5666691977D3}"/>
              </a:ext>
            </a:extLst>
          </p:cNvPr>
          <p:cNvSpPr txBox="1"/>
          <p:nvPr/>
        </p:nvSpPr>
        <p:spPr>
          <a:xfrm>
            <a:off x="978196" y="584791"/>
            <a:ext cx="1041990" cy="461665"/>
          </a:xfrm>
          <a:prstGeom prst="rect">
            <a:avLst/>
          </a:prstGeom>
          <a:noFill/>
        </p:spPr>
        <p:txBody>
          <a:bodyPr wrap="square" rtlCol="0">
            <a:spAutoFit/>
          </a:bodyPr>
          <a:lstStyle/>
          <a:p>
            <a:r>
              <a:rPr lang="vi-VN" sz="2400" b="1" dirty="0"/>
              <a:t>Câu 1</a:t>
            </a:r>
            <a:endParaRPr lang="en-US" sz="2400" b="1" dirty="0"/>
          </a:p>
        </p:txBody>
      </p:sp>
      <p:sp>
        <p:nvSpPr>
          <p:cNvPr id="11" name="AutoShape 51">
            <a:extLst>
              <a:ext uri="{FF2B5EF4-FFF2-40B4-BE49-F238E27FC236}">
                <a16:creationId xmlns:a16="http://schemas.microsoft.com/office/drawing/2014/main" id="{225FAAD2-FF3D-47CF-A6B9-4CD76E3D8A2A}"/>
              </a:ext>
            </a:extLst>
          </p:cNvPr>
          <p:cNvSpPr>
            <a:spLocks noChangeArrowheads="1"/>
          </p:cNvSpPr>
          <p:nvPr/>
        </p:nvSpPr>
        <p:spPr bwMode="auto">
          <a:xfrm>
            <a:off x="2185987" y="321523"/>
            <a:ext cx="7820025" cy="1105785"/>
          </a:xfrm>
          <a:prstGeom prst="roundRect">
            <a:avLst>
              <a:gd name="adj" fmla="val 16667"/>
            </a:avLst>
          </a:prstGeom>
          <a:solidFill>
            <a:schemeClr val="accent6">
              <a:lumMod val="40000"/>
              <a:lumOff val="60000"/>
            </a:schemeClr>
          </a:solidFill>
          <a:ln w="9525">
            <a:solidFill>
              <a:schemeClr val="accent6">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pt-BR" altLang="en-US" sz="2800" b="1" dirty="0">
                <a:cs typeface="Arial" panose="020B0604020202020204" pitchFamily="34" charset="0"/>
              </a:rPr>
              <a:t>“Cúc cu! Cúc cu! Chim rừng ca trong nắng</a:t>
            </a:r>
            <a:r>
              <a:rPr lang="pt-BR" altLang="en-US" sz="1800" b="1" dirty="0">
                <a:cs typeface="Arial" panose="020B0604020202020204" pitchFamily="34" charset="0"/>
              </a:rPr>
              <a:t>”</a:t>
            </a:r>
          </a:p>
          <a:p>
            <a:pPr algn="ctr">
              <a:spcBef>
                <a:spcPct val="50000"/>
              </a:spcBef>
              <a:buNone/>
            </a:pPr>
            <a:r>
              <a:rPr lang="pt-BR" altLang="en-US" sz="1800" b="1" dirty="0">
                <a:cs typeface="Arial" panose="020B0604020202020204" pitchFamily="34" charset="0"/>
              </a:rPr>
              <a:t>( Nhạc rừng). Lời hát đã sử từ loại và biện pháp tu từ  nào?</a:t>
            </a:r>
            <a:endParaRPr lang="en-US" altLang="en-US" sz="1800" b="1" dirty="0">
              <a:cs typeface="Arial" panose="020B0604020202020204" pitchFamily="34" charset="0"/>
            </a:endParaRPr>
          </a:p>
        </p:txBody>
      </p:sp>
      <p:sp>
        <p:nvSpPr>
          <p:cNvPr id="29" name="AutoShape 51">
            <a:extLst>
              <a:ext uri="{FF2B5EF4-FFF2-40B4-BE49-F238E27FC236}">
                <a16:creationId xmlns:a16="http://schemas.microsoft.com/office/drawing/2014/main" id="{C1385A0F-89A2-4DD6-8E45-5338AABDBA3A}"/>
              </a:ext>
            </a:extLst>
          </p:cNvPr>
          <p:cNvSpPr>
            <a:spLocks noChangeArrowheads="1"/>
          </p:cNvSpPr>
          <p:nvPr/>
        </p:nvSpPr>
        <p:spPr bwMode="auto">
          <a:xfrm>
            <a:off x="2680493" y="2058784"/>
            <a:ext cx="6831013"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err="1">
                <a:cs typeface="Arial" panose="020B0604020202020204" pitchFamily="34" charset="0"/>
              </a:rPr>
              <a:t>Từ</a:t>
            </a:r>
            <a:r>
              <a:rPr lang="en-US" altLang="en-US" sz="2800" b="1" dirty="0">
                <a:cs typeface="Arial" panose="020B0604020202020204" pitchFamily="34" charset="0"/>
              </a:rPr>
              <a:t> </a:t>
            </a:r>
            <a:r>
              <a:rPr lang="en-US" altLang="en-US" sz="2800" b="1" dirty="0" err="1">
                <a:cs typeface="Arial" panose="020B0604020202020204" pitchFamily="34" charset="0"/>
              </a:rPr>
              <a:t>tượng</a:t>
            </a:r>
            <a:r>
              <a:rPr lang="en-US" altLang="en-US" sz="2800" b="1" dirty="0">
                <a:cs typeface="Arial" panose="020B0604020202020204" pitchFamily="34" charset="0"/>
              </a:rPr>
              <a:t> </a:t>
            </a:r>
            <a:r>
              <a:rPr lang="en-US" altLang="en-US" sz="2800" b="1" dirty="0" err="1">
                <a:cs typeface="Arial" panose="020B0604020202020204" pitchFamily="34" charset="0"/>
              </a:rPr>
              <a:t>hình</a:t>
            </a:r>
            <a:r>
              <a:rPr lang="en-US" altLang="en-US" sz="2800" b="1" dirty="0">
                <a:cs typeface="Arial" panose="020B0604020202020204" pitchFamily="34" charset="0"/>
              </a:rPr>
              <a:t>, so </a:t>
            </a:r>
            <a:r>
              <a:rPr lang="en-US" altLang="en-US" sz="2800" b="1" dirty="0" err="1">
                <a:cs typeface="Arial" panose="020B0604020202020204" pitchFamily="34" charset="0"/>
              </a:rPr>
              <a:t>sánh</a:t>
            </a:r>
            <a:r>
              <a:rPr lang="en-US" altLang="en-US" sz="2800" b="1" dirty="0">
                <a:cs typeface="Arial" panose="020B0604020202020204" pitchFamily="34" charset="0"/>
              </a:rPr>
              <a:t>, </a:t>
            </a:r>
            <a:r>
              <a:rPr lang="en-US" altLang="en-US" sz="2800" b="1" dirty="0" err="1">
                <a:cs typeface="Arial" panose="020B0604020202020204" pitchFamily="34" charset="0"/>
              </a:rPr>
              <a:t>nhân</a:t>
            </a:r>
            <a:r>
              <a:rPr lang="en-US" altLang="en-US" sz="2800" b="1" dirty="0">
                <a:cs typeface="Arial" panose="020B0604020202020204" pitchFamily="34" charset="0"/>
              </a:rPr>
              <a:t> </a:t>
            </a:r>
            <a:r>
              <a:rPr lang="en-US" altLang="en-US" sz="2800" b="1" dirty="0" err="1">
                <a:cs typeface="Arial" panose="020B0604020202020204" pitchFamily="34" charset="0"/>
              </a:rPr>
              <a:t>hoá</a:t>
            </a:r>
            <a:r>
              <a:rPr lang="en-US" altLang="en-US" sz="2800" b="1" dirty="0">
                <a:cs typeface="Arial" panose="020B0604020202020204" pitchFamily="34" charset="0"/>
              </a:rPr>
              <a:t>.</a:t>
            </a:r>
            <a:endParaRPr lang="en-US" altLang="en-US" sz="2800" dirty="0">
              <a:cs typeface="Arial" panose="020B0604020202020204" pitchFamily="34" charset="0"/>
            </a:endParaRPr>
          </a:p>
        </p:txBody>
      </p:sp>
      <p:sp>
        <p:nvSpPr>
          <p:cNvPr id="30" name="AutoShape 51">
            <a:extLst>
              <a:ext uri="{FF2B5EF4-FFF2-40B4-BE49-F238E27FC236}">
                <a16:creationId xmlns:a16="http://schemas.microsoft.com/office/drawing/2014/main" id="{8048A2B2-70D9-44B8-ADF9-AF3FBB053C3C}"/>
              </a:ext>
            </a:extLst>
          </p:cNvPr>
          <p:cNvSpPr>
            <a:spLocks noChangeArrowheads="1"/>
          </p:cNvSpPr>
          <p:nvPr/>
        </p:nvSpPr>
        <p:spPr bwMode="auto">
          <a:xfrm>
            <a:off x="2388983" y="3065610"/>
            <a:ext cx="7361237"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thanh, ẩn dụ, so sánh.</a:t>
            </a:r>
            <a:endParaRPr lang="en-US" altLang="en-US" sz="2800">
              <a:cs typeface="Arial" panose="020B0604020202020204" pitchFamily="34" charset="0"/>
            </a:endParaRPr>
          </a:p>
        </p:txBody>
      </p:sp>
      <p:sp>
        <p:nvSpPr>
          <p:cNvPr id="31" name="AutoShape 51">
            <a:extLst>
              <a:ext uri="{FF2B5EF4-FFF2-40B4-BE49-F238E27FC236}">
                <a16:creationId xmlns:a16="http://schemas.microsoft.com/office/drawing/2014/main" id="{C276AF1C-824F-4F98-8806-0CFF5943852B}"/>
              </a:ext>
            </a:extLst>
          </p:cNvPr>
          <p:cNvSpPr>
            <a:spLocks noChangeArrowheads="1"/>
          </p:cNvSpPr>
          <p:nvPr/>
        </p:nvSpPr>
        <p:spPr bwMode="auto">
          <a:xfrm>
            <a:off x="2333624" y="3991216"/>
            <a:ext cx="7524750"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hình, ẩn dụ, nhân hoá.</a:t>
            </a:r>
            <a:endParaRPr lang="en-US" altLang="en-US" sz="2800">
              <a:cs typeface="Arial" panose="020B0604020202020204" pitchFamily="34" charset="0"/>
            </a:endParaRPr>
          </a:p>
        </p:txBody>
      </p:sp>
      <p:sp>
        <p:nvSpPr>
          <p:cNvPr id="32" name="AutoShape 51">
            <a:extLst>
              <a:ext uri="{FF2B5EF4-FFF2-40B4-BE49-F238E27FC236}">
                <a16:creationId xmlns:a16="http://schemas.microsoft.com/office/drawing/2014/main" id="{3641FD79-2096-47CD-BBC9-FE464531C8B6}"/>
              </a:ext>
            </a:extLst>
          </p:cNvPr>
          <p:cNvSpPr>
            <a:spLocks noChangeArrowheads="1"/>
          </p:cNvSpPr>
          <p:nvPr/>
        </p:nvSpPr>
        <p:spPr bwMode="auto">
          <a:xfrm>
            <a:off x="2313577" y="5004390"/>
            <a:ext cx="7512050"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thanh, điệp ngữ, nhân hoá</a:t>
            </a:r>
            <a:endParaRPr lang="en-US" altLang="en-US" sz="2800">
              <a:cs typeface="Arial" panose="020B0604020202020204" pitchFamily="34"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00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nodeType="withEffect">
                                  <p:stCondLst>
                                    <p:cond delay="3000"/>
                                  </p:stCondLst>
                                  <p:iterate type="lt">
                                    <p:tmPct val="0"/>
                                  </p:iterate>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nodeType="withEffect">
                                  <p:stCondLst>
                                    <p:cond delay="4000"/>
                                  </p:stCondLst>
                                  <p:iterate type="lt">
                                    <p:tmPct val="0"/>
                                  </p:iterate>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par>
                                <p:cTn id="18" presetID="22" presetClass="entr" presetSubtype="8" fill="hold" nodeType="withEffect">
                                  <p:stCondLst>
                                    <p:cond delay="5000"/>
                                  </p:stCondLst>
                                  <p:iterate type="lt">
                                    <p:tmPct val="0"/>
                                  </p:iterate>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mph" presetSubtype="0" fill="hold" grpId="0" nodeType="clickEffect">
                                  <p:stCondLst>
                                    <p:cond delay="0"/>
                                  </p:stCondLst>
                                  <p:iterate type="lt">
                                    <p:tmPct val="0"/>
                                  </p:iterate>
                                  <p:childTnLst>
                                    <p:animClr clrSpc="hsl" dir="cw">
                                      <p:cBhvr override="childStyle">
                                        <p:cTn id="24" dur="500" fill="hold"/>
                                        <p:tgtEl>
                                          <p:spTgt spid="32"/>
                                        </p:tgtEl>
                                        <p:attrNameLst>
                                          <p:attrName>style.color</p:attrName>
                                        </p:attrNameLst>
                                      </p:cBhvr>
                                      <p:by>
                                        <p:hsl h="10842353" s="0" l="0"/>
                                      </p:by>
                                    </p:animClr>
                                    <p:animClr clrSpc="hsl" dir="cw">
                                      <p:cBhvr>
                                        <p:cTn id="25" dur="500" fill="hold"/>
                                        <p:tgtEl>
                                          <p:spTgt spid="32"/>
                                        </p:tgtEl>
                                        <p:attrNameLst>
                                          <p:attrName>fillcolor</p:attrName>
                                        </p:attrNameLst>
                                      </p:cBhvr>
                                      <p:by>
                                        <p:hsl h="10842353" s="0" l="0"/>
                                      </p:by>
                                    </p:animClr>
                                    <p:animClr clrSpc="hsl" dir="cw">
                                      <p:cBhvr>
                                        <p:cTn id="26" dur="500" fill="hold"/>
                                        <p:tgtEl>
                                          <p:spTgt spid="32"/>
                                        </p:tgtEl>
                                        <p:attrNameLst>
                                          <p:attrName>stroke.color</p:attrName>
                                        </p:attrNameLst>
                                      </p:cBhvr>
                                      <p:by>
                                        <p:hsl h="10842353" s="0" l="0"/>
                                      </p:by>
                                    </p:animClr>
                                    <p:set>
                                      <p:cBhvr>
                                        <p:cTn id="27" dur="500" fill="hold"/>
                                        <p:tgtEl>
                                          <p:spTgt spid="32"/>
                                        </p:tgtEl>
                                        <p:attrNameLst>
                                          <p:attrName>fill.type</p:attrName>
                                        </p:attrNameLst>
                                      </p:cBhvr>
                                      <p:to>
                                        <p:strVal val="solid"/>
                                      </p:to>
                                    </p:set>
                                  </p:childTnLst>
                                </p:cTn>
                              </p:par>
                              <p:par>
                                <p:cTn id="28" presetID="34" presetClass="emph" presetSubtype="0" fill="hold" grpId="1" nodeType="withEffect">
                                  <p:stCondLst>
                                    <p:cond delay="0"/>
                                  </p:stCondLst>
                                  <p:iterate type="lt">
                                    <p:tmPct val="10000"/>
                                  </p:iterate>
                                  <p:childTnLst>
                                    <p:animMotion origin="layout" path="M 0.0 0.0 L 0.0 -0.07213" pathEditMode="relative" ptsTypes="">
                                      <p:cBhvr>
                                        <p:cTn id="29" dur="250" accel="50000" decel="50000" autoRev="1" fill="hold">
                                          <p:stCondLst>
                                            <p:cond delay="0"/>
                                          </p:stCondLst>
                                        </p:cTn>
                                        <p:tgtEl>
                                          <p:spTgt spid="32"/>
                                        </p:tgtEl>
                                        <p:attrNameLst>
                                          <p:attrName>ppt_x</p:attrName>
                                          <p:attrName>ppt_y</p:attrName>
                                        </p:attrNameLst>
                                      </p:cBhvr>
                                    </p:animMotion>
                                    <p:animRot by="1500000">
                                      <p:cBhvr>
                                        <p:cTn id="30" dur="125" fill="hold">
                                          <p:stCondLst>
                                            <p:cond delay="0"/>
                                          </p:stCondLst>
                                        </p:cTn>
                                        <p:tgtEl>
                                          <p:spTgt spid="32"/>
                                        </p:tgtEl>
                                        <p:attrNameLst>
                                          <p:attrName>r</p:attrName>
                                        </p:attrNameLst>
                                      </p:cBhvr>
                                    </p:animRot>
                                    <p:animRot by="-1500000">
                                      <p:cBhvr>
                                        <p:cTn id="31" dur="125" fill="hold">
                                          <p:stCondLst>
                                            <p:cond delay="125"/>
                                          </p:stCondLst>
                                        </p:cTn>
                                        <p:tgtEl>
                                          <p:spTgt spid="32"/>
                                        </p:tgtEl>
                                        <p:attrNameLst>
                                          <p:attrName>r</p:attrName>
                                        </p:attrNameLst>
                                      </p:cBhvr>
                                    </p:animRot>
                                    <p:animRot by="-1500000">
                                      <p:cBhvr>
                                        <p:cTn id="32" dur="125" fill="hold">
                                          <p:stCondLst>
                                            <p:cond delay="250"/>
                                          </p:stCondLst>
                                        </p:cTn>
                                        <p:tgtEl>
                                          <p:spTgt spid="32"/>
                                        </p:tgtEl>
                                        <p:attrNameLst>
                                          <p:attrName>r</p:attrName>
                                        </p:attrNameLst>
                                      </p:cBhvr>
                                    </p:animRot>
                                    <p:animRot by="1500000">
                                      <p:cBhvr>
                                        <p:cTn id="33"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P spid="3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1">
            <a:extLst>
              <a:ext uri="{FF2B5EF4-FFF2-40B4-BE49-F238E27FC236}">
                <a16:creationId xmlns:a16="http://schemas.microsoft.com/office/drawing/2014/main" id="{20EB1381-DE2F-44B9-9D76-E3A9067CD01D}"/>
              </a:ext>
            </a:extLst>
          </p:cNvPr>
          <p:cNvSpPr>
            <a:spLocks noChangeArrowheads="1"/>
          </p:cNvSpPr>
          <p:nvPr/>
        </p:nvSpPr>
        <p:spPr bwMode="auto">
          <a:xfrm>
            <a:off x="2212772" y="318974"/>
            <a:ext cx="9397981" cy="1218259"/>
          </a:xfrm>
          <a:prstGeom prst="roundRect">
            <a:avLst>
              <a:gd name="adj" fmla="val 16667"/>
            </a:avLst>
          </a:prstGeom>
          <a:solidFill>
            <a:schemeClr val="accent4">
              <a:lumMod val="40000"/>
              <a:lumOff val="60000"/>
            </a:schemeClr>
          </a:solidFill>
          <a:ln w="9525">
            <a:solidFill>
              <a:srgbClr val="FF66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i="1" dirty="0">
                <a:cs typeface="Arial" panose="020B0604020202020204" pitchFamily="34" charset="0"/>
              </a:rPr>
              <a:t>“ Rừng hát gió lay trên cành biếc”</a:t>
            </a:r>
            <a:r>
              <a:rPr lang="vi-VN" altLang="en-US" sz="2400" b="1" i="1" dirty="0">
                <a:cs typeface="Arial" panose="020B0604020202020204" pitchFamily="34" charset="0"/>
              </a:rPr>
              <a:t> </a:t>
            </a:r>
            <a:r>
              <a:rPr lang="pt-BR" altLang="en-US" sz="2400" b="1" dirty="0">
                <a:cs typeface="Arial" panose="020B0604020202020204" pitchFamily="34" charset="0"/>
              </a:rPr>
              <a:t>( Nhạc rừng). </a:t>
            </a:r>
          </a:p>
          <a:p>
            <a:pPr eaLnBrk="1" hangingPunct="1">
              <a:spcBef>
                <a:spcPct val="50000"/>
              </a:spcBef>
              <a:buFontTx/>
              <a:buNone/>
            </a:pPr>
            <a:r>
              <a:rPr lang="vi-VN" altLang="en-US" sz="2400" b="1" dirty="0">
                <a:cs typeface="Arial" panose="020B0604020202020204" pitchFamily="34" charset="0"/>
              </a:rPr>
              <a:t>      </a:t>
            </a:r>
            <a:r>
              <a:rPr lang="pt-BR" altLang="en-US" sz="2400" b="1" dirty="0">
                <a:cs typeface="Arial" panose="020B0604020202020204" pitchFamily="34" charset="0"/>
              </a:rPr>
              <a:t>Lời hát đã sử dụng biệp pháp tu từ nào?</a:t>
            </a:r>
            <a:endParaRPr lang="en-US" altLang="en-US" sz="2400" b="1" dirty="0">
              <a:cs typeface="Arial" panose="020B0604020202020204" pitchFamily="34" charset="0"/>
            </a:endParaRPr>
          </a:p>
        </p:txBody>
      </p:sp>
      <p:sp>
        <p:nvSpPr>
          <p:cNvPr id="3" name="椭圆 7">
            <a:extLst>
              <a:ext uri="{FF2B5EF4-FFF2-40B4-BE49-F238E27FC236}">
                <a16:creationId xmlns:a16="http://schemas.microsoft.com/office/drawing/2014/main" id="{DDA5A505-86D8-4EB4-B2CE-F9D7E550099E}"/>
              </a:ext>
            </a:extLst>
          </p:cNvPr>
          <p:cNvSpPr/>
          <p:nvPr/>
        </p:nvSpPr>
        <p:spPr>
          <a:xfrm>
            <a:off x="978196" y="297711"/>
            <a:ext cx="1041990" cy="1105785"/>
          </a:xfrm>
          <a:prstGeom prst="ellipse">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1DACDF8-F7DF-449D-BFD5-32D51950E83A}"/>
              </a:ext>
            </a:extLst>
          </p:cNvPr>
          <p:cNvSpPr txBox="1"/>
          <p:nvPr/>
        </p:nvSpPr>
        <p:spPr>
          <a:xfrm>
            <a:off x="978195" y="584791"/>
            <a:ext cx="1137683" cy="461665"/>
          </a:xfrm>
          <a:prstGeom prst="rect">
            <a:avLst/>
          </a:prstGeom>
          <a:noFill/>
        </p:spPr>
        <p:txBody>
          <a:bodyPr wrap="square" rtlCol="0">
            <a:spAutoFit/>
          </a:bodyPr>
          <a:lstStyle/>
          <a:p>
            <a:r>
              <a:rPr lang="vi-VN" sz="2400" b="1" dirty="0"/>
              <a:t>Câu 2</a:t>
            </a:r>
            <a:endParaRPr lang="en-US" sz="2400" b="1" dirty="0"/>
          </a:p>
        </p:txBody>
      </p:sp>
      <p:sp>
        <p:nvSpPr>
          <p:cNvPr id="5" name="AutoShape 51">
            <a:extLst>
              <a:ext uri="{FF2B5EF4-FFF2-40B4-BE49-F238E27FC236}">
                <a16:creationId xmlns:a16="http://schemas.microsoft.com/office/drawing/2014/main" id="{FD10AC9D-BD5C-4398-B603-7DCB17929033}"/>
              </a:ext>
            </a:extLst>
          </p:cNvPr>
          <p:cNvSpPr>
            <a:spLocks noChangeArrowheads="1"/>
          </p:cNvSpPr>
          <p:nvPr/>
        </p:nvSpPr>
        <p:spPr bwMode="auto">
          <a:xfrm>
            <a:off x="3541708" y="2043426"/>
            <a:ext cx="5525871"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a:cs typeface="Arial" panose="020B0604020202020204" pitchFamily="34" charset="0"/>
              </a:rPr>
              <a:t> </a:t>
            </a:r>
            <a:r>
              <a:rPr lang="en-US" altLang="en-US" sz="2800" b="1" dirty="0" err="1">
                <a:cs typeface="Arial" panose="020B0604020202020204" pitchFamily="34" charset="0"/>
              </a:rPr>
              <a:t>Điệp</a:t>
            </a:r>
            <a:r>
              <a:rPr lang="en-US" altLang="en-US" sz="2800" b="1" dirty="0">
                <a:cs typeface="Arial" panose="020B0604020202020204" pitchFamily="34" charset="0"/>
              </a:rPr>
              <a:t> </a:t>
            </a:r>
            <a:r>
              <a:rPr lang="en-US" altLang="en-US" sz="2800" b="1" dirty="0" err="1">
                <a:cs typeface="Arial" panose="020B0604020202020204" pitchFamily="34" charset="0"/>
              </a:rPr>
              <a:t>ngữ</a:t>
            </a:r>
            <a:endParaRPr lang="en-US" altLang="en-US" sz="2800" b="1" dirty="0">
              <a:cs typeface="Arial" panose="020B0604020202020204" pitchFamily="34" charset="0"/>
            </a:endParaRPr>
          </a:p>
        </p:txBody>
      </p:sp>
      <p:sp>
        <p:nvSpPr>
          <p:cNvPr id="6" name="AutoShape 51">
            <a:extLst>
              <a:ext uri="{FF2B5EF4-FFF2-40B4-BE49-F238E27FC236}">
                <a16:creationId xmlns:a16="http://schemas.microsoft.com/office/drawing/2014/main" id="{722CF87C-2795-485A-8868-2EF0F1FC68B1}"/>
              </a:ext>
            </a:extLst>
          </p:cNvPr>
          <p:cNvSpPr>
            <a:spLocks noChangeArrowheads="1"/>
          </p:cNvSpPr>
          <p:nvPr/>
        </p:nvSpPr>
        <p:spPr bwMode="auto">
          <a:xfrm>
            <a:off x="3551275" y="3016250"/>
            <a:ext cx="5554404"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err="1">
                <a:cs typeface="Arial" panose="020B0604020202020204" pitchFamily="34" charset="0"/>
              </a:rPr>
              <a:t>Nhân</a:t>
            </a:r>
            <a:r>
              <a:rPr lang="en-US" altLang="en-US" sz="2800" b="1" dirty="0">
                <a:cs typeface="Arial" panose="020B0604020202020204" pitchFamily="34" charset="0"/>
              </a:rPr>
              <a:t> </a:t>
            </a:r>
            <a:r>
              <a:rPr lang="en-US" altLang="en-US" sz="2800" b="1" dirty="0" err="1">
                <a:cs typeface="Arial" panose="020B0604020202020204" pitchFamily="34" charset="0"/>
              </a:rPr>
              <a:t>hoá</a:t>
            </a:r>
            <a:endParaRPr lang="en-US" altLang="en-US" sz="2800" b="1" dirty="0">
              <a:cs typeface="Arial" panose="020B0604020202020204" pitchFamily="34" charset="0"/>
            </a:endParaRPr>
          </a:p>
        </p:txBody>
      </p:sp>
      <p:sp>
        <p:nvSpPr>
          <p:cNvPr id="7" name="AutoShape 51">
            <a:extLst>
              <a:ext uri="{FF2B5EF4-FFF2-40B4-BE49-F238E27FC236}">
                <a16:creationId xmlns:a16="http://schemas.microsoft.com/office/drawing/2014/main" id="{9BC494C9-BDD0-41EA-92AA-9EB51FA8CA0E}"/>
              </a:ext>
            </a:extLst>
          </p:cNvPr>
          <p:cNvSpPr>
            <a:spLocks noChangeArrowheads="1"/>
          </p:cNvSpPr>
          <p:nvPr/>
        </p:nvSpPr>
        <p:spPr bwMode="auto">
          <a:xfrm>
            <a:off x="3570423" y="3953189"/>
            <a:ext cx="5620981"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2800" b="1">
                <a:cs typeface="Arial" panose="020B0604020202020204" pitchFamily="34" charset="0"/>
              </a:rPr>
              <a:t>   Ẩn dụ</a:t>
            </a:r>
            <a:endParaRPr lang="en-US" altLang="en-US" sz="2800" b="1">
              <a:cs typeface="Arial" panose="020B0604020202020204" pitchFamily="34" charset="0"/>
            </a:endParaRPr>
          </a:p>
        </p:txBody>
      </p:sp>
      <p:sp>
        <p:nvSpPr>
          <p:cNvPr id="8" name="AutoShape 51">
            <a:extLst>
              <a:ext uri="{FF2B5EF4-FFF2-40B4-BE49-F238E27FC236}">
                <a16:creationId xmlns:a16="http://schemas.microsoft.com/office/drawing/2014/main" id="{8E2E8FBB-EC79-4ED8-9074-4B986309766B}"/>
              </a:ext>
            </a:extLst>
          </p:cNvPr>
          <p:cNvSpPr>
            <a:spLocks noChangeArrowheads="1"/>
          </p:cNvSpPr>
          <p:nvPr/>
        </p:nvSpPr>
        <p:spPr bwMode="auto">
          <a:xfrm>
            <a:off x="3551461" y="4967601"/>
            <a:ext cx="5681217" cy="10668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en-US" sz="2800" b="1">
                <a:cs typeface="Arial" panose="020B0604020202020204" pitchFamily="34" charset="0"/>
              </a:rPr>
              <a:t> So sánh</a:t>
            </a:r>
            <a:endParaRPr lang="en-US" altLang="en-US" sz="2800" b="1">
              <a:cs typeface="Arial" panose="020B0604020202020204" pitchFamily="34" charset="0"/>
            </a:endParaRPr>
          </a:p>
        </p:txBody>
      </p:sp>
    </p:spTree>
    <p:extLst>
      <p:ext uri="{BB962C8B-B14F-4D97-AF65-F5344CB8AC3E}">
        <p14:creationId xmlns:p14="http://schemas.microsoft.com/office/powerpoint/2010/main" val="31405304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000"/>
                                  </p:stCondLst>
                                  <p:iterate type="lt">
                                    <p:tmPct val="0"/>
                                  </p:iterate>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300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4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50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mph" presetSubtype="0" fill="hold" grpId="0" nodeType="clickEffect">
                                  <p:stCondLst>
                                    <p:cond delay="0"/>
                                  </p:stCondLst>
                                  <p:iterate type="lt">
                                    <p:tmPct val="0"/>
                                  </p:iterate>
                                  <p:childTnLst>
                                    <p:animClr clrSpc="hsl" dir="cw">
                                      <p:cBhvr override="childStyle">
                                        <p:cTn id="24" dur="500" fill="hold"/>
                                        <p:tgtEl>
                                          <p:spTgt spid="6"/>
                                        </p:tgtEl>
                                        <p:attrNameLst>
                                          <p:attrName>style.color</p:attrName>
                                        </p:attrNameLst>
                                      </p:cBhvr>
                                      <p:by>
                                        <p:hsl h="10842353" s="0" l="0"/>
                                      </p:by>
                                    </p:animClr>
                                    <p:animClr clrSpc="hsl" dir="cw">
                                      <p:cBhvr>
                                        <p:cTn id="25" dur="500" fill="hold"/>
                                        <p:tgtEl>
                                          <p:spTgt spid="6"/>
                                        </p:tgtEl>
                                        <p:attrNameLst>
                                          <p:attrName>fillcolor</p:attrName>
                                        </p:attrNameLst>
                                      </p:cBhvr>
                                      <p:by>
                                        <p:hsl h="10842353" s="0" l="0"/>
                                      </p:by>
                                    </p:animClr>
                                    <p:animClr clrSpc="hsl" dir="cw">
                                      <p:cBhvr>
                                        <p:cTn id="26" dur="500" fill="hold"/>
                                        <p:tgtEl>
                                          <p:spTgt spid="6"/>
                                        </p:tgtEl>
                                        <p:attrNameLst>
                                          <p:attrName>stroke.color</p:attrName>
                                        </p:attrNameLst>
                                      </p:cBhvr>
                                      <p:by>
                                        <p:hsl h="10842353" s="0" l="0"/>
                                      </p:by>
                                    </p:animClr>
                                    <p:set>
                                      <p:cBhvr>
                                        <p:cTn id="27" dur="500" fill="hold"/>
                                        <p:tgtEl>
                                          <p:spTgt spid="6"/>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2" name="FELIZ2.WAV"/>
                                        </p:tgtEl>
                                      </p:cMediaNode>
                                    </p:audio>
                                  </p:subTnLst>
                                </p:cTn>
                              </p:par>
                              <p:par>
                                <p:cTn id="28" presetID="34" presetClass="emph" presetSubtype="0" fill="hold" grpId="1" nodeType="withEffect">
                                  <p:stCondLst>
                                    <p:cond delay="0"/>
                                  </p:stCondLst>
                                  <p:iterate type="lt">
                                    <p:tmPct val="10000"/>
                                  </p:iterate>
                                  <p:childTnLst>
                                    <p:animMotion origin="layout" path="M 3.75E-6 3.7037E-6 L 3.75E-6 -0.07223 " pathEditMode="relative" rAng="0" ptsTypes="AA">
                                      <p:cBhvr>
                                        <p:cTn id="29" dur="250" accel="50000" decel="50000" autoRev="1" fill="hold">
                                          <p:stCondLst>
                                            <p:cond delay="0"/>
                                          </p:stCondLst>
                                        </p:cTn>
                                        <p:tgtEl>
                                          <p:spTgt spid="6"/>
                                        </p:tgtEl>
                                        <p:attrNameLst>
                                          <p:attrName>ppt_x</p:attrName>
                                          <p:attrName>ppt_y</p:attrName>
                                        </p:attrNameLst>
                                      </p:cBhvr>
                                      <p:rCtr x="0" y="-3611"/>
                                    </p:animMotion>
                                    <p:animRot by="1500000">
                                      <p:cBhvr>
                                        <p:cTn id="30" dur="125" fill="hold">
                                          <p:stCondLst>
                                            <p:cond delay="0"/>
                                          </p:stCondLst>
                                        </p:cTn>
                                        <p:tgtEl>
                                          <p:spTgt spid="6"/>
                                        </p:tgtEl>
                                        <p:attrNameLst>
                                          <p:attrName>r</p:attrName>
                                        </p:attrNameLst>
                                      </p:cBhvr>
                                    </p:animRot>
                                    <p:animRot by="-1500000">
                                      <p:cBhvr>
                                        <p:cTn id="31" dur="125" fill="hold">
                                          <p:stCondLst>
                                            <p:cond delay="125"/>
                                          </p:stCondLst>
                                        </p:cTn>
                                        <p:tgtEl>
                                          <p:spTgt spid="6"/>
                                        </p:tgtEl>
                                        <p:attrNameLst>
                                          <p:attrName>r</p:attrName>
                                        </p:attrNameLst>
                                      </p:cBhvr>
                                    </p:animRot>
                                    <p:animRot by="-1500000">
                                      <p:cBhvr>
                                        <p:cTn id="32" dur="125" fill="hold">
                                          <p:stCondLst>
                                            <p:cond delay="250"/>
                                          </p:stCondLst>
                                        </p:cTn>
                                        <p:tgtEl>
                                          <p:spTgt spid="6"/>
                                        </p:tgtEl>
                                        <p:attrNameLst>
                                          <p:attrName>r</p:attrName>
                                        </p:attrNameLst>
                                      </p:cBhvr>
                                    </p:animRot>
                                    <p:animRot by="1500000">
                                      <p:cBhvr>
                                        <p:cTn id="33"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1">
            <a:extLst>
              <a:ext uri="{FF2B5EF4-FFF2-40B4-BE49-F238E27FC236}">
                <a16:creationId xmlns:a16="http://schemas.microsoft.com/office/drawing/2014/main" id="{C9EC5C33-0462-49C9-9450-4E01F3DF1967}"/>
              </a:ext>
            </a:extLst>
          </p:cNvPr>
          <p:cNvSpPr>
            <a:spLocks noChangeArrowheads="1"/>
          </p:cNvSpPr>
          <p:nvPr/>
        </p:nvSpPr>
        <p:spPr bwMode="auto">
          <a:xfrm>
            <a:off x="2764686" y="2507512"/>
            <a:ext cx="5597525"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So sánh</a:t>
            </a:r>
            <a:endParaRPr lang="en-US" altLang="en-US" sz="2800">
              <a:cs typeface="Arial" panose="020B0604020202020204" pitchFamily="34" charset="0"/>
            </a:endParaRPr>
          </a:p>
        </p:txBody>
      </p:sp>
      <p:sp>
        <p:nvSpPr>
          <p:cNvPr id="5" name="AutoShape 51">
            <a:extLst>
              <a:ext uri="{FF2B5EF4-FFF2-40B4-BE49-F238E27FC236}">
                <a16:creationId xmlns:a16="http://schemas.microsoft.com/office/drawing/2014/main" id="{595A46F6-D6D0-4315-9004-FF8003B1A6EA}"/>
              </a:ext>
            </a:extLst>
          </p:cNvPr>
          <p:cNvSpPr>
            <a:spLocks noChangeArrowheads="1"/>
          </p:cNvSpPr>
          <p:nvPr/>
        </p:nvSpPr>
        <p:spPr bwMode="auto">
          <a:xfrm>
            <a:off x="2745636" y="34981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Điệp ngữ</a:t>
            </a:r>
          </a:p>
        </p:txBody>
      </p:sp>
      <p:sp>
        <p:nvSpPr>
          <p:cNvPr id="6" name="AutoShape 51">
            <a:extLst>
              <a:ext uri="{FF2B5EF4-FFF2-40B4-BE49-F238E27FC236}">
                <a16:creationId xmlns:a16="http://schemas.microsoft.com/office/drawing/2014/main" id="{6F154770-20C4-4F96-9E2F-F7786ED914B5}"/>
              </a:ext>
            </a:extLst>
          </p:cNvPr>
          <p:cNvSpPr>
            <a:spLocks noChangeArrowheads="1"/>
          </p:cNvSpPr>
          <p:nvPr/>
        </p:nvSpPr>
        <p:spPr bwMode="auto">
          <a:xfrm>
            <a:off x="2761511" y="44760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 Nhân hoá</a:t>
            </a:r>
            <a:endParaRPr lang="en-US" altLang="en-US" sz="2800">
              <a:cs typeface="Arial" panose="020B0604020202020204" pitchFamily="34" charset="0"/>
            </a:endParaRPr>
          </a:p>
        </p:txBody>
      </p:sp>
      <p:sp>
        <p:nvSpPr>
          <p:cNvPr id="7" name="AutoShape 51">
            <a:extLst>
              <a:ext uri="{FF2B5EF4-FFF2-40B4-BE49-F238E27FC236}">
                <a16:creationId xmlns:a16="http://schemas.microsoft.com/office/drawing/2014/main" id="{799D4E2B-09D1-46F1-A541-6D577C2514F4}"/>
              </a:ext>
            </a:extLst>
          </p:cNvPr>
          <p:cNvSpPr>
            <a:spLocks noChangeArrowheads="1"/>
          </p:cNvSpPr>
          <p:nvPr/>
        </p:nvSpPr>
        <p:spPr bwMode="auto">
          <a:xfrm>
            <a:off x="2745636" y="54793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cs typeface="Arial" panose="020B0604020202020204" pitchFamily="34" charset="0"/>
              </a:rPr>
              <a:t>Ẩn dụ</a:t>
            </a:r>
            <a:endParaRPr lang="en-US" altLang="en-US" sz="2800">
              <a:cs typeface="Arial" panose="020B0604020202020204" pitchFamily="34" charset="0"/>
            </a:endParaRPr>
          </a:p>
        </p:txBody>
      </p:sp>
      <p:sp>
        <p:nvSpPr>
          <p:cNvPr id="8" name="Text Box 41">
            <a:extLst>
              <a:ext uri="{FF2B5EF4-FFF2-40B4-BE49-F238E27FC236}">
                <a16:creationId xmlns:a16="http://schemas.microsoft.com/office/drawing/2014/main" id="{723146F4-A87A-4CC9-B8E1-095A5AE63955}"/>
              </a:ext>
            </a:extLst>
          </p:cNvPr>
          <p:cNvSpPr txBox="1">
            <a:spLocks noChangeArrowheads="1"/>
          </p:cNvSpPr>
          <p:nvPr/>
        </p:nvSpPr>
        <p:spPr bwMode="auto">
          <a:xfrm>
            <a:off x="2471847" y="507133"/>
            <a:ext cx="7877175" cy="830997"/>
          </a:xfrm>
          <a:prstGeom prst="rect">
            <a:avLst/>
          </a:prstGeom>
          <a:solidFill>
            <a:schemeClr val="accent1">
              <a:lumMod val="20000"/>
              <a:lumOff val="80000"/>
            </a:schemeClr>
          </a:solidFill>
          <a:ln w="28575">
            <a:solidFill>
              <a:schemeClr val="accent1">
                <a:lumMod val="7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dirty="0">
                <a:cs typeface="Arial" panose="020B0604020202020204" pitchFamily="34" charset="0"/>
              </a:rPr>
              <a:t> Lời hát: “ Lòng xuân thêm bao thắm tươi”( Nhạc rừng). “Lòng xuân” đã sử dụng biệp pháp tu từ nào?</a:t>
            </a:r>
            <a:endParaRPr lang="en-US" altLang="en-US" sz="2400" b="1" dirty="0">
              <a:cs typeface="Arial" panose="020B0604020202020204" pitchFamily="34" charset="0"/>
            </a:endParaRPr>
          </a:p>
        </p:txBody>
      </p:sp>
      <p:sp>
        <p:nvSpPr>
          <p:cNvPr id="9" name="椭圆 7">
            <a:extLst>
              <a:ext uri="{FF2B5EF4-FFF2-40B4-BE49-F238E27FC236}">
                <a16:creationId xmlns:a16="http://schemas.microsoft.com/office/drawing/2014/main" id="{0594EBAB-31B3-4D24-B700-CF570740B88B}"/>
              </a:ext>
            </a:extLst>
          </p:cNvPr>
          <p:cNvSpPr/>
          <p:nvPr/>
        </p:nvSpPr>
        <p:spPr>
          <a:xfrm>
            <a:off x="978196" y="297711"/>
            <a:ext cx="1041990" cy="11057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B3F7ECE-038D-4A9B-BF89-995A6C302FE8}"/>
              </a:ext>
            </a:extLst>
          </p:cNvPr>
          <p:cNvSpPr txBox="1"/>
          <p:nvPr/>
        </p:nvSpPr>
        <p:spPr>
          <a:xfrm>
            <a:off x="978195" y="584791"/>
            <a:ext cx="1137683" cy="461665"/>
          </a:xfrm>
          <a:prstGeom prst="rect">
            <a:avLst/>
          </a:prstGeom>
          <a:noFill/>
        </p:spPr>
        <p:txBody>
          <a:bodyPr wrap="square" rtlCol="0">
            <a:spAutoFit/>
          </a:bodyPr>
          <a:lstStyle/>
          <a:p>
            <a:r>
              <a:rPr lang="vi-VN" sz="2400" b="1" dirty="0">
                <a:solidFill>
                  <a:schemeClr val="bg1"/>
                </a:solidFill>
              </a:rPr>
              <a:t>Câu 3</a:t>
            </a:r>
            <a:endParaRPr lang="en-US" sz="2400" b="1" dirty="0">
              <a:solidFill>
                <a:schemeClr val="bg1"/>
              </a:solidFill>
            </a:endParaRPr>
          </a:p>
        </p:txBody>
      </p:sp>
    </p:spTree>
    <p:extLst>
      <p:ext uri="{BB962C8B-B14F-4D97-AF65-F5344CB8AC3E}">
        <p14:creationId xmlns:p14="http://schemas.microsoft.com/office/powerpoint/2010/main" val="2845313050"/>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300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400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5000"/>
                                  </p:stCondLst>
                                  <p:iterate type="lt">
                                    <p:tmPct val="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mph" presetSubtype="0" fill="hold" grpId="0" nodeType="clickEffect">
                                  <p:stCondLst>
                                    <p:cond delay="0"/>
                                  </p:stCondLst>
                                  <p:iterate type="lt">
                                    <p:tmPct val="0"/>
                                  </p:iterate>
                                  <p:childTnLst>
                                    <p:animClr clrSpc="hsl" dir="cw">
                                      <p:cBhvr override="childStyle">
                                        <p:cTn id="20" dur="500" fill="hold"/>
                                        <p:tgtEl>
                                          <p:spTgt spid="7"/>
                                        </p:tgtEl>
                                        <p:attrNameLst>
                                          <p:attrName>style.color</p:attrName>
                                        </p:attrNameLst>
                                      </p:cBhvr>
                                      <p:by>
                                        <p:hsl h="10842353" s="0" l="0"/>
                                      </p:by>
                                    </p:animClr>
                                    <p:animClr clrSpc="hsl" dir="cw">
                                      <p:cBhvr>
                                        <p:cTn id="21" dur="500" fill="hold"/>
                                        <p:tgtEl>
                                          <p:spTgt spid="7"/>
                                        </p:tgtEl>
                                        <p:attrNameLst>
                                          <p:attrName>fillcolor</p:attrName>
                                        </p:attrNameLst>
                                      </p:cBhvr>
                                      <p:by>
                                        <p:hsl h="10842353" s="0" l="0"/>
                                      </p:by>
                                    </p:animClr>
                                    <p:animClr clrSpc="hsl" dir="cw">
                                      <p:cBhvr>
                                        <p:cTn id="22" dur="500" fill="hold"/>
                                        <p:tgtEl>
                                          <p:spTgt spid="7"/>
                                        </p:tgtEl>
                                        <p:attrNameLst>
                                          <p:attrName>stroke.color</p:attrName>
                                        </p:attrNameLst>
                                      </p:cBhvr>
                                      <p:by>
                                        <p:hsl h="10842353" s="0" l="0"/>
                                      </p:by>
                                    </p:animClr>
                                    <p:set>
                                      <p:cBhvr>
                                        <p:cTn id="23" dur="500" fill="hold"/>
                                        <p:tgtEl>
                                          <p:spTgt spid="7"/>
                                        </p:tgtEl>
                                        <p:attrNameLst>
                                          <p:attrName>fill.type</p:attrName>
                                        </p:attrNameLst>
                                      </p:cBhvr>
                                      <p:to>
                                        <p:strVal val="solid"/>
                                      </p:to>
                                    </p:set>
                                  </p:childTnLst>
                                </p:cTn>
                              </p:par>
                              <p:par>
                                <p:cTn id="24" presetID="34" presetClass="emph" presetSubtype="0" fill="hold" grpId="1" nodeType="with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7"/>
                                        </p:tgtEl>
                                        <p:attrNameLst>
                                          <p:attrName>ppt_x</p:attrName>
                                          <p:attrName>ppt_y</p:attrName>
                                        </p:attrNameLst>
                                      </p:cBhvr>
                                    </p:animMotion>
                                    <p:animRot by="1500000">
                                      <p:cBhvr>
                                        <p:cTn id="26" dur="125" fill="hold">
                                          <p:stCondLst>
                                            <p:cond delay="0"/>
                                          </p:stCondLst>
                                        </p:cTn>
                                        <p:tgtEl>
                                          <p:spTgt spid="7"/>
                                        </p:tgtEl>
                                        <p:attrNameLst>
                                          <p:attrName>r</p:attrName>
                                        </p:attrNameLst>
                                      </p:cBhvr>
                                    </p:animRot>
                                    <p:animRot by="-1500000">
                                      <p:cBhvr>
                                        <p:cTn id="27" dur="125" fill="hold">
                                          <p:stCondLst>
                                            <p:cond delay="125"/>
                                          </p:stCondLst>
                                        </p:cTn>
                                        <p:tgtEl>
                                          <p:spTgt spid="7"/>
                                        </p:tgtEl>
                                        <p:attrNameLst>
                                          <p:attrName>r</p:attrName>
                                        </p:attrNameLst>
                                      </p:cBhvr>
                                    </p:animRot>
                                    <p:animRot by="-1500000">
                                      <p:cBhvr>
                                        <p:cTn id="28" dur="125" fill="hold">
                                          <p:stCondLst>
                                            <p:cond delay="250"/>
                                          </p:stCondLst>
                                        </p:cTn>
                                        <p:tgtEl>
                                          <p:spTgt spid="7"/>
                                        </p:tgtEl>
                                        <p:attrNameLst>
                                          <p:attrName>r</p:attrName>
                                        </p:attrNameLst>
                                      </p:cBhvr>
                                    </p:animRot>
                                    <p:animRot by="1500000">
                                      <p:cBhvr>
                                        <p:cTn id="29"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1">
            <a:extLst>
              <a:ext uri="{FF2B5EF4-FFF2-40B4-BE49-F238E27FC236}">
                <a16:creationId xmlns:a16="http://schemas.microsoft.com/office/drawing/2014/main" id="{73938FD0-9578-4FDE-A9AE-AA85F912152B}"/>
              </a:ext>
            </a:extLst>
          </p:cNvPr>
          <p:cNvSpPr>
            <a:spLocks noChangeArrowheads="1"/>
          </p:cNvSpPr>
          <p:nvPr/>
        </p:nvSpPr>
        <p:spPr bwMode="auto">
          <a:xfrm>
            <a:off x="2840047" y="2002465"/>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láy</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5" name="AutoShape 51">
            <a:extLst>
              <a:ext uri="{FF2B5EF4-FFF2-40B4-BE49-F238E27FC236}">
                <a16:creationId xmlns:a16="http://schemas.microsoft.com/office/drawing/2014/main" id="{88B8D2CC-32CB-4CE7-A6DE-612DC6707778}"/>
              </a:ext>
            </a:extLst>
          </p:cNvPr>
          <p:cNvSpPr>
            <a:spLocks noChangeArrowheads="1"/>
          </p:cNvSpPr>
          <p:nvPr/>
        </p:nvSpPr>
        <p:spPr bwMode="auto">
          <a:xfrm>
            <a:off x="2840047" y="2921738"/>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tượng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hình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b="1" dirty="0">
              <a:solidFill>
                <a:srgbClr val="002060"/>
              </a:solidFill>
              <a:cs typeface="Arial" panose="020B0604020202020204" pitchFamily="34" charset="0"/>
            </a:endParaRPr>
          </a:p>
        </p:txBody>
      </p:sp>
      <p:sp>
        <p:nvSpPr>
          <p:cNvPr id="6" name="AutoShape 51">
            <a:extLst>
              <a:ext uri="{FF2B5EF4-FFF2-40B4-BE49-F238E27FC236}">
                <a16:creationId xmlns:a16="http://schemas.microsoft.com/office/drawing/2014/main" id="{80134CC4-7E1C-4DA4-AD71-D8AFD4D6C201}"/>
              </a:ext>
            </a:extLst>
          </p:cNvPr>
          <p:cNvSpPr>
            <a:spLocks noChangeArrowheads="1"/>
          </p:cNvSpPr>
          <p:nvPr/>
        </p:nvSpPr>
        <p:spPr bwMode="auto">
          <a:xfrm>
            <a:off x="2866176" y="3841011"/>
            <a:ext cx="5613400"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đồng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nghĩa</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7" name="AutoShape 51">
            <a:extLst>
              <a:ext uri="{FF2B5EF4-FFF2-40B4-BE49-F238E27FC236}">
                <a16:creationId xmlns:a16="http://schemas.microsoft.com/office/drawing/2014/main" id="{CA0312BA-FD39-4403-AEF3-0593350DDC86}"/>
              </a:ext>
            </a:extLst>
          </p:cNvPr>
          <p:cNvSpPr>
            <a:spLocks noChangeArrowheads="1"/>
          </p:cNvSpPr>
          <p:nvPr/>
        </p:nvSpPr>
        <p:spPr bwMode="auto">
          <a:xfrm>
            <a:off x="2840047" y="4765157"/>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láy</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tượng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thanh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8" name="Text Box 41">
            <a:extLst>
              <a:ext uri="{FF2B5EF4-FFF2-40B4-BE49-F238E27FC236}">
                <a16:creationId xmlns:a16="http://schemas.microsoft.com/office/drawing/2014/main" id="{9C047227-A314-44DC-9AFD-5D9FD32172EB}"/>
              </a:ext>
            </a:extLst>
          </p:cNvPr>
          <p:cNvSpPr txBox="1">
            <a:spLocks noChangeArrowheads="1"/>
          </p:cNvSpPr>
          <p:nvPr/>
        </p:nvSpPr>
        <p:spPr bwMode="auto">
          <a:xfrm>
            <a:off x="1780732" y="407433"/>
            <a:ext cx="8011854" cy="1015663"/>
          </a:xfrm>
          <a:prstGeom prst="rect">
            <a:avLst/>
          </a:prstGeom>
          <a:solidFill>
            <a:schemeClr val="accent2">
              <a:lumMod val="20000"/>
              <a:lumOff val="80000"/>
            </a:schemeClr>
          </a:solidFill>
          <a:ln w="28575">
            <a:solidFill>
              <a:schemeClr val="accent2">
                <a:lumMod val="75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b="1" dirty="0">
                <a:solidFill>
                  <a:srgbClr val="002060"/>
                </a:solidFill>
                <a:cs typeface="Arial" panose="020B0604020202020204" pitchFamily="34" charset="0"/>
              </a:rPr>
              <a:t>“Róc rách, róc rách. Gió lùa qua khóm trúc</a:t>
            </a:r>
            <a:r>
              <a:rPr lang="pt-BR" altLang="en-US" sz="2400" b="1" dirty="0">
                <a:solidFill>
                  <a:srgbClr val="002060"/>
                </a:solidFill>
                <a:cs typeface="Arial" panose="020B0604020202020204" pitchFamily="34" charset="0"/>
              </a:rPr>
              <a:t>”</a:t>
            </a:r>
            <a:r>
              <a:rPr lang="vi-VN" altLang="en-US" sz="2400" b="1" dirty="0">
                <a:solidFill>
                  <a:srgbClr val="002060"/>
                </a:solidFill>
                <a:cs typeface="Arial" panose="020B0604020202020204" pitchFamily="34" charset="0"/>
              </a:rPr>
              <a:t> </a:t>
            </a:r>
            <a:r>
              <a:rPr lang="pt-BR" altLang="en-US" sz="2400" b="1" dirty="0">
                <a:solidFill>
                  <a:srgbClr val="002060"/>
                </a:solidFill>
                <a:cs typeface="Arial" panose="020B0604020202020204" pitchFamily="34" charset="0"/>
              </a:rPr>
              <a:t>( Nhạc rừng). </a:t>
            </a:r>
            <a:endParaRPr lang="vi-VN" altLang="en-US" sz="2400" b="1" dirty="0">
              <a:solidFill>
                <a:srgbClr val="002060"/>
              </a:solidFill>
              <a:cs typeface="Arial" panose="020B0604020202020204" pitchFamily="34" charset="0"/>
            </a:endParaRPr>
          </a:p>
          <a:p>
            <a:pPr algn="ctr" eaLnBrk="1" hangingPunct="1">
              <a:spcBef>
                <a:spcPct val="50000"/>
              </a:spcBef>
              <a:buFontTx/>
              <a:buNone/>
            </a:pPr>
            <a:r>
              <a:rPr lang="pt-BR" altLang="en-US" sz="2400" b="1" dirty="0">
                <a:solidFill>
                  <a:srgbClr val="002060"/>
                </a:solidFill>
                <a:cs typeface="Arial" panose="020B0604020202020204" pitchFamily="34" charset="0"/>
              </a:rPr>
              <a:t>Lời hát đã sử dụng đầy</a:t>
            </a:r>
            <a:r>
              <a:rPr lang="vi-VN" altLang="en-US" sz="2400" b="1" dirty="0">
                <a:solidFill>
                  <a:srgbClr val="002060"/>
                </a:solidFill>
                <a:cs typeface="Arial" panose="020B0604020202020204" pitchFamily="34" charset="0"/>
              </a:rPr>
              <a:t> </a:t>
            </a:r>
            <a:r>
              <a:rPr lang="pt-BR" altLang="en-US" sz="2400" b="1" dirty="0">
                <a:solidFill>
                  <a:srgbClr val="002060"/>
                </a:solidFill>
                <a:cs typeface="Arial" panose="020B0604020202020204" pitchFamily="34" charset="0"/>
              </a:rPr>
              <a:t>đủ biệp pháp nghệ thuật nào?</a:t>
            </a:r>
            <a:endParaRPr lang="en-US" altLang="en-US" sz="2400" b="1" dirty="0">
              <a:solidFill>
                <a:srgbClr val="002060"/>
              </a:solidFill>
              <a:cs typeface="Arial" panose="020B0604020202020204" pitchFamily="34" charset="0"/>
            </a:endParaRPr>
          </a:p>
        </p:txBody>
      </p:sp>
      <p:sp>
        <p:nvSpPr>
          <p:cNvPr id="9" name="椭圆 7">
            <a:extLst>
              <a:ext uri="{FF2B5EF4-FFF2-40B4-BE49-F238E27FC236}">
                <a16:creationId xmlns:a16="http://schemas.microsoft.com/office/drawing/2014/main" id="{9E6D6DB2-A3E7-4967-967B-58F3C4FE43A6}"/>
              </a:ext>
            </a:extLst>
          </p:cNvPr>
          <p:cNvSpPr/>
          <p:nvPr/>
        </p:nvSpPr>
        <p:spPr>
          <a:xfrm>
            <a:off x="499730" y="368807"/>
            <a:ext cx="1041990" cy="1105785"/>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6461A5E-0670-4435-9A95-E5FDF7CF9316}"/>
              </a:ext>
            </a:extLst>
          </p:cNvPr>
          <p:cNvSpPr txBox="1"/>
          <p:nvPr/>
        </p:nvSpPr>
        <p:spPr>
          <a:xfrm>
            <a:off x="499729" y="655887"/>
            <a:ext cx="1137683" cy="461665"/>
          </a:xfrm>
          <a:prstGeom prst="rect">
            <a:avLst/>
          </a:prstGeom>
          <a:noFill/>
        </p:spPr>
        <p:txBody>
          <a:bodyPr wrap="square" rtlCol="0">
            <a:spAutoFit/>
          </a:bodyPr>
          <a:lstStyle/>
          <a:p>
            <a:r>
              <a:rPr lang="vi-VN" sz="2400" b="1" dirty="0"/>
              <a:t>Câu 4</a:t>
            </a:r>
            <a:endParaRPr lang="en-US" sz="2400" b="1" dirty="0"/>
          </a:p>
        </p:txBody>
      </p:sp>
    </p:spTree>
    <p:extLst>
      <p:ext uri="{BB962C8B-B14F-4D97-AF65-F5344CB8AC3E}">
        <p14:creationId xmlns:p14="http://schemas.microsoft.com/office/powerpoint/2010/main" val="276539103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300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400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5000"/>
                                  </p:stCondLst>
                                  <p:iterate type="lt">
                                    <p:tmPct val="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mph" presetSubtype="0" fill="hold" grpId="0" nodeType="clickEffect">
                                  <p:stCondLst>
                                    <p:cond delay="0"/>
                                  </p:stCondLst>
                                  <p:iterate type="lt">
                                    <p:tmPct val="0"/>
                                  </p:iterate>
                                  <p:childTnLst>
                                    <p:animClr clrSpc="hsl" dir="cw">
                                      <p:cBhvr override="childStyle">
                                        <p:cTn id="20" dur="500" fill="hold"/>
                                        <p:tgtEl>
                                          <p:spTgt spid="7"/>
                                        </p:tgtEl>
                                        <p:attrNameLst>
                                          <p:attrName>style.color</p:attrName>
                                        </p:attrNameLst>
                                      </p:cBhvr>
                                      <p:by>
                                        <p:hsl h="10842353" s="0" l="0"/>
                                      </p:by>
                                    </p:animClr>
                                    <p:animClr clrSpc="hsl" dir="cw">
                                      <p:cBhvr>
                                        <p:cTn id="21" dur="500" fill="hold"/>
                                        <p:tgtEl>
                                          <p:spTgt spid="7"/>
                                        </p:tgtEl>
                                        <p:attrNameLst>
                                          <p:attrName>fillcolor</p:attrName>
                                        </p:attrNameLst>
                                      </p:cBhvr>
                                      <p:by>
                                        <p:hsl h="10842353" s="0" l="0"/>
                                      </p:by>
                                    </p:animClr>
                                    <p:animClr clrSpc="hsl" dir="cw">
                                      <p:cBhvr>
                                        <p:cTn id="22" dur="500" fill="hold"/>
                                        <p:tgtEl>
                                          <p:spTgt spid="7"/>
                                        </p:tgtEl>
                                        <p:attrNameLst>
                                          <p:attrName>stroke.color</p:attrName>
                                        </p:attrNameLst>
                                      </p:cBhvr>
                                      <p:by>
                                        <p:hsl h="10842353" s="0" l="0"/>
                                      </p:by>
                                    </p:animClr>
                                    <p:set>
                                      <p:cBhvr>
                                        <p:cTn id="23" dur="500" fill="hold"/>
                                        <p:tgtEl>
                                          <p:spTgt spid="7"/>
                                        </p:tgtEl>
                                        <p:attrNameLst>
                                          <p:attrName>fill.type</p:attrName>
                                        </p:attrNameLst>
                                      </p:cBhvr>
                                      <p:to>
                                        <p:strVal val="solid"/>
                                      </p:to>
                                    </p:set>
                                  </p:childTnLst>
                                </p:cTn>
                              </p:par>
                              <p:par>
                                <p:cTn id="24" presetID="34" presetClass="emph" presetSubtype="0" fill="hold" grpId="1" nodeType="withEffect">
                                  <p:stCondLst>
                                    <p:cond delay="0"/>
                                  </p:stCondLst>
                                  <p:iterate type="lt">
                                    <p:tmPct val="10000"/>
                                  </p:iterate>
                                  <p:childTnLst>
                                    <p:animMotion origin="layout" path="M -2.70833E-6 -2.96296E-6 L -2.70833E-6 -0.07222 " pathEditMode="relative" rAng="0" ptsTypes="AA">
                                      <p:cBhvr>
                                        <p:cTn id="25" dur="250" accel="50000" decel="50000" autoRev="1" fill="hold">
                                          <p:stCondLst>
                                            <p:cond delay="0"/>
                                          </p:stCondLst>
                                        </p:cTn>
                                        <p:tgtEl>
                                          <p:spTgt spid="7"/>
                                        </p:tgtEl>
                                        <p:attrNameLst>
                                          <p:attrName>ppt_x</p:attrName>
                                          <p:attrName>ppt_y</p:attrName>
                                        </p:attrNameLst>
                                      </p:cBhvr>
                                      <p:rCtr x="0" y="-3611"/>
                                    </p:animMotion>
                                    <p:animRot by="1500000">
                                      <p:cBhvr>
                                        <p:cTn id="26" dur="125" fill="hold">
                                          <p:stCondLst>
                                            <p:cond delay="0"/>
                                          </p:stCondLst>
                                        </p:cTn>
                                        <p:tgtEl>
                                          <p:spTgt spid="7"/>
                                        </p:tgtEl>
                                        <p:attrNameLst>
                                          <p:attrName>r</p:attrName>
                                        </p:attrNameLst>
                                      </p:cBhvr>
                                    </p:animRot>
                                    <p:animRot by="-1500000">
                                      <p:cBhvr>
                                        <p:cTn id="27" dur="125" fill="hold">
                                          <p:stCondLst>
                                            <p:cond delay="125"/>
                                          </p:stCondLst>
                                        </p:cTn>
                                        <p:tgtEl>
                                          <p:spTgt spid="7"/>
                                        </p:tgtEl>
                                        <p:attrNameLst>
                                          <p:attrName>r</p:attrName>
                                        </p:attrNameLst>
                                      </p:cBhvr>
                                    </p:animRot>
                                    <p:animRot by="-1500000">
                                      <p:cBhvr>
                                        <p:cTn id="28" dur="125" fill="hold">
                                          <p:stCondLst>
                                            <p:cond delay="250"/>
                                          </p:stCondLst>
                                        </p:cTn>
                                        <p:tgtEl>
                                          <p:spTgt spid="7"/>
                                        </p:tgtEl>
                                        <p:attrNameLst>
                                          <p:attrName>r</p:attrName>
                                        </p:attrNameLst>
                                      </p:cBhvr>
                                    </p:animRot>
                                    <p:animRot by="1500000">
                                      <p:cBhvr>
                                        <p:cTn id="29"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360420" y="-5715"/>
            <a:ext cx="8835390" cy="686371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文本框 12"/>
          <p:cNvSpPr txBox="1"/>
          <p:nvPr/>
        </p:nvSpPr>
        <p:spPr>
          <a:xfrm rot="16200000">
            <a:off x="8622022" y="-970032"/>
            <a:ext cx="738664" cy="3171328"/>
          </a:xfrm>
          <a:prstGeom prst="rect">
            <a:avLst/>
          </a:prstGeom>
          <a:noFill/>
        </p:spPr>
        <p:txBody>
          <a:bodyPr vert="eaVert" wrap="square" rtlCol="0">
            <a:spAutoFit/>
          </a:bodyPr>
          <a:lstStyle/>
          <a:p>
            <a:pPr algn="dist"/>
            <a:r>
              <a:rPr lang="en-US" altLang="zh-CN" sz="3600" b="1" dirty="0" err="1">
                <a:solidFill>
                  <a:schemeClr val="tx1">
                    <a:lumMod val="75000"/>
                    <a:lumOff val="25000"/>
                  </a:schemeClr>
                </a:solidFill>
                <a:latin typeface="Arial" pitchFamily="34" charset="0"/>
                <a:cs typeface="Arial" pitchFamily="34" charset="0"/>
              </a:rPr>
              <a:t>NỘI</a:t>
            </a:r>
            <a:r>
              <a:rPr lang="en-US" altLang="zh-CN" sz="3600" b="1" dirty="0">
                <a:solidFill>
                  <a:schemeClr val="tx1">
                    <a:lumMod val="75000"/>
                    <a:lumOff val="25000"/>
                  </a:schemeClr>
                </a:solidFill>
                <a:latin typeface="Arial" pitchFamily="34" charset="0"/>
                <a:cs typeface="Arial" pitchFamily="34" charset="0"/>
              </a:rPr>
              <a:t> DUNG</a:t>
            </a:r>
          </a:p>
        </p:txBody>
      </p:sp>
      <p:grpSp>
        <p:nvGrpSpPr>
          <p:cNvPr id="2" name="组合 1"/>
          <p:cNvGrpSpPr/>
          <p:nvPr/>
        </p:nvGrpSpPr>
        <p:grpSpPr>
          <a:xfrm>
            <a:off x="5594350" y="2228215"/>
            <a:ext cx="6826250" cy="631825"/>
            <a:chOff x="5010150" y="1796415"/>
            <a:chExt cx="6826250" cy="631825"/>
          </a:xfrm>
        </p:grpSpPr>
        <p:sp>
          <p:nvSpPr>
            <p:cNvPr id="11" name="椭圆 10"/>
            <p:cNvSpPr/>
            <p:nvPr/>
          </p:nvSpPr>
          <p:spPr>
            <a:xfrm>
              <a:off x="5010150" y="1796415"/>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75000"/>
                      <a:lumOff val="25000"/>
                    </a:schemeClr>
                  </a:solidFill>
                  <a:latin typeface="Arial" pitchFamily="34" charset="0"/>
                  <a:ea typeface="微软雅黑" panose="020B0503020204020204" charset="-122"/>
                  <a:cs typeface="Arial" pitchFamily="34" charset="0"/>
                </a:rPr>
                <a:t>I.</a:t>
              </a:r>
            </a:p>
          </p:txBody>
        </p:sp>
        <p:sp>
          <p:nvSpPr>
            <p:cNvPr id="38" name="文本框 37"/>
            <p:cNvSpPr txBox="1"/>
            <p:nvPr/>
          </p:nvSpPr>
          <p:spPr>
            <a:xfrm>
              <a:off x="5808344" y="1858010"/>
              <a:ext cx="6028056"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vi-VN" altLang="zh-CN" sz="3200" kern="0" noProof="0" dirty="0">
                  <a:ln>
                    <a:noFill/>
                  </a:ln>
                  <a:uLnTx/>
                  <a:uFillTx/>
                  <a:latin typeface="Arial" pitchFamily="34" charset="0"/>
                  <a:ea typeface="方正清刻本悦宋简体" panose="02000000000000000000" charset="-122"/>
                  <a:cs typeface="Arial" pitchFamily="34" charset="0"/>
                  <a:sym typeface="+mn-ea"/>
                </a:rPr>
                <a:t>Từ tượng thanh, từ tượng hình</a:t>
              </a:r>
              <a:endParaRPr kumimoji="0" lang="zh-CN" altLang="en-US" sz="32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18" name="文本框 17"/>
            <p:cNvSpPr txBox="1"/>
            <p:nvPr/>
          </p:nvSpPr>
          <p:spPr>
            <a:xfrm>
              <a:off x="5821045" y="2181225"/>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grpSp>
        <p:nvGrpSpPr>
          <p:cNvPr id="3" name="组合 2"/>
          <p:cNvGrpSpPr/>
          <p:nvPr/>
        </p:nvGrpSpPr>
        <p:grpSpPr>
          <a:xfrm>
            <a:off x="5593715" y="3208655"/>
            <a:ext cx="6039484" cy="654050"/>
            <a:chOff x="5009515" y="2776855"/>
            <a:chExt cx="6039484" cy="654050"/>
          </a:xfrm>
        </p:grpSpPr>
        <p:sp>
          <p:nvSpPr>
            <p:cNvPr id="12" name="椭圆 11"/>
            <p:cNvSpPr/>
            <p:nvPr/>
          </p:nvSpPr>
          <p:spPr>
            <a:xfrm>
              <a:off x="5009515" y="2776855"/>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75000"/>
                      <a:lumOff val="25000"/>
                    </a:schemeClr>
                  </a:solidFill>
                  <a:latin typeface="Arial" pitchFamily="34" charset="0"/>
                  <a:ea typeface="微软雅黑" panose="020B0503020204020204" charset="-122"/>
                  <a:cs typeface="Arial" pitchFamily="34" charset="0"/>
                  <a:sym typeface="+mn-ea"/>
                </a:rPr>
                <a:t>II.</a:t>
              </a:r>
            </a:p>
          </p:txBody>
        </p:sp>
        <p:sp>
          <p:nvSpPr>
            <p:cNvPr id="40" name="文本框 39"/>
            <p:cNvSpPr txBox="1"/>
            <p:nvPr/>
          </p:nvSpPr>
          <p:spPr>
            <a:xfrm>
              <a:off x="5808344" y="2860675"/>
              <a:ext cx="5240655"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vi-VN" altLang="zh-CN" sz="3200" kern="0" noProof="0" dirty="0">
                  <a:ln>
                    <a:noFill/>
                  </a:ln>
                  <a:uLnTx/>
                  <a:uFillTx/>
                  <a:latin typeface="Arial" pitchFamily="34" charset="0"/>
                  <a:ea typeface="方正清刻本悦宋简体" panose="02000000000000000000" charset="-122"/>
                  <a:cs typeface="Arial" pitchFamily="34" charset="0"/>
                  <a:sym typeface="+mn-ea"/>
                </a:rPr>
                <a:t>Một số phép tu từ từ vựng</a:t>
              </a:r>
              <a:endParaRPr kumimoji="0" lang="zh-CN" altLang="en-US" sz="32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19" name="文本框 18"/>
            <p:cNvSpPr txBox="1"/>
            <p:nvPr/>
          </p:nvSpPr>
          <p:spPr>
            <a:xfrm>
              <a:off x="5821045" y="3183890"/>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grpSp>
        <p:nvGrpSpPr>
          <p:cNvPr id="9" name="组合 8"/>
          <p:cNvGrpSpPr/>
          <p:nvPr/>
        </p:nvGrpSpPr>
        <p:grpSpPr>
          <a:xfrm>
            <a:off x="5593080" y="4213860"/>
            <a:ext cx="4021455" cy="629920"/>
            <a:chOff x="5008880" y="3782060"/>
            <a:chExt cx="4021455" cy="629920"/>
          </a:xfrm>
        </p:grpSpPr>
        <p:sp>
          <p:nvSpPr>
            <p:cNvPr id="14" name="椭圆 13"/>
            <p:cNvSpPr/>
            <p:nvPr/>
          </p:nvSpPr>
          <p:spPr>
            <a:xfrm>
              <a:off x="5008880" y="3782060"/>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solidFill>
                    <a:schemeClr val="tx1">
                      <a:lumMod val="75000"/>
                      <a:lumOff val="25000"/>
                    </a:schemeClr>
                  </a:solidFill>
                  <a:latin typeface="Arial" pitchFamily="34" charset="0"/>
                  <a:ea typeface="微软雅黑" panose="020B0503020204020204" charset="-122"/>
                  <a:cs typeface="Arial" pitchFamily="34" charset="0"/>
                </a:rPr>
                <a:t>III.</a:t>
              </a:r>
            </a:p>
          </p:txBody>
        </p:sp>
        <p:sp>
          <p:nvSpPr>
            <p:cNvPr id="42" name="文本框 41"/>
            <p:cNvSpPr txBox="1"/>
            <p:nvPr/>
          </p:nvSpPr>
          <p:spPr>
            <a:xfrm>
              <a:off x="5808345" y="3854450"/>
              <a:ext cx="3221990"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en-US" altLang="zh-CN" sz="3600" kern="0" noProof="0" dirty="0" err="1">
                  <a:ln>
                    <a:noFill/>
                  </a:ln>
                  <a:uLnTx/>
                  <a:uFillTx/>
                  <a:latin typeface="Arial" pitchFamily="34" charset="0"/>
                  <a:ea typeface="方正清刻本悦宋简体" panose="02000000000000000000" charset="-122"/>
                  <a:cs typeface="Arial" pitchFamily="34" charset="0"/>
                  <a:sym typeface="+mn-ea"/>
                </a:rPr>
                <a:t>Luyện</a:t>
              </a:r>
              <a:r>
                <a:rPr lang="en-US" altLang="zh-CN" sz="3600" kern="0" noProof="0" dirty="0">
                  <a:ln>
                    <a:noFill/>
                  </a:ln>
                  <a:uLnTx/>
                  <a:uFillTx/>
                  <a:latin typeface="Arial" pitchFamily="34" charset="0"/>
                  <a:ea typeface="方正清刻本悦宋简体" panose="02000000000000000000" charset="-122"/>
                  <a:cs typeface="Arial" pitchFamily="34" charset="0"/>
                  <a:sym typeface="+mn-ea"/>
                </a:rPr>
                <a:t> </a:t>
              </a:r>
              <a:r>
                <a:rPr lang="en-US" altLang="zh-CN" sz="3600" kern="0" noProof="0" dirty="0" err="1">
                  <a:ln>
                    <a:noFill/>
                  </a:ln>
                  <a:uLnTx/>
                  <a:uFillTx/>
                  <a:latin typeface="Arial" pitchFamily="34" charset="0"/>
                  <a:ea typeface="方正清刻本悦宋简体" panose="02000000000000000000" charset="-122"/>
                  <a:cs typeface="Arial" pitchFamily="34" charset="0"/>
                  <a:sym typeface="+mn-ea"/>
                </a:rPr>
                <a:t>tập</a:t>
              </a:r>
              <a:endParaRPr kumimoji="0" lang="zh-CN" altLang="en-US" sz="36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20" name="文本框 19"/>
            <p:cNvSpPr txBox="1"/>
            <p:nvPr/>
          </p:nvSpPr>
          <p:spPr>
            <a:xfrm>
              <a:off x="5821045" y="4164965"/>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pic>
        <p:nvPicPr>
          <p:cNvPr id="22" name="图片 21" descr="3"/>
          <p:cNvPicPr>
            <a:picLocks noChangeAspect="1"/>
          </p:cNvPicPr>
          <p:nvPr/>
        </p:nvPicPr>
        <p:blipFill>
          <a:blip r:embed="rId2" cstate="print"/>
          <a:srcRect l="16451" t="26544" r="13022" b="21858"/>
          <a:stretch>
            <a:fillRect/>
          </a:stretch>
        </p:blipFill>
        <p:spPr>
          <a:xfrm rot="2040000">
            <a:off x="6341109" y="141298"/>
            <a:ext cx="832485" cy="1069975"/>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752" y="550611"/>
            <a:ext cx="6462897" cy="6462897"/>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2931">
            <a:off x="9508957" y="5567957"/>
            <a:ext cx="2426344" cy="1342495"/>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500"/>
                                        <p:tgtEl>
                                          <p:spTgt spid="2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65990" y="-185048"/>
            <a:ext cx="4291832" cy="6929755"/>
            <a:chOff x="4067810" y="-35560"/>
            <a:chExt cx="3765550" cy="6929755"/>
          </a:xfrm>
        </p:grpSpPr>
        <p:sp>
          <p:nvSpPr>
            <p:cNvPr id="8" name="矩形 7"/>
            <p:cNvSpPr/>
            <p:nvPr/>
          </p:nvSpPr>
          <p:spPr>
            <a:xfrm>
              <a:off x="4067810" y="-35560"/>
              <a:ext cx="3765550" cy="692975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371340" y="2712085"/>
              <a:ext cx="2993390" cy="299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59" y="2542213"/>
            <a:ext cx="3058794" cy="3058794"/>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160" y="4986683"/>
            <a:ext cx="1435670" cy="794356"/>
          </a:xfrm>
          <a:prstGeom prst="rect">
            <a:avLst/>
          </a:prstGeom>
        </p:spPr>
      </p:pic>
      <p:sp>
        <p:nvSpPr>
          <p:cNvPr id="19" name="Rectangle 18"/>
          <p:cNvSpPr/>
          <p:nvPr/>
        </p:nvSpPr>
        <p:spPr>
          <a:xfrm>
            <a:off x="596900" y="910997"/>
            <a:ext cx="3797300" cy="1200329"/>
          </a:xfrm>
          <a:prstGeom prst="rect">
            <a:avLst/>
          </a:prstGeom>
        </p:spPr>
        <p:txBody>
          <a:bodyPr wrap="square">
            <a:spAutoFit/>
          </a:bodyPr>
          <a:lstStyle/>
          <a:p>
            <a:pPr algn="ctr"/>
            <a:r>
              <a:rPr lang="vi-VN" sz="3600" b="1" dirty="0">
                <a:latin typeface="Arial" panose="020B0604020202020204" pitchFamily="34" charset="0"/>
                <a:cs typeface="Arial" panose="020B0604020202020204" pitchFamily="34" charset="0"/>
              </a:rPr>
              <a:t>HƯỚNG DẪN</a:t>
            </a:r>
          </a:p>
          <a:p>
            <a:pPr algn="ctr"/>
            <a:r>
              <a:rPr lang="vi-VN" sz="3600" b="1" dirty="0">
                <a:latin typeface="Arial" panose="020B0604020202020204" pitchFamily="34" charset="0"/>
                <a:cs typeface="Arial" panose="020B0604020202020204" pitchFamily="34" charset="0"/>
              </a:rPr>
              <a:t>VỀ NHÀ</a:t>
            </a:r>
            <a:endParaRPr lang="en-US" sz="3600" b="1" dirty="0">
              <a:latin typeface="Arial" panose="020B0604020202020204" pitchFamily="34" charset="0"/>
              <a:cs typeface="Arial" panose="020B0604020202020204" pitchFamily="34" charset="0"/>
            </a:endParaRPr>
          </a:p>
        </p:txBody>
      </p:sp>
      <p:pic>
        <p:nvPicPr>
          <p:cNvPr id="22" name="图片 1" descr="2"/>
          <p:cNvPicPr>
            <a:picLocks noChangeAspect="1"/>
          </p:cNvPicPr>
          <p:nvPr/>
        </p:nvPicPr>
        <p:blipFill>
          <a:blip r:embed="rId4" cstate="print"/>
          <a:stretch>
            <a:fillRect/>
          </a:stretch>
        </p:blipFill>
        <p:spPr>
          <a:xfrm rot="600000" flipH="1">
            <a:off x="4355199" y="882917"/>
            <a:ext cx="1379388" cy="1051639"/>
          </a:xfrm>
          <a:prstGeom prst="rect">
            <a:avLst/>
          </a:prstGeom>
        </p:spPr>
      </p:pic>
      <p:sp>
        <p:nvSpPr>
          <p:cNvPr id="23" name="Rectangle 22"/>
          <p:cNvSpPr/>
          <p:nvPr/>
        </p:nvSpPr>
        <p:spPr>
          <a:xfrm>
            <a:off x="5864357" y="3042779"/>
            <a:ext cx="5775873" cy="707886"/>
          </a:xfrm>
          <a:prstGeom prst="rect">
            <a:avLst/>
          </a:prstGeom>
        </p:spPr>
        <p:txBody>
          <a:bodyPr wrap="square">
            <a:spAutoFit/>
          </a:bodyPr>
          <a:lstStyle/>
          <a:p>
            <a:pPr>
              <a:spcBef>
                <a:spcPct val="0"/>
              </a:spcBef>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Bài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soạn</a:t>
            </a:r>
            <a:r>
              <a:rPr lang="en-US" altLang="en-US" sz="2000" dirty="0">
                <a:solidFill>
                  <a:srgbClr val="002060"/>
                </a:solidFill>
                <a:latin typeface="Arial" panose="020B0604020202020204" pitchFamily="34" charset="0"/>
                <a:cs typeface="Arial" panose="020B0604020202020204" pitchFamily="34" charset="0"/>
              </a:rPr>
              <a:t>:</a:t>
            </a:r>
            <a:r>
              <a:rPr lang="vi-VN"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Tổng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kết</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vựng</a:t>
            </a:r>
            <a:r>
              <a:rPr lang="en-US" altLang="en-US" sz="2000" dirty="0">
                <a:solidFill>
                  <a:srgbClr val="002060"/>
                </a:solidFill>
                <a:latin typeface="Arial" panose="020B0604020202020204" pitchFamily="34" charset="0"/>
                <a:cs typeface="Arial" panose="020B0604020202020204" pitchFamily="34" charset="0"/>
              </a:rPr>
              <a:t>(</a:t>
            </a:r>
            <a:r>
              <a:rPr lang="en-US" altLang="en-US" sz="2000" dirty="0" err="1">
                <a:solidFill>
                  <a:srgbClr val="002060"/>
                </a:solidFill>
                <a:latin typeface="Arial" panose="020B0604020202020204" pitchFamily="34" charset="0"/>
                <a:cs typeface="Arial" panose="020B0604020202020204" pitchFamily="34" charset="0"/>
              </a:rPr>
              <a:t>tiếp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theo</a:t>
            </a:r>
            <a:r>
              <a:rPr lang="en-US" altLang="en-US" sz="2000" dirty="0">
                <a:solidFill>
                  <a:srgbClr val="002060"/>
                </a:solidFill>
                <a:latin typeface="Arial" panose="020B0604020202020204" pitchFamily="34" charset="0"/>
                <a:cs typeface="Arial" panose="020B0604020202020204" pitchFamily="34" charset="0"/>
              </a:rPr>
              <a:t> –</a:t>
            </a:r>
            <a:r>
              <a:rPr lang="vi-VN"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Phần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luyện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tập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tổng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hợp</a:t>
            </a:r>
            <a:r>
              <a:rPr lang="en-US" altLang="en-US" sz="2000" dirty="0">
                <a:solidFill>
                  <a:srgbClr val="002060"/>
                </a:solidFill>
                <a:latin typeface="Arial" panose="020B0604020202020204" pitchFamily="34" charset="0"/>
                <a:cs typeface="Arial" panose="020B0604020202020204" pitchFamily="34" charset="0"/>
              </a:rPr>
              <a:t>)</a:t>
            </a:r>
          </a:p>
        </p:txBody>
      </p:sp>
      <p:pic>
        <p:nvPicPr>
          <p:cNvPr id="24" name="图片 1" descr="2"/>
          <p:cNvPicPr>
            <a:picLocks noChangeAspect="1"/>
          </p:cNvPicPr>
          <p:nvPr/>
        </p:nvPicPr>
        <p:blipFill>
          <a:blip r:embed="rId4" cstate="print"/>
          <a:stretch>
            <a:fillRect/>
          </a:stretch>
        </p:blipFill>
        <p:spPr>
          <a:xfrm rot="600000" flipH="1">
            <a:off x="4509705" y="2754011"/>
            <a:ext cx="1379388" cy="1051639"/>
          </a:xfrm>
          <a:prstGeom prst="rect">
            <a:avLst/>
          </a:prstGeom>
        </p:spPr>
      </p:pic>
      <p:sp>
        <p:nvSpPr>
          <p:cNvPr id="25" name="Rectangle 24"/>
          <p:cNvSpPr/>
          <p:nvPr/>
        </p:nvSpPr>
        <p:spPr>
          <a:xfrm>
            <a:off x="6032536" y="4809154"/>
            <a:ext cx="5181600" cy="400110"/>
          </a:xfrm>
          <a:prstGeom prst="rect">
            <a:avLst/>
          </a:prstGeom>
        </p:spPr>
        <p:txBody>
          <a:bodyPr wrap="square">
            <a:spAutoFit/>
          </a:bodyPr>
          <a:lstStyle/>
          <a:p>
            <a:pPr algn="just"/>
            <a:r>
              <a:rPr lang="en-US" altLang="en-US" sz="2000" dirty="0" err="1">
                <a:solidFill>
                  <a:srgbClr val="002060"/>
                </a:solidFill>
                <a:latin typeface="Arial" panose="020B0604020202020204" pitchFamily="34" charset="0"/>
                <a:cs typeface="Arial" panose="020B0604020202020204" pitchFamily="34" charset="0"/>
              </a:rPr>
              <a:t>Làm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bài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tập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vào</a:t>
            </a:r>
            <a:r>
              <a:rPr lang="en-US" altLang="en-US" sz="2000" dirty="0">
                <a:solidFill>
                  <a:srgbClr val="002060"/>
                </a:solidFill>
                <a:latin typeface="Arial" panose="020B0604020202020204" pitchFamily="34" charset="0"/>
                <a:cs typeface="Arial" panose="020B0604020202020204" pitchFamily="34" charset="0"/>
              </a:rPr>
              <a:t> VBT.</a:t>
            </a:r>
            <a:endParaRPr lang="en-US" sz="2000" dirty="0">
              <a:solidFill>
                <a:srgbClr val="002060"/>
              </a:solidFill>
              <a:latin typeface="Arial" pitchFamily="34" charset="0"/>
              <a:cs typeface="Arial" pitchFamily="34" charset="0"/>
            </a:endParaRPr>
          </a:p>
        </p:txBody>
      </p:sp>
      <p:pic>
        <p:nvPicPr>
          <p:cNvPr id="26" name="图片 1" descr="2"/>
          <p:cNvPicPr>
            <a:picLocks noChangeAspect="1"/>
          </p:cNvPicPr>
          <p:nvPr/>
        </p:nvPicPr>
        <p:blipFill>
          <a:blip r:embed="rId4" cstate="print"/>
          <a:stretch>
            <a:fillRect/>
          </a:stretch>
        </p:blipFill>
        <p:spPr>
          <a:xfrm rot="600000" flipH="1">
            <a:off x="4509704" y="4625104"/>
            <a:ext cx="1379388" cy="1051639"/>
          </a:xfrm>
          <a:prstGeom prst="rect">
            <a:avLst/>
          </a:prstGeom>
        </p:spPr>
      </p:pic>
      <p:sp>
        <p:nvSpPr>
          <p:cNvPr id="16" name="TextBox 15">
            <a:extLst>
              <a:ext uri="{FF2B5EF4-FFF2-40B4-BE49-F238E27FC236}">
                <a16:creationId xmlns:a16="http://schemas.microsoft.com/office/drawing/2014/main" id="{A0834FBB-1A98-4BF1-B316-1A7FB14EA807}"/>
              </a:ext>
            </a:extLst>
          </p:cNvPr>
          <p:cNvSpPr txBox="1"/>
          <p:nvPr/>
        </p:nvSpPr>
        <p:spPr>
          <a:xfrm>
            <a:off x="5645466" y="910997"/>
            <a:ext cx="6097772" cy="1631216"/>
          </a:xfrm>
          <a:prstGeom prst="rect">
            <a:avLst/>
          </a:prstGeom>
          <a:noFill/>
        </p:spPr>
        <p:txBody>
          <a:bodyPr wrap="square">
            <a:spAutoFit/>
          </a:bodyPr>
          <a:lstStyle/>
          <a:p>
            <a:pPr algn="just" eaLnBrk="1" hangingPunct="1">
              <a:spcBef>
                <a:spcPct val="0"/>
              </a:spcBef>
              <a:buFontTx/>
              <a:buChar char="-"/>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Nắm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chắc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khái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niệm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về</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thanh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hình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và</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biệp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pháp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tu</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vựng</a:t>
            </a:r>
            <a:r>
              <a:rPr lang="en-US" altLang="en-US" sz="2000" dirty="0">
                <a:solidFill>
                  <a:srgbClr val="002060"/>
                </a:solidFill>
                <a:latin typeface="Arial" panose="020B0604020202020204" pitchFamily="34" charset="0"/>
                <a:cs typeface="Arial" panose="020B0604020202020204" pitchFamily="34" charset="0"/>
              </a:rPr>
              <a:t>.</a:t>
            </a:r>
          </a:p>
          <a:p>
            <a:pPr algn="just" eaLnBrk="1" hangingPunct="1">
              <a:spcBef>
                <a:spcPct val="0"/>
              </a:spcBef>
              <a:buFontTx/>
              <a:buChar char="-"/>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Làm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tiếp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bài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tập</a:t>
            </a:r>
            <a:r>
              <a:rPr lang="en-US" altLang="en-US" sz="2000" dirty="0">
                <a:solidFill>
                  <a:srgbClr val="002060"/>
                </a:solidFill>
                <a:latin typeface="Arial" panose="020B0604020202020204" pitchFamily="34" charset="0"/>
                <a:cs typeface="Arial" panose="020B0604020202020204" pitchFamily="34" charset="0"/>
              </a:rPr>
              <a:t> 2c,d,e/ 147; 3b,c,e/148.</a:t>
            </a:r>
          </a:p>
          <a:p>
            <a:pPr algn="just" eaLnBrk="1" hangingPunct="1">
              <a:spcBef>
                <a:spcPct val="0"/>
              </a:spcBef>
              <a:buFontTx/>
              <a:buChar char="-"/>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Viết</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đoạn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văn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có</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sử</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dụng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thanh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hình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và</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biệp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pháp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tu</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vựng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đã</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học</a:t>
            </a:r>
            <a:r>
              <a:rPr lang="en-US" altLang="en-US" sz="2000" dirty="0">
                <a:solidFill>
                  <a:srgbClr val="002060"/>
                </a:solidFill>
                <a:latin typeface="Arial" panose="020B0604020202020204" pitchFamily="34" charset="0"/>
                <a:cs typeface="Arial" panose="020B0604020202020204" pitchFamily="34" charset="0"/>
              </a:rPr>
              <a:t>.</a:t>
            </a: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heel(4)">
                                      <p:cBhvr>
                                        <p:cTn id="20" dur="2000"/>
                                        <p:tgtEl>
                                          <p:spTgt spid="19"/>
                                        </p:tgtEl>
                                      </p:cBhvr>
                                    </p:animEffect>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95090" y="0"/>
            <a:ext cx="8296910"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3"/>
          <p:cNvPicPr>
            <a:picLocks noChangeAspect="1"/>
          </p:cNvPicPr>
          <p:nvPr/>
        </p:nvPicPr>
        <p:blipFill>
          <a:blip r:embed="rId2" cstate="print"/>
          <a:srcRect l="16451" t="26544" r="13022" b="21858"/>
          <a:stretch>
            <a:fillRect/>
          </a:stretch>
        </p:blipFill>
        <p:spPr>
          <a:xfrm rot="2040000">
            <a:off x="10035594" y="604422"/>
            <a:ext cx="832485" cy="1069975"/>
          </a:xfrm>
          <a:prstGeom prst="rect">
            <a:avLst/>
          </a:prstGeom>
        </p:spPr>
      </p:pic>
      <p:sp>
        <p:nvSpPr>
          <p:cNvPr id="2" name="文本框 1"/>
          <p:cNvSpPr txBox="1"/>
          <p:nvPr/>
        </p:nvSpPr>
        <p:spPr>
          <a:xfrm rot="16200000">
            <a:off x="7104554" y="-258568"/>
            <a:ext cx="1723549" cy="6894984"/>
          </a:xfrm>
          <a:prstGeom prst="rect">
            <a:avLst/>
          </a:prstGeom>
          <a:noFill/>
        </p:spPr>
        <p:txBody>
          <a:bodyPr vert="eaVert" wrap="square" rtlCol="0">
            <a:spAutoFit/>
          </a:bodyPr>
          <a:lstStyle/>
          <a:p>
            <a:pPr algn="ctr"/>
            <a:r>
              <a:rPr lang="en-US" altLang="zh-CN" sz="5000" dirty="0">
                <a:solidFill>
                  <a:schemeClr val="tx1">
                    <a:lumMod val="75000"/>
                    <a:lumOff val="25000"/>
                  </a:schemeClr>
                </a:solidFill>
                <a:latin typeface="Arial" panose="020B0604020202020204" pitchFamily="34" charset="0"/>
                <a:ea typeface="方正清刻本悦宋简体" panose="02000000000000000000" charset="-122"/>
                <a:cs typeface="Arial" panose="020B0604020202020204" pitchFamily="34" charset="0"/>
              </a:rPr>
              <a:t>CẢM ƠN CÁC EM ĐÃ CHÚ Ý LẮNG NGHE!</a:t>
            </a:r>
            <a:endParaRPr lang="zh-CN" altLang="en-US" sz="5000" dirty="0">
              <a:solidFill>
                <a:schemeClr val="tx1">
                  <a:lumMod val="75000"/>
                  <a:lumOff val="25000"/>
                </a:schemeClr>
              </a:solidFill>
              <a:latin typeface="Arial" panose="020B0604020202020204" pitchFamily="34" charset="0"/>
              <a:ea typeface="方正清刻本悦宋简体" panose="02000000000000000000" charset="-122"/>
              <a:cs typeface="Arial" panose="020B0604020202020204" pitchFamily="34" charset="0"/>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152" y="206123"/>
            <a:ext cx="6462897" cy="6462897"/>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028" y="4084124"/>
            <a:ext cx="2459044" cy="296203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920" y="4522461"/>
            <a:ext cx="4406634" cy="2438189"/>
          </a:xfrm>
          <a:prstGeom prst="rect">
            <a:avLst/>
          </a:prstGeom>
        </p:spPr>
      </p:pic>
      <p:pic>
        <p:nvPicPr>
          <p:cNvPr id="11" name="图片 10" descr="3"/>
          <p:cNvPicPr>
            <a:picLocks noChangeAspect="1"/>
          </p:cNvPicPr>
          <p:nvPr/>
        </p:nvPicPr>
        <p:blipFill>
          <a:blip r:embed="rId2" cstate="print"/>
          <a:srcRect l="16451" t="26544" r="13022" b="21858"/>
          <a:stretch>
            <a:fillRect/>
          </a:stretch>
        </p:blipFill>
        <p:spPr>
          <a:xfrm rot="20403175" flipH="1">
            <a:off x="7619346" y="4673189"/>
            <a:ext cx="832485" cy="1069975"/>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39702" y="2536959"/>
            <a:ext cx="8563269" cy="893172"/>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3"/>
          <p:cNvPicPr>
            <a:picLocks noChangeAspect="1"/>
          </p:cNvPicPr>
          <p:nvPr/>
        </p:nvPicPr>
        <p:blipFill>
          <a:blip r:embed="rId2" cstate="print"/>
          <a:srcRect l="16451" t="26544" r="13022" b="21858"/>
          <a:stretch>
            <a:fillRect/>
          </a:stretch>
        </p:blipFill>
        <p:spPr>
          <a:xfrm rot="2040000">
            <a:off x="9625123" y="513933"/>
            <a:ext cx="1272064" cy="1634956"/>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37" y="5167423"/>
            <a:ext cx="3076104" cy="1702007"/>
          </a:xfrm>
          <a:prstGeom prst="rect">
            <a:avLst/>
          </a:prstGeom>
        </p:spPr>
      </p:pic>
      <p:sp>
        <p:nvSpPr>
          <p:cNvPr id="2" name="TextBox 1">
            <a:extLst>
              <a:ext uri="{FF2B5EF4-FFF2-40B4-BE49-F238E27FC236}">
                <a16:creationId xmlns:a16="http://schemas.microsoft.com/office/drawing/2014/main" id="{96FD9785-1248-4707-ACB9-B93D73F95259}"/>
              </a:ext>
            </a:extLst>
          </p:cNvPr>
          <p:cNvSpPr txBox="1"/>
          <p:nvPr/>
        </p:nvSpPr>
        <p:spPr>
          <a:xfrm>
            <a:off x="1339702" y="2721935"/>
            <a:ext cx="8563269" cy="584775"/>
          </a:xfrm>
          <a:prstGeom prst="rect">
            <a:avLst/>
          </a:prstGeom>
          <a:noFill/>
        </p:spPr>
        <p:txBody>
          <a:bodyPr wrap="square" rtlCol="0">
            <a:spAutoFit/>
          </a:bodyPr>
          <a:lstStyle/>
          <a:p>
            <a:pPr algn="ctr"/>
            <a:r>
              <a:rPr lang="vi-VN" sz="3200" b="1" dirty="0"/>
              <a:t>I. TỪ TƯỢNG THANH VÀ TỪ TƯỢNG HÌNH</a:t>
            </a:r>
            <a:endParaRPr lang="en-US" sz="3200" b="1" dirty="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EFCFDA5B-F4E0-46EE-8EEB-57D6E5667ABE}"/>
              </a:ext>
            </a:extLst>
          </p:cNvPr>
          <p:cNvSpPr>
            <a:spLocks noChangeArrowheads="1"/>
          </p:cNvSpPr>
          <p:nvPr/>
        </p:nvSpPr>
        <p:spPr bwMode="auto">
          <a:xfrm>
            <a:off x="2197395" y="388937"/>
            <a:ext cx="15240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Cấu tạo</a:t>
            </a:r>
          </a:p>
        </p:txBody>
      </p:sp>
      <p:sp>
        <p:nvSpPr>
          <p:cNvPr id="5" name="AutoShape 8">
            <a:extLst>
              <a:ext uri="{FF2B5EF4-FFF2-40B4-BE49-F238E27FC236}">
                <a16:creationId xmlns:a16="http://schemas.microsoft.com/office/drawing/2014/main" id="{7D62FD3D-F865-46D2-9B5F-6D3DAEA5BA6B}"/>
              </a:ext>
            </a:extLst>
          </p:cNvPr>
          <p:cNvSpPr>
            <a:spLocks noChangeArrowheads="1"/>
          </p:cNvSpPr>
          <p:nvPr/>
        </p:nvSpPr>
        <p:spPr bwMode="auto">
          <a:xfrm>
            <a:off x="2197395" y="30559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Tính chất</a:t>
            </a:r>
          </a:p>
        </p:txBody>
      </p:sp>
      <p:sp>
        <p:nvSpPr>
          <p:cNvPr id="6" name="AutoShape 9">
            <a:extLst>
              <a:ext uri="{FF2B5EF4-FFF2-40B4-BE49-F238E27FC236}">
                <a16:creationId xmlns:a16="http://schemas.microsoft.com/office/drawing/2014/main" id="{1D7F670F-DBF5-44D6-80B7-1134B2BADE13}"/>
              </a:ext>
            </a:extLst>
          </p:cNvPr>
          <p:cNvSpPr>
            <a:spLocks noChangeArrowheads="1"/>
          </p:cNvSpPr>
          <p:nvPr/>
        </p:nvSpPr>
        <p:spPr bwMode="auto">
          <a:xfrm>
            <a:off x="2197395" y="45799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Nguồn gốc</a:t>
            </a:r>
          </a:p>
        </p:txBody>
      </p:sp>
      <p:sp>
        <p:nvSpPr>
          <p:cNvPr id="7" name="AutoShape 10">
            <a:extLst>
              <a:ext uri="{FF2B5EF4-FFF2-40B4-BE49-F238E27FC236}">
                <a16:creationId xmlns:a16="http://schemas.microsoft.com/office/drawing/2014/main" id="{51D0C814-2EF0-44E0-BF8A-67DE660394A5}"/>
              </a:ext>
            </a:extLst>
          </p:cNvPr>
          <p:cNvSpPr>
            <a:spLocks noChangeArrowheads="1"/>
          </p:cNvSpPr>
          <p:nvPr/>
        </p:nvSpPr>
        <p:spPr bwMode="auto">
          <a:xfrm>
            <a:off x="2273595" y="57991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Mở rộng</a:t>
            </a:r>
          </a:p>
        </p:txBody>
      </p:sp>
      <p:sp>
        <p:nvSpPr>
          <p:cNvPr id="8" name="AutoShape 17">
            <a:extLst>
              <a:ext uri="{FF2B5EF4-FFF2-40B4-BE49-F238E27FC236}">
                <a16:creationId xmlns:a16="http://schemas.microsoft.com/office/drawing/2014/main" id="{873DB9F3-466A-4C84-AA41-49E80C6E6598}"/>
              </a:ext>
            </a:extLst>
          </p:cNvPr>
          <p:cNvSpPr>
            <a:spLocks noChangeArrowheads="1"/>
          </p:cNvSpPr>
          <p:nvPr/>
        </p:nvSpPr>
        <p:spPr bwMode="auto">
          <a:xfrm>
            <a:off x="4254795" y="693737"/>
            <a:ext cx="1220788"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00CC"/>
                </a:solidFill>
                <a:cs typeface="Arial" panose="020B0604020202020204" pitchFamily="34" charset="0"/>
              </a:rPr>
              <a:t>Từ</a:t>
            </a:r>
            <a:r>
              <a:rPr lang="en-US" altLang="en-US" sz="2000" b="1" dirty="0">
                <a:solidFill>
                  <a:srgbClr val="0000CC"/>
                </a:solidFill>
                <a:cs typeface="Arial" panose="020B0604020202020204" pitchFamily="34" charset="0"/>
              </a:rPr>
              <a:t> </a:t>
            </a:r>
            <a:r>
              <a:rPr lang="en-US" altLang="en-US" sz="2000" b="1" dirty="0" err="1">
                <a:solidFill>
                  <a:srgbClr val="0000CC"/>
                </a:solidFill>
                <a:cs typeface="Arial" panose="020B0604020202020204" pitchFamily="34" charset="0"/>
              </a:rPr>
              <a:t>phức</a:t>
            </a:r>
            <a:endParaRPr lang="en-US" altLang="en-US" sz="2000" b="1" dirty="0">
              <a:solidFill>
                <a:srgbClr val="0000CC"/>
              </a:solidFill>
              <a:cs typeface="Arial" panose="020B0604020202020204" pitchFamily="34" charset="0"/>
            </a:endParaRPr>
          </a:p>
        </p:txBody>
      </p:sp>
      <p:sp>
        <p:nvSpPr>
          <p:cNvPr id="9" name="AutoShape 24">
            <a:extLst>
              <a:ext uri="{FF2B5EF4-FFF2-40B4-BE49-F238E27FC236}">
                <a16:creationId xmlns:a16="http://schemas.microsoft.com/office/drawing/2014/main" id="{EB70C2F0-7411-47D2-A94B-2516E07E33EB}"/>
              </a:ext>
            </a:extLst>
          </p:cNvPr>
          <p:cNvSpPr>
            <a:spLocks noChangeArrowheads="1"/>
          </p:cNvSpPr>
          <p:nvPr/>
        </p:nvSpPr>
        <p:spPr bwMode="auto">
          <a:xfrm>
            <a:off x="2197395" y="15319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dirty="0" err="1">
                <a:solidFill>
                  <a:srgbClr val="000000"/>
                </a:solidFill>
                <a:cs typeface="Arial" panose="020B0604020202020204" pitchFamily="34" charset="0"/>
              </a:rPr>
              <a:t>Nghĩa</a:t>
            </a:r>
            <a:endParaRPr lang="en-US" altLang="en-US" sz="2400" b="1" dirty="0">
              <a:solidFill>
                <a:srgbClr val="000000"/>
              </a:solidFill>
              <a:cs typeface="Arial" panose="020B0604020202020204" pitchFamily="34" charset="0"/>
            </a:endParaRPr>
          </a:p>
        </p:txBody>
      </p:sp>
      <p:sp>
        <p:nvSpPr>
          <p:cNvPr id="10" name="Rectangle 55">
            <a:extLst>
              <a:ext uri="{FF2B5EF4-FFF2-40B4-BE49-F238E27FC236}">
                <a16:creationId xmlns:a16="http://schemas.microsoft.com/office/drawing/2014/main" id="{B7F739A7-58F0-413C-AEBA-32270123EE83}"/>
              </a:ext>
            </a:extLst>
          </p:cNvPr>
          <p:cNvSpPr>
            <a:spLocks noChangeArrowheads="1"/>
          </p:cNvSpPr>
          <p:nvPr/>
        </p:nvSpPr>
        <p:spPr bwMode="auto">
          <a:xfrm>
            <a:off x="578145" y="2217737"/>
            <a:ext cx="914400" cy="1447800"/>
          </a:xfrm>
          <a:prstGeom prst="rect">
            <a:avLst/>
          </a:prstGeom>
          <a:solidFill>
            <a:schemeClr val="accent6">
              <a:lumMod val="20000"/>
              <a:lumOff val="80000"/>
            </a:schemeClr>
          </a:solidFill>
          <a:ln w="28575">
            <a:solidFill>
              <a:schemeClr val="accent6">
                <a:lumMod val="75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FF0000"/>
                </a:solidFill>
                <a:cs typeface="Arial" panose="020B0604020202020204" pitchFamily="34" charset="0"/>
              </a:rPr>
              <a:t>TỪ</a:t>
            </a:r>
          </a:p>
          <a:p>
            <a:pPr algn="ctr" eaLnBrk="1" hangingPunct="1">
              <a:spcBef>
                <a:spcPct val="0"/>
              </a:spcBef>
              <a:buFontTx/>
              <a:buNone/>
            </a:pPr>
            <a:r>
              <a:rPr lang="en-US" altLang="en-US" sz="2000" b="1" dirty="0">
                <a:solidFill>
                  <a:srgbClr val="FF0000"/>
                </a:solidFill>
                <a:cs typeface="Arial" panose="020B0604020202020204" pitchFamily="34" charset="0"/>
              </a:rPr>
              <a:t>VỰNG</a:t>
            </a:r>
          </a:p>
        </p:txBody>
      </p:sp>
      <p:sp>
        <p:nvSpPr>
          <p:cNvPr id="11" name="Line 57">
            <a:extLst>
              <a:ext uri="{FF2B5EF4-FFF2-40B4-BE49-F238E27FC236}">
                <a16:creationId xmlns:a16="http://schemas.microsoft.com/office/drawing/2014/main" id="{914EDFDD-CC05-437F-9196-76E29BFC360C}"/>
              </a:ext>
            </a:extLst>
          </p:cNvPr>
          <p:cNvSpPr>
            <a:spLocks noChangeShapeType="1"/>
          </p:cNvSpPr>
          <p:nvPr/>
        </p:nvSpPr>
        <p:spPr bwMode="auto">
          <a:xfrm flipV="1">
            <a:off x="1517945" y="2994025"/>
            <a:ext cx="374650" cy="47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2" name="Line 58">
            <a:extLst>
              <a:ext uri="{FF2B5EF4-FFF2-40B4-BE49-F238E27FC236}">
                <a16:creationId xmlns:a16="http://schemas.microsoft.com/office/drawing/2014/main" id="{5631B847-F8C8-4099-88E4-13B9F35D7CF2}"/>
              </a:ext>
            </a:extLst>
          </p:cNvPr>
          <p:cNvSpPr>
            <a:spLocks noChangeShapeType="1"/>
          </p:cNvSpPr>
          <p:nvPr/>
        </p:nvSpPr>
        <p:spPr bwMode="auto">
          <a:xfrm flipV="1">
            <a:off x="1892595" y="803275"/>
            <a:ext cx="293688" cy="6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 name="Line 56">
            <a:extLst>
              <a:ext uri="{FF2B5EF4-FFF2-40B4-BE49-F238E27FC236}">
                <a16:creationId xmlns:a16="http://schemas.microsoft.com/office/drawing/2014/main" id="{F86DC4B6-E219-4564-B794-B0CE6E68CABE}"/>
              </a:ext>
            </a:extLst>
          </p:cNvPr>
          <p:cNvSpPr>
            <a:spLocks noChangeShapeType="1"/>
          </p:cNvSpPr>
          <p:nvPr/>
        </p:nvSpPr>
        <p:spPr bwMode="auto">
          <a:xfrm flipH="1">
            <a:off x="1892595" y="784225"/>
            <a:ext cx="19050" cy="52895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4" name="Line 59">
            <a:extLst>
              <a:ext uri="{FF2B5EF4-FFF2-40B4-BE49-F238E27FC236}">
                <a16:creationId xmlns:a16="http://schemas.microsoft.com/office/drawing/2014/main" id="{ABF092B7-47B4-4E7B-88FC-5BBA4FE2FC9B}"/>
              </a:ext>
            </a:extLst>
          </p:cNvPr>
          <p:cNvSpPr>
            <a:spLocks noChangeShapeType="1"/>
          </p:cNvSpPr>
          <p:nvPr/>
        </p:nvSpPr>
        <p:spPr bwMode="auto">
          <a:xfrm>
            <a:off x="1892595" y="1793875"/>
            <a:ext cx="279400" cy="6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5" name="Line 61">
            <a:extLst>
              <a:ext uri="{FF2B5EF4-FFF2-40B4-BE49-F238E27FC236}">
                <a16:creationId xmlns:a16="http://schemas.microsoft.com/office/drawing/2014/main" id="{D07B0213-8317-436B-9656-B6307BFA6F99}"/>
              </a:ext>
            </a:extLst>
          </p:cNvPr>
          <p:cNvSpPr>
            <a:spLocks noChangeShapeType="1"/>
          </p:cNvSpPr>
          <p:nvPr/>
        </p:nvSpPr>
        <p:spPr bwMode="auto">
          <a:xfrm>
            <a:off x="1892595" y="3279775"/>
            <a:ext cx="279400" cy="206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 name="Line 62">
            <a:extLst>
              <a:ext uri="{FF2B5EF4-FFF2-40B4-BE49-F238E27FC236}">
                <a16:creationId xmlns:a16="http://schemas.microsoft.com/office/drawing/2014/main" id="{1732779D-0B52-4347-9427-AAED27DE6259}"/>
              </a:ext>
            </a:extLst>
          </p:cNvPr>
          <p:cNvSpPr>
            <a:spLocks noChangeShapeType="1"/>
          </p:cNvSpPr>
          <p:nvPr/>
        </p:nvSpPr>
        <p:spPr bwMode="auto">
          <a:xfrm>
            <a:off x="1892595" y="4808537"/>
            <a:ext cx="320675" cy="174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7" name="Line 63">
            <a:extLst>
              <a:ext uri="{FF2B5EF4-FFF2-40B4-BE49-F238E27FC236}">
                <a16:creationId xmlns:a16="http://schemas.microsoft.com/office/drawing/2014/main" id="{27BA5E9B-57D0-44D0-977E-94BD03EEB7B9}"/>
              </a:ext>
            </a:extLst>
          </p:cNvPr>
          <p:cNvSpPr>
            <a:spLocks noChangeShapeType="1"/>
          </p:cNvSpPr>
          <p:nvPr/>
        </p:nvSpPr>
        <p:spPr bwMode="auto">
          <a:xfrm>
            <a:off x="1892595" y="6027737"/>
            <a:ext cx="384175" cy="14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8" name="Line 67">
            <a:extLst>
              <a:ext uri="{FF2B5EF4-FFF2-40B4-BE49-F238E27FC236}">
                <a16:creationId xmlns:a16="http://schemas.microsoft.com/office/drawing/2014/main" id="{C17C91DA-D885-49F6-89C2-623D9567BEBF}"/>
              </a:ext>
            </a:extLst>
          </p:cNvPr>
          <p:cNvSpPr>
            <a:spLocks noChangeShapeType="1"/>
          </p:cNvSpPr>
          <p:nvPr/>
        </p:nvSpPr>
        <p:spPr bwMode="auto">
          <a:xfrm flipV="1">
            <a:off x="3721395" y="322262"/>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9" name="Line 68">
            <a:extLst>
              <a:ext uri="{FF2B5EF4-FFF2-40B4-BE49-F238E27FC236}">
                <a16:creationId xmlns:a16="http://schemas.microsoft.com/office/drawing/2014/main" id="{A267F8CD-43B8-47C4-B91D-2F218F19611B}"/>
              </a:ext>
            </a:extLst>
          </p:cNvPr>
          <p:cNvSpPr>
            <a:spLocks noChangeShapeType="1"/>
          </p:cNvSpPr>
          <p:nvPr/>
        </p:nvSpPr>
        <p:spPr bwMode="auto">
          <a:xfrm>
            <a:off x="3721395" y="627062"/>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0" name="AutoShape 71">
            <a:extLst>
              <a:ext uri="{FF2B5EF4-FFF2-40B4-BE49-F238E27FC236}">
                <a16:creationId xmlns:a16="http://schemas.microsoft.com/office/drawing/2014/main" id="{7C2D8041-B628-419D-BE7A-D7587ADDF90C}"/>
              </a:ext>
            </a:extLst>
          </p:cNvPr>
          <p:cNvSpPr>
            <a:spLocks noChangeArrowheads="1"/>
          </p:cNvSpPr>
          <p:nvPr/>
        </p:nvSpPr>
        <p:spPr bwMode="auto">
          <a:xfrm>
            <a:off x="6007395" y="922337"/>
            <a:ext cx="1220788"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2060"/>
                </a:solidFill>
                <a:cs typeface="Arial" panose="020B0604020202020204" pitchFamily="34" charset="0"/>
              </a:rPr>
              <a:t>Từ láy</a:t>
            </a:r>
          </a:p>
        </p:txBody>
      </p:sp>
      <p:sp>
        <p:nvSpPr>
          <p:cNvPr id="21" name="AutoShape 72">
            <a:extLst>
              <a:ext uri="{FF2B5EF4-FFF2-40B4-BE49-F238E27FC236}">
                <a16:creationId xmlns:a16="http://schemas.microsoft.com/office/drawing/2014/main" id="{998A7227-25FB-40AA-98D3-C8C733D444EF}"/>
              </a:ext>
            </a:extLst>
          </p:cNvPr>
          <p:cNvSpPr>
            <a:spLocks noChangeArrowheads="1"/>
          </p:cNvSpPr>
          <p:nvPr/>
        </p:nvSpPr>
        <p:spPr bwMode="auto">
          <a:xfrm>
            <a:off x="6021683" y="412750"/>
            <a:ext cx="1220787"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2060"/>
                </a:solidFill>
                <a:cs typeface="Arial" panose="020B0604020202020204" pitchFamily="34" charset="0"/>
              </a:rPr>
              <a:t>Từ</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ghép</a:t>
            </a:r>
            <a:endParaRPr lang="en-US" altLang="en-US" sz="2000" b="1" dirty="0">
              <a:solidFill>
                <a:srgbClr val="002060"/>
              </a:solidFill>
              <a:cs typeface="Arial" panose="020B0604020202020204" pitchFamily="34" charset="0"/>
            </a:endParaRPr>
          </a:p>
        </p:txBody>
      </p:sp>
      <p:sp>
        <p:nvSpPr>
          <p:cNvPr id="22" name="Line 73">
            <a:extLst>
              <a:ext uri="{FF2B5EF4-FFF2-40B4-BE49-F238E27FC236}">
                <a16:creationId xmlns:a16="http://schemas.microsoft.com/office/drawing/2014/main" id="{F33388C6-148D-4DB7-BDF8-B9DC041FB8FF}"/>
              </a:ext>
            </a:extLst>
          </p:cNvPr>
          <p:cNvSpPr>
            <a:spLocks noChangeShapeType="1"/>
          </p:cNvSpPr>
          <p:nvPr/>
        </p:nvSpPr>
        <p:spPr bwMode="auto">
          <a:xfrm flipV="1">
            <a:off x="5488283" y="598487"/>
            <a:ext cx="53340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3" name="Line 74">
            <a:extLst>
              <a:ext uri="{FF2B5EF4-FFF2-40B4-BE49-F238E27FC236}">
                <a16:creationId xmlns:a16="http://schemas.microsoft.com/office/drawing/2014/main" id="{5625A856-6D1E-4608-B576-71FA60F5851B}"/>
              </a:ext>
            </a:extLst>
          </p:cNvPr>
          <p:cNvSpPr>
            <a:spLocks noChangeShapeType="1"/>
          </p:cNvSpPr>
          <p:nvPr/>
        </p:nvSpPr>
        <p:spPr bwMode="auto">
          <a:xfrm>
            <a:off x="5488283" y="903287"/>
            <a:ext cx="560387" cy="3032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4" name="AutoShape 77">
            <a:extLst>
              <a:ext uri="{FF2B5EF4-FFF2-40B4-BE49-F238E27FC236}">
                <a16:creationId xmlns:a16="http://schemas.microsoft.com/office/drawing/2014/main" id="{13D0EAD8-63AE-4E0B-A1E2-691E6314EDC6}"/>
              </a:ext>
            </a:extLst>
          </p:cNvPr>
          <p:cNvSpPr>
            <a:spLocks noChangeArrowheads="1"/>
          </p:cNvSpPr>
          <p:nvPr/>
        </p:nvSpPr>
        <p:spPr bwMode="auto">
          <a:xfrm>
            <a:off x="4235745" y="2436812"/>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Đồng nghĩa</a:t>
            </a:r>
          </a:p>
        </p:txBody>
      </p:sp>
      <p:sp>
        <p:nvSpPr>
          <p:cNvPr id="25" name="AutoShape 78">
            <a:extLst>
              <a:ext uri="{FF2B5EF4-FFF2-40B4-BE49-F238E27FC236}">
                <a16:creationId xmlns:a16="http://schemas.microsoft.com/office/drawing/2014/main" id="{19700F76-4960-45D6-BCC4-88A5D1B25B94}"/>
              </a:ext>
            </a:extLst>
          </p:cNvPr>
          <p:cNvSpPr>
            <a:spLocks noChangeArrowheads="1"/>
          </p:cNvSpPr>
          <p:nvPr/>
        </p:nvSpPr>
        <p:spPr bwMode="auto">
          <a:xfrm>
            <a:off x="4265908" y="1373187"/>
            <a:ext cx="1560512"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Nghĩa gốc</a:t>
            </a:r>
          </a:p>
        </p:txBody>
      </p:sp>
      <p:sp>
        <p:nvSpPr>
          <p:cNvPr id="26" name="AutoShape 79">
            <a:extLst>
              <a:ext uri="{FF2B5EF4-FFF2-40B4-BE49-F238E27FC236}">
                <a16:creationId xmlns:a16="http://schemas.microsoft.com/office/drawing/2014/main" id="{A6768323-7E37-4AD1-A86B-EF471183B3DD}"/>
              </a:ext>
            </a:extLst>
          </p:cNvPr>
          <p:cNvSpPr>
            <a:spLocks noChangeArrowheads="1"/>
          </p:cNvSpPr>
          <p:nvPr/>
        </p:nvSpPr>
        <p:spPr bwMode="auto">
          <a:xfrm>
            <a:off x="4265908" y="1854200"/>
            <a:ext cx="160020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Nghĩa chuyển</a:t>
            </a:r>
          </a:p>
        </p:txBody>
      </p:sp>
      <p:sp>
        <p:nvSpPr>
          <p:cNvPr id="27" name="Line 81">
            <a:extLst>
              <a:ext uri="{FF2B5EF4-FFF2-40B4-BE49-F238E27FC236}">
                <a16:creationId xmlns:a16="http://schemas.microsoft.com/office/drawing/2014/main" id="{D7274B60-8617-4C97-A8F7-3FAF598B96EA}"/>
              </a:ext>
            </a:extLst>
          </p:cNvPr>
          <p:cNvSpPr>
            <a:spLocks noChangeShapeType="1"/>
          </p:cNvSpPr>
          <p:nvPr/>
        </p:nvSpPr>
        <p:spPr bwMode="auto">
          <a:xfrm flipV="1">
            <a:off x="3732508" y="1601787"/>
            <a:ext cx="5334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 name="Line 82">
            <a:extLst>
              <a:ext uri="{FF2B5EF4-FFF2-40B4-BE49-F238E27FC236}">
                <a16:creationId xmlns:a16="http://schemas.microsoft.com/office/drawing/2014/main" id="{FF7C69AD-7789-4097-9781-AFB80D3E4720}"/>
              </a:ext>
            </a:extLst>
          </p:cNvPr>
          <p:cNvSpPr>
            <a:spLocks noChangeShapeType="1"/>
          </p:cNvSpPr>
          <p:nvPr/>
        </p:nvSpPr>
        <p:spPr bwMode="auto">
          <a:xfrm>
            <a:off x="3732508" y="1754187"/>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9" name="AutoShape 83">
            <a:extLst>
              <a:ext uri="{FF2B5EF4-FFF2-40B4-BE49-F238E27FC236}">
                <a16:creationId xmlns:a16="http://schemas.microsoft.com/office/drawing/2014/main" id="{CD15F414-0F44-4CEC-AC37-09F3CE9AD41B}"/>
              </a:ext>
            </a:extLst>
          </p:cNvPr>
          <p:cNvSpPr>
            <a:spLocks noChangeArrowheads="1"/>
          </p:cNvSpPr>
          <p:nvPr/>
        </p:nvSpPr>
        <p:spPr bwMode="auto">
          <a:xfrm>
            <a:off x="4240508" y="291782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Đồng âm</a:t>
            </a:r>
          </a:p>
        </p:txBody>
      </p:sp>
      <p:sp>
        <p:nvSpPr>
          <p:cNvPr id="30" name="AutoShape 84">
            <a:extLst>
              <a:ext uri="{FF2B5EF4-FFF2-40B4-BE49-F238E27FC236}">
                <a16:creationId xmlns:a16="http://schemas.microsoft.com/office/drawing/2014/main" id="{BD2DF7CC-B992-4D8C-9DD3-76EBC6222838}"/>
              </a:ext>
            </a:extLst>
          </p:cNvPr>
          <p:cNvSpPr>
            <a:spLocks noChangeArrowheads="1"/>
          </p:cNvSpPr>
          <p:nvPr/>
        </p:nvSpPr>
        <p:spPr bwMode="auto">
          <a:xfrm>
            <a:off x="4240508" y="337502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Trái nghĩa</a:t>
            </a:r>
          </a:p>
        </p:txBody>
      </p:sp>
      <p:sp>
        <p:nvSpPr>
          <p:cNvPr id="31" name="AutoShape 85">
            <a:extLst>
              <a:ext uri="{FF2B5EF4-FFF2-40B4-BE49-F238E27FC236}">
                <a16:creationId xmlns:a16="http://schemas.microsoft.com/office/drawing/2014/main" id="{08B719AD-3B2A-4A05-909A-7387CDB683DF}"/>
              </a:ext>
            </a:extLst>
          </p:cNvPr>
          <p:cNvSpPr>
            <a:spLocks noChangeArrowheads="1"/>
          </p:cNvSpPr>
          <p:nvPr/>
        </p:nvSpPr>
        <p:spPr bwMode="auto">
          <a:xfrm>
            <a:off x="4254795" y="382270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Trường từ vựng</a:t>
            </a:r>
          </a:p>
        </p:txBody>
      </p:sp>
      <p:sp>
        <p:nvSpPr>
          <p:cNvPr id="32" name="AutoShape 90">
            <a:extLst>
              <a:ext uri="{FF2B5EF4-FFF2-40B4-BE49-F238E27FC236}">
                <a16:creationId xmlns:a16="http://schemas.microsoft.com/office/drawing/2014/main" id="{19FA4D75-730F-47DD-8A69-0E76687B6745}"/>
              </a:ext>
            </a:extLst>
          </p:cNvPr>
          <p:cNvSpPr>
            <a:spLocks noChangeArrowheads="1"/>
          </p:cNvSpPr>
          <p:nvPr/>
        </p:nvSpPr>
        <p:spPr bwMode="auto">
          <a:xfrm>
            <a:off x="4221458" y="4418012"/>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thuần việt</a:t>
            </a:r>
          </a:p>
        </p:txBody>
      </p:sp>
      <p:sp>
        <p:nvSpPr>
          <p:cNvPr id="33" name="AutoShape 91">
            <a:extLst>
              <a:ext uri="{FF2B5EF4-FFF2-40B4-BE49-F238E27FC236}">
                <a16:creationId xmlns:a16="http://schemas.microsoft.com/office/drawing/2014/main" id="{00C4EAD7-CC36-4DD9-A86C-60B59EFFCFCE}"/>
              </a:ext>
            </a:extLst>
          </p:cNvPr>
          <p:cNvSpPr>
            <a:spLocks noChangeArrowheads="1"/>
          </p:cNvSpPr>
          <p:nvPr/>
        </p:nvSpPr>
        <p:spPr bwMode="auto">
          <a:xfrm>
            <a:off x="4211933" y="487045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mượn</a:t>
            </a:r>
          </a:p>
        </p:txBody>
      </p:sp>
      <p:sp>
        <p:nvSpPr>
          <p:cNvPr id="34" name="AutoShape 92">
            <a:extLst>
              <a:ext uri="{FF2B5EF4-FFF2-40B4-BE49-F238E27FC236}">
                <a16:creationId xmlns:a16="http://schemas.microsoft.com/office/drawing/2014/main" id="{5E23445D-0EB9-4588-A198-AD50C5228AFE}"/>
              </a:ext>
            </a:extLst>
          </p:cNvPr>
          <p:cNvSpPr>
            <a:spLocks noChangeArrowheads="1"/>
          </p:cNvSpPr>
          <p:nvPr/>
        </p:nvSpPr>
        <p:spPr bwMode="auto">
          <a:xfrm>
            <a:off x="6693195" y="4968875"/>
            <a:ext cx="1933576"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2060"/>
                </a:solidFill>
                <a:cs typeface="Arial" panose="020B0604020202020204" pitchFamily="34" charset="0"/>
              </a:rPr>
              <a:t>Ngôn</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ngữ</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khác</a:t>
            </a:r>
            <a:endParaRPr lang="en-US" altLang="en-US" sz="2000" b="1" dirty="0">
              <a:solidFill>
                <a:srgbClr val="002060"/>
              </a:solidFill>
              <a:cs typeface="Arial" panose="020B0604020202020204" pitchFamily="34" charset="0"/>
            </a:endParaRPr>
          </a:p>
        </p:txBody>
      </p:sp>
      <p:sp>
        <p:nvSpPr>
          <p:cNvPr id="35" name="AutoShape 93">
            <a:extLst>
              <a:ext uri="{FF2B5EF4-FFF2-40B4-BE49-F238E27FC236}">
                <a16:creationId xmlns:a16="http://schemas.microsoft.com/office/drawing/2014/main" id="{0D255CEC-08D7-41BB-94DD-ADD485916840}"/>
              </a:ext>
            </a:extLst>
          </p:cNvPr>
          <p:cNvSpPr>
            <a:spLocks noChangeArrowheads="1"/>
          </p:cNvSpPr>
          <p:nvPr/>
        </p:nvSpPr>
        <p:spPr bwMode="auto">
          <a:xfrm>
            <a:off x="6759871" y="4459288"/>
            <a:ext cx="1752600"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2060"/>
                </a:solidFill>
                <a:cs typeface="Arial" panose="020B0604020202020204" pitchFamily="34" charset="0"/>
              </a:rPr>
              <a:t>Từ Hán Việt</a:t>
            </a:r>
          </a:p>
        </p:txBody>
      </p:sp>
      <p:sp>
        <p:nvSpPr>
          <p:cNvPr id="36" name="Line 94">
            <a:extLst>
              <a:ext uri="{FF2B5EF4-FFF2-40B4-BE49-F238E27FC236}">
                <a16:creationId xmlns:a16="http://schemas.microsoft.com/office/drawing/2014/main" id="{8375E805-07F6-4B4F-8DD1-8C67425F1223}"/>
              </a:ext>
            </a:extLst>
          </p:cNvPr>
          <p:cNvSpPr>
            <a:spLocks noChangeShapeType="1"/>
          </p:cNvSpPr>
          <p:nvPr/>
        </p:nvSpPr>
        <p:spPr bwMode="auto">
          <a:xfrm flipV="1">
            <a:off x="6312195" y="4678362"/>
            <a:ext cx="390525" cy="322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7" name="Line 95">
            <a:extLst>
              <a:ext uri="{FF2B5EF4-FFF2-40B4-BE49-F238E27FC236}">
                <a16:creationId xmlns:a16="http://schemas.microsoft.com/office/drawing/2014/main" id="{C1C04D67-39B8-4678-8A4F-ECAD44656D9D}"/>
              </a:ext>
            </a:extLst>
          </p:cNvPr>
          <p:cNvSpPr>
            <a:spLocks noChangeShapeType="1"/>
          </p:cNvSpPr>
          <p:nvPr/>
        </p:nvSpPr>
        <p:spPr bwMode="auto">
          <a:xfrm>
            <a:off x="6312195" y="4983162"/>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8" name="AutoShape 97">
            <a:extLst>
              <a:ext uri="{FF2B5EF4-FFF2-40B4-BE49-F238E27FC236}">
                <a16:creationId xmlns:a16="http://schemas.microsoft.com/office/drawing/2014/main" id="{338ADE8E-D711-4CDA-AD4B-7631BFF49810}"/>
              </a:ext>
            </a:extLst>
          </p:cNvPr>
          <p:cNvSpPr>
            <a:spLocks noChangeArrowheads="1"/>
          </p:cNvSpPr>
          <p:nvPr/>
        </p:nvSpPr>
        <p:spPr bwMode="auto">
          <a:xfrm>
            <a:off x="4254795" y="545465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tượng thanh</a:t>
            </a:r>
          </a:p>
        </p:txBody>
      </p:sp>
      <p:sp>
        <p:nvSpPr>
          <p:cNvPr id="39" name="AutoShape 98">
            <a:extLst>
              <a:ext uri="{FF2B5EF4-FFF2-40B4-BE49-F238E27FC236}">
                <a16:creationId xmlns:a16="http://schemas.microsoft.com/office/drawing/2014/main" id="{748C11B6-024C-4772-8F7E-66C3ADDEC0ED}"/>
              </a:ext>
            </a:extLst>
          </p:cNvPr>
          <p:cNvSpPr>
            <a:spLocks noChangeArrowheads="1"/>
          </p:cNvSpPr>
          <p:nvPr/>
        </p:nvSpPr>
        <p:spPr bwMode="auto">
          <a:xfrm>
            <a:off x="4254795" y="5894387"/>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tượng hình</a:t>
            </a:r>
          </a:p>
        </p:txBody>
      </p:sp>
      <p:sp>
        <p:nvSpPr>
          <p:cNvPr id="40" name="AutoShape 99">
            <a:extLst>
              <a:ext uri="{FF2B5EF4-FFF2-40B4-BE49-F238E27FC236}">
                <a16:creationId xmlns:a16="http://schemas.microsoft.com/office/drawing/2014/main" id="{2AE33259-9AE1-448F-8DB1-3A043559D937}"/>
              </a:ext>
            </a:extLst>
          </p:cNvPr>
          <p:cNvSpPr>
            <a:spLocks noChangeArrowheads="1"/>
          </p:cNvSpPr>
          <p:nvPr/>
        </p:nvSpPr>
        <p:spPr bwMode="auto">
          <a:xfrm>
            <a:off x="4254795" y="635952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Biện pháp tu từ</a:t>
            </a:r>
          </a:p>
        </p:txBody>
      </p:sp>
      <p:sp>
        <p:nvSpPr>
          <p:cNvPr id="41" name="Line 108">
            <a:extLst>
              <a:ext uri="{FF2B5EF4-FFF2-40B4-BE49-F238E27FC236}">
                <a16:creationId xmlns:a16="http://schemas.microsoft.com/office/drawing/2014/main" id="{FC5FC2CD-70F6-4D6E-9C9D-D031A56A2E48}"/>
              </a:ext>
            </a:extLst>
          </p:cNvPr>
          <p:cNvSpPr>
            <a:spLocks noChangeShapeType="1"/>
          </p:cNvSpPr>
          <p:nvPr/>
        </p:nvSpPr>
        <p:spPr bwMode="auto">
          <a:xfrm flipV="1">
            <a:off x="3797595" y="4579937"/>
            <a:ext cx="4572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2" name="Line 109">
            <a:extLst>
              <a:ext uri="{FF2B5EF4-FFF2-40B4-BE49-F238E27FC236}">
                <a16:creationId xmlns:a16="http://schemas.microsoft.com/office/drawing/2014/main" id="{64EBEA82-D12F-4A5C-B9B0-71C33BC2084C}"/>
              </a:ext>
            </a:extLst>
          </p:cNvPr>
          <p:cNvSpPr>
            <a:spLocks noChangeShapeType="1"/>
          </p:cNvSpPr>
          <p:nvPr/>
        </p:nvSpPr>
        <p:spPr bwMode="auto">
          <a:xfrm>
            <a:off x="3797595" y="4808537"/>
            <a:ext cx="4572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3" name="Line 110">
            <a:extLst>
              <a:ext uri="{FF2B5EF4-FFF2-40B4-BE49-F238E27FC236}">
                <a16:creationId xmlns:a16="http://schemas.microsoft.com/office/drawing/2014/main" id="{B056F230-5217-4B94-A2AB-7911BE952B12}"/>
              </a:ext>
            </a:extLst>
          </p:cNvPr>
          <p:cNvSpPr>
            <a:spLocks noChangeShapeType="1"/>
          </p:cNvSpPr>
          <p:nvPr/>
        </p:nvSpPr>
        <p:spPr bwMode="auto">
          <a:xfrm flipV="1">
            <a:off x="3873795" y="5722937"/>
            <a:ext cx="3810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4" name="Line 111">
            <a:extLst>
              <a:ext uri="{FF2B5EF4-FFF2-40B4-BE49-F238E27FC236}">
                <a16:creationId xmlns:a16="http://schemas.microsoft.com/office/drawing/2014/main" id="{A2B27785-CB69-450A-8BAA-BDFF99E9A4C1}"/>
              </a:ext>
            </a:extLst>
          </p:cNvPr>
          <p:cNvSpPr>
            <a:spLocks noChangeShapeType="1"/>
          </p:cNvSpPr>
          <p:nvPr/>
        </p:nvSpPr>
        <p:spPr bwMode="auto">
          <a:xfrm>
            <a:off x="3873795" y="6027737"/>
            <a:ext cx="3810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 name="Line 112">
            <a:extLst>
              <a:ext uri="{FF2B5EF4-FFF2-40B4-BE49-F238E27FC236}">
                <a16:creationId xmlns:a16="http://schemas.microsoft.com/office/drawing/2014/main" id="{917506B4-AAC0-4C4E-9213-90A040F91700}"/>
              </a:ext>
            </a:extLst>
          </p:cNvPr>
          <p:cNvSpPr>
            <a:spLocks noChangeShapeType="1"/>
          </p:cNvSpPr>
          <p:nvPr/>
        </p:nvSpPr>
        <p:spPr bwMode="auto">
          <a:xfrm>
            <a:off x="3873795" y="6027737"/>
            <a:ext cx="3810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nvGrpSpPr>
          <p:cNvPr id="46" name="Group 121">
            <a:extLst>
              <a:ext uri="{FF2B5EF4-FFF2-40B4-BE49-F238E27FC236}">
                <a16:creationId xmlns:a16="http://schemas.microsoft.com/office/drawing/2014/main" id="{A08C501E-6F95-4552-B034-36515B0B8A3A}"/>
              </a:ext>
            </a:extLst>
          </p:cNvPr>
          <p:cNvGrpSpPr>
            <a:grpSpLocks/>
          </p:cNvGrpSpPr>
          <p:nvPr/>
        </p:nvGrpSpPr>
        <p:grpSpPr bwMode="auto">
          <a:xfrm>
            <a:off x="3778545" y="2608262"/>
            <a:ext cx="488950" cy="1495425"/>
            <a:chOff x="2064" y="1632"/>
            <a:chExt cx="308" cy="942"/>
          </a:xfrm>
        </p:grpSpPr>
        <p:grpSp>
          <p:nvGrpSpPr>
            <p:cNvPr id="47" name="Group 114">
              <a:extLst>
                <a:ext uri="{FF2B5EF4-FFF2-40B4-BE49-F238E27FC236}">
                  <a16:creationId xmlns:a16="http://schemas.microsoft.com/office/drawing/2014/main" id="{5D9EE56B-22DA-42D3-8C54-B319DEB136B4}"/>
                </a:ext>
              </a:extLst>
            </p:cNvPr>
            <p:cNvGrpSpPr>
              <a:grpSpLocks/>
            </p:cNvGrpSpPr>
            <p:nvPr/>
          </p:nvGrpSpPr>
          <p:grpSpPr bwMode="auto">
            <a:xfrm>
              <a:off x="2208" y="1632"/>
              <a:ext cx="164" cy="942"/>
              <a:chOff x="2208" y="1632"/>
              <a:chExt cx="164" cy="942"/>
            </a:xfrm>
          </p:grpSpPr>
          <p:sp>
            <p:nvSpPr>
              <p:cNvPr id="49" name="Line 115">
                <a:extLst>
                  <a:ext uri="{FF2B5EF4-FFF2-40B4-BE49-F238E27FC236}">
                    <a16:creationId xmlns:a16="http://schemas.microsoft.com/office/drawing/2014/main" id="{EDF34534-E185-48F3-8ECA-D87DB460021C}"/>
                  </a:ext>
                </a:extLst>
              </p:cNvPr>
              <p:cNvSpPr>
                <a:spLocks noChangeShapeType="1"/>
              </p:cNvSpPr>
              <p:nvPr/>
            </p:nvSpPr>
            <p:spPr bwMode="auto">
              <a:xfrm>
                <a:off x="2211" y="1641"/>
                <a:ext cx="0" cy="9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0" name="Line 116">
                <a:extLst>
                  <a:ext uri="{FF2B5EF4-FFF2-40B4-BE49-F238E27FC236}">
                    <a16:creationId xmlns:a16="http://schemas.microsoft.com/office/drawing/2014/main" id="{7D1FE79C-9E7B-49FB-9C83-F9158260518C}"/>
                  </a:ext>
                </a:extLst>
              </p:cNvPr>
              <p:cNvSpPr>
                <a:spLocks noChangeShapeType="1"/>
              </p:cNvSpPr>
              <p:nvPr/>
            </p:nvSpPr>
            <p:spPr bwMode="auto">
              <a:xfrm>
                <a:off x="2220" y="1632"/>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1" name="Line 117">
                <a:extLst>
                  <a:ext uri="{FF2B5EF4-FFF2-40B4-BE49-F238E27FC236}">
                    <a16:creationId xmlns:a16="http://schemas.microsoft.com/office/drawing/2014/main" id="{34FF2538-D7CD-4929-A3CB-E2169129084E}"/>
                  </a:ext>
                </a:extLst>
              </p:cNvPr>
              <p:cNvSpPr>
                <a:spLocks noChangeShapeType="1"/>
              </p:cNvSpPr>
              <p:nvPr/>
            </p:nvSpPr>
            <p:spPr bwMode="auto">
              <a:xfrm>
                <a:off x="2208" y="1998"/>
                <a:ext cx="164" cy="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2" name="Line 118">
                <a:extLst>
                  <a:ext uri="{FF2B5EF4-FFF2-40B4-BE49-F238E27FC236}">
                    <a16:creationId xmlns:a16="http://schemas.microsoft.com/office/drawing/2014/main" id="{7C69AF5B-1235-43A3-90EB-596ED4658184}"/>
                  </a:ext>
                </a:extLst>
              </p:cNvPr>
              <p:cNvSpPr>
                <a:spLocks noChangeShapeType="1"/>
              </p:cNvSpPr>
              <p:nvPr/>
            </p:nvSpPr>
            <p:spPr bwMode="auto">
              <a:xfrm>
                <a:off x="2208" y="2286"/>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3" name="Line 119">
                <a:extLst>
                  <a:ext uri="{FF2B5EF4-FFF2-40B4-BE49-F238E27FC236}">
                    <a16:creationId xmlns:a16="http://schemas.microsoft.com/office/drawing/2014/main" id="{2FDDB2EA-4A78-471E-ABEF-00F8ED99053C}"/>
                  </a:ext>
                </a:extLst>
              </p:cNvPr>
              <p:cNvSpPr>
                <a:spLocks noChangeShapeType="1"/>
              </p:cNvSpPr>
              <p:nvPr/>
            </p:nvSpPr>
            <p:spPr bwMode="auto">
              <a:xfrm>
                <a:off x="2211" y="2574"/>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sp>
          <p:nvSpPr>
            <p:cNvPr id="48" name="Line 120">
              <a:extLst>
                <a:ext uri="{FF2B5EF4-FFF2-40B4-BE49-F238E27FC236}">
                  <a16:creationId xmlns:a16="http://schemas.microsoft.com/office/drawing/2014/main" id="{2CEDE0A8-F12D-4ACE-BB42-80DC42465FE4}"/>
                </a:ext>
              </a:extLst>
            </p:cNvPr>
            <p:cNvSpPr>
              <a:spLocks noChangeShapeType="1"/>
            </p:cNvSpPr>
            <p:nvPr/>
          </p:nvSpPr>
          <p:spPr bwMode="auto">
            <a:xfrm>
              <a:off x="2064" y="2112"/>
              <a:ext cx="1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5461296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ou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out)">
                                      <p:cBhvr>
                                        <p:cTn id="12" dur="2000"/>
                                        <p:tgtEl>
                                          <p:spTgt spid="11"/>
                                        </p:tgtEl>
                                      </p:cBhvr>
                                    </p:animEffect>
                                  </p:childTnLst>
                                </p:cTn>
                              </p:par>
                              <p:par>
                                <p:cTn id="13" presetID="13" presetClass="entr" presetSubtype="3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plus(out)">
                                      <p:cBhvr>
                                        <p:cTn id="15" dur="2000"/>
                                        <p:tgtEl>
                                          <p:spTgt spid="13"/>
                                        </p:tgtEl>
                                      </p:cBhvr>
                                    </p:animEffect>
                                  </p:childTnLst>
                                </p:cTn>
                              </p:par>
                              <p:par>
                                <p:cTn id="16" presetID="13" presetClass="entr" presetSubtype="3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plus(out)">
                                      <p:cBhvr>
                                        <p:cTn id="18" dur="2000"/>
                                        <p:tgtEl>
                                          <p:spTgt spid="14"/>
                                        </p:tgtEl>
                                      </p:cBhvr>
                                    </p:animEffect>
                                  </p:childTnLst>
                                </p:cTn>
                              </p:par>
                              <p:par>
                                <p:cTn id="19" presetID="13" presetClass="entr" presetSubtype="32"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plus(out)">
                                      <p:cBhvr>
                                        <p:cTn id="21" dur="2000"/>
                                        <p:tgtEl>
                                          <p:spTgt spid="12"/>
                                        </p:tgtEl>
                                      </p:cBhvr>
                                    </p:animEffect>
                                  </p:childTnLst>
                                </p:cTn>
                              </p:par>
                              <p:par>
                                <p:cTn id="22" presetID="13" presetClass="entr" presetSubtype="3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plus(out)">
                                      <p:cBhvr>
                                        <p:cTn id="24" dur="2000"/>
                                        <p:tgtEl>
                                          <p:spTgt spid="15"/>
                                        </p:tgtEl>
                                      </p:cBhvr>
                                    </p:animEffect>
                                  </p:childTnLst>
                                </p:cTn>
                              </p:par>
                              <p:par>
                                <p:cTn id="25" presetID="13" presetClass="entr" presetSubtype="32"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plus(out)">
                                      <p:cBhvr>
                                        <p:cTn id="27" dur="2000"/>
                                        <p:tgtEl>
                                          <p:spTgt spid="16"/>
                                        </p:tgtEl>
                                      </p:cBhvr>
                                    </p:animEffect>
                                  </p:childTnLst>
                                </p:cTn>
                              </p:par>
                              <p:par>
                                <p:cTn id="28" presetID="13" presetClass="entr" presetSubtype="32"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plus(out)">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4"/>
                                        </p:tgtEl>
                                        <p:attrNameLst>
                                          <p:attrName>style.visibility</p:attrName>
                                        </p:attrNameLst>
                                      </p:cBhvr>
                                      <p:to>
                                        <p:strVal val="visible"/>
                                      </p:to>
                                    </p:set>
                                    <p:anim calcmode="discrete" valueType="clr">
                                      <p:cBhvr override="childStyle">
                                        <p:cTn id="35"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
                                        </p:tgtEl>
                                        <p:attrNameLst>
                                          <p:attrName>fillcolor</p:attrName>
                                        </p:attrNameLst>
                                      </p:cBhvr>
                                      <p:tavLst>
                                        <p:tav tm="0">
                                          <p:val>
                                            <p:clrVal>
                                              <a:schemeClr val="accent2"/>
                                            </p:clrVal>
                                          </p:val>
                                        </p:tav>
                                        <p:tav tm="50000">
                                          <p:val>
                                            <p:clrVal>
                                              <a:schemeClr val="hlink"/>
                                            </p:clrVal>
                                          </p:val>
                                        </p:tav>
                                      </p:tavLst>
                                    </p:anim>
                                    <p:set>
                                      <p:cBhvr>
                                        <p:cTn id="37" dur="80"/>
                                        <p:tgtEl>
                                          <p:spTgt spid="4"/>
                                        </p:tgtEl>
                                        <p:attrNameLst>
                                          <p:attrName>fill.type</p:attrName>
                                        </p:attrNameLst>
                                      </p:cBhvr>
                                      <p:to>
                                        <p:strVal val="solid"/>
                                      </p:to>
                                    </p:set>
                                  </p:childTnLst>
                                </p:cTn>
                              </p:par>
                            </p:childTnLst>
                          </p:cTn>
                        </p:par>
                        <p:par>
                          <p:cTn id="38" fill="hold">
                            <p:stCondLst>
                              <p:cond delay="280"/>
                            </p:stCondLst>
                            <p:childTnLst>
                              <p:par>
                                <p:cTn id="39" presetID="27" presetClass="entr" presetSubtype="0" fill="hold" grpId="0" nodeType="afterEffect">
                                  <p:stCondLst>
                                    <p:cond delay="0"/>
                                  </p:stCondLst>
                                  <p:iterate type="lt">
                                    <p:tmPct val="50000"/>
                                  </p:iterate>
                                  <p:childTnLst>
                                    <p:set>
                                      <p:cBhvr>
                                        <p:cTn id="40" dur="1" fill="hold">
                                          <p:stCondLst>
                                            <p:cond delay="0"/>
                                          </p:stCondLst>
                                        </p:cTn>
                                        <p:tgtEl>
                                          <p:spTgt spid="9"/>
                                        </p:tgtEl>
                                        <p:attrNameLst>
                                          <p:attrName>style.visibility</p:attrName>
                                        </p:attrNameLst>
                                      </p:cBhvr>
                                      <p:to>
                                        <p:strVal val="visible"/>
                                      </p:to>
                                    </p:set>
                                    <p:anim calcmode="discrete" valueType="clr">
                                      <p:cBhvr override="childStyle">
                                        <p:cTn id="4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9"/>
                                        </p:tgtEl>
                                        <p:attrNameLst>
                                          <p:attrName>fillcolor</p:attrName>
                                        </p:attrNameLst>
                                      </p:cBhvr>
                                      <p:tavLst>
                                        <p:tav tm="0">
                                          <p:val>
                                            <p:clrVal>
                                              <a:schemeClr val="accent2"/>
                                            </p:clrVal>
                                          </p:val>
                                        </p:tav>
                                        <p:tav tm="50000">
                                          <p:val>
                                            <p:clrVal>
                                              <a:schemeClr val="hlink"/>
                                            </p:clrVal>
                                          </p:val>
                                        </p:tav>
                                      </p:tavLst>
                                    </p:anim>
                                    <p:set>
                                      <p:cBhvr>
                                        <p:cTn id="43" dur="80"/>
                                        <p:tgtEl>
                                          <p:spTgt spid="9"/>
                                        </p:tgtEl>
                                        <p:attrNameLst>
                                          <p:attrName>fill.type</p:attrName>
                                        </p:attrNameLst>
                                      </p:cBhvr>
                                      <p:to>
                                        <p:strVal val="solid"/>
                                      </p:to>
                                    </p:set>
                                  </p:childTnLst>
                                </p:cTn>
                              </p:par>
                            </p:childTnLst>
                          </p:cTn>
                        </p:par>
                        <p:par>
                          <p:cTn id="44" fill="hold">
                            <p:stCondLst>
                              <p:cond delay="520"/>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5"/>
                                        </p:tgtEl>
                                        <p:attrNameLst>
                                          <p:attrName>style.visibility</p:attrName>
                                        </p:attrNameLst>
                                      </p:cBhvr>
                                      <p:to>
                                        <p:strVal val="visible"/>
                                      </p:to>
                                    </p:set>
                                    <p:anim calcmode="discrete" valueType="clr">
                                      <p:cBhvr override="childStyle">
                                        <p:cTn id="4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5"/>
                                        </p:tgtEl>
                                        <p:attrNameLst>
                                          <p:attrName>fillcolor</p:attrName>
                                        </p:attrNameLst>
                                      </p:cBhvr>
                                      <p:tavLst>
                                        <p:tav tm="0">
                                          <p:val>
                                            <p:clrVal>
                                              <a:schemeClr val="accent2"/>
                                            </p:clrVal>
                                          </p:val>
                                        </p:tav>
                                        <p:tav tm="50000">
                                          <p:val>
                                            <p:clrVal>
                                              <a:schemeClr val="hlink"/>
                                            </p:clrVal>
                                          </p:val>
                                        </p:tav>
                                      </p:tavLst>
                                    </p:anim>
                                    <p:set>
                                      <p:cBhvr>
                                        <p:cTn id="49" dur="80"/>
                                        <p:tgtEl>
                                          <p:spTgt spid="5"/>
                                        </p:tgtEl>
                                        <p:attrNameLst>
                                          <p:attrName>fill.type</p:attrName>
                                        </p:attrNameLst>
                                      </p:cBhvr>
                                      <p:to>
                                        <p:strVal val="solid"/>
                                      </p:to>
                                    </p:set>
                                  </p:childTnLst>
                                </p:cTn>
                              </p:par>
                            </p:childTnLst>
                          </p:cTn>
                        </p:par>
                        <p:par>
                          <p:cTn id="50" fill="hold">
                            <p:stCondLst>
                              <p:cond delay="880"/>
                            </p:stCondLst>
                            <p:childTnLst>
                              <p:par>
                                <p:cTn id="51" presetID="27" presetClass="entr" presetSubtype="0" fill="hold" grpId="0" nodeType="afterEffect">
                                  <p:stCondLst>
                                    <p:cond delay="0"/>
                                  </p:stCondLst>
                                  <p:iterate type="lt">
                                    <p:tmPct val="50000"/>
                                  </p:iterate>
                                  <p:childTnLst>
                                    <p:set>
                                      <p:cBhvr>
                                        <p:cTn id="52" dur="1" fill="hold">
                                          <p:stCondLst>
                                            <p:cond delay="0"/>
                                          </p:stCondLst>
                                        </p:cTn>
                                        <p:tgtEl>
                                          <p:spTgt spid="6"/>
                                        </p:tgtEl>
                                        <p:attrNameLst>
                                          <p:attrName>style.visibility</p:attrName>
                                        </p:attrNameLst>
                                      </p:cBhvr>
                                      <p:to>
                                        <p:strVal val="visible"/>
                                      </p:to>
                                    </p:set>
                                    <p:anim calcmode="discrete" valueType="clr">
                                      <p:cBhvr override="childStyle">
                                        <p:cTn id="5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6"/>
                                        </p:tgtEl>
                                        <p:attrNameLst>
                                          <p:attrName>fillcolor</p:attrName>
                                        </p:attrNameLst>
                                      </p:cBhvr>
                                      <p:tavLst>
                                        <p:tav tm="0">
                                          <p:val>
                                            <p:clrVal>
                                              <a:schemeClr val="accent2"/>
                                            </p:clrVal>
                                          </p:val>
                                        </p:tav>
                                        <p:tav tm="50000">
                                          <p:val>
                                            <p:clrVal>
                                              <a:schemeClr val="hlink"/>
                                            </p:clrVal>
                                          </p:val>
                                        </p:tav>
                                      </p:tavLst>
                                    </p:anim>
                                    <p:set>
                                      <p:cBhvr>
                                        <p:cTn id="55" dur="80"/>
                                        <p:tgtEl>
                                          <p:spTgt spid="6"/>
                                        </p:tgtEl>
                                        <p:attrNameLst>
                                          <p:attrName>fill.type</p:attrName>
                                        </p:attrNameLst>
                                      </p:cBhvr>
                                      <p:to>
                                        <p:strVal val="solid"/>
                                      </p:to>
                                    </p:set>
                                  </p:childTnLst>
                                </p:cTn>
                              </p:par>
                            </p:childTnLst>
                          </p:cTn>
                        </p:par>
                        <p:par>
                          <p:cTn id="56" fill="hold">
                            <p:stCondLst>
                              <p:cond delay="1240"/>
                            </p:stCondLst>
                            <p:childTnLst>
                              <p:par>
                                <p:cTn id="57" presetID="27" presetClass="entr" presetSubtype="0" fill="hold" grpId="0" nodeType="afterEffect">
                                  <p:stCondLst>
                                    <p:cond delay="0"/>
                                  </p:stCondLst>
                                  <p:iterate type="lt">
                                    <p:tmPct val="50000"/>
                                  </p:iterate>
                                  <p:childTnLst>
                                    <p:set>
                                      <p:cBhvr>
                                        <p:cTn id="58" dur="1" fill="hold">
                                          <p:stCondLst>
                                            <p:cond delay="0"/>
                                          </p:stCondLst>
                                        </p:cTn>
                                        <p:tgtEl>
                                          <p:spTgt spid="7"/>
                                        </p:tgtEl>
                                        <p:attrNameLst>
                                          <p:attrName>style.visibility</p:attrName>
                                        </p:attrNameLst>
                                      </p:cBhvr>
                                      <p:to>
                                        <p:strVal val="visible"/>
                                      </p:to>
                                    </p:set>
                                    <p:anim calcmode="discrete" valueType="clr">
                                      <p:cBhvr override="childStyle">
                                        <p:cTn id="5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7"/>
                                        </p:tgtEl>
                                        <p:attrNameLst>
                                          <p:attrName>fillcolor</p:attrName>
                                        </p:attrNameLst>
                                      </p:cBhvr>
                                      <p:tavLst>
                                        <p:tav tm="0">
                                          <p:val>
                                            <p:clrVal>
                                              <a:schemeClr val="accent2"/>
                                            </p:clrVal>
                                          </p:val>
                                        </p:tav>
                                        <p:tav tm="50000">
                                          <p:val>
                                            <p:clrVal>
                                              <a:schemeClr val="hlink"/>
                                            </p:clrVal>
                                          </p:val>
                                        </p:tav>
                                      </p:tavLst>
                                    </p:anim>
                                    <p:set>
                                      <p:cBhvr>
                                        <p:cTn id="61" dur="80"/>
                                        <p:tgtEl>
                                          <p:spTgt spid="7"/>
                                        </p:tgtEl>
                                        <p:attrNameLst>
                                          <p:attrName>fill.type</p:attrName>
                                        </p:attrNameLst>
                                      </p:cBhvr>
                                      <p:to>
                                        <p:strVal val="solid"/>
                                      </p:to>
                                    </p:set>
                                  </p:childTnLst>
                                </p:cTn>
                              </p:par>
                              <p:par>
                                <p:cTn id="62" presetID="16" presetClass="entr" presetSubtype="26"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Horizontal)">
                                      <p:cBhvr>
                                        <p:cTn id="64" dur="500"/>
                                        <p:tgtEl>
                                          <p:spTgt spid="8"/>
                                        </p:tgtEl>
                                      </p:cBhvr>
                                    </p:animEffect>
                                  </p:childTnLst>
                                </p:cTn>
                              </p:par>
                              <p:par>
                                <p:cTn id="65" presetID="16" presetClass="entr" presetSubtype="26"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Horizontal)">
                                      <p:cBhvr>
                                        <p:cTn id="67" dur="500"/>
                                        <p:tgtEl>
                                          <p:spTgt spid="18"/>
                                        </p:tgtEl>
                                      </p:cBhvr>
                                    </p:animEffect>
                                  </p:childTnLst>
                                </p:cTn>
                              </p:par>
                              <p:par>
                                <p:cTn id="68" presetID="16" presetClass="entr" presetSubtype="26"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inHorizontal)">
                                      <p:cBhvr>
                                        <p:cTn id="70" dur="500"/>
                                        <p:tgtEl>
                                          <p:spTgt spid="19"/>
                                        </p:tgtEl>
                                      </p:cBhvr>
                                    </p:animEffect>
                                  </p:childTnLst>
                                </p:cTn>
                              </p:par>
                              <p:par>
                                <p:cTn id="71" presetID="16" presetClass="entr" presetSubtype="26"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arn(inHorizontal)">
                                      <p:cBhvr>
                                        <p:cTn id="73" dur="500"/>
                                        <p:tgtEl>
                                          <p:spTgt spid="20"/>
                                        </p:tgtEl>
                                      </p:cBhvr>
                                    </p:animEffect>
                                  </p:childTnLst>
                                </p:cTn>
                              </p:par>
                              <p:par>
                                <p:cTn id="74" presetID="16" presetClass="entr" presetSubtype="26"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arn(inHorizontal)">
                                      <p:cBhvr>
                                        <p:cTn id="76" dur="500"/>
                                        <p:tgtEl>
                                          <p:spTgt spid="21"/>
                                        </p:tgtEl>
                                      </p:cBhvr>
                                    </p:animEffect>
                                  </p:childTnLst>
                                </p:cTn>
                              </p:par>
                              <p:par>
                                <p:cTn id="77" presetID="16" presetClass="entr" presetSubtype="26"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inHorizontal)">
                                      <p:cBhvr>
                                        <p:cTn id="79" dur="500"/>
                                        <p:tgtEl>
                                          <p:spTgt spid="22"/>
                                        </p:tgtEl>
                                      </p:cBhvr>
                                    </p:animEffect>
                                  </p:childTnLst>
                                </p:cTn>
                              </p:par>
                              <p:par>
                                <p:cTn id="80" presetID="16" presetClass="entr" presetSubtype="26"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arn(inHorizontal)">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strVal val="#ppt_w*0.70"/>
                                          </p:val>
                                        </p:tav>
                                        <p:tav tm="100000">
                                          <p:val>
                                            <p:strVal val="#ppt_w"/>
                                          </p:val>
                                        </p:tav>
                                      </p:tavLst>
                                    </p:anim>
                                    <p:anim calcmode="lin" valueType="num">
                                      <p:cBhvr>
                                        <p:cTn id="88" dur="500" fill="hold"/>
                                        <p:tgtEl>
                                          <p:spTgt spid="25"/>
                                        </p:tgtEl>
                                        <p:attrNameLst>
                                          <p:attrName>ppt_h</p:attrName>
                                        </p:attrNameLst>
                                      </p:cBhvr>
                                      <p:tavLst>
                                        <p:tav tm="0">
                                          <p:val>
                                            <p:strVal val="#ppt_h"/>
                                          </p:val>
                                        </p:tav>
                                        <p:tav tm="100000">
                                          <p:val>
                                            <p:strVal val="#ppt_h"/>
                                          </p:val>
                                        </p:tav>
                                      </p:tavLst>
                                    </p:anim>
                                    <p:animEffect transition="in" filter="fade">
                                      <p:cBhvr>
                                        <p:cTn id="89" dur="500"/>
                                        <p:tgtEl>
                                          <p:spTgt spid="25"/>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p:cTn id="92" dur="500" fill="hold"/>
                                        <p:tgtEl>
                                          <p:spTgt spid="26"/>
                                        </p:tgtEl>
                                        <p:attrNameLst>
                                          <p:attrName>ppt_w</p:attrName>
                                        </p:attrNameLst>
                                      </p:cBhvr>
                                      <p:tavLst>
                                        <p:tav tm="0">
                                          <p:val>
                                            <p:strVal val="#ppt_w*0.70"/>
                                          </p:val>
                                        </p:tav>
                                        <p:tav tm="100000">
                                          <p:val>
                                            <p:strVal val="#ppt_w"/>
                                          </p:val>
                                        </p:tav>
                                      </p:tavLst>
                                    </p:anim>
                                    <p:anim calcmode="lin" valueType="num">
                                      <p:cBhvr>
                                        <p:cTn id="93" dur="500" fill="hold"/>
                                        <p:tgtEl>
                                          <p:spTgt spid="26"/>
                                        </p:tgtEl>
                                        <p:attrNameLst>
                                          <p:attrName>ppt_h</p:attrName>
                                        </p:attrNameLst>
                                      </p:cBhvr>
                                      <p:tavLst>
                                        <p:tav tm="0">
                                          <p:val>
                                            <p:strVal val="#ppt_h"/>
                                          </p:val>
                                        </p:tav>
                                        <p:tav tm="100000">
                                          <p:val>
                                            <p:strVal val="#ppt_h"/>
                                          </p:val>
                                        </p:tav>
                                      </p:tavLst>
                                    </p:anim>
                                    <p:animEffect transition="in" filter="fade">
                                      <p:cBhvr>
                                        <p:cTn id="94" dur="500"/>
                                        <p:tgtEl>
                                          <p:spTgt spid="26"/>
                                        </p:tgtEl>
                                      </p:cBhvr>
                                    </p:animEffect>
                                  </p:childTnLst>
                                </p:cTn>
                              </p:par>
                              <p:par>
                                <p:cTn id="95" presetID="55" presetClass="entr" presetSubtype="0"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strVal val="#ppt_w*0.70"/>
                                          </p:val>
                                        </p:tav>
                                        <p:tav tm="100000">
                                          <p:val>
                                            <p:strVal val="#ppt_w"/>
                                          </p:val>
                                        </p:tav>
                                      </p:tavLst>
                                    </p:anim>
                                    <p:anim calcmode="lin" valueType="num">
                                      <p:cBhvr>
                                        <p:cTn id="98" dur="500" fill="hold"/>
                                        <p:tgtEl>
                                          <p:spTgt spid="27"/>
                                        </p:tgtEl>
                                        <p:attrNameLst>
                                          <p:attrName>ppt_h</p:attrName>
                                        </p:attrNameLst>
                                      </p:cBhvr>
                                      <p:tavLst>
                                        <p:tav tm="0">
                                          <p:val>
                                            <p:strVal val="#ppt_h"/>
                                          </p:val>
                                        </p:tav>
                                        <p:tav tm="100000">
                                          <p:val>
                                            <p:strVal val="#ppt_h"/>
                                          </p:val>
                                        </p:tav>
                                      </p:tavLst>
                                    </p:anim>
                                    <p:animEffect transition="in" filter="fade">
                                      <p:cBhvr>
                                        <p:cTn id="99" dur="500"/>
                                        <p:tgtEl>
                                          <p:spTgt spid="27"/>
                                        </p:tgtEl>
                                      </p:cBhvr>
                                    </p:animEffect>
                                  </p:childTnLst>
                                </p:cTn>
                              </p:par>
                              <p:par>
                                <p:cTn id="100" presetID="55" presetClass="entr" presetSubtype="0" fill="hold" nodeType="withEffect">
                                  <p:stCondLst>
                                    <p:cond delay="0"/>
                                  </p:stCondLst>
                                  <p:childTnLst>
                                    <p:set>
                                      <p:cBhvr>
                                        <p:cTn id="101" dur="1" fill="hold">
                                          <p:stCondLst>
                                            <p:cond delay="0"/>
                                          </p:stCondLst>
                                        </p:cTn>
                                        <p:tgtEl>
                                          <p:spTgt spid="28"/>
                                        </p:tgtEl>
                                        <p:attrNameLst>
                                          <p:attrName>style.visibility</p:attrName>
                                        </p:attrNameLst>
                                      </p:cBhvr>
                                      <p:to>
                                        <p:strVal val="visible"/>
                                      </p:to>
                                    </p:set>
                                    <p:anim calcmode="lin" valueType="num">
                                      <p:cBhvr>
                                        <p:cTn id="102" dur="500" fill="hold"/>
                                        <p:tgtEl>
                                          <p:spTgt spid="28"/>
                                        </p:tgtEl>
                                        <p:attrNameLst>
                                          <p:attrName>ppt_w</p:attrName>
                                        </p:attrNameLst>
                                      </p:cBhvr>
                                      <p:tavLst>
                                        <p:tav tm="0">
                                          <p:val>
                                            <p:strVal val="#ppt_w*0.70"/>
                                          </p:val>
                                        </p:tav>
                                        <p:tav tm="100000">
                                          <p:val>
                                            <p:strVal val="#ppt_w"/>
                                          </p:val>
                                        </p:tav>
                                      </p:tavLst>
                                    </p:anim>
                                    <p:anim calcmode="lin" valueType="num">
                                      <p:cBhvr>
                                        <p:cTn id="103" dur="500" fill="hold"/>
                                        <p:tgtEl>
                                          <p:spTgt spid="28"/>
                                        </p:tgtEl>
                                        <p:attrNameLst>
                                          <p:attrName>ppt_h</p:attrName>
                                        </p:attrNameLst>
                                      </p:cBhvr>
                                      <p:tavLst>
                                        <p:tav tm="0">
                                          <p:val>
                                            <p:strVal val="#ppt_h"/>
                                          </p:val>
                                        </p:tav>
                                        <p:tav tm="100000">
                                          <p:val>
                                            <p:strVal val="#ppt_h"/>
                                          </p:val>
                                        </p:tav>
                                      </p:tavLst>
                                    </p:anim>
                                    <p:animEffect transition="in" filter="fade">
                                      <p:cBhvr>
                                        <p:cTn id="104" dur="500"/>
                                        <p:tgtEl>
                                          <p:spTgt spid="2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wipe(down)">
                                      <p:cBhvr>
                                        <p:cTn id="109" dur="500"/>
                                        <p:tgtEl>
                                          <p:spTgt spid="46"/>
                                        </p:tgtEl>
                                      </p:cBhvr>
                                    </p:animEffect>
                                  </p:childTnLst>
                                </p:cTn>
                              </p:par>
                            </p:childTnLst>
                          </p:cTn>
                        </p:par>
                        <p:par>
                          <p:cTn id="110" fill="hold">
                            <p:stCondLst>
                              <p:cond delay="500"/>
                            </p:stCondLst>
                            <p:childTnLst>
                              <p:par>
                                <p:cTn id="111" presetID="22" presetClass="entr" presetSubtype="1" fill="hold" grpId="0" nodeType="after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wipe(up)">
                                      <p:cBhvr>
                                        <p:cTn id="113" dur="500"/>
                                        <p:tgtEl>
                                          <p:spTgt spid="24"/>
                                        </p:tgtEl>
                                      </p:cBhvr>
                                    </p:animEffect>
                                  </p:childTnLst>
                                </p:cTn>
                              </p:par>
                            </p:childTnLst>
                          </p:cTn>
                        </p:par>
                        <p:par>
                          <p:cTn id="114" fill="hold">
                            <p:stCondLst>
                              <p:cond delay="1000"/>
                            </p:stCondLst>
                            <p:childTnLst>
                              <p:par>
                                <p:cTn id="115" presetID="22" presetClass="entr" presetSubtype="1"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up)">
                                      <p:cBhvr>
                                        <p:cTn id="117" dur="500"/>
                                        <p:tgtEl>
                                          <p:spTgt spid="29"/>
                                        </p:tgtEl>
                                      </p:cBhvr>
                                    </p:animEffect>
                                  </p:childTnLst>
                                </p:cTn>
                              </p:par>
                            </p:childTnLst>
                          </p:cTn>
                        </p:par>
                        <p:par>
                          <p:cTn id="118" fill="hold">
                            <p:stCondLst>
                              <p:cond delay="1500"/>
                            </p:stCondLst>
                            <p:childTnLst>
                              <p:par>
                                <p:cTn id="119" presetID="22" presetClass="entr" presetSubtype="1" fill="hold" grpId="0" nodeType="after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wipe(up)">
                                      <p:cBhvr>
                                        <p:cTn id="121" dur="500"/>
                                        <p:tgtEl>
                                          <p:spTgt spid="30"/>
                                        </p:tgtEl>
                                      </p:cBhvr>
                                    </p:animEffect>
                                  </p:childTnLst>
                                </p:cTn>
                              </p:par>
                            </p:childTnLst>
                          </p:cTn>
                        </p:par>
                        <p:par>
                          <p:cTn id="122" fill="hold">
                            <p:stCondLst>
                              <p:cond delay="2000"/>
                            </p:stCondLst>
                            <p:childTnLst>
                              <p:par>
                                <p:cTn id="123" presetID="22" presetClass="entr" presetSubtype="1" fill="hold" grpId="0"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wipe(up)">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6"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barn(inHorizontal)">
                                      <p:cBhvr>
                                        <p:cTn id="130" dur="500"/>
                                        <p:tgtEl>
                                          <p:spTgt spid="32"/>
                                        </p:tgtEl>
                                      </p:cBhvr>
                                    </p:animEffect>
                                  </p:childTnLst>
                                </p:cTn>
                              </p:par>
                              <p:par>
                                <p:cTn id="131" presetID="16" presetClass="entr" presetSubtype="26" fill="hold" grpId="0" nodeType="with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barn(inHorizontal)">
                                      <p:cBhvr>
                                        <p:cTn id="133" dur="500"/>
                                        <p:tgtEl>
                                          <p:spTgt spid="33"/>
                                        </p:tgtEl>
                                      </p:cBhvr>
                                    </p:animEffect>
                                  </p:childTnLst>
                                </p:cTn>
                              </p:par>
                              <p:par>
                                <p:cTn id="134" presetID="16" presetClass="entr" presetSubtype="26" fill="hold" grpId="0" nodeType="withEffect">
                                  <p:stCondLst>
                                    <p:cond delay="0"/>
                                  </p:stCondLst>
                                  <p:childTnLst>
                                    <p:set>
                                      <p:cBhvr>
                                        <p:cTn id="135" dur="1" fill="hold">
                                          <p:stCondLst>
                                            <p:cond delay="0"/>
                                          </p:stCondLst>
                                        </p:cTn>
                                        <p:tgtEl>
                                          <p:spTgt spid="34"/>
                                        </p:tgtEl>
                                        <p:attrNameLst>
                                          <p:attrName>style.visibility</p:attrName>
                                        </p:attrNameLst>
                                      </p:cBhvr>
                                      <p:to>
                                        <p:strVal val="visible"/>
                                      </p:to>
                                    </p:set>
                                    <p:animEffect transition="in" filter="barn(inHorizontal)">
                                      <p:cBhvr>
                                        <p:cTn id="136" dur="500"/>
                                        <p:tgtEl>
                                          <p:spTgt spid="34"/>
                                        </p:tgtEl>
                                      </p:cBhvr>
                                    </p:animEffect>
                                  </p:childTnLst>
                                </p:cTn>
                              </p:par>
                              <p:par>
                                <p:cTn id="137" presetID="16" presetClass="entr" presetSubtype="26"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barn(inHorizontal)">
                                      <p:cBhvr>
                                        <p:cTn id="139" dur="500"/>
                                        <p:tgtEl>
                                          <p:spTgt spid="35"/>
                                        </p:tgtEl>
                                      </p:cBhvr>
                                    </p:animEffect>
                                  </p:childTnLst>
                                </p:cTn>
                              </p:par>
                              <p:par>
                                <p:cTn id="140" presetID="16" presetClass="entr" presetSubtype="26" fill="hold" nodeType="with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barn(inHorizontal)">
                                      <p:cBhvr>
                                        <p:cTn id="142" dur="500"/>
                                        <p:tgtEl>
                                          <p:spTgt spid="36"/>
                                        </p:tgtEl>
                                      </p:cBhvr>
                                    </p:animEffect>
                                  </p:childTnLst>
                                </p:cTn>
                              </p:par>
                              <p:par>
                                <p:cTn id="143" presetID="16" presetClass="entr" presetSubtype="26" fill="hold" nodeType="with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barn(inHorizontal)">
                                      <p:cBhvr>
                                        <p:cTn id="145" dur="500"/>
                                        <p:tgtEl>
                                          <p:spTgt spid="37"/>
                                        </p:tgtEl>
                                      </p:cBhvr>
                                    </p:animEffect>
                                  </p:childTnLst>
                                </p:cTn>
                              </p:par>
                              <p:par>
                                <p:cTn id="146" presetID="16" presetClass="entr" presetSubtype="26" fill="hold" nodeType="withEffect">
                                  <p:stCondLst>
                                    <p:cond delay="0"/>
                                  </p:stCondLst>
                                  <p:childTnLst>
                                    <p:set>
                                      <p:cBhvr>
                                        <p:cTn id="147" dur="1" fill="hold">
                                          <p:stCondLst>
                                            <p:cond delay="0"/>
                                          </p:stCondLst>
                                        </p:cTn>
                                        <p:tgtEl>
                                          <p:spTgt spid="41"/>
                                        </p:tgtEl>
                                        <p:attrNameLst>
                                          <p:attrName>style.visibility</p:attrName>
                                        </p:attrNameLst>
                                      </p:cBhvr>
                                      <p:to>
                                        <p:strVal val="visible"/>
                                      </p:to>
                                    </p:set>
                                    <p:animEffect transition="in" filter="barn(inHorizontal)">
                                      <p:cBhvr>
                                        <p:cTn id="148" dur="500"/>
                                        <p:tgtEl>
                                          <p:spTgt spid="41"/>
                                        </p:tgtEl>
                                      </p:cBhvr>
                                    </p:animEffect>
                                  </p:childTnLst>
                                </p:cTn>
                              </p:par>
                              <p:par>
                                <p:cTn id="149" presetID="16" presetClass="entr" presetSubtype="26" fill="hold"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barn(inHorizontal)">
                                      <p:cBhvr>
                                        <p:cTn id="151" dur="500"/>
                                        <p:tgtEl>
                                          <p:spTgt spid="42"/>
                                        </p:tgtEl>
                                      </p:cBhvr>
                                    </p:animEffect>
                                  </p:childTnLst>
                                </p:cTn>
                              </p:par>
                            </p:childTnLst>
                          </p:cTn>
                        </p:par>
                      </p:childTnLst>
                    </p:cTn>
                  </p:par>
                  <p:par>
                    <p:cTn id="152" fill="hold">
                      <p:stCondLst>
                        <p:cond delay="indefinite"/>
                      </p:stCondLst>
                      <p:childTnLst>
                        <p:par>
                          <p:cTn id="153" fill="hold">
                            <p:stCondLst>
                              <p:cond delay="0"/>
                            </p:stCondLst>
                            <p:childTnLst>
                              <p:par>
                                <p:cTn id="154" presetID="18" presetClass="entr" presetSubtype="6" fill="hold" grpId="0" nodeType="clickEffect">
                                  <p:stCondLst>
                                    <p:cond delay="0"/>
                                  </p:stCondLst>
                                  <p:childTnLst>
                                    <p:set>
                                      <p:cBhvr>
                                        <p:cTn id="155" dur="1" fill="hold">
                                          <p:stCondLst>
                                            <p:cond delay="0"/>
                                          </p:stCondLst>
                                        </p:cTn>
                                        <p:tgtEl>
                                          <p:spTgt spid="38"/>
                                        </p:tgtEl>
                                        <p:attrNameLst>
                                          <p:attrName>style.visibility</p:attrName>
                                        </p:attrNameLst>
                                      </p:cBhvr>
                                      <p:to>
                                        <p:strVal val="visible"/>
                                      </p:to>
                                    </p:set>
                                    <p:animEffect transition="in" filter="strips(downRight)">
                                      <p:cBhvr>
                                        <p:cTn id="156" dur="500"/>
                                        <p:tgtEl>
                                          <p:spTgt spid="38"/>
                                        </p:tgtEl>
                                      </p:cBhvr>
                                    </p:animEffect>
                                  </p:childTnLst>
                                </p:cTn>
                              </p:par>
                              <p:par>
                                <p:cTn id="157" presetID="18" presetClass="entr" presetSubtype="6" fill="hold" grpId="0" nodeType="withEffect">
                                  <p:stCondLst>
                                    <p:cond delay="0"/>
                                  </p:stCondLst>
                                  <p:childTnLst>
                                    <p:set>
                                      <p:cBhvr>
                                        <p:cTn id="158" dur="1" fill="hold">
                                          <p:stCondLst>
                                            <p:cond delay="0"/>
                                          </p:stCondLst>
                                        </p:cTn>
                                        <p:tgtEl>
                                          <p:spTgt spid="39"/>
                                        </p:tgtEl>
                                        <p:attrNameLst>
                                          <p:attrName>style.visibility</p:attrName>
                                        </p:attrNameLst>
                                      </p:cBhvr>
                                      <p:to>
                                        <p:strVal val="visible"/>
                                      </p:to>
                                    </p:set>
                                    <p:animEffect transition="in" filter="strips(downRight)">
                                      <p:cBhvr>
                                        <p:cTn id="159" dur="500"/>
                                        <p:tgtEl>
                                          <p:spTgt spid="39"/>
                                        </p:tgtEl>
                                      </p:cBhvr>
                                    </p:animEffect>
                                  </p:childTnLst>
                                </p:cTn>
                              </p:par>
                              <p:par>
                                <p:cTn id="160" presetID="18" presetClass="entr" presetSubtype="6" fill="hold" grpId="0" nodeType="with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strips(downRight)">
                                      <p:cBhvr>
                                        <p:cTn id="162" dur="500"/>
                                        <p:tgtEl>
                                          <p:spTgt spid="40"/>
                                        </p:tgtEl>
                                      </p:cBhvr>
                                    </p:animEffect>
                                  </p:childTnLst>
                                </p:cTn>
                              </p:par>
                              <p:par>
                                <p:cTn id="163" presetID="18" presetClass="entr" presetSubtype="6" fill="hold" nodeType="withEffect">
                                  <p:stCondLst>
                                    <p:cond delay="0"/>
                                  </p:stCondLst>
                                  <p:childTnLst>
                                    <p:set>
                                      <p:cBhvr>
                                        <p:cTn id="164" dur="1" fill="hold">
                                          <p:stCondLst>
                                            <p:cond delay="0"/>
                                          </p:stCondLst>
                                        </p:cTn>
                                        <p:tgtEl>
                                          <p:spTgt spid="43"/>
                                        </p:tgtEl>
                                        <p:attrNameLst>
                                          <p:attrName>style.visibility</p:attrName>
                                        </p:attrNameLst>
                                      </p:cBhvr>
                                      <p:to>
                                        <p:strVal val="visible"/>
                                      </p:to>
                                    </p:set>
                                    <p:animEffect transition="in" filter="strips(downRight)">
                                      <p:cBhvr>
                                        <p:cTn id="165" dur="500"/>
                                        <p:tgtEl>
                                          <p:spTgt spid="43"/>
                                        </p:tgtEl>
                                      </p:cBhvr>
                                    </p:animEffect>
                                  </p:childTnLst>
                                </p:cTn>
                              </p:par>
                              <p:par>
                                <p:cTn id="166" presetID="18" presetClass="entr" presetSubtype="6" fill="hold" nodeType="withEffect">
                                  <p:stCondLst>
                                    <p:cond delay="0"/>
                                  </p:stCondLst>
                                  <p:childTnLst>
                                    <p:set>
                                      <p:cBhvr>
                                        <p:cTn id="167" dur="1" fill="hold">
                                          <p:stCondLst>
                                            <p:cond delay="0"/>
                                          </p:stCondLst>
                                        </p:cTn>
                                        <p:tgtEl>
                                          <p:spTgt spid="44"/>
                                        </p:tgtEl>
                                        <p:attrNameLst>
                                          <p:attrName>style.visibility</p:attrName>
                                        </p:attrNameLst>
                                      </p:cBhvr>
                                      <p:to>
                                        <p:strVal val="visible"/>
                                      </p:to>
                                    </p:set>
                                    <p:animEffect transition="in" filter="strips(downRight)">
                                      <p:cBhvr>
                                        <p:cTn id="168" dur="500"/>
                                        <p:tgtEl>
                                          <p:spTgt spid="44"/>
                                        </p:tgtEl>
                                      </p:cBhvr>
                                    </p:animEffect>
                                  </p:childTnLst>
                                </p:cTn>
                              </p:par>
                              <p:par>
                                <p:cTn id="169" presetID="18" presetClass="entr" presetSubtype="6" fill="hold" nodeType="withEffect">
                                  <p:stCondLst>
                                    <p:cond delay="0"/>
                                  </p:stCondLst>
                                  <p:childTnLst>
                                    <p:set>
                                      <p:cBhvr>
                                        <p:cTn id="170" dur="1" fill="hold">
                                          <p:stCondLst>
                                            <p:cond delay="0"/>
                                          </p:stCondLst>
                                        </p:cTn>
                                        <p:tgtEl>
                                          <p:spTgt spid="45"/>
                                        </p:tgtEl>
                                        <p:attrNameLst>
                                          <p:attrName>style.visibility</p:attrName>
                                        </p:attrNameLst>
                                      </p:cBhvr>
                                      <p:to>
                                        <p:strVal val="visible"/>
                                      </p:to>
                                    </p:set>
                                    <p:animEffect transition="in" filter="strips(downRight)">
                                      <p:cBhvr>
                                        <p:cTn id="17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20" grpId="0" animBg="1"/>
      <p:bldP spid="21" grpId="0" animBg="1"/>
      <p:bldP spid="24" grpId="0" animBg="1"/>
      <p:bldP spid="25" grpId="0" animBg="1"/>
      <p:bldP spid="26" grpId="0" animBg="1"/>
      <p:bldP spid="29" grpId="0" animBg="1"/>
      <p:bldP spid="30" grpId="0" animBg="1"/>
      <p:bldP spid="31" grpId="0" animBg="1"/>
      <p:bldP spid="32" grpId="0" animBg="1"/>
      <p:bldP spid="33" grpId="0" animBg="1"/>
      <p:bldP spid="34" grpId="0" animBg="1"/>
      <p:bldP spid="35" grpId="0" animBg="1"/>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6200000">
            <a:off x="5502386" y="-3855478"/>
            <a:ext cx="1015663" cy="9053299"/>
            <a:chOff x="1536345" y="-1626505"/>
            <a:chExt cx="1015663" cy="9053299"/>
          </a:xfrm>
        </p:grpSpPr>
        <p:sp>
          <p:nvSpPr>
            <p:cNvPr id="8" name="矩形 7"/>
            <p:cNvSpPr/>
            <p:nvPr/>
          </p:nvSpPr>
          <p:spPr>
            <a:xfrm>
              <a:off x="1544898" y="-1626505"/>
              <a:ext cx="1007110" cy="905329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a:off x="1536345" y="-1586469"/>
              <a:ext cx="1015663" cy="8973226"/>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effectLst/>
                  <a:uLnTx/>
                  <a:uFillTx/>
                  <a:latin typeface="Arial" pitchFamily="34" charset="0"/>
                  <a:ea typeface="方正清刻本悦宋简体" panose="02000000000000000000" charset="-122"/>
                  <a:cs typeface="Arial" pitchFamily="34" charset="0"/>
                </a:rPr>
                <a:t>TRÒ CHƠI: AI NHANH HƠN</a:t>
              </a:r>
              <a:endParaRPr kumimoji="0" lang="zh-CN" altLang="en-US" sz="5400" b="0" i="0" u="none" strike="noStrike" kern="1200" cap="none" spc="0" normalizeH="0" baseline="0" noProof="0" dirty="0">
                <a:ln>
                  <a:noFill/>
                </a:ln>
                <a:effectLst/>
                <a:uLnTx/>
                <a:uFillTx/>
                <a:latin typeface="Arial" pitchFamily="34" charset="0"/>
                <a:ea typeface="方正清刻本悦宋简体" panose="02000000000000000000" charset="-122"/>
                <a:cs typeface="Arial" pitchFamily="34" charset="0"/>
              </a:endParaRPr>
            </a:p>
          </p:txBody>
        </p:sp>
      </p:grpSp>
      <p:sp>
        <p:nvSpPr>
          <p:cNvPr id="9" name="Rectangle 2">
            <a:extLst>
              <a:ext uri="{FF2B5EF4-FFF2-40B4-BE49-F238E27FC236}">
                <a16:creationId xmlns:a16="http://schemas.microsoft.com/office/drawing/2014/main" id="{3325866F-8697-4673-8A53-8A557D40255B}"/>
              </a:ext>
            </a:extLst>
          </p:cNvPr>
          <p:cNvSpPr>
            <a:spLocks noChangeArrowheads="1"/>
          </p:cNvSpPr>
          <p:nvPr/>
        </p:nvSpPr>
        <p:spPr bwMode="auto">
          <a:xfrm>
            <a:off x="840693" y="2563575"/>
            <a:ext cx="2912599" cy="3890489"/>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Ào</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ào</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Linh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tinh</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Ngật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ngưỡng</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Lanh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lảnh</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Lui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tới</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Lảo</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đảo</a:t>
            </a:r>
            <a:endParaRPr lang="en-US" sz="2800" b="0" i="0" dirty="0">
              <a:solidFill>
                <a:schemeClr val="tx1"/>
              </a:solidFill>
              <a:latin typeface="Arial" panose="020B0604020202020204" pitchFamily="34" charset="0"/>
              <a:cs typeface="Arial" panose="020B0604020202020204" pitchFamily="34" charset="0"/>
            </a:endParaRPr>
          </a:p>
        </p:txBody>
      </p:sp>
      <p:sp>
        <p:nvSpPr>
          <p:cNvPr id="10" name="Rectangle 3">
            <a:extLst>
              <a:ext uri="{FF2B5EF4-FFF2-40B4-BE49-F238E27FC236}">
                <a16:creationId xmlns:a16="http://schemas.microsoft.com/office/drawing/2014/main" id="{D249803F-7486-4BA7-A4F1-CCA9A3DBF680}"/>
              </a:ext>
            </a:extLst>
          </p:cNvPr>
          <p:cNvSpPr>
            <a:spLocks noChangeArrowheads="1"/>
          </p:cNvSpPr>
          <p:nvPr/>
        </p:nvSpPr>
        <p:spPr bwMode="auto">
          <a:xfrm>
            <a:off x="4131892" y="2529345"/>
            <a:ext cx="2912599" cy="3890489"/>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Lắc</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lư</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Choe</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chóe</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Tuần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tự</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Gập</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ghềnh</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Lắt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nhắt</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Ư ử</a:t>
            </a:r>
          </a:p>
        </p:txBody>
      </p:sp>
      <p:sp>
        <p:nvSpPr>
          <p:cNvPr id="11" name="Rectangle 4">
            <a:extLst>
              <a:ext uri="{FF2B5EF4-FFF2-40B4-BE49-F238E27FC236}">
                <a16:creationId xmlns:a16="http://schemas.microsoft.com/office/drawing/2014/main" id="{6E702A8F-786D-45E3-82B4-75651C931790}"/>
              </a:ext>
            </a:extLst>
          </p:cNvPr>
          <p:cNvSpPr>
            <a:spLocks noChangeArrowheads="1"/>
          </p:cNvSpPr>
          <p:nvPr/>
        </p:nvSpPr>
        <p:spPr bwMode="auto">
          <a:xfrm>
            <a:off x="7434444" y="2529345"/>
            <a:ext cx="3102421" cy="3890489"/>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Rũ</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rượi</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Vụn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vặt</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Hừ</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hừ</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Choang</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choang</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Lui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tới</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Lướt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thướt</a:t>
            </a:r>
            <a:endParaRPr lang="en-US" sz="2800" b="0" i="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D932AB8-29DF-409A-8485-0BE3F784EF92}"/>
              </a:ext>
            </a:extLst>
          </p:cNvPr>
          <p:cNvSpPr txBox="1"/>
          <p:nvPr/>
        </p:nvSpPr>
        <p:spPr>
          <a:xfrm>
            <a:off x="989549" y="1262571"/>
            <a:ext cx="10536865" cy="1200329"/>
          </a:xfrm>
          <a:prstGeom prst="rect">
            <a:avLst/>
          </a:prstGeom>
          <a:noFill/>
        </p:spPr>
        <p:txBody>
          <a:bodyPr wrap="square" rtlCol="0">
            <a:spAutoFit/>
          </a:bodyPr>
          <a:lstStyle/>
          <a:p>
            <a:pPr algn="ctr"/>
            <a:r>
              <a:rPr lang="vi-VN" sz="2400" dirty="0">
                <a:solidFill>
                  <a:srgbClr val="002060"/>
                </a:solidFill>
              </a:rPr>
              <a:t>1. Dựa vào kiến thức đã học, hãy xếp các từ lấy sau vào hai nhóm:           </a:t>
            </a:r>
            <a:r>
              <a:rPr lang="vi-VN" sz="2400" b="1" dirty="0">
                <a:solidFill>
                  <a:srgbClr val="002060"/>
                </a:solidFill>
              </a:rPr>
              <a:t>Từ tượng hình và từ tượng thanh. </a:t>
            </a:r>
            <a:r>
              <a:rPr lang="vi-VN" sz="2400" dirty="0">
                <a:solidFill>
                  <a:srgbClr val="002060"/>
                </a:solidFill>
              </a:rPr>
              <a:t>Từ đó nêu khái niệm về từ tượng thanh và từ tượng hình.</a:t>
            </a:r>
            <a:endParaRPr lang="en-US" sz="2400" dirty="0">
              <a:solidFill>
                <a:srgbClr val="002060"/>
              </a:solidFill>
            </a:endParaRPr>
          </a:p>
        </p:txBody>
      </p:sp>
    </p:spTree>
    <p:extLst>
      <p:ext uri="{BB962C8B-B14F-4D97-AF65-F5344CB8AC3E}">
        <p14:creationId xmlns:p14="http://schemas.microsoft.com/office/powerpoint/2010/main" val="392489943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39001" b="29089"/>
          <a:stretch/>
        </p:blipFill>
        <p:spPr>
          <a:xfrm>
            <a:off x="2605356" y="-284677"/>
            <a:ext cx="6858000" cy="2188396"/>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099" y="4398036"/>
            <a:ext cx="3561708" cy="2755637"/>
          </a:xfrm>
          <a:prstGeom prst="rect">
            <a:avLst/>
          </a:prstGeom>
        </p:spPr>
      </p:pic>
      <p:grpSp>
        <p:nvGrpSpPr>
          <p:cNvPr id="7" name="组合 30"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221355" y="3275463"/>
            <a:ext cx="1552854" cy="3256728"/>
            <a:chOff x="1661530" y="2239405"/>
            <a:chExt cx="1924050" cy="4030663"/>
          </a:xfrm>
          <a:solidFill>
            <a:srgbClr val="75CF2C"/>
          </a:solidFill>
        </p:grpSpPr>
        <p:sp>
          <p:nvSpPr>
            <p:cNvPr id="9" name="Freeform 47"/>
            <p:cNvSpPr>
              <a:spLocks/>
            </p:cNvSpPr>
            <p:nvPr/>
          </p:nvSpPr>
          <p:spPr bwMode="auto">
            <a:xfrm flipH="1">
              <a:off x="1661530" y="2290205"/>
              <a:ext cx="1924050" cy="3979863"/>
            </a:xfrm>
            <a:custGeom>
              <a:avLst/>
              <a:gdLst>
                <a:gd name="T0" fmla="*/ 450 w 450"/>
                <a:gd name="T1" fmla="*/ 409 h 931"/>
                <a:gd name="T2" fmla="*/ 450 w 450"/>
                <a:gd name="T3" fmla="*/ 562 h 931"/>
                <a:gd name="T4" fmla="*/ 410 w 450"/>
                <a:gd name="T5" fmla="*/ 562 h 931"/>
                <a:gd name="T6" fmla="*/ 400 w 450"/>
                <a:gd name="T7" fmla="*/ 419 h 931"/>
                <a:gd name="T8" fmla="*/ 341 w 450"/>
                <a:gd name="T9" fmla="*/ 292 h 931"/>
                <a:gd name="T10" fmla="*/ 336 w 450"/>
                <a:gd name="T11" fmla="*/ 526 h 931"/>
                <a:gd name="T12" fmla="*/ 374 w 450"/>
                <a:gd name="T13" fmla="*/ 931 h 931"/>
                <a:gd name="T14" fmla="*/ 324 w 450"/>
                <a:gd name="T15" fmla="*/ 931 h 931"/>
                <a:gd name="T16" fmla="*/ 262 w 450"/>
                <a:gd name="T17" fmla="*/ 511 h 931"/>
                <a:gd name="T18" fmla="*/ 238 w 450"/>
                <a:gd name="T19" fmla="*/ 511 h 931"/>
                <a:gd name="T20" fmla="*/ 215 w 450"/>
                <a:gd name="T21" fmla="*/ 931 h 931"/>
                <a:gd name="T22" fmla="*/ 165 w 450"/>
                <a:gd name="T23" fmla="*/ 931 h 931"/>
                <a:gd name="T24" fmla="*/ 165 w 450"/>
                <a:gd name="T25" fmla="*/ 423 h 931"/>
                <a:gd name="T26" fmla="*/ 188 w 450"/>
                <a:gd name="T27" fmla="*/ 285 h 931"/>
                <a:gd name="T28" fmla="*/ 31 w 450"/>
                <a:gd name="T29" fmla="*/ 114 h 931"/>
                <a:gd name="T30" fmla="*/ 0 w 450"/>
                <a:gd name="T31" fmla="*/ 16 h 931"/>
                <a:gd name="T32" fmla="*/ 44 w 450"/>
                <a:gd name="T33" fmla="*/ 0 h 931"/>
                <a:gd name="T34" fmla="*/ 179 w 450"/>
                <a:gd name="T35" fmla="*/ 197 h 931"/>
                <a:gd name="T36" fmla="*/ 225 w 450"/>
                <a:gd name="T37" fmla="*/ 197 h 931"/>
                <a:gd name="T38" fmla="*/ 255 w 450"/>
                <a:gd name="T39" fmla="*/ 240 h 931"/>
                <a:gd name="T40" fmla="*/ 200 w 450"/>
                <a:gd name="T41" fmla="*/ 411 h 931"/>
                <a:gd name="T42" fmla="*/ 225 w 450"/>
                <a:gd name="T43" fmla="*/ 450 h 931"/>
                <a:gd name="T44" fmla="*/ 266 w 450"/>
                <a:gd name="T45" fmla="*/ 416 h 931"/>
                <a:gd name="T46" fmla="*/ 255 w 450"/>
                <a:gd name="T47" fmla="*/ 240 h 931"/>
                <a:gd name="T48" fmla="*/ 307 w 450"/>
                <a:gd name="T49" fmla="*/ 195 h 931"/>
                <a:gd name="T50" fmla="*/ 400 w 450"/>
                <a:gd name="T51" fmla="*/ 257 h 931"/>
                <a:gd name="T52" fmla="*/ 450 w 450"/>
                <a:gd name="T53" fmla="*/ 409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0" h="931">
                  <a:moveTo>
                    <a:pt x="450" y="409"/>
                  </a:moveTo>
                  <a:cubicBezTo>
                    <a:pt x="450" y="562"/>
                    <a:pt x="450" y="562"/>
                    <a:pt x="450" y="562"/>
                  </a:cubicBezTo>
                  <a:cubicBezTo>
                    <a:pt x="410" y="562"/>
                    <a:pt x="410" y="562"/>
                    <a:pt x="410" y="562"/>
                  </a:cubicBezTo>
                  <a:cubicBezTo>
                    <a:pt x="400" y="419"/>
                    <a:pt x="400" y="419"/>
                    <a:pt x="400" y="419"/>
                  </a:cubicBezTo>
                  <a:cubicBezTo>
                    <a:pt x="341" y="292"/>
                    <a:pt x="341" y="292"/>
                    <a:pt x="341" y="292"/>
                  </a:cubicBezTo>
                  <a:cubicBezTo>
                    <a:pt x="341" y="292"/>
                    <a:pt x="319" y="381"/>
                    <a:pt x="336" y="526"/>
                  </a:cubicBezTo>
                  <a:cubicBezTo>
                    <a:pt x="353" y="671"/>
                    <a:pt x="374" y="931"/>
                    <a:pt x="374" y="931"/>
                  </a:cubicBezTo>
                  <a:cubicBezTo>
                    <a:pt x="324" y="931"/>
                    <a:pt x="324" y="931"/>
                    <a:pt x="324" y="931"/>
                  </a:cubicBezTo>
                  <a:cubicBezTo>
                    <a:pt x="262" y="511"/>
                    <a:pt x="262" y="511"/>
                    <a:pt x="262" y="511"/>
                  </a:cubicBezTo>
                  <a:cubicBezTo>
                    <a:pt x="238" y="511"/>
                    <a:pt x="238" y="511"/>
                    <a:pt x="238" y="511"/>
                  </a:cubicBezTo>
                  <a:cubicBezTo>
                    <a:pt x="215" y="931"/>
                    <a:pt x="215" y="931"/>
                    <a:pt x="215" y="931"/>
                  </a:cubicBezTo>
                  <a:cubicBezTo>
                    <a:pt x="165" y="931"/>
                    <a:pt x="165" y="931"/>
                    <a:pt x="165" y="931"/>
                  </a:cubicBezTo>
                  <a:cubicBezTo>
                    <a:pt x="165" y="931"/>
                    <a:pt x="141" y="562"/>
                    <a:pt x="165" y="423"/>
                  </a:cubicBezTo>
                  <a:cubicBezTo>
                    <a:pt x="188" y="285"/>
                    <a:pt x="188" y="285"/>
                    <a:pt x="188" y="285"/>
                  </a:cubicBezTo>
                  <a:cubicBezTo>
                    <a:pt x="188" y="285"/>
                    <a:pt x="62" y="211"/>
                    <a:pt x="31" y="114"/>
                  </a:cubicBezTo>
                  <a:cubicBezTo>
                    <a:pt x="0" y="16"/>
                    <a:pt x="0" y="16"/>
                    <a:pt x="0" y="16"/>
                  </a:cubicBezTo>
                  <a:cubicBezTo>
                    <a:pt x="44" y="0"/>
                    <a:pt x="44" y="0"/>
                    <a:pt x="44" y="0"/>
                  </a:cubicBezTo>
                  <a:cubicBezTo>
                    <a:pt x="44" y="0"/>
                    <a:pt x="110" y="197"/>
                    <a:pt x="179" y="197"/>
                  </a:cubicBezTo>
                  <a:cubicBezTo>
                    <a:pt x="197" y="197"/>
                    <a:pt x="212" y="197"/>
                    <a:pt x="225" y="197"/>
                  </a:cubicBezTo>
                  <a:cubicBezTo>
                    <a:pt x="225" y="197"/>
                    <a:pt x="224" y="242"/>
                    <a:pt x="255" y="240"/>
                  </a:cubicBezTo>
                  <a:cubicBezTo>
                    <a:pt x="200" y="411"/>
                    <a:pt x="200" y="411"/>
                    <a:pt x="200" y="411"/>
                  </a:cubicBezTo>
                  <a:cubicBezTo>
                    <a:pt x="225" y="450"/>
                    <a:pt x="225" y="450"/>
                    <a:pt x="225" y="450"/>
                  </a:cubicBezTo>
                  <a:cubicBezTo>
                    <a:pt x="266" y="416"/>
                    <a:pt x="266" y="416"/>
                    <a:pt x="266" y="416"/>
                  </a:cubicBezTo>
                  <a:cubicBezTo>
                    <a:pt x="255" y="240"/>
                    <a:pt x="255" y="240"/>
                    <a:pt x="255" y="240"/>
                  </a:cubicBezTo>
                  <a:cubicBezTo>
                    <a:pt x="286" y="238"/>
                    <a:pt x="307" y="195"/>
                    <a:pt x="307" y="195"/>
                  </a:cubicBezTo>
                  <a:cubicBezTo>
                    <a:pt x="338" y="197"/>
                    <a:pt x="385" y="209"/>
                    <a:pt x="400" y="257"/>
                  </a:cubicBezTo>
                  <a:cubicBezTo>
                    <a:pt x="424" y="331"/>
                    <a:pt x="450" y="409"/>
                    <a:pt x="450" y="409"/>
                  </a:cubicBezTo>
                  <a:close/>
                </a:path>
              </a:pathLst>
            </a:custGeom>
            <a:solidFill>
              <a:srgbClr val="BBA4C3"/>
            </a:solidFill>
            <a:ln>
              <a:noFill/>
            </a:ln>
          </p:spPr>
          <p:txBody>
            <a:bodyPr vert="horz" wrap="square" lIns="91440" tIns="45720" rIns="91440" bIns="45720" numCol="1" anchor="t" anchorCtr="0" compatLnSpc="1">
              <a:prstTxWarp prst="textNoShape">
                <a:avLst/>
              </a:prstTxWarp>
            </a:bodyPr>
            <a:lstStyle/>
            <a:p>
              <a:endParaRPr lang="zh-CN" altLang="en-US" sz="1600">
                <a:latin typeface="Futura-Condensed-Normal" pitchFamily="2" charset="0"/>
              </a:endParaRPr>
            </a:p>
          </p:txBody>
        </p:sp>
        <p:sp>
          <p:nvSpPr>
            <p:cNvPr id="10" name="Oval 48"/>
            <p:cNvSpPr>
              <a:spLocks noChangeArrowheads="1"/>
            </p:cNvSpPr>
            <p:nvPr/>
          </p:nvSpPr>
          <p:spPr bwMode="auto">
            <a:xfrm flipH="1">
              <a:off x="1909178" y="2239405"/>
              <a:ext cx="804863" cy="803275"/>
            </a:xfrm>
            <a:prstGeom prst="ellipse">
              <a:avLst/>
            </a:prstGeom>
            <a:solidFill>
              <a:srgbClr val="BBA4C3"/>
            </a:solidFill>
            <a:ln>
              <a:noFill/>
            </a:ln>
          </p:spPr>
          <p:txBody>
            <a:bodyPr vert="horz" wrap="square" lIns="91440" tIns="45720" rIns="91440" bIns="45720" numCol="1" anchor="t" anchorCtr="0" compatLnSpc="1">
              <a:prstTxWarp prst="textNoShape">
                <a:avLst/>
              </a:prstTxWarp>
            </a:bodyPr>
            <a:lstStyle/>
            <a:p>
              <a:endParaRPr lang="zh-CN" altLang="en-US" sz="1600">
                <a:latin typeface="Futura-Condensed-Normal" pitchFamily="2" charset="0"/>
              </a:endParaRPr>
            </a:p>
          </p:txBody>
        </p:sp>
        <p:sp>
          <p:nvSpPr>
            <p:cNvPr id="11" name="Freeform 49"/>
            <p:cNvSpPr>
              <a:spLocks/>
            </p:cNvSpPr>
            <p:nvPr/>
          </p:nvSpPr>
          <p:spPr bwMode="auto">
            <a:xfrm flipH="1">
              <a:off x="2448929" y="3317316"/>
              <a:ext cx="280988" cy="896938"/>
            </a:xfrm>
            <a:custGeom>
              <a:avLst/>
              <a:gdLst>
                <a:gd name="T0" fmla="*/ 148 w 177"/>
                <a:gd name="T1" fmla="*/ 0 h 565"/>
                <a:gd name="T2" fmla="*/ 177 w 177"/>
                <a:gd name="T3" fmla="*/ 473 h 565"/>
                <a:gd name="T4" fmla="*/ 67 w 177"/>
                <a:gd name="T5" fmla="*/ 565 h 565"/>
                <a:gd name="T6" fmla="*/ 0 w 177"/>
                <a:gd name="T7" fmla="*/ 460 h 565"/>
                <a:gd name="T8" fmla="*/ 148 w 177"/>
                <a:gd name="T9" fmla="*/ 0 h 565"/>
              </a:gdLst>
              <a:ahLst/>
              <a:cxnLst>
                <a:cxn ang="0">
                  <a:pos x="T0" y="T1"/>
                </a:cxn>
                <a:cxn ang="0">
                  <a:pos x="T2" y="T3"/>
                </a:cxn>
                <a:cxn ang="0">
                  <a:pos x="T4" y="T5"/>
                </a:cxn>
                <a:cxn ang="0">
                  <a:pos x="T6" y="T7"/>
                </a:cxn>
                <a:cxn ang="0">
                  <a:pos x="T8" y="T9"/>
                </a:cxn>
              </a:cxnLst>
              <a:rect l="0" t="0" r="r" b="b"/>
              <a:pathLst>
                <a:path w="177" h="565">
                  <a:moveTo>
                    <a:pt x="148" y="0"/>
                  </a:moveTo>
                  <a:lnTo>
                    <a:pt x="177" y="473"/>
                  </a:lnTo>
                  <a:lnTo>
                    <a:pt x="67" y="565"/>
                  </a:lnTo>
                  <a:lnTo>
                    <a:pt x="0" y="460"/>
                  </a:lnTo>
                  <a:lnTo>
                    <a:pt x="148"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sz="1600">
                <a:latin typeface="Futura-Condensed-Normal" pitchFamily="2" charset="0"/>
              </a:endParaRPr>
            </a:p>
          </p:txBody>
        </p:sp>
      </p:grpSp>
      <p:graphicFrame>
        <p:nvGraphicFramePr>
          <p:cNvPr id="2" name="Diagram 1">
            <a:extLst>
              <a:ext uri="{FF2B5EF4-FFF2-40B4-BE49-F238E27FC236}">
                <a16:creationId xmlns:a16="http://schemas.microsoft.com/office/drawing/2014/main" id="{70F110F4-C6FC-4452-86BE-72ABAA5CB132}"/>
              </a:ext>
            </a:extLst>
          </p:cNvPr>
          <p:cNvGraphicFramePr/>
          <p:nvPr>
            <p:extLst>
              <p:ext uri="{D42A27DB-BD31-4B8C-83A1-F6EECF244321}">
                <p14:modId xmlns:p14="http://schemas.microsoft.com/office/powerpoint/2010/main" val="3807370775"/>
              </p:ext>
            </p:extLst>
          </p:nvPr>
        </p:nvGraphicFramePr>
        <p:xfrm>
          <a:off x="1270682" y="357187"/>
          <a:ext cx="900459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218201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5"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085850" y="0"/>
            <a:ext cx="3628390"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
          <p:cNvPicPr>
            <a:picLocks noChangeAspect="1"/>
          </p:cNvPicPr>
          <p:nvPr/>
        </p:nvPicPr>
        <p:blipFill>
          <a:blip r:embed="rId2"/>
          <a:srcRect l="12111" t="15358" r="13324" b="9373"/>
          <a:stretch>
            <a:fillRect/>
          </a:stretch>
        </p:blipFill>
        <p:spPr>
          <a:xfrm>
            <a:off x="210820" y="2037080"/>
            <a:ext cx="5378450" cy="3085465"/>
          </a:xfrm>
          <a:prstGeom prst="rect">
            <a:avLst/>
          </a:prstGeom>
        </p:spPr>
      </p:pic>
      <p:sp>
        <p:nvSpPr>
          <p:cNvPr id="2" name="Rectangle 1"/>
          <p:cNvSpPr/>
          <p:nvPr/>
        </p:nvSpPr>
        <p:spPr>
          <a:xfrm>
            <a:off x="6033649" y="2160300"/>
            <a:ext cx="5487400" cy="1077218"/>
          </a:xfrm>
          <a:prstGeom prst="rect">
            <a:avLst/>
          </a:prstGeom>
        </p:spPr>
        <p:txBody>
          <a:bodyPr wrap="none">
            <a:spAutoFit/>
          </a:bodyPr>
          <a:lstStyle/>
          <a:p>
            <a:pPr algn="ctr"/>
            <a:r>
              <a:rPr lang="vi-VN" sz="3200" b="1" dirty="0">
                <a:latin typeface="Arial" pitchFamily="34" charset="0"/>
                <a:cs typeface="Arial" pitchFamily="34" charset="0"/>
              </a:rPr>
              <a:t>2. Tìm những tên loài vật là</a:t>
            </a:r>
          </a:p>
          <a:p>
            <a:pPr algn="ctr"/>
            <a:r>
              <a:rPr lang="vi-VN" sz="3200" b="1" dirty="0">
                <a:latin typeface="Arial" pitchFamily="34" charset="0"/>
                <a:cs typeface="Arial" pitchFamily="34" charset="0"/>
              </a:rPr>
              <a:t> từ tượng thanh</a:t>
            </a:r>
            <a:endParaRPr lang="en-US" sz="3200" b="1" dirty="0">
              <a:latin typeface="Arial" pitchFamily="34" charset="0"/>
              <a:cs typeface="Arial" pitchFamily="34" charset="0"/>
            </a:endParaRPr>
          </a:p>
        </p:txBody>
      </p:sp>
      <p:sp>
        <p:nvSpPr>
          <p:cNvPr id="5" name="Rectangle: Rounded Corners 4">
            <a:extLst>
              <a:ext uri="{FF2B5EF4-FFF2-40B4-BE49-F238E27FC236}">
                <a16:creationId xmlns:a16="http://schemas.microsoft.com/office/drawing/2014/main" id="{E60751F4-EF2C-4658-85EF-53511F38DA33}"/>
              </a:ext>
            </a:extLst>
          </p:cNvPr>
          <p:cNvSpPr/>
          <p:nvPr/>
        </p:nvSpPr>
        <p:spPr>
          <a:xfrm>
            <a:off x="6602732" y="3620483"/>
            <a:ext cx="4720942" cy="1180213"/>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dirty="0" err="1">
                <a:solidFill>
                  <a:srgbClr val="002060"/>
                </a:solidFill>
                <a:latin typeface="Arial" panose="020B0604020202020204" pitchFamily="34" charset="0"/>
                <a:cs typeface="Arial" panose="020B0604020202020204" pitchFamily="34" charset="0"/>
              </a:rPr>
              <a:t>Mèo</a:t>
            </a:r>
            <a:r>
              <a:rPr lang="vi-VN"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Bò</a:t>
            </a:r>
            <a:r>
              <a:rPr lang="vi-VN"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Quạ</a:t>
            </a:r>
            <a:r>
              <a:rPr lang="vi-VN"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Ve</a:t>
            </a:r>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Tu </a:t>
            </a:r>
            <a:r>
              <a:rPr lang="en-US" sz="2000" dirty="0" err="1">
                <a:solidFill>
                  <a:srgbClr val="002060"/>
                </a:solidFill>
                <a:latin typeface="Arial" panose="020B0604020202020204" pitchFamily="34" charset="0"/>
                <a:cs typeface="Arial" panose="020B0604020202020204" pitchFamily="34" charset="0"/>
              </a:rPr>
              <a:t>hú</a:t>
            </a:r>
            <a:r>
              <a:rPr lang="vi-VN" sz="2000" dirty="0">
                <a:solidFill>
                  <a:srgbClr val="002060"/>
                </a:solidFill>
                <a:latin typeface="Arial" panose="020B0604020202020204" pitchFamily="34" charset="0"/>
                <a:cs typeface="Arial" panose="020B0604020202020204" pitchFamily="34" charset="0"/>
              </a:rPr>
              <a:t>, Chích chòe, Cuốc, Chèo bẻo, Tắc kè</a:t>
            </a:r>
            <a:endParaRPr lang="en-US" sz="2000"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VT_6523[1]">
            <a:extLst>
              <a:ext uri="{FF2B5EF4-FFF2-40B4-BE49-F238E27FC236}">
                <a16:creationId xmlns:a16="http://schemas.microsoft.com/office/drawing/2014/main" id="{51397B57-D00C-4C4D-B314-9E017170C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4290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cat[1]">
            <a:extLst>
              <a:ext uri="{FF2B5EF4-FFF2-40B4-BE49-F238E27FC236}">
                <a16:creationId xmlns:a16="http://schemas.microsoft.com/office/drawing/2014/main" id="{BEBB6FCF-7B3C-410B-9AB3-1560D63CA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Bo_sua1[1]">
            <a:extLst>
              <a:ext uri="{FF2B5EF4-FFF2-40B4-BE49-F238E27FC236}">
                <a16:creationId xmlns:a16="http://schemas.microsoft.com/office/drawing/2014/main" id="{36CACD0A-EE67-49D4-9535-9B014536A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472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a:extLst>
              <a:ext uri="{FF2B5EF4-FFF2-40B4-BE49-F238E27FC236}">
                <a16:creationId xmlns:a16="http://schemas.microsoft.com/office/drawing/2014/main" id="{9F033151-78A2-4F6E-9E0C-163FFC959A16}"/>
              </a:ext>
            </a:extLst>
          </p:cNvPr>
          <p:cNvSpPr txBox="1">
            <a:spLocks noChangeArrowheads="1"/>
          </p:cNvSpPr>
          <p:nvPr/>
        </p:nvSpPr>
        <p:spPr bwMode="auto">
          <a:xfrm>
            <a:off x="3386138" y="139700"/>
            <a:ext cx="24384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Mèo</a:t>
            </a:r>
          </a:p>
        </p:txBody>
      </p:sp>
      <p:sp>
        <p:nvSpPr>
          <p:cNvPr id="16390" name="Text Box 6">
            <a:extLst>
              <a:ext uri="{FF2B5EF4-FFF2-40B4-BE49-F238E27FC236}">
                <a16:creationId xmlns:a16="http://schemas.microsoft.com/office/drawing/2014/main" id="{8EF05673-0041-473B-BAF6-D988AB3A7496}"/>
              </a:ext>
            </a:extLst>
          </p:cNvPr>
          <p:cNvSpPr txBox="1">
            <a:spLocks noChangeArrowheads="1"/>
          </p:cNvSpPr>
          <p:nvPr/>
        </p:nvSpPr>
        <p:spPr bwMode="auto">
          <a:xfrm>
            <a:off x="8229600" y="88900"/>
            <a:ext cx="24384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Bò</a:t>
            </a:r>
          </a:p>
        </p:txBody>
      </p:sp>
      <p:sp>
        <p:nvSpPr>
          <p:cNvPr id="16391" name="Text Box 7">
            <a:extLst>
              <a:ext uri="{FF2B5EF4-FFF2-40B4-BE49-F238E27FC236}">
                <a16:creationId xmlns:a16="http://schemas.microsoft.com/office/drawing/2014/main" id="{43BB133B-AC82-4551-B0AF-3BFA9ED5D6C0}"/>
              </a:ext>
            </a:extLst>
          </p:cNvPr>
          <p:cNvSpPr txBox="1">
            <a:spLocks noChangeArrowheads="1"/>
          </p:cNvSpPr>
          <p:nvPr/>
        </p:nvSpPr>
        <p:spPr bwMode="auto">
          <a:xfrm>
            <a:off x="3351213" y="3657600"/>
            <a:ext cx="24384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Tắc kè</a:t>
            </a:r>
          </a:p>
        </p:txBody>
      </p:sp>
      <p:pic>
        <p:nvPicPr>
          <p:cNvPr id="16392" name="Picture 8" descr="Cuoc01[1]">
            <a:extLst>
              <a:ext uri="{FF2B5EF4-FFF2-40B4-BE49-F238E27FC236}">
                <a16:creationId xmlns:a16="http://schemas.microsoft.com/office/drawing/2014/main" id="{E67E9350-B7F1-4DE7-B991-D393B8D90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429000"/>
            <a:ext cx="472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9">
            <a:extLst>
              <a:ext uri="{FF2B5EF4-FFF2-40B4-BE49-F238E27FC236}">
                <a16:creationId xmlns:a16="http://schemas.microsoft.com/office/drawing/2014/main" id="{3E01523E-ADC9-4D43-8205-60AF422C70C6}"/>
              </a:ext>
            </a:extLst>
          </p:cNvPr>
          <p:cNvSpPr txBox="1">
            <a:spLocks noChangeArrowheads="1"/>
          </p:cNvSpPr>
          <p:nvPr/>
        </p:nvSpPr>
        <p:spPr bwMode="auto">
          <a:xfrm>
            <a:off x="7361238" y="3429000"/>
            <a:ext cx="31242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Chim Cuốc</a:t>
            </a: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1129</TotalTime>
  <Words>2298</Words>
  <PresentationFormat>Widescreen</PresentationFormat>
  <Paragraphs>228</Paragraphs>
  <Slides>31</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.VnArialH</vt:lpstr>
      <vt:lpstr>.VnTimeH</vt:lpstr>
      <vt:lpstr>Arial</vt:lpstr>
      <vt:lpstr>Calibri</vt:lpstr>
      <vt:lpstr>Calibri Light</vt:lpstr>
      <vt:lpstr>Futura-Condensed-Normal</vt:lpstr>
      <vt:lpstr>Times New Roman</vt:lpstr>
      <vt:lpstr>Wingdings</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ĐÁP ÁN</vt:lpstr>
      <vt:lpstr>ĐÁP 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LƯU Ý KHI PHÂN TÍCH  CÁC BIỆN PHÁP TU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2018-06-04T07:16:00Z</dcterms:created>
  <dcterms:modified xsi:type="dcterms:W3CDTF">2021-10-12T13:34:32Z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