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48" r:id="rId1"/>
    <p:sldMasterId id="2147483762" r:id="rId2"/>
    <p:sldMasterId id="2147483786" r:id="rId3"/>
  </p:sldMasterIdLst>
  <p:notesMasterIdLst>
    <p:notesMasterId r:id="rId44"/>
  </p:notesMasterIdLst>
  <p:sldIdLst>
    <p:sldId id="617" r:id="rId4"/>
    <p:sldId id="448" r:id="rId5"/>
    <p:sldId id="609" r:id="rId6"/>
    <p:sldId id="611" r:id="rId7"/>
    <p:sldId id="626" r:id="rId8"/>
    <p:sldId id="627" r:id="rId9"/>
    <p:sldId id="628" r:id="rId10"/>
    <p:sldId id="625" r:id="rId11"/>
    <p:sldId id="585" r:id="rId12"/>
    <p:sldId id="259" r:id="rId13"/>
    <p:sldId id="586" r:id="rId14"/>
    <p:sldId id="632" r:id="rId15"/>
    <p:sldId id="630" r:id="rId16"/>
    <p:sldId id="634" r:id="rId17"/>
    <p:sldId id="633" r:id="rId18"/>
    <p:sldId id="631" r:id="rId19"/>
    <p:sldId id="587" r:id="rId20"/>
    <p:sldId id="588" r:id="rId21"/>
    <p:sldId id="589" r:id="rId22"/>
    <p:sldId id="590" r:id="rId23"/>
    <p:sldId id="591" r:id="rId24"/>
    <p:sldId id="592" r:id="rId25"/>
    <p:sldId id="439" r:id="rId26"/>
    <p:sldId id="594" r:id="rId27"/>
    <p:sldId id="437" r:id="rId28"/>
    <p:sldId id="596" r:id="rId29"/>
    <p:sldId id="597" r:id="rId30"/>
    <p:sldId id="629" r:id="rId31"/>
    <p:sldId id="599" r:id="rId32"/>
    <p:sldId id="622" r:id="rId33"/>
    <p:sldId id="619" r:id="rId34"/>
    <p:sldId id="623" r:id="rId35"/>
    <p:sldId id="608" r:id="rId36"/>
    <p:sldId id="601" r:id="rId37"/>
    <p:sldId id="603" r:id="rId38"/>
    <p:sldId id="602" r:id="rId39"/>
    <p:sldId id="607" r:id="rId40"/>
    <p:sldId id="614" r:id="rId41"/>
    <p:sldId id="624" r:id="rId42"/>
    <p:sldId id="606"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799E21E-CB04-409D-B52B-3AF3ED3A4300}">
          <p14:sldIdLst>
            <p14:sldId id="617"/>
            <p14:sldId id="448"/>
            <p14:sldId id="609"/>
            <p14:sldId id="611"/>
            <p14:sldId id="626"/>
            <p14:sldId id="627"/>
            <p14:sldId id="628"/>
            <p14:sldId id="625"/>
            <p14:sldId id="585"/>
            <p14:sldId id="259"/>
            <p14:sldId id="586"/>
            <p14:sldId id="632"/>
            <p14:sldId id="630"/>
            <p14:sldId id="634"/>
            <p14:sldId id="633"/>
            <p14:sldId id="631"/>
            <p14:sldId id="587"/>
            <p14:sldId id="588"/>
            <p14:sldId id="589"/>
            <p14:sldId id="590"/>
            <p14:sldId id="591"/>
            <p14:sldId id="592"/>
            <p14:sldId id="439"/>
            <p14:sldId id="594"/>
            <p14:sldId id="437"/>
            <p14:sldId id="596"/>
            <p14:sldId id="597"/>
            <p14:sldId id="629"/>
            <p14:sldId id="599"/>
            <p14:sldId id="622"/>
            <p14:sldId id="619"/>
            <p14:sldId id="623"/>
            <p14:sldId id="608"/>
            <p14:sldId id="601"/>
            <p14:sldId id="603"/>
            <p14:sldId id="602"/>
            <p14:sldId id="607"/>
            <p14:sldId id="614"/>
            <p14:sldId id="624"/>
            <p14:sldId id="606"/>
          </p14:sldIdLst>
        </p14:section>
        <p14:section name="Untitled Section" id="{8DB7B0B0-E320-47E1-A6DE-3619FA1C7D9D}">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5FD2"/>
    <a:srgbClr val="0033CC"/>
    <a:srgbClr val="F2F7E9"/>
    <a:srgbClr val="E7F0F9"/>
    <a:srgbClr val="ADD3DB"/>
    <a:srgbClr val="CDE5E9"/>
    <a:srgbClr val="9CC1E0"/>
    <a:srgbClr val="DBE7BF"/>
    <a:srgbClr val="ECF4DC"/>
    <a:srgbClr val="F1F7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136" autoAdjust="0"/>
    <p:restoredTop sz="90664" autoAdjust="0"/>
  </p:normalViewPr>
  <p:slideViewPr>
    <p:cSldViewPr>
      <p:cViewPr varScale="1">
        <p:scale>
          <a:sx n="69" d="100"/>
          <a:sy n="69" d="100"/>
        </p:scale>
        <p:origin x="210" y="60"/>
      </p:cViewPr>
      <p:guideLst>
        <p:guide orient="horz" pos="2160"/>
        <p:guide pos="3840"/>
      </p:guideLst>
    </p:cSldViewPr>
  </p:slideViewPr>
  <p:notesTextViewPr>
    <p:cViewPr>
      <p:scale>
        <a:sx n="3" d="2"/>
        <a:sy n="3" d="2"/>
      </p:scale>
      <p:origin x="0" y="0"/>
    </p:cViewPr>
  </p:notesTextViewPr>
  <p:sorterViewPr>
    <p:cViewPr>
      <p:scale>
        <a:sx n="100" d="100"/>
        <a:sy n="100" d="100"/>
      </p:scale>
      <p:origin x="0" y="102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6082D1-5A4E-4A16-8EF6-2DA02589E30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B9931639-9B40-47F8-9650-7399CCE144D3}">
      <dgm:prSet custT="1"/>
      <dgm:spPr>
        <a:solidFill>
          <a:srgbClr val="C6E6A2"/>
        </a:solidFill>
      </dgm:spPr>
      <dgm:t>
        <a:bodyPr/>
        <a:lstStyle/>
        <a:p>
          <a:pPr algn="ctr"/>
          <a:endParaRPr lang="en-US" sz="2400" b="1" dirty="0">
            <a:solidFill>
              <a:srgbClr val="002060"/>
            </a:solidFill>
            <a:latin typeface="Times New Roman" panose="02020603050405020304" pitchFamily="18" charset="0"/>
            <a:ea typeface="Times New Roman" panose="02020603050405020304" pitchFamily="18" charset="0"/>
          </a:endParaRPr>
        </a:p>
        <a:p>
          <a:pPr algn="ctr"/>
          <a:r>
            <a:rPr lang="en-US" sz="2400" b="1" dirty="0" err="1">
              <a:solidFill>
                <a:srgbClr val="002060"/>
              </a:solidFill>
              <a:latin typeface="Times New Roman" panose="02020603050405020304" pitchFamily="18" charset="0"/>
              <a:ea typeface="Times New Roman" panose="02020603050405020304" pitchFamily="18" charset="0"/>
            </a:rPr>
            <a:t>Câu</a:t>
          </a:r>
          <a:r>
            <a:rPr lang="en-US" sz="2400" b="1" dirty="0">
              <a:solidFill>
                <a:srgbClr val="002060"/>
              </a:solidFill>
              <a:latin typeface="Times New Roman" panose="02020603050405020304" pitchFamily="18" charset="0"/>
              <a:ea typeface="Times New Roman" panose="02020603050405020304" pitchFamily="18" charset="0"/>
            </a:rPr>
            <a:t> 2</a:t>
          </a:r>
        </a:p>
        <a:p>
          <a:pPr algn="just"/>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Trong</a:t>
          </a:r>
          <a:r>
            <a:rPr lang="en-US" sz="2400" dirty="0">
              <a:solidFill>
                <a:srgbClr val="002060"/>
              </a:solidFill>
              <a:latin typeface="Times New Roman" panose="02020603050405020304" pitchFamily="18" charset="0"/>
              <a:ea typeface="Times New Roman" panose="02020603050405020304" pitchFamily="18" charset="0"/>
            </a:rPr>
            <a:t> CT MT THCS (2018), </a:t>
          </a:r>
          <a:r>
            <a:rPr lang="en-US" sz="2400" dirty="0" err="1">
              <a:solidFill>
                <a:srgbClr val="002060"/>
              </a:solidFill>
              <a:latin typeface="Times New Roman" panose="02020603050405020304" pitchFamily="18" charset="0"/>
              <a:ea typeface="Times New Roman" panose="02020603050405020304" pitchFamily="18" charset="0"/>
            </a:rPr>
            <a:t>với</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mỗi</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lớp</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cần</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dựa</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vào</a:t>
          </a:r>
          <a:r>
            <a:rPr lang="en-US" sz="2400" dirty="0">
              <a:solidFill>
                <a:srgbClr val="002060"/>
              </a:solidFill>
              <a:latin typeface="Times New Roman" panose="02020603050405020304" pitchFamily="18" charset="0"/>
              <a:ea typeface="Times New Roman" panose="02020603050405020304" pitchFamily="18" charset="0"/>
            </a:rPr>
            <a:t> </a:t>
          </a:r>
          <a:r>
            <a:rPr lang="en-US" sz="2400" b="1" dirty="0" err="1">
              <a:solidFill>
                <a:srgbClr val="002060"/>
              </a:solidFill>
              <a:latin typeface="Times New Roman" panose="02020603050405020304" pitchFamily="18" charset="0"/>
              <a:ea typeface="Times New Roman" panose="02020603050405020304" pitchFamily="18" charset="0"/>
            </a:rPr>
            <a:t>căn</a:t>
          </a:r>
          <a:r>
            <a:rPr lang="en-US" sz="2400" b="1" dirty="0">
              <a:solidFill>
                <a:srgbClr val="002060"/>
              </a:solidFill>
              <a:latin typeface="Times New Roman" panose="02020603050405020304" pitchFamily="18" charset="0"/>
              <a:ea typeface="Times New Roman" panose="02020603050405020304" pitchFamily="18" charset="0"/>
            </a:rPr>
            <a:t> </a:t>
          </a:r>
          <a:r>
            <a:rPr lang="en-US" sz="2400" b="1" dirty="0" err="1">
              <a:solidFill>
                <a:srgbClr val="002060"/>
              </a:solidFill>
              <a:latin typeface="Times New Roman" panose="02020603050405020304" pitchFamily="18" charset="0"/>
              <a:ea typeface="Times New Roman" panose="02020603050405020304" pitchFamily="18" charset="0"/>
            </a:rPr>
            <a:t>cứ</a:t>
          </a:r>
          <a:r>
            <a:rPr lang="en-US" sz="2400" b="1"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nào</a:t>
          </a:r>
          <a:r>
            <a:rPr lang="en-US" sz="2400" dirty="0">
              <a:solidFill>
                <a:srgbClr val="002060"/>
              </a:solidFill>
              <a:latin typeface="Times New Roman" panose="02020603050405020304" pitchFamily="18" charset="0"/>
              <a:ea typeface="Times New Roman" panose="02020603050405020304" pitchFamily="18" charset="0"/>
            </a:rPr>
            <a:t> </a:t>
          </a:r>
          <a:r>
            <a:rPr lang="en-US" sz="2400" dirty="0" err="1">
              <a:solidFill>
                <a:srgbClr val="002060"/>
              </a:solidFill>
              <a:latin typeface="Times New Roman" panose="02020603050405020304" pitchFamily="18" charset="0"/>
              <a:ea typeface="Times New Roman" panose="02020603050405020304" pitchFamily="18" charset="0"/>
            </a:rPr>
            <a:t>để</a:t>
          </a:r>
          <a:r>
            <a:rPr lang="en-US" sz="2400" dirty="0">
              <a:solidFill>
                <a:srgbClr val="002060"/>
              </a:solidFill>
              <a:latin typeface="Times New Roman" panose="02020603050405020304" pitchFamily="18" charset="0"/>
              <a:ea typeface="Times New Roman" panose="02020603050405020304" pitchFamily="18" charset="0"/>
            </a:rPr>
            <a:t> </a:t>
          </a:r>
          <a:r>
            <a:rPr lang="en-US" sz="2400" b="1" dirty="0" err="1">
              <a:solidFill>
                <a:srgbClr val="002060"/>
              </a:solidFill>
              <a:latin typeface="Times New Roman" panose="02020603050405020304" pitchFamily="18" charset="0"/>
              <a:ea typeface="Times New Roman" panose="02020603050405020304" pitchFamily="18" charset="0"/>
            </a:rPr>
            <a:t>đánh</a:t>
          </a:r>
          <a:r>
            <a:rPr lang="en-US" sz="2400" b="1" dirty="0">
              <a:solidFill>
                <a:srgbClr val="002060"/>
              </a:solidFill>
              <a:latin typeface="Times New Roman" panose="02020603050405020304" pitchFamily="18" charset="0"/>
              <a:ea typeface="Times New Roman" panose="02020603050405020304" pitchFamily="18" charset="0"/>
            </a:rPr>
            <a:t> </a:t>
          </a:r>
          <a:r>
            <a:rPr lang="en-US" sz="2400" b="1" dirty="0" err="1">
              <a:solidFill>
                <a:srgbClr val="002060"/>
              </a:solidFill>
              <a:latin typeface="Times New Roman" panose="02020603050405020304" pitchFamily="18" charset="0"/>
              <a:ea typeface="Times New Roman" panose="02020603050405020304" pitchFamily="18" charset="0"/>
            </a:rPr>
            <a:t>giá</a:t>
          </a:r>
          <a:r>
            <a:rPr lang="en-US" sz="2400" b="1" dirty="0">
              <a:solidFill>
                <a:srgbClr val="002060"/>
              </a:solidFill>
              <a:latin typeface="Times New Roman" panose="02020603050405020304" pitchFamily="18" charset="0"/>
              <a:ea typeface="Times New Roman" panose="02020603050405020304" pitchFamily="18" charset="0"/>
            </a:rPr>
            <a:t> </a:t>
          </a:r>
          <a:r>
            <a:rPr lang="en-US" sz="2400" b="1" dirty="0" err="1">
              <a:solidFill>
                <a:srgbClr val="002060"/>
              </a:solidFill>
              <a:latin typeface="Times New Roman" panose="02020603050405020304" pitchFamily="18" charset="0"/>
              <a:ea typeface="Times New Roman" panose="02020603050405020304" pitchFamily="18" charset="0"/>
            </a:rPr>
            <a:t>kết</a:t>
          </a:r>
          <a:r>
            <a:rPr lang="en-US" sz="2400" b="1" dirty="0">
              <a:solidFill>
                <a:srgbClr val="002060"/>
              </a:solidFill>
              <a:latin typeface="Times New Roman" panose="02020603050405020304" pitchFamily="18" charset="0"/>
              <a:ea typeface="Times New Roman" panose="02020603050405020304" pitchFamily="18" charset="0"/>
            </a:rPr>
            <a:t> </a:t>
          </a:r>
          <a:r>
            <a:rPr lang="en-US" sz="2400" b="1" dirty="0" err="1">
              <a:solidFill>
                <a:srgbClr val="002060"/>
              </a:solidFill>
              <a:latin typeface="Times New Roman" panose="02020603050405020304" pitchFamily="18" charset="0"/>
              <a:ea typeface="Times New Roman" panose="02020603050405020304" pitchFamily="18" charset="0"/>
            </a:rPr>
            <a:t>quả</a:t>
          </a:r>
          <a:r>
            <a:rPr lang="en-US" sz="2400" b="1" dirty="0">
              <a:solidFill>
                <a:srgbClr val="002060"/>
              </a:solidFill>
              <a:latin typeface="Times New Roman" panose="02020603050405020304" pitchFamily="18" charset="0"/>
              <a:ea typeface="Times New Roman" panose="02020603050405020304" pitchFamily="18" charset="0"/>
            </a:rPr>
            <a:t> </a:t>
          </a:r>
          <a:r>
            <a:rPr lang="en-US" sz="2400" b="1" dirty="0" err="1">
              <a:solidFill>
                <a:srgbClr val="002060"/>
              </a:solidFill>
              <a:latin typeface="Times New Roman" panose="02020603050405020304" pitchFamily="18" charset="0"/>
              <a:ea typeface="Times New Roman" panose="02020603050405020304" pitchFamily="18" charset="0"/>
            </a:rPr>
            <a:t>học</a:t>
          </a:r>
          <a:r>
            <a:rPr lang="en-US" sz="2400" b="1" dirty="0">
              <a:solidFill>
                <a:srgbClr val="002060"/>
              </a:solidFill>
              <a:latin typeface="Times New Roman" panose="02020603050405020304" pitchFamily="18" charset="0"/>
              <a:ea typeface="Times New Roman" panose="02020603050405020304" pitchFamily="18" charset="0"/>
            </a:rPr>
            <a:t> </a:t>
          </a:r>
          <a:r>
            <a:rPr lang="en-US" sz="2400" b="1" dirty="0" err="1">
              <a:solidFill>
                <a:srgbClr val="002060"/>
              </a:solidFill>
              <a:latin typeface="Times New Roman" panose="02020603050405020304" pitchFamily="18" charset="0"/>
              <a:ea typeface="Times New Roman" panose="02020603050405020304" pitchFamily="18" charset="0"/>
            </a:rPr>
            <a:t>tập</a:t>
          </a:r>
          <a:r>
            <a:rPr lang="en-US" sz="2400" b="1" dirty="0">
              <a:solidFill>
                <a:srgbClr val="002060"/>
              </a:solidFill>
              <a:latin typeface="Times New Roman" panose="02020603050405020304" pitchFamily="18" charset="0"/>
              <a:ea typeface="Times New Roman" panose="02020603050405020304" pitchFamily="18" charset="0"/>
            </a:rPr>
            <a:t>?</a:t>
          </a:r>
          <a:r>
            <a:rPr lang="en-US" sz="2400" dirty="0">
              <a:solidFill>
                <a:srgbClr val="002060"/>
              </a:solidFill>
              <a:latin typeface="Times New Roman" panose="02020603050405020304" pitchFamily="18" charset="0"/>
              <a:ea typeface="Times New Roman" panose="02020603050405020304" pitchFamily="18" charset="0"/>
            </a:rPr>
            <a:t> </a:t>
          </a:r>
        </a:p>
        <a:p>
          <a:pPr algn="just"/>
          <a:endParaRPr lang="en-US" sz="2400" dirty="0">
            <a:solidFill>
              <a:srgbClr val="002060"/>
            </a:solidFill>
          </a:endParaRPr>
        </a:p>
      </dgm:t>
    </dgm:pt>
    <dgm:pt modelId="{1945892F-1A55-47C3-9416-84A74928F4D3}" type="parTrans" cxnId="{D22B4754-A349-42DE-A567-B5580C195C87}">
      <dgm:prSet/>
      <dgm:spPr/>
      <dgm:t>
        <a:bodyPr/>
        <a:lstStyle/>
        <a:p>
          <a:endParaRPr lang="en-US"/>
        </a:p>
      </dgm:t>
    </dgm:pt>
    <dgm:pt modelId="{B7EE008F-C72D-491E-9795-1D67FB4B9A1A}" type="sibTrans" cxnId="{D22B4754-A349-42DE-A567-B5580C195C87}">
      <dgm:prSet/>
      <dgm:spPr/>
      <dgm:t>
        <a:bodyPr/>
        <a:lstStyle/>
        <a:p>
          <a:endParaRPr lang="en-US"/>
        </a:p>
      </dgm:t>
    </dgm:pt>
    <dgm:pt modelId="{897313B2-7D4A-4024-ACEA-2DB221AA7158}">
      <dgm:prSet custT="1"/>
      <dgm:spPr>
        <a:solidFill>
          <a:schemeClr val="accent6">
            <a:lumMod val="40000"/>
            <a:lumOff val="60000"/>
          </a:schemeClr>
        </a:solidFill>
      </dgm:spPr>
      <dgm:t>
        <a:bodyPr/>
        <a:lstStyle/>
        <a:p>
          <a:pPr algn="just"/>
          <a:endParaRPr lang="de-DE" sz="2400" b="1" dirty="0">
            <a:solidFill>
              <a:srgbClr val="002060"/>
            </a:solidFill>
            <a:latin typeface="Times New Roman" panose="02020603050405020304" pitchFamily="18" charset="0"/>
            <a:ea typeface="Times New Roman" panose="02020603050405020304" pitchFamily="18" charset="0"/>
          </a:endParaRPr>
        </a:p>
        <a:p>
          <a:pPr algn="ctr"/>
          <a:endParaRPr lang="de-DE" sz="2400" b="1" dirty="0">
            <a:solidFill>
              <a:srgbClr val="002060"/>
            </a:solidFill>
            <a:latin typeface="Times New Roman" panose="02020603050405020304" pitchFamily="18" charset="0"/>
            <a:ea typeface="Times New Roman" panose="02020603050405020304" pitchFamily="18" charset="0"/>
          </a:endParaRPr>
        </a:p>
        <a:p>
          <a:pPr algn="ctr"/>
          <a:endParaRPr lang="de-DE" sz="2400" b="1" dirty="0">
            <a:solidFill>
              <a:srgbClr val="002060"/>
            </a:solidFill>
            <a:latin typeface="Times New Roman" panose="02020603050405020304" pitchFamily="18" charset="0"/>
            <a:ea typeface="Times New Roman" panose="02020603050405020304" pitchFamily="18" charset="0"/>
          </a:endParaRPr>
        </a:p>
        <a:p>
          <a:pPr algn="ctr"/>
          <a:r>
            <a:rPr lang="de-DE" sz="2400" b="1" dirty="0">
              <a:solidFill>
                <a:srgbClr val="002060"/>
              </a:solidFill>
              <a:latin typeface="Times New Roman" panose="02020603050405020304" pitchFamily="18" charset="0"/>
              <a:ea typeface="Times New Roman" panose="02020603050405020304" pitchFamily="18" charset="0"/>
            </a:rPr>
            <a:t>Câu 1</a:t>
          </a:r>
          <a:r>
            <a:rPr lang="de-DE" sz="2400" dirty="0">
              <a:solidFill>
                <a:srgbClr val="002060"/>
              </a:solidFill>
              <a:latin typeface="Times New Roman" panose="02020603050405020304" pitchFamily="18" charset="0"/>
              <a:ea typeface="Times New Roman" panose="02020603050405020304" pitchFamily="18" charset="0"/>
            </a:rPr>
            <a:t> </a:t>
          </a:r>
        </a:p>
        <a:p>
          <a:pPr algn="just"/>
          <a:r>
            <a:rPr lang="de-DE" sz="2400" dirty="0">
              <a:solidFill>
                <a:srgbClr val="002060"/>
              </a:solidFill>
              <a:latin typeface="Times New Roman" panose="02020603050405020304" pitchFamily="18" charset="0"/>
              <a:ea typeface="Times New Roman" panose="02020603050405020304" pitchFamily="18" charset="0"/>
            </a:rPr>
            <a:t>     CT Mĩ thuật THCS thuộc </a:t>
          </a:r>
          <a:r>
            <a:rPr lang="de-DE" sz="2400" b="1" dirty="0">
              <a:solidFill>
                <a:srgbClr val="002060"/>
              </a:solidFill>
              <a:latin typeface="Times New Roman" panose="02020603050405020304" pitchFamily="18" charset="0"/>
              <a:ea typeface="Times New Roman" panose="02020603050405020304" pitchFamily="18" charset="0"/>
            </a:rPr>
            <a:t>giai đoạn </a:t>
          </a:r>
          <a:r>
            <a:rPr lang="de-DE" sz="2400" dirty="0">
              <a:solidFill>
                <a:srgbClr val="002060"/>
              </a:solidFill>
              <a:latin typeface="Times New Roman" panose="02020603050405020304" pitchFamily="18" charset="0"/>
              <a:ea typeface="Times New Roman" panose="02020603050405020304" pitchFamily="18" charset="0"/>
            </a:rPr>
            <a:t>học tập nào của bậc học phổ thông?</a:t>
          </a:r>
        </a:p>
        <a:p>
          <a:pPr algn="just"/>
          <a:endParaRPr lang="de-DE" sz="2400" dirty="0">
            <a:solidFill>
              <a:srgbClr val="002060"/>
            </a:solidFill>
            <a:latin typeface="Times New Roman" panose="02020603050405020304" pitchFamily="18" charset="0"/>
            <a:ea typeface="Times New Roman" panose="02020603050405020304" pitchFamily="18" charset="0"/>
          </a:endParaRPr>
        </a:p>
        <a:p>
          <a:pPr algn="just"/>
          <a:endParaRPr lang="de-DE" sz="2400" dirty="0">
            <a:solidFill>
              <a:srgbClr val="002060"/>
            </a:solidFill>
            <a:latin typeface="Times New Roman" panose="02020603050405020304" pitchFamily="18" charset="0"/>
            <a:ea typeface="Times New Roman" panose="02020603050405020304" pitchFamily="18" charset="0"/>
          </a:endParaRPr>
        </a:p>
        <a:p>
          <a:pPr algn="just"/>
          <a:endParaRPr lang="en-US" sz="2400" dirty="0">
            <a:solidFill>
              <a:srgbClr val="002060"/>
            </a:solidFill>
          </a:endParaRPr>
        </a:p>
      </dgm:t>
    </dgm:pt>
    <dgm:pt modelId="{8ECDD6E6-7ED4-4F6A-9E65-AF81F287D394}" type="parTrans" cxnId="{A1A0FE2E-F693-4107-8F9E-E7CD5E0A8062}">
      <dgm:prSet/>
      <dgm:spPr/>
      <dgm:t>
        <a:bodyPr/>
        <a:lstStyle/>
        <a:p>
          <a:endParaRPr lang="en-US"/>
        </a:p>
      </dgm:t>
    </dgm:pt>
    <dgm:pt modelId="{5D952CDF-56A6-4625-A121-E992D6063565}" type="sibTrans" cxnId="{A1A0FE2E-F693-4107-8F9E-E7CD5E0A8062}">
      <dgm:prSet/>
      <dgm:spPr/>
      <dgm:t>
        <a:bodyPr/>
        <a:lstStyle/>
        <a:p>
          <a:endParaRPr lang="en-US"/>
        </a:p>
      </dgm:t>
    </dgm:pt>
    <dgm:pt modelId="{8FEDFB12-39B3-45A3-A2B5-E32032E099AC}">
      <dgm:prSet custT="1"/>
      <dgm:spPr>
        <a:solidFill>
          <a:srgbClr val="B0DD7F"/>
        </a:solidFill>
      </dgm:spPr>
      <dgm:t>
        <a:bodyPr/>
        <a:lstStyle/>
        <a:p>
          <a:pPr algn="ctr"/>
          <a:endParaRPr lang="en-US" sz="2400" b="1" dirty="0">
            <a:solidFill>
              <a:srgbClr val="002060"/>
            </a:solidFill>
            <a:latin typeface="Times New Roman" panose="02020603050405020304" pitchFamily="18" charset="0"/>
            <a:ea typeface="Times New Roman" panose="02020603050405020304" pitchFamily="18" charset="0"/>
          </a:endParaRPr>
        </a:p>
        <a:p>
          <a:pPr algn="ctr"/>
          <a:endParaRPr lang="en-US" sz="2400" b="1" dirty="0">
            <a:solidFill>
              <a:srgbClr val="002060"/>
            </a:solidFill>
            <a:latin typeface="Times New Roman" panose="02020603050405020304" pitchFamily="18" charset="0"/>
            <a:ea typeface="Times New Roman" panose="02020603050405020304" pitchFamily="18" charset="0"/>
          </a:endParaRPr>
        </a:p>
        <a:p>
          <a:pPr algn="ctr"/>
          <a:r>
            <a:rPr lang="en-US" sz="2400" b="1" dirty="0" err="1">
              <a:solidFill>
                <a:srgbClr val="002060"/>
              </a:solidFill>
              <a:latin typeface="Times New Roman" panose="02020603050405020304" pitchFamily="18" charset="0"/>
              <a:ea typeface="Times New Roman" panose="02020603050405020304" pitchFamily="18" charset="0"/>
            </a:rPr>
            <a:t>Câu</a:t>
          </a:r>
          <a:r>
            <a:rPr lang="en-US" sz="2400" b="1" dirty="0">
              <a:solidFill>
                <a:srgbClr val="002060"/>
              </a:solidFill>
              <a:latin typeface="Times New Roman" panose="02020603050405020304" pitchFamily="18" charset="0"/>
              <a:ea typeface="Times New Roman" panose="02020603050405020304" pitchFamily="18" charset="0"/>
            </a:rPr>
            <a:t> 3</a:t>
          </a:r>
        </a:p>
        <a:p>
          <a:pPr algn="just"/>
          <a:r>
            <a:rPr lang="en-US" sz="2400" b="0" dirty="0">
              <a:solidFill>
                <a:srgbClr val="002060"/>
              </a:solidFill>
              <a:latin typeface="Times New Roman" panose="02020603050405020304" pitchFamily="18" charset="0"/>
              <a:ea typeface="Times New Roman" panose="02020603050405020304" pitchFamily="18" charset="0"/>
            </a:rPr>
            <a:t>Ở </a:t>
          </a:r>
          <a:r>
            <a:rPr lang="en-US" sz="2400" b="0" dirty="0" err="1">
              <a:solidFill>
                <a:srgbClr val="002060"/>
              </a:solidFill>
              <a:latin typeface="Times New Roman" panose="02020603050405020304" pitchFamily="18" charset="0"/>
              <a:ea typeface="Times New Roman" panose="02020603050405020304" pitchFamily="18" charset="0"/>
            </a:rPr>
            <a:t>mỗi</a:t>
          </a:r>
          <a:r>
            <a:rPr lang="en-US" sz="2400" b="0" dirty="0">
              <a:solidFill>
                <a:srgbClr val="002060"/>
              </a:solidFill>
              <a:latin typeface="Times New Roman" panose="02020603050405020304" pitchFamily="18" charset="0"/>
              <a:ea typeface="Times New Roman" panose="02020603050405020304" pitchFamily="18" charset="0"/>
            </a:rPr>
            <a:t> </a:t>
          </a:r>
          <a:r>
            <a:rPr lang="en-US" sz="2400" b="0" dirty="0" err="1">
              <a:solidFill>
                <a:srgbClr val="002060"/>
              </a:solidFill>
              <a:latin typeface="Times New Roman" panose="02020603050405020304" pitchFamily="18" charset="0"/>
              <a:ea typeface="Times New Roman" panose="02020603050405020304" pitchFamily="18" charset="0"/>
            </a:rPr>
            <a:t>lớp</a:t>
          </a:r>
          <a:r>
            <a:rPr lang="en-US" sz="2400" b="0" dirty="0">
              <a:solidFill>
                <a:srgbClr val="002060"/>
              </a:solidFill>
              <a:latin typeface="Times New Roman" panose="02020603050405020304" pitchFamily="18" charset="0"/>
              <a:ea typeface="Times New Roman" panose="02020603050405020304" pitchFamily="18" charset="0"/>
            </a:rPr>
            <a:t> </a:t>
          </a:r>
          <a:r>
            <a:rPr lang="en-US" sz="2400" b="1" dirty="0" err="1">
              <a:solidFill>
                <a:srgbClr val="002060"/>
              </a:solidFill>
              <a:latin typeface="Times New Roman" panose="02020603050405020304" pitchFamily="18" charset="0"/>
              <a:ea typeface="Times New Roman" panose="02020603050405020304" pitchFamily="18" charset="0"/>
            </a:rPr>
            <a:t>đơn</a:t>
          </a:r>
          <a:r>
            <a:rPr lang="en-US" sz="2400" b="1" dirty="0">
              <a:solidFill>
                <a:srgbClr val="002060"/>
              </a:solidFill>
              <a:latin typeface="Times New Roman" panose="02020603050405020304" pitchFamily="18" charset="0"/>
              <a:ea typeface="Times New Roman" panose="02020603050405020304" pitchFamily="18" charset="0"/>
            </a:rPr>
            <a:t> </a:t>
          </a:r>
          <a:r>
            <a:rPr lang="en-US" sz="2400" b="1" dirty="0" err="1">
              <a:solidFill>
                <a:srgbClr val="002060"/>
              </a:solidFill>
              <a:latin typeface="Times New Roman" panose="02020603050405020304" pitchFamily="18" charset="0"/>
              <a:ea typeface="Times New Roman" panose="02020603050405020304" pitchFamily="18" charset="0"/>
            </a:rPr>
            <a:t>vị</a:t>
          </a:r>
          <a:r>
            <a:rPr lang="en-US" sz="2400" b="1" dirty="0">
              <a:solidFill>
                <a:srgbClr val="002060"/>
              </a:solidFill>
              <a:latin typeface="Times New Roman" panose="02020603050405020304" pitchFamily="18" charset="0"/>
              <a:ea typeface="Times New Roman" panose="02020603050405020304" pitchFamily="18" charset="0"/>
            </a:rPr>
            <a:t> </a:t>
          </a:r>
          <a:r>
            <a:rPr lang="en-US" sz="2400" b="1" dirty="0" err="1">
              <a:solidFill>
                <a:srgbClr val="002060"/>
              </a:solidFill>
              <a:latin typeface="Times New Roman" panose="02020603050405020304" pitchFamily="18" charset="0"/>
              <a:ea typeface="Times New Roman" panose="02020603050405020304" pitchFamily="18" charset="0"/>
            </a:rPr>
            <a:t>kiến</a:t>
          </a:r>
          <a:r>
            <a:rPr lang="en-US" sz="2400" b="1" dirty="0">
              <a:solidFill>
                <a:srgbClr val="002060"/>
              </a:solidFill>
              <a:latin typeface="Times New Roman" panose="02020603050405020304" pitchFamily="18" charset="0"/>
              <a:ea typeface="Times New Roman" panose="02020603050405020304" pitchFamily="18" charset="0"/>
            </a:rPr>
            <a:t> </a:t>
          </a:r>
          <a:r>
            <a:rPr lang="en-US" sz="2400" b="1" dirty="0" err="1">
              <a:solidFill>
                <a:srgbClr val="002060"/>
              </a:solidFill>
              <a:latin typeface="Times New Roman" panose="02020603050405020304" pitchFamily="18" charset="0"/>
              <a:ea typeface="Times New Roman" panose="02020603050405020304" pitchFamily="18" charset="0"/>
            </a:rPr>
            <a:t>thức</a:t>
          </a:r>
          <a:r>
            <a:rPr lang="en-US" sz="2400" b="1" dirty="0">
              <a:solidFill>
                <a:srgbClr val="002060"/>
              </a:solidFill>
              <a:latin typeface="Times New Roman" panose="02020603050405020304" pitchFamily="18" charset="0"/>
              <a:ea typeface="Times New Roman" panose="02020603050405020304" pitchFamily="18" charset="0"/>
            </a:rPr>
            <a:t>/</a:t>
          </a:r>
          <a:r>
            <a:rPr lang="en-US" sz="2400" b="1" dirty="0" err="1">
              <a:solidFill>
                <a:srgbClr val="002060"/>
              </a:solidFill>
              <a:latin typeface="Times New Roman" panose="02020603050405020304" pitchFamily="18" charset="0"/>
              <a:ea typeface="Times New Roman" panose="02020603050405020304" pitchFamily="18" charset="0"/>
            </a:rPr>
            <a:t>nội</a:t>
          </a:r>
          <a:r>
            <a:rPr lang="en-US" sz="2400" b="1" dirty="0">
              <a:solidFill>
                <a:srgbClr val="002060"/>
              </a:solidFill>
              <a:latin typeface="Times New Roman" panose="02020603050405020304" pitchFamily="18" charset="0"/>
              <a:ea typeface="Times New Roman" panose="02020603050405020304" pitchFamily="18" charset="0"/>
            </a:rPr>
            <a:t> dung DH </a:t>
          </a:r>
          <a:r>
            <a:rPr lang="en-US" sz="2400" b="0" dirty="0" err="1">
              <a:solidFill>
                <a:srgbClr val="002060"/>
              </a:solidFill>
              <a:latin typeface="Times New Roman" panose="02020603050405020304" pitchFamily="18" charset="0"/>
              <a:ea typeface="Times New Roman" panose="02020603050405020304" pitchFamily="18" charset="0"/>
            </a:rPr>
            <a:t>gồm</a:t>
          </a:r>
          <a:r>
            <a:rPr lang="en-US" sz="2400" b="0" dirty="0">
              <a:solidFill>
                <a:srgbClr val="002060"/>
              </a:solidFill>
              <a:latin typeface="Times New Roman" panose="02020603050405020304" pitchFamily="18" charset="0"/>
              <a:ea typeface="Times New Roman" panose="02020603050405020304" pitchFamily="18" charset="0"/>
            </a:rPr>
            <a:t> </a:t>
          </a:r>
          <a:r>
            <a:rPr lang="en-US" sz="2400" b="0" dirty="0" err="1">
              <a:solidFill>
                <a:srgbClr val="002060"/>
              </a:solidFill>
              <a:latin typeface="Times New Roman" panose="02020603050405020304" pitchFamily="18" charset="0"/>
              <a:ea typeface="Times New Roman" panose="02020603050405020304" pitchFamily="18" charset="0"/>
            </a:rPr>
            <a:t>những</a:t>
          </a:r>
          <a:r>
            <a:rPr lang="en-US" sz="2400" b="0" dirty="0">
              <a:solidFill>
                <a:srgbClr val="002060"/>
              </a:solidFill>
              <a:latin typeface="Times New Roman" panose="02020603050405020304" pitchFamily="18" charset="0"/>
              <a:ea typeface="Times New Roman" panose="02020603050405020304" pitchFamily="18" charset="0"/>
            </a:rPr>
            <a:t> </a:t>
          </a:r>
          <a:r>
            <a:rPr lang="en-US" sz="2400" b="0" dirty="0" err="1">
              <a:solidFill>
                <a:srgbClr val="002060"/>
              </a:solidFill>
              <a:latin typeface="Times New Roman" panose="02020603050405020304" pitchFamily="18" charset="0"/>
              <a:ea typeface="Times New Roman" panose="02020603050405020304" pitchFamily="18" charset="0"/>
            </a:rPr>
            <a:t>nội</a:t>
          </a:r>
          <a:r>
            <a:rPr lang="en-US" sz="2400" b="0" dirty="0">
              <a:solidFill>
                <a:srgbClr val="002060"/>
              </a:solidFill>
              <a:latin typeface="Times New Roman" panose="02020603050405020304" pitchFamily="18" charset="0"/>
              <a:ea typeface="Times New Roman" panose="02020603050405020304" pitchFamily="18" charset="0"/>
            </a:rPr>
            <a:t> dung </a:t>
          </a:r>
          <a:r>
            <a:rPr lang="en-US" sz="2400" b="0" dirty="0" err="1">
              <a:solidFill>
                <a:srgbClr val="002060"/>
              </a:solidFill>
              <a:latin typeface="Times New Roman" panose="02020603050405020304" pitchFamily="18" charset="0"/>
              <a:ea typeface="Times New Roman" panose="02020603050405020304" pitchFamily="18" charset="0"/>
            </a:rPr>
            <a:t>nào</a:t>
          </a:r>
          <a:r>
            <a:rPr lang="en-US" sz="2400" b="0" dirty="0">
              <a:solidFill>
                <a:srgbClr val="002060"/>
              </a:solidFill>
              <a:latin typeface="Times New Roman" panose="02020603050405020304" pitchFamily="18" charset="0"/>
              <a:ea typeface="Times New Roman" panose="02020603050405020304" pitchFamily="18" charset="0"/>
            </a:rPr>
            <a:t>?</a:t>
          </a:r>
        </a:p>
        <a:p>
          <a:pPr algn="just"/>
          <a:endParaRPr lang="en-US" sz="2400" b="0" dirty="0">
            <a:solidFill>
              <a:srgbClr val="002060"/>
            </a:solidFill>
            <a:latin typeface="Times New Roman" panose="02020603050405020304" pitchFamily="18" charset="0"/>
            <a:ea typeface="Times New Roman" panose="02020603050405020304" pitchFamily="18" charset="0"/>
          </a:endParaRPr>
        </a:p>
        <a:p>
          <a:pPr algn="just"/>
          <a:endParaRPr lang="en-US" sz="2400" b="0" dirty="0">
            <a:solidFill>
              <a:srgbClr val="002060"/>
            </a:solidFill>
            <a:latin typeface="Times New Roman" panose="02020603050405020304" pitchFamily="18" charset="0"/>
            <a:ea typeface="Times New Roman" panose="02020603050405020304" pitchFamily="18" charset="0"/>
          </a:endParaRPr>
        </a:p>
      </dgm:t>
    </dgm:pt>
    <dgm:pt modelId="{8D5FC475-394B-456F-9C62-9C92F2DF90AE}" type="parTrans" cxnId="{B3B6C314-14A8-4B2A-8618-D9673F97264E}">
      <dgm:prSet/>
      <dgm:spPr/>
      <dgm:t>
        <a:bodyPr/>
        <a:lstStyle/>
        <a:p>
          <a:endParaRPr lang="en-US"/>
        </a:p>
      </dgm:t>
    </dgm:pt>
    <dgm:pt modelId="{64B5F1AC-B9CF-4667-B76D-0D14CF329033}" type="sibTrans" cxnId="{B3B6C314-14A8-4B2A-8618-D9673F97264E}">
      <dgm:prSet/>
      <dgm:spPr/>
      <dgm:t>
        <a:bodyPr/>
        <a:lstStyle/>
        <a:p>
          <a:endParaRPr lang="en-US"/>
        </a:p>
      </dgm:t>
    </dgm:pt>
    <dgm:pt modelId="{E7816B5A-48AE-40B9-9172-A40E24A74D6E}" type="pres">
      <dgm:prSet presAssocID="{136082D1-5A4E-4A16-8EF6-2DA02589E300}" presName="diagram" presStyleCnt="0">
        <dgm:presLayoutVars>
          <dgm:dir/>
          <dgm:resizeHandles val="exact"/>
        </dgm:presLayoutVars>
      </dgm:prSet>
      <dgm:spPr/>
    </dgm:pt>
    <dgm:pt modelId="{2FA46435-C239-479E-A0D1-983D15698E19}" type="pres">
      <dgm:prSet presAssocID="{B9931639-9B40-47F8-9650-7399CCE144D3}" presName="node" presStyleLbl="node1" presStyleIdx="0" presStyleCnt="3" custScaleX="145035" custScaleY="160195" custLinFactX="32054" custLinFactNeighborX="100000" custLinFactNeighborY="1022">
        <dgm:presLayoutVars>
          <dgm:bulletEnabled val="1"/>
        </dgm:presLayoutVars>
      </dgm:prSet>
      <dgm:spPr/>
    </dgm:pt>
    <dgm:pt modelId="{9AA6D692-1135-4E68-B6F9-AF820338A575}" type="pres">
      <dgm:prSet presAssocID="{B7EE008F-C72D-491E-9795-1D67FB4B9A1A}" presName="sibTrans" presStyleCnt="0"/>
      <dgm:spPr/>
    </dgm:pt>
    <dgm:pt modelId="{73D4C3B4-3134-49F0-83D7-B903D5C6EF1A}" type="pres">
      <dgm:prSet presAssocID="{897313B2-7D4A-4024-ACEA-2DB221AA7158}" presName="node" presStyleLbl="node1" presStyleIdx="1" presStyleCnt="3" custScaleX="123726" custScaleY="160195" custLinFactX="-58996" custLinFactNeighborX="-100000" custLinFactNeighborY="1191">
        <dgm:presLayoutVars>
          <dgm:bulletEnabled val="1"/>
        </dgm:presLayoutVars>
      </dgm:prSet>
      <dgm:spPr/>
    </dgm:pt>
    <dgm:pt modelId="{5080CF64-2DEC-46CA-99B2-3FC9B0BBD0CB}" type="pres">
      <dgm:prSet presAssocID="{5D952CDF-56A6-4625-A121-E992D6063565}" presName="sibTrans" presStyleCnt="0"/>
      <dgm:spPr/>
    </dgm:pt>
    <dgm:pt modelId="{26D5E445-E77E-4808-8E2E-E162AFA9A956}" type="pres">
      <dgm:prSet presAssocID="{8FEDFB12-39B3-45A3-A2B5-E32032E099AC}" presName="node" presStyleLbl="node1" presStyleIdx="2" presStyleCnt="3" custScaleX="129842" custScaleY="160341" custLinFactNeighborX="3052" custLinFactNeighborY="-3629">
        <dgm:presLayoutVars>
          <dgm:bulletEnabled val="1"/>
        </dgm:presLayoutVars>
      </dgm:prSet>
      <dgm:spPr/>
    </dgm:pt>
  </dgm:ptLst>
  <dgm:cxnLst>
    <dgm:cxn modelId="{B3B6C314-14A8-4B2A-8618-D9673F97264E}" srcId="{136082D1-5A4E-4A16-8EF6-2DA02589E300}" destId="{8FEDFB12-39B3-45A3-A2B5-E32032E099AC}" srcOrd="2" destOrd="0" parTransId="{8D5FC475-394B-456F-9C62-9C92F2DF90AE}" sibTransId="{64B5F1AC-B9CF-4667-B76D-0D14CF329033}"/>
    <dgm:cxn modelId="{A1A0FE2E-F693-4107-8F9E-E7CD5E0A8062}" srcId="{136082D1-5A4E-4A16-8EF6-2DA02589E300}" destId="{897313B2-7D4A-4024-ACEA-2DB221AA7158}" srcOrd="1" destOrd="0" parTransId="{8ECDD6E6-7ED4-4F6A-9E65-AF81F287D394}" sibTransId="{5D952CDF-56A6-4625-A121-E992D6063565}"/>
    <dgm:cxn modelId="{D22B4754-A349-42DE-A567-B5580C195C87}" srcId="{136082D1-5A4E-4A16-8EF6-2DA02589E300}" destId="{B9931639-9B40-47F8-9650-7399CCE144D3}" srcOrd="0" destOrd="0" parTransId="{1945892F-1A55-47C3-9416-84A74928F4D3}" sibTransId="{B7EE008F-C72D-491E-9795-1D67FB4B9A1A}"/>
    <dgm:cxn modelId="{E090BB86-71C6-4C77-AD8A-1C5523D9D188}" type="presOf" srcId="{136082D1-5A4E-4A16-8EF6-2DA02589E300}" destId="{E7816B5A-48AE-40B9-9172-A40E24A74D6E}" srcOrd="0" destOrd="0" presId="urn:microsoft.com/office/officeart/2005/8/layout/default"/>
    <dgm:cxn modelId="{B373A1A7-F0B5-46F0-ACE4-8C061962F7E2}" type="presOf" srcId="{8FEDFB12-39B3-45A3-A2B5-E32032E099AC}" destId="{26D5E445-E77E-4808-8E2E-E162AFA9A956}" srcOrd="0" destOrd="0" presId="urn:microsoft.com/office/officeart/2005/8/layout/default"/>
    <dgm:cxn modelId="{56581EF1-815B-49C4-87BF-29693099A07F}" type="presOf" srcId="{B9931639-9B40-47F8-9650-7399CCE144D3}" destId="{2FA46435-C239-479E-A0D1-983D15698E19}" srcOrd="0" destOrd="0" presId="urn:microsoft.com/office/officeart/2005/8/layout/default"/>
    <dgm:cxn modelId="{2FCAFEF1-D20A-4AE1-B70D-B4D9019AD2C7}" type="presOf" srcId="{897313B2-7D4A-4024-ACEA-2DB221AA7158}" destId="{73D4C3B4-3134-49F0-83D7-B903D5C6EF1A}" srcOrd="0" destOrd="0" presId="urn:microsoft.com/office/officeart/2005/8/layout/default"/>
    <dgm:cxn modelId="{30090428-0F56-44AE-904B-B5E017E6DF8D}" type="presParOf" srcId="{E7816B5A-48AE-40B9-9172-A40E24A74D6E}" destId="{2FA46435-C239-479E-A0D1-983D15698E19}" srcOrd="0" destOrd="0" presId="urn:microsoft.com/office/officeart/2005/8/layout/default"/>
    <dgm:cxn modelId="{73A6841F-8292-4C26-B384-F4FC46E268E1}" type="presParOf" srcId="{E7816B5A-48AE-40B9-9172-A40E24A74D6E}" destId="{9AA6D692-1135-4E68-B6F9-AF820338A575}" srcOrd="1" destOrd="0" presId="urn:microsoft.com/office/officeart/2005/8/layout/default"/>
    <dgm:cxn modelId="{00472DAA-81E7-4607-B6DD-35ABB59FE175}" type="presParOf" srcId="{E7816B5A-48AE-40B9-9172-A40E24A74D6E}" destId="{73D4C3B4-3134-49F0-83D7-B903D5C6EF1A}" srcOrd="2" destOrd="0" presId="urn:microsoft.com/office/officeart/2005/8/layout/default"/>
    <dgm:cxn modelId="{4F2E9B3D-BE36-42FF-8DFA-8798EE1952CC}" type="presParOf" srcId="{E7816B5A-48AE-40B9-9172-A40E24A74D6E}" destId="{5080CF64-2DEC-46CA-99B2-3FC9B0BBD0CB}" srcOrd="3" destOrd="0" presId="urn:microsoft.com/office/officeart/2005/8/layout/default"/>
    <dgm:cxn modelId="{8A46F6CC-79E5-49C4-A36F-9870046A2529}" type="presParOf" srcId="{E7816B5A-48AE-40B9-9172-A40E24A74D6E}" destId="{26D5E445-E77E-4808-8E2E-E162AFA9A956}"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A46435-C239-479E-A0D1-983D15698E19}">
      <dsp:nvSpPr>
        <dsp:cNvPr id="0" name=""/>
        <dsp:cNvSpPr/>
      </dsp:nvSpPr>
      <dsp:spPr>
        <a:xfrm>
          <a:off x="3581395" y="4319"/>
          <a:ext cx="3597206" cy="2383925"/>
        </a:xfrm>
        <a:prstGeom prst="rect">
          <a:avLst/>
        </a:prstGeom>
        <a:solidFill>
          <a:srgbClr val="C6E6A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US" sz="2400" b="1" kern="1200" dirty="0">
            <a:solidFill>
              <a:srgbClr val="002060"/>
            </a:solidFill>
            <a:latin typeface="Times New Roman" panose="02020603050405020304" pitchFamily="18" charset="0"/>
            <a:ea typeface="Times New Roman" panose="02020603050405020304" pitchFamily="18" charset="0"/>
          </a:endParaRPr>
        </a:p>
        <a:p>
          <a:pPr marL="0" lvl="0" indent="0" algn="ctr" defTabSz="1066800">
            <a:lnSpc>
              <a:spcPct val="90000"/>
            </a:lnSpc>
            <a:spcBef>
              <a:spcPct val="0"/>
            </a:spcBef>
            <a:spcAft>
              <a:spcPct val="35000"/>
            </a:spcAft>
            <a:buNone/>
          </a:pPr>
          <a:r>
            <a:rPr lang="en-US" sz="2400" b="1" kern="1200" dirty="0" err="1">
              <a:solidFill>
                <a:srgbClr val="002060"/>
              </a:solidFill>
              <a:latin typeface="Times New Roman" panose="02020603050405020304" pitchFamily="18" charset="0"/>
              <a:ea typeface="Times New Roman" panose="02020603050405020304" pitchFamily="18" charset="0"/>
            </a:rPr>
            <a:t>Câu</a:t>
          </a:r>
          <a:r>
            <a:rPr lang="en-US" sz="2400" b="1" kern="1200" dirty="0">
              <a:solidFill>
                <a:srgbClr val="002060"/>
              </a:solidFill>
              <a:latin typeface="Times New Roman" panose="02020603050405020304" pitchFamily="18" charset="0"/>
              <a:ea typeface="Times New Roman" panose="02020603050405020304" pitchFamily="18" charset="0"/>
            </a:rPr>
            <a:t> 2</a:t>
          </a:r>
        </a:p>
        <a:p>
          <a:pPr marL="0" lvl="0" indent="0" algn="just" defTabSz="1066800">
            <a:lnSpc>
              <a:spcPct val="90000"/>
            </a:lnSpc>
            <a:spcBef>
              <a:spcPct val="0"/>
            </a:spcBef>
            <a:spcAft>
              <a:spcPct val="35000"/>
            </a:spcAft>
            <a:buNone/>
          </a:pPr>
          <a:r>
            <a:rPr lang="en-US" sz="2400" kern="1200" dirty="0">
              <a:solidFill>
                <a:srgbClr val="002060"/>
              </a:solidFill>
              <a:latin typeface="Times New Roman" panose="02020603050405020304" pitchFamily="18" charset="0"/>
              <a:ea typeface="Times New Roman" panose="02020603050405020304" pitchFamily="18" charset="0"/>
            </a:rPr>
            <a:t>   </a:t>
          </a:r>
          <a:r>
            <a:rPr lang="en-US" sz="2400" kern="1200" dirty="0" err="1">
              <a:solidFill>
                <a:srgbClr val="002060"/>
              </a:solidFill>
              <a:latin typeface="Times New Roman" panose="02020603050405020304" pitchFamily="18" charset="0"/>
              <a:ea typeface="Times New Roman" panose="02020603050405020304" pitchFamily="18" charset="0"/>
            </a:rPr>
            <a:t>Trong</a:t>
          </a:r>
          <a:r>
            <a:rPr lang="en-US" sz="2400" kern="1200" dirty="0">
              <a:solidFill>
                <a:srgbClr val="002060"/>
              </a:solidFill>
              <a:latin typeface="Times New Roman" panose="02020603050405020304" pitchFamily="18" charset="0"/>
              <a:ea typeface="Times New Roman" panose="02020603050405020304" pitchFamily="18" charset="0"/>
            </a:rPr>
            <a:t> CT MT THCS (2018), </a:t>
          </a:r>
          <a:r>
            <a:rPr lang="en-US" sz="2400" kern="1200" dirty="0" err="1">
              <a:solidFill>
                <a:srgbClr val="002060"/>
              </a:solidFill>
              <a:latin typeface="Times New Roman" panose="02020603050405020304" pitchFamily="18" charset="0"/>
              <a:ea typeface="Times New Roman" panose="02020603050405020304" pitchFamily="18" charset="0"/>
            </a:rPr>
            <a:t>với</a:t>
          </a:r>
          <a:r>
            <a:rPr lang="en-US" sz="2400" kern="1200" dirty="0">
              <a:solidFill>
                <a:srgbClr val="002060"/>
              </a:solidFill>
              <a:latin typeface="Times New Roman" panose="02020603050405020304" pitchFamily="18" charset="0"/>
              <a:ea typeface="Times New Roman" panose="02020603050405020304" pitchFamily="18" charset="0"/>
            </a:rPr>
            <a:t> </a:t>
          </a:r>
          <a:r>
            <a:rPr lang="en-US" sz="2400" kern="1200" dirty="0" err="1">
              <a:solidFill>
                <a:srgbClr val="002060"/>
              </a:solidFill>
              <a:latin typeface="Times New Roman" panose="02020603050405020304" pitchFamily="18" charset="0"/>
              <a:ea typeface="Times New Roman" panose="02020603050405020304" pitchFamily="18" charset="0"/>
            </a:rPr>
            <a:t>mỗi</a:t>
          </a:r>
          <a:r>
            <a:rPr lang="en-US" sz="2400" kern="1200" dirty="0">
              <a:solidFill>
                <a:srgbClr val="002060"/>
              </a:solidFill>
              <a:latin typeface="Times New Roman" panose="02020603050405020304" pitchFamily="18" charset="0"/>
              <a:ea typeface="Times New Roman" panose="02020603050405020304" pitchFamily="18" charset="0"/>
            </a:rPr>
            <a:t> </a:t>
          </a:r>
          <a:r>
            <a:rPr lang="en-US" sz="2400" kern="1200" dirty="0" err="1">
              <a:solidFill>
                <a:srgbClr val="002060"/>
              </a:solidFill>
              <a:latin typeface="Times New Roman" panose="02020603050405020304" pitchFamily="18" charset="0"/>
              <a:ea typeface="Times New Roman" panose="02020603050405020304" pitchFamily="18" charset="0"/>
            </a:rPr>
            <a:t>lớp</a:t>
          </a:r>
          <a:r>
            <a:rPr lang="en-US" sz="2400" kern="1200" dirty="0">
              <a:solidFill>
                <a:srgbClr val="002060"/>
              </a:solidFill>
              <a:latin typeface="Times New Roman" panose="02020603050405020304" pitchFamily="18" charset="0"/>
              <a:ea typeface="Times New Roman" panose="02020603050405020304" pitchFamily="18" charset="0"/>
            </a:rPr>
            <a:t> </a:t>
          </a:r>
          <a:r>
            <a:rPr lang="en-US" sz="2400" kern="1200" dirty="0" err="1">
              <a:solidFill>
                <a:srgbClr val="002060"/>
              </a:solidFill>
              <a:latin typeface="Times New Roman" panose="02020603050405020304" pitchFamily="18" charset="0"/>
              <a:ea typeface="Times New Roman" panose="02020603050405020304" pitchFamily="18" charset="0"/>
            </a:rPr>
            <a:t>cần</a:t>
          </a:r>
          <a:r>
            <a:rPr lang="en-US" sz="2400" kern="1200" dirty="0">
              <a:solidFill>
                <a:srgbClr val="002060"/>
              </a:solidFill>
              <a:latin typeface="Times New Roman" panose="02020603050405020304" pitchFamily="18" charset="0"/>
              <a:ea typeface="Times New Roman" panose="02020603050405020304" pitchFamily="18" charset="0"/>
            </a:rPr>
            <a:t> </a:t>
          </a:r>
          <a:r>
            <a:rPr lang="en-US" sz="2400" kern="1200" dirty="0" err="1">
              <a:solidFill>
                <a:srgbClr val="002060"/>
              </a:solidFill>
              <a:latin typeface="Times New Roman" panose="02020603050405020304" pitchFamily="18" charset="0"/>
              <a:ea typeface="Times New Roman" panose="02020603050405020304" pitchFamily="18" charset="0"/>
            </a:rPr>
            <a:t>dựa</a:t>
          </a:r>
          <a:r>
            <a:rPr lang="en-US" sz="2400" kern="1200" dirty="0">
              <a:solidFill>
                <a:srgbClr val="002060"/>
              </a:solidFill>
              <a:latin typeface="Times New Roman" panose="02020603050405020304" pitchFamily="18" charset="0"/>
              <a:ea typeface="Times New Roman" panose="02020603050405020304" pitchFamily="18" charset="0"/>
            </a:rPr>
            <a:t> </a:t>
          </a:r>
          <a:r>
            <a:rPr lang="en-US" sz="2400" kern="1200" dirty="0" err="1">
              <a:solidFill>
                <a:srgbClr val="002060"/>
              </a:solidFill>
              <a:latin typeface="Times New Roman" panose="02020603050405020304" pitchFamily="18" charset="0"/>
              <a:ea typeface="Times New Roman" panose="02020603050405020304" pitchFamily="18" charset="0"/>
            </a:rPr>
            <a:t>vào</a:t>
          </a:r>
          <a:r>
            <a:rPr lang="en-US" sz="2400" kern="1200" dirty="0">
              <a:solidFill>
                <a:srgbClr val="002060"/>
              </a:solidFill>
              <a:latin typeface="Times New Roman" panose="02020603050405020304" pitchFamily="18" charset="0"/>
              <a:ea typeface="Times New Roman" panose="02020603050405020304" pitchFamily="18" charset="0"/>
            </a:rPr>
            <a:t> </a:t>
          </a:r>
          <a:r>
            <a:rPr lang="en-US" sz="2400" b="1" kern="1200" dirty="0" err="1">
              <a:solidFill>
                <a:srgbClr val="002060"/>
              </a:solidFill>
              <a:latin typeface="Times New Roman" panose="02020603050405020304" pitchFamily="18" charset="0"/>
              <a:ea typeface="Times New Roman" panose="02020603050405020304" pitchFamily="18" charset="0"/>
            </a:rPr>
            <a:t>căn</a:t>
          </a:r>
          <a:r>
            <a:rPr lang="en-US" sz="2400" b="1" kern="1200" dirty="0">
              <a:solidFill>
                <a:srgbClr val="002060"/>
              </a:solidFill>
              <a:latin typeface="Times New Roman" panose="02020603050405020304" pitchFamily="18" charset="0"/>
              <a:ea typeface="Times New Roman" panose="02020603050405020304" pitchFamily="18" charset="0"/>
            </a:rPr>
            <a:t> </a:t>
          </a:r>
          <a:r>
            <a:rPr lang="en-US" sz="2400" b="1" kern="1200" dirty="0" err="1">
              <a:solidFill>
                <a:srgbClr val="002060"/>
              </a:solidFill>
              <a:latin typeface="Times New Roman" panose="02020603050405020304" pitchFamily="18" charset="0"/>
              <a:ea typeface="Times New Roman" panose="02020603050405020304" pitchFamily="18" charset="0"/>
            </a:rPr>
            <a:t>cứ</a:t>
          </a:r>
          <a:r>
            <a:rPr lang="en-US" sz="2400" b="1" kern="1200" dirty="0">
              <a:solidFill>
                <a:srgbClr val="002060"/>
              </a:solidFill>
              <a:latin typeface="Times New Roman" panose="02020603050405020304" pitchFamily="18" charset="0"/>
              <a:ea typeface="Times New Roman" panose="02020603050405020304" pitchFamily="18" charset="0"/>
            </a:rPr>
            <a:t> </a:t>
          </a:r>
          <a:r>
            <a:rPr lang="en-US" sz="2400" kern="1200" dirty="0" err="1">
              <a:solidFill>
                <a:srgbClr val="002060"/>
              </a:solidFill>
              <a:latin typeface="Times New Roman" panose="02020603050405020304" pitchFamily="18" charset="0"/>
              <a:ea typeface="Times New Roman" panose="02020603050405020304" pitchFamily="18" charset="0"/>
            </a:rPr>
            <a:t>nào</a:t>
          </a:r>
          <a:r>
            <a:rPr lang="en-US" sz="2400" kern="1200" dirty="0">
              <a:solidFill>
                <a:srgbClr val="002060"/>
              </a:solidFill>
              <a:latin typeface="Times New Roman" panose="02020603050405020304" pitchFamily="18" charset="0"/>
              <a:ea typeface="Times New Roman" panose="02020603050405020304" pitchFamily="18" charset="0"/>
            </a:rPr>
            <a:t> </a:t>
          </a:r>
          <a:r>
            <a:rPr lang="en-US" sz="2400" kern="1200" dirty="0" err="1">
              <a:solidFill>
                <a:srgbClr val="002060"/>
              </a:solidFill>
              <a:latin typeface="Times New Roman" panose="02020603050405020304" pitchFamily="18" charset="0"/>
              <a:ea typeface="Times New Roman" panose="02020603050405020304" pitchFamily="18" charset="0"/>
            </a:rPr>
            <a:t>để</a:t>
          </a:r>
          <a:r>
            <a:rPr lang="en-US" sz="2400" kern="1200" dirty="0">
              <a:solidFill>
                <a:srgbClr val="002060"/>
              </a:solidFill>
              <a:latin typeface="Times New Roman" panose="02020603050405020304" pitchFamily="18" charset="0"/>
              <a:ea typeface="Times New Roman" panose="02020603050405020304" pitchFamily="18" charset="0"/>
            </a:rPr>
            <a:t> </a:t>
          </a:r>
          <a:r>
            <a:rPr lang="en-US" sz="2400" b="1" kern="1200" dirty="0" err="1">
              <a:solidFill>
                <a:srgbClr val="002060"/>
              </a:solidFill>
              <a:latin typeface="Times New Roman" panose="02020603050405020304" pitchFamily="18" charset="0"/>
              <a:ea typeface="Times New Roman" panose="02020603050405020304" pitchFamily="18" charset="0"/>
            </a:rPr>
            <a:t>đánh</a:t>
          </a:r>
          <a:r>
            <a:rPr lang="en-US" sz="2400" b="1" kern="1200" dirty="0">
              <a:solidFill>
                <a:srgbClr val="002060"/>
              </a:solidFill>
              <a:latin typeface="Times New Roman" panose="02020603050405020304" pitchFamily="18" charset="0"/>
              <a:ea typeface="Times New Roman" panose="02020603050405020304" pitchFamily="18" charset="0"/>
            </a:rPr>
            <a:t> </a:t>
          </a:r>
          <a:r>
            <a:rPr lang="en-US" sz="2400" b="1" kern="1200" dirty="0" err="1">
              <a:solidFill>
                <a:srgbClr val="002060"/>
              </a:solidFill>
              <a:latin typeface="Times New Roman" panose="02020603050405020304" pitchFamily="18" charset="0"/>
              <a:ea typeface="Times New Roman" panose="02020603050405020304" pitchFamily="18" charset="0"/>
            </a:rPr>
            <a:t>giá</a:t>
          </a:r>
          <a:r>
            <a:rPr lang="en-US" sz="2400" b="1" kern="1200" dirty="0">
              <a:solidFill>
                <a:srgbClr val="002060"/>
              </a:solidFill>
              <a:latin typeface="Times New Roman" panose="02020603050405020304" pitchFamily="18" charset="0"/>
              <a:ea typeface="Times New Roman" panose="02020603050405020304" pitchFamily="18" charset="0"/>
            </a:rPr>
            <a:t> </a:t>
          </a:r>
          <a:r>
            <a:rPr lang="en-US" sz="2400" b="1" kern="1200" dirty="0" err="1">
              <a:solidFill>
                <a:srgbClr val="002060"/>
              </a:solidFill>
              <a:latin typeface="Times New Roman" panose="02020603050405020304" pitchFamily="18" charset="0"/>
              <a:ea typeface="Times New Roman" panose="02020603050405020304" pitchFamily="18" charset="0"/>
            </a:rPr>
            <a:t>kết</a:t>
          </a:r>
          <a:r>
            <a:rPr lang="en-US" sz="2400" b="1" kern="1200" dirty="0">
              <a:solidFill>
                <a:srgbClr val="002060"/>
              </a:solidFill>
              <a:latin typeface="Times New Roman" panose="02020603050405020304" pitchFamily="18" charset="0"/>
              <a:ea typeface="Times New Roman" panose="02020603050405020304" pitchFamily="18" charset="0"/>
            </a:rPr>
            <a:t> </a:t>
          </a:r>
          <a:r>
            <a:rPr lang="en-US" sz="2400" b="1" kern="1200" dirty="0" err="1">
              <a:solidFill>
                <a:srgbClr val="002060"/>
              </a:solidFill>
              <a:latin typeface="Times New Roman" panose="02020603050405020304" pitchFamily="18" charset="0"/>
              <a:ea typeface="Times New Roman" panose="02020603050405020304" pitchFamily="18" charset="0"/>
            </a:rPr>
            <a:t>quả</a:t>
          </a:r>
          <a:r>
            <a:rPr lang="en-US" sz="2400" b="1" kern="1200" dirty="0">
              <a:solidFill>
                <a:srgbClr val="002060"/>
              </a:solidFill>
              <a:latin typeface="Times New Roman" panose="02020603050405020304" pitchFamily="18" charset="0"/>
              <a:ea typeface="Times New Roman" panose="02020603050405020304" pitchFamily="18" charset="0"/>
            </a:rPr>
            <a:t> </a:t>
          </a:r>
          <a:r>
            <a:rPr lang="en-US" sz="2400" b="1" kern="1200" dirty="0" err="1">
              <a:solidFill>
                <a:srgbClr val="002060"/>
              </a:solidFill>
              <a:latin typeface="Times New Roman" panose="02020603050405020304" pitchFamily="18" charset="0"/>
              <a:ea typeface="Times New Roman" panose="02020603050405020304" pitchFamily="18" charset="0"/>
            </a:rPr>
            <a:t>học</a:t>
          </a:r>
          <a:r>
            <a:rPr lang="en-US" sz="2400" b="1" kern="1200" dirty="0">
              <a:solidFill>
                <a:srgbClr val="002060"/>
              </a:solidFill>
              <a:latin typeface="Times New Roman" panose="02020603050405020304" pitchFamily="18" charset="0"/>
              <a:ea typeface="Times New Roman" panose="02020603050405020304" pitchFamily="18" charset="0"/>
            </a:rPr>
            <a:t> </a:t>
          </a:r>
          <a:r>
            <a:rPr lang="en-US" sz="2400" b="1" kern="1200" dirty="0" err="1">
              <a:solidFill>
                <a:srgbClr val="002060"/>
              </a:solidFill>
              <a:latin typeface="Times New Roman" panose="02020603050405020304" pitchFamily="18" charset="0"/>
              <a:ea typeface="Times New Roman" panose="02020603050405020304" pitchFamily="18" charset="0"/>
            </a:rPr>
            <a:t>tập</a:t>
          </a:r>
          <a:r>
            <a:rPr lang="en-US" sz="2400" b="1" kern="1200" dirty="0">
              <a:solidFill>
                <a:srgbClr val="002060"/>
              </a:solidFill>
              <a:latin typeface="Times New Roman" panose="02020603050405020304" pitchFamily="18" charset="0"/>
              <a:ea typeface="Times New Roman" panose="02020603050405020304" pitchFamily="18" charset="0"/>
            </a:rPr>
            <a:t>?</a:t>
          </a:r>
          <a:r>
            <a:rPr lang="en-US" sz="2400" kern="1200" dirty="0">
              <a:solidFill>
                <a:srgbClr val="002060"/>
              </a:solidFill>
              <a:latin typeface="Times New Roman" panose="02020603050405020304" pitchFamily="18" charset="0"/>
              <a:ea typeface="Times New Roman" panose="02020603050405020304" pitchFamily="18" charset="0"/>
            </a:rPr>
            <a:t> </a:t>
          </a:r>
        </a:p>
        <a:p>
          <a:pPr marL="0" lvl="0" indent="0" algn="just" defTabSz="1066800">
            <a:lnSpc>
              <a:spcPct val="90000"/>
            </a:lnSpc>
            <a:spcBef>
              <a:spcPct val="0"/>
            </a:spcBef>
            <a:spcAft>
              <a:spcPct val="35000"/>
            </a:spcAft>
            <a:buNone/>
          </a:pPr>
          <a:endParaRPr lang="en-US" sz="2400" kern="1200" dirty="0">
            <a:solidFill>
              <a:srgbClr val="002060"/>
            </a:solidFill>
          </a:endParaRPr>
        </a:p>
      </dsp:txBody>
      <dsp:txXfrm>
        <a:off x="3581395" y="4319"/>
        <a:ext cx="3597206" cy="2383925"/>
      </dsp:txXfrm>
    </dsp:sp>
    <dsp:sp modelId="{73D4C3B4-3134-49F0-83D7-B903D5C6EF1A}">
      <dsp:nvSpPr>
        <dsp:cNvPr id="0" name=""/>
        <dsp:cNvSpPr/>
      </dsp:nvSpPr>
      <dsp:spPr>
        <a:xfrm>
          <a:off x="207906" y="4319"/>
          <a:ext cx="3068693" cy="2383925"/>
        </a:xfrm>
        <a:prstGeom prst="rect">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endParaRPr lang="de-DE" sz="2400" b="1" kern="1200" dirty="0">
            <a:solidFill>
              <a:srgbClr val="002060"/>
            </a:solidFill>
            <a:latin typeface="Times New Roman" panose="02020603050405020304" pitchFamily="18" charset="0"/>
            <a:ea typeface="Times New Roman" panose="02020603050405020304" pitchFamily="18" charset="0"/>
          </a:endParaRPr>
        </a:p>
        <a:p>
          <a:pPr marL="0" lvl="0" indent="0" algn="ctr" defTabSz="1066800">
            <a:lnSpc>
              <a:spcPct val="90000"/>
            </a:lnSpc>
            <a:spcBef>
              <a:spcPct val="0"/>
            </a:spcBef>
            <a:spcAft>
              <a:spcPct val="35000"/>
            </a:spcAft>
            <a:buNone/>
          </a:pPr>
          <a:endParaRPr lang="de-DE" sz="2400" b="1" kern="1200" dirty="0">
            <a:solidFill>
              <a:srgbClr val="002060"/>
            </a:solidFill>
            <a:latin typeface="Times New Roman" panose="02020603050405020304" pitchFamily="18" charset="0"/>
            <a:ea typeface="Times New Roman" panose="02020603050405020304" pitchFamily="18" charset="0"/>
          </a:endParaRPr>
        </a:p>
        <a:p>
          <a:pPr marL="0" lvl="0" indent="0" algn="ctr" defTabSz="1066800">
            <a:lnSpc>
              <a:spcPct val="90000"/>
            </a:lnSpc>
            <a:spcBef>
              <a:spcPct val="0"/>
            </a:spcBef>
            <a:spcAft>
              <a:spcPct val="35000"/>
            </a:spcAft>
            <a:buNone/>
          </a:pPr>
          <a:endParaRPr lang="de-DE" sz="2400" b="1" kern="1200" dirty="0">
            <a:solidFill>
              <a:srgbClr val="002060"/>
            </a:solidFill>
            <a:latin typeface="Times New Roman" panose="02020603050405020304" pitchFamily="18" charset="0"/>
            <a:ea typeface="Times New Roman" panose="02020603050405020304" pitchFamily="18" charset="0"/>
          </a:endParaRPr>
        </a:p>
        <a:p>
          <a:pPr marL="0" lvl="0" indent="0" algn="ctr" defTabSz="1066800">
            <a:lnSpc>
              <a:spcPct val="90000"/>
            </a:lnSpc>
            <a:spcBef>
              <a:spcPct val="0"/>
            </a:spcBef>
            <a:spcAft>
              <a:spcPct val="35000"/>
            </a:spcAft>
            <a:buNone/>
          </a:pPr>
          <a:r>
            <a:rPr lang="de-DE" sz="2400" b="1" kern="1200" dirty="0">
              <a:solidFill>
                <a:srgbClr val="002060"/>
              </a:solidFill>
              <a:latin typeface="Times New Roman" panose="02020603050405020304" pitchFamily="18" charset="0"/>
              <a:ea typeface="Times New Roman" panose="02020603050405020304" pitchFamily="18" charset="0"/>
            </a:rPr>
            <a:t>Câu 1</a:t>
          </a:r>
          <a:r>
            <a:rPr lang="de-DE" sz="2400" kern="1200" dirty="0">
              <a:solidFill>
                <a:srgbClr val="002060"/>
              </a:solidFill>
              <a:latin typeface="Times New Roman" panose="02020603050405020304" pitchFamily="18" charset="0"/>
              <a:ea typeface="Times New Roman" panose="02020603050405020304" pitchFamily="18" charset="0"/>
            </a:rPr>
            <a:t> </a:t>
          </a:r>
        </a:p>
        <a:p>
          <a:pPr marL="0" lvl="0" indent="0" algn="just" defTabSz="1066800">
            <a:lnSpc>
              <a:spcPct val="90000"/>
            </a:lnSpc>
            <a:spcBef>
              <a:spcPct val="0"/>
            </a:spcBef>
            <a:spcAft>
              <a:spcPct val="35000"/>
            </a:spcAft>
            <a:buNone/>
          </a:pPr>
          <a:r>
            <a:rPr lang="de-DE" sz="2400" kern="1200" dirty="0">
              <a:solidFill>
                <a:srgbClr val="002060"/>
              </a:solidFill>
              <a:latin typeface="Times New Roman" panose="02020603050405020304" pitchFamily="18" charset="0"/>
              <a:ea typeface="Times New Roman" panose="02020603050405020304" pitchFamily="18" charset="0"/>
            </a:rPr>
            <a:t>     CT Mĩ thuật THCS thuộc </a:t>
          </a:r>
          <a:r>
            <a:rPr lang="de-DE" sz="2400" b="1" kern="1200" dirty="0">
              <a:solidFill>
                <a:srgbClr val="002060"/>
              </a:solidFill>
              <a:latin typeface="Times New Roman" panose="02020603050405020304" pitchFamily="18" charset="0"/>
              <a:ea typeface="Times New Roman" panose="02020603050405020304" pitchFamily="18" charset="0"/>
            </a:rPr>
            <a:t>giai đoạn </a:t>
          </a:r>
          <a:r>
            <a:rPr lang="de-DE" sz="2400" kern="1200" dirty="0">
              <a:solidFill>
                <a:srgbClr val="002060"/>
              </a:solidFill>
              <a:latin typeface="Times New Roman" panose="02020603050405020304" pitchFamily="18" charset="0"/>
              <a:ea typeface="Times New Roman" panose="02020603050405020304" pitchFamily="18" charset="0"/>
            </a:rPr>
            <a:t>học tập nào của bậc học phổ thông?</a:t>
          </a:r>
        </a:p>
        <a:p>
          <a:pPr marL="0" lvl="0" indent="0" algn="just" defTabSz="1066800">
            <a:lnSpc>
              <a:spcPct val="90000"/>
            </a:lnSpc>
            <a:spcBef>
              <a:spcPct val="0"/>
            </a:spcBef>
            <a:spcAft>
              <a:spcPct val="35000"/>
            </a:spcAft>
            <a:buNone/>
          </a:pPr>
          <a:endParaRPr lang="de-DE" sz="2400" kern="1200" dirty="0">
            <a:solidFill>
              <a:srgbClr val="002060"/>
            </a:solidFill>
            <a:latin typeface="Times New Roman" panose="02020603050405020304" pitchFamily="18" charset="0"/>
            <a:ea typeface="Times New Roman" panose="02020603050405020304" pitchFamily="18" charset="0"/>
          </a:endParaRPr>
        </a:p>
        <a:p>
          <a:pPr marL="0" lvl="0" indent="0" algn="just" defTabSz="1066800">
            <a:lnSpc>
              <a:spcPct val="90000"/>
            </a:lnSpc>
            <a:spcBef>
              <a:spcPct val="0"/>
            </a:spcBef>
            <a:spcAft>
              <a:spcPct val="35000"/>
            </a:spcAft>
            <a:buNone/>
          </a:pPr>
          <a:endParaRPr lang="de-DE" sz="2400" kern="1200" dirty="0">
            <a:solidFill>
              <a:srgbClr val="002060"/>
            </a:solidFill>
            <a:latin typeface="Times New Roman" panose="02020603050405020304" pitchFamily="18" charset="0"/>
            <a:ea typeface="Times New Roman" panose="02020603050405020304" pitchFamily="18" charset="0"/>
          </a:endParaRPr>
        </a:p>
        <a:p>
          <a:pPr marL="0" lvl="0" indent="0" algn="just" defTabSz="1066800">
            <a:lnSpc>
              <a:spcPct val="90000"/>
            </a:lnSpc>
            <a:spcBef>
              <a:spcPct val="0"/>
            </a:spcBef>
            <a:spcAft>
              <a:spcPct val="35000"/>
            </a:spcAft>
            <a:buNone/>
          </a:pPr>
          <a:endParaRPr lang="en-US" sz="2400" kern="1200" dirty="0">
            <a:solidFill>
              <a:srgbClr val="002060"/>
            </a:solidFill>
          </a:endParaRPr>
        </a:p>
      </dsp:txBody>
      <dsp:txXfrm>
        <a:off x="207906" y="4319"/>
        <a:ext cx="3068693" cy="2383925"/>
      </dsp:txXfrm>
    </dsp:sp>
    <dsp:sp modelId="{26D5E445-E77E-4808-8E2E-E162AFA9A956}">
      <dsp:nvSpPr>
        <dsp:cNvPr id="0" name=""/>
        <dsp:cNvSpPr/>
      </dsp:nvSpPr>
      <dsp:spPr>
        <a:xfrm>
          <a:off x="7543791" y="0"/>
          <a:ext cx="3220384" cy="2386098"/>
        </a:xfrm>
        <a:prstGeom prst="rect">
          <a:avLst/>
        </a:prstGeom>
        <a:solidFill>
          <a:srgbClr val="B0DD7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US" sz="2400" b="1" kern="1200" dirty="0">
            <a:solidFill>
              <a:srgbClr val="002060"/>
            </a:solidFill>
            <a:latin typeface="Times New Roman" panose="02020603050405020304" pitchFamily="18" charset="0"/>
            <a:ea typeface="Times New Roman" panose="02020603050405020304" pitchFamily="18" charset="0"/>
          </a:endParaRPr>
        </a:p>
        <a:p>
          <a:pPr marL="0" lvl="0" indent="0" algn="ctr" defTabSz="1066800">
            <a:lnSpc>
              <a:spcPct val="90000"/>
            </a:lnSpc>
            <a:spcBef>
              <a:spcPct val="0"/>
            </a:spcBef>
            <a:spcAft>
              <a:spcPct val="35000"/>
            </a:spcAft>
            <a:buNone/>
          </a:pPr>
          <a:endParaRPr lang="en-US" sz="2400" b="1" kern="1200" dirty="0">
            <a:solidFill>
              <a:srgbClr val="002060"/>
            </a:solidFill>
            <a:latin typeface="Times New Roman" panose="02020603050405020304" pitchFamily="18" charset="0"/>
            <a:ea typeface="Times New Roman" panose="02020603050405020304" pitchFamily="18" charset="0"/>
          </a:endParaRPr>
        </a:p>
        <a:p>
          <a:pPr marL="0" lvl="0" indent="0" algn="ctr" defTabSz="1066800">
            <a:lnSpc>
              <a:spcPct val="90000"/>
            </a:lnSpc>
            <a:spcBef>
              <a:spcPct val="0"/>
            </a:spcBef>
            <a:spcAft>
              <a:spcPct val="35000"/>
            </a:spcAft>
            <a:buNone/>
          </a:pPr>
          <a:r>
            <a:rPr lang="en-US" sz="2400" b="1" kern="1200" dirty="0" err="1">
              <a:solidFill>
                <a:srgbClr val="002060"/>
              </a:solidFill>
              <a:latin typeface="Times New Roman" panose="02020603050405020304" pitchFamily="18" charset="0"/>
              <a:ea typeface="Times New Roman" panose="02020603050405020304" pitchFamily="18" charset="0"/>
            </a:rPr>
            <a:t>Câu</a:t>
          </a:r>
          <a:r>
            <a:rPr lang="en-US" sz="2400" b="1" kern="1200" dirty="0">
              <a:solidFill>
                <a:srgbClr val="002060"/>
              </a:solidFill>
              <a:latin typeface="Times New Roman" panose="02020603050405020304" pitchFamily="18" charset="0"/>
              <a:ea typeface="Times New Roman" panose="02020603050405020304" pitchFamily="18" charset="0"/>
            </a:rPr>
            <a:t> 3</a:t>
          </a:r>
        </a:p>
        <a:p>
          <a:pPr marL="0" lvl="0" indent="0" algn="just" defTabSz="1066800">
            <a:lnSpc>
              <a:spcPct val="90000"/>
            </a:lnSpc>
            <a:spcBef>
              <a:spcPct val="0"/>
            </a:spcBef>
            <a:spcAft>
              <a:spcPct val="35000"/>
            </a:spcAft>
            <a:buNone/>
          </a:pPr>
          <a:r>
            <a:rPr lang="en-US" sz="2400" b="0" kern="1200" dirty="0">
              <a:solidFill>
                <a:srgbClr val="002060"/>
              </a:solidFill>
              <a:latin typeface="Times New Roman" panose="02020603050405020304" pitchFamily="18" charset="0"/>
              <a:ea typeface="Times New Roman" panose="02020603050405020304" pitchFamily="18" charset="0"/>
            </a:rPr>
            <a:t>Ở </a:t>
          </a:r>
          <a:r>
            <a:rPr lang="en-US" sz="2400" b="0" kern="1200" dirty="0" err="1">
              <a:solidFill>
                <a:srgbClr val="002060"/>
              </a:solidFill>
              <a:latin typeface="Times New Roman" panose="02020603050405020304" pitchFamily="18" charset="0"/>
              <a:ea typeface="Times New Roman" panose="02020603050405020304" pitchFamily="18" charset="0"/>
            </a:rPr>
            <a:t>mỗi</a:t>
          </a:r>
          <a:r>
            <a:rPr lang="en-US" sz="2400" b="0" kern="1200" dirty="0">
              <a:solidFill>
                <a:srgbClr val="002060"/>
              </a:solidFill>
              <a:latin typeface="Times New Roman" panose="02020603050405020304" pitchFamily="18" charset="0"/>
              <a:ea typeface="Times New Roman" panose="02020603050405020304" pitchFamily="18" charset="0"/>
            </a:rPr>
            <a:t> </a:t>
          </a:r>
          <a:r>
            <a:rPr lang="en-US" sz="2400" b="0" kern="1200" dirty="0" err="1">
              <a:solidFill>
                <a:srgbClr val="002060"/>
              </a:solidFill>
              <a:latin typeface="Times New Roman" panose="02020603050405020304" pitchFamily="18" charset="0"/>
              <a:ea typeface="Times New Roman" panose="02020603050405020304" pitchFamily="18" charset="0"/>
            </a:rPr>
            <a:t>lớp</a:t>
          </a:r>
          <a:r>
            <a:rPr lang="en-US" sz="2400" b="0" kern="1200" dirty="0">
              <a:solidFill>
                <a:srgbClr val="002060"/>
              </a:solidFill>
              <a:latin typeface="Times New Roman" panose="02020603050405020304" pitchFamily="18" charset="0"/>
              <a:ea typeface="Times New Roman" panose="02020603050405020304" pitchFamily="18" charset="0"/>
            </a:rPr>
            <a:t> </a:t>
          </a:r>
          <a:r>
            <a:rPr lang="en-US" sz="2400" b="1" kern="1200" dirty="0" err="1">
              <a:solidFill>
                <a:srgbClr val="002060"/>
              </a:solidFill>
              <a:latin typeface="Times New Roman" panose="02020603050405020304" pitchFamily="18" charset="0"/>
              <a:ea typeface="Times New Roman" panose="02020603050405020304" pitchFamily="18" charset="0"/>
            </a:rPr>
            <a:t>đơn</a:t>
          </a:r>
          <a:r>
            <a:rPr lang="en-US" sz="2400" b="1" kern="1200" dirty="0">
              <a:solidFill>
                <a:srgbClr val="002060"/>
              </a:solidFill>
              <a:latin typeface="Times New Roman" panose="02020603050405020304" pitchFamily="18" charset="0"/>
              <a:ea typeface="Times New Roman" panose="02020603050405020304" pitchFamily="18" charset="0"/>
            </a:rPr>
            <a:t> </a:t>
          </a:r>
          <a:r>
            <a:rPr lang="en-US" sz="2400" b="1" kern="1200" dirty="0" err="1">
              <a:solidFill>
                <a:srgbClr val="002060"/>
              </a:solidFill>
              <a:latin typeface="Times New Roman" panose="02020603050405020304" pitchFamily="18" charset="0"/>
              <a:ea typeface="Times New Roman" panose="02020603050405020304" pitchFamily="18" charset="0"/>
            </a:rPr>
            <a:t>vị</a:t>
          </a:r>
          <a:r>
            <a:rPr lang="en-US" sz="2400" b="1" kern="1200" dirty="0">
              <a:solidFill>
                <a:srgbClr val="002060"/>
              </a:solidFill>
              <a:latin typeface="Times New Roman" panose="02020603050405020304" pitchFamily="18" charset="0"/>
              <a:ea typeface="Times New Roman" panose="02020603050405020304" pitchFamily="18" charset="0"/>
            </a:rPr>
            <a:t> </a:t>
          </a:r>
          <a:r>
            <a:rPr lang="en-US" sz="2400" b="1" kern="1200" dirty="0" err="1">
              <a:solidFill>
                <a:srgbClr val="002060"/>
              </a:solidFill>
              <a:latin typeface="Times New Roman" panose="02020603050405020304" pitchFamily="18" charset="0"/>
              <a:ea typeface="Times New Roman" panose="02020603050405020304" pitchFamily="18" charset="0"/>
            </a:rPr>
            <a:t>kiến</a:t>
          </a:r>
          <a:r>
            <a:rPr lang="en-US" sz="2400" b="1" kern="1200" dirty="0">
              <a:solidFill>
                <a:srgbClr val="002060"/>
              </a:solidFill>
              <a:latin typeface="Times New Roman" panose="02020603050405020304" pitchFamily="18" charset="0"/>
              <a:ea typeface="Times New Roman" panose="02020603050405020304" pitchFamily="18" charset="0"/>
            </a:rPr>
            <a:t> </a:t>
          </a:r>
          <a:r>
            <a:rPr lang="en-US" sz="2400" b="1" kern="1200" dirty="0" err="1">
              <a:solidFill>
                <a:srgbClr val="002060"/>
              </a:solidFill>
              <a:latin typeface="Times New Roman" panose="02020603050405020304" pitchFamily="18" charset="0"/>
              <a:ea typeface="Times New Roman" panose="02020603050405020304" pitchFamily="18" charset="0"/>
            </a:rPr>
            <a:t>thức</a:t>
          </a:r>
          <a:r>
            <a:rPr lang="en-US" sz="2400" b="1" kern="1200" dirty="0">
              <a:solidFill>
                <a:srgbClr val="002060"/>
              </a:solidFill>
              <a:latin typeface="Times New Roman" panose="02020603050405020304" pitchFamily="18" charset="0"/>
              <a:ea typeface="Times New Roman" panose="02020603050405020304" pitchFamily="18" charset="0"/>
            </a:rPr>
            <a:t>/</a:t>
          </a:r>
          <a:r>
            <a:rPr lang="en-US" sz="2400" b="1" kern="1200" dirty="0" err="1">
              <a:solidFill>
                <a:srgbClr val="002060"/>
              </a:solidFill>
              <a:latin typeface="Times New Roman" panose="02020603050405020304" pitchFamily="18" charset="0"/>
              <a:ea typeface="Times New Roman" panose="02020603050405020304" pitchFamily="18" charset="0"/>
            </a:rPr>
            <a:t>nội</a:t>
          </a:r>
          <a:r>
            <a:rPr lang="en-US" sz="2400" b="1" kern="1200" dirty="0">
              <a:solidFill>
                <a:srgbClr val="002060"/>
              </a:solidFill>
              <a:latin typeface="Times New Roman" panose="02020603050405020304" pitchFamily="18" charset="0"/>
              <a:ea typeface="Times New Roman" panose="02020603050405020304" pitchFamily="18" charset="0"/>
            </a:rPr>
            <a:t> dung DH </a:t>
          </a:r>
          <a:r>
            <a:rPr lang="en-US" sz="2400" b="0" kern="1200" dirty="0" err="1">
              <a:solidFill>
                <a:srgbClr val="002060"/>
              </a:solidFill>
              <a:latin typeface="Times New Roman" panose="02020603050405020304" pitchFamily="18" charset="0"/>
              <a:ea typeface="Times New Roman" panose="02020603050405020304" pitchFamily="18" charset="0"/>
            </a:rPr>
            <a:t>gồm</a:t>
          </a:r>
          <a:r>
            <a:rPr lang="en-US" sz="2400" b="0" kern="1200" dirty="0">
              <a:solidFill>
                <a:srgbClr val="002060"/>
              </a:solidFill>
              <a:latin typeface="Times New Roman" panose="02020603050405020304" pitchFamily="18" charset="0"/>
              <a:ea typeface="Times New Roman" panose="02020603050405020304" pitchFamily="18" charset="0"/>
            </a:rPr>
            <a:t> </a:t>
          </a:r>
          <a:r>
            <a:rPr lang="en-US" sz="2400" b="0" kern="1200" dirty="0" err="1">
              <a:solidFill>
                <a:srgbClr val="002060"/>
              </a:solidFill>
              <a:latin typeface="Times New Roman" panose="02020603050405020304" pitchFamily="18" charset="0"/>
              <a:ea typeface="Times New Roman" panose="02020603050405020304" pitchFamily="18" charset="0"/>
            </a:rPr>
            <a:t>những</a:t>
          </a:r>
          <a:r>
            <a:rPr lang="en-US" sz="2400" b="0" kern="1200" dirty="0">
              <a:solidFill>
                <a:srgbClr val="002060"/>
              </a:solidFill>
              <a:latin typeface="Times New Roman" panose="02020603050405020304" pitchFamily="18" charset="0"/>
              <a:ea typeface="Times New Roman" panose="02020603050405020304" pitchFamily="18" charset="0"/>
            </a:rPr>
            <a:t> </a:t>
          </a:r>
          <a:r>
            <a:rPr lang="en-US" sz="2400" b="0" kern="1200" dirty="0" err="1">
              <a:solidFill>
                <a:srgbClr val="002060"/>
              </a:solidFill>
              <a:latin typeface="Times New Roman" panose="02020603050405020304" pitchFamily="18" charset="0"/>
              <a:ea typeface="Times New Roman" panose="02020603050405020304" pitchFamily="18" charset="0"/>
            </a:rPr>
            <a:t>nội</a:t>
          </a:r>
          <a:r>
            <a:rPr lang="en-US" sz="2400" b="0" kern="1200" dirty="0">
              <a:solidFill>
                <a:srgbClr val="002060"/>
              </a:solidFill>
              <a:latin typeface="Times New Roman" panose="02020603050405020304" pitchFamily="18" charset="0"/>
              <a:ea typeface="Times New Roman" panose="02020603050405020304" pitchFamily="18" charset="0"/>
            </a:rPr>
            <a:t> dung </a:t>
          </a:r>
          <a:r>
            <a:rPr lang="en-US" sz="2400" b="0" kern="1200" dirty="0" err="1">
              <a:solidFill>
                <a:srgbClr val="002060"/>
              </a:solidFill>
              <a:latin typeface="Times New Roman" panose="02020603050405020304" pitchFamily="18" charset="0"/>
              <a:ea typeface="Times New Roman" panose="02020603050405020304" pitchFamily="18" charset="0"/>
            </a:rPr>
            <a:t>nào</a:t>
          </a:r>
          <a:r>
            <a:rPr lang="en-US" sz="2400" b="0" kern="1200" dirty="0">
              <a:solidFill>
                <a:srgbClr val="002060"/>
              </a:solidFill>
              <a:latin typeface="Times New Roman" panose="02020603050405020304" pitchFamily="18" charset="0"/>
              <a:ea typeface="Times New Roman" panose="02020603050405020304" pitchFamily="18" charset="0"/>
            </a:rPr>
            <a:t>?</a:t>
          </a:r>
        </a:p>
        <a:p>
          <a:pPr marL="0" lvl="0" indent="0" algn="just" defTabSz="1066800">
            <a:lnSpc>
              <a:spcPct val="90000"/>
            </a:lnSpc>
            <a:spcBef>
              <a:spcPct val="0"/>
            </a:spcBef>
            <a:spcAft>
              <a:spcPct val="35000"/>
            </a:spcAft>
            <a:buNone/>
          </a:pPr>
          <a:endParaRPr lang="en-US" sz="2400" b="0" kern="1200" dirty="0">
            <a:solidFill>
              <a:srgbClr val="002060"/>
            </a:solidFill>
            <a:latin typeface="Times New Roman" panose="02020603050405020304" pitchFamily="18" charset="0"/>
            <a:ea typeface="Times New Roman" panose="02020603050405020304" pitchFamily="18" charset="0"/>
          </a:endParaRPr>
        </a:p>
        <a:p>
          <a:pPr marL="0" lvl="0" indent="0" algn="just" defTabSz="1066800">
            <a:lnSpc>
              <a:spcPct val="90000"/>
            </a:lnSpc>
            <a:spcBef>
              <a:spcPct val="0"/>
            </a:spcBef>
            <a:spcAft>
              <a:spcPct val="35000"/>
            </a:spcAft>
            <a:buNone/>
          </a:pPr>
          <a:endParaRPr lang="en-US" sz="2400" b="0" kern="1200" dirty="0">
            <a:solidFill>
              <a:srgbClr val="002060"/>
            </a:solidFill>
            <a:latin typeface="Times New Roman" panose="02020603050405020304" pitchFamily="18" charset="0"/>
            <a:ea typeface="Times New Roman" panose="02020603050405020304" pitchFamily="18" charset="0"/>
          </a:endParaRPr>
        </a:p>
      </dsp:txBody>
      <dsp:txXfrm>
        <a:off x="7543791" y="0"/>
        <a:ext cx="3220384" cy="238609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1867EF-A524-4EA3-ACA9-7B4A6D749C0F}" type="datetimeFigureOut">
              <a:rPr lang="en-US" smtClean="0"/>
              <a:t>6/27/2022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81E4F4-A971-417D-A908-B98E7F24E7E0}" type="slidenum">
              <a:rPr lang="en-US" smtClean="0"/>
              <a:t>‹#›</a:t>
            </a:fld>
            <a:endParaRPr lang="en-US"/>
          </a:p>
        </p:txBody>
      </p:sp>
    </p:spTree>
    <p:extLst>
      <p:ext uri="{BB962C8B-B14F-4D97-AF65-F5344CB8AC3E}">
        <p14:creationId xmlns:p14="http://schemas.microsoft.com/office/powerpoint/2010/main" val="183153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g35ed75ccf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4" name="Google Shape;364;g35ed75ccf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51047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28777E5-B422-47C0-A614-4BD1D851EE89}" type="datetimeFigureOut">
              <a:rPr lang="en-US" smtClean="0"/>
              <a:t>6/27/2022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6BBA5C-96EC-4DF9-9FAE-C631EE700C9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2383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8777E5-B422-47C0-A614-4BD1D851EE89}" type="datetimeFigureOut">
              <a:rPr lang="en-US" smtClean="0"/>
              <a:t>6/27/2022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6BBA5C-96EC-4DF9-9FAE-C631EE700C91}" type="slidenum">
              <a:rPr lang="en-US" smtClean="0"/>
              <a:t>‹#›</a:t>
            </a:fld>
            <a:endParaRPr lang="en-US"/>
          </a:p>
        </p:txBody>
      </p:sp>
    </p:spTree>
    <p:extLst>
      <p:ext uri="{BB962C8B-B14F-4D97-AF65-F5344CB8AC3E}">
        <p14:creationId xmlns:p14="http://schemas.microsoft.com/office/powerpoint/2010/main" val="4119144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8777E5-B422-47C0-A614-4BD1D851EE89}" type="datetimeFigureOut">
              <a:rPr lang="en-US" smtClean="0"/>
              <a:t>6/27/2022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6BBA5C-96EC-4DF9-9FAE-C631EE700C91}" type="slidenum">
              <a:rPr lang="en-US" smtClean="0"/>
              <a:t>‹#›</a:t>
            </a:fld>
            <a:endParaRPr lang="en-US"/>
          </a:p>
        </p:txBody>
      </p:sp>
    </p:spTree>
    <p:extLst>
      <p:ext uri="{BB962C8B-B14F-4D97-AF65-F5344CB8AC3E}">
        <p14:creationId xmlns:p14="http://schemas.microsoft.com/office/powerpoint/2010/main" val="8948320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0"/>
          <p:cNvSpPr>
            <a:spLocks noGrp="1"/>
          </p:cNvSpPr>
          <p:nvPr>
            <p:ph type="dt" sz="half" idx="10"/>
          </p:nvPr>
        </p:nvSpPr>
        <p:spPr/>
        <p:txBody>
          <a:bodyPr/>
          <a:lstStyle>
            <a:lvl1pPr>
              <a:defRPr/>
            </a:lvl1pPr>
          </a:lstStyle>
          <a:p>
            <a:pPr>
              <a:defRPr/>
            </a:pPr>
            <a:fld id="{7A5A6C96-2CFE-434F-9413-5A676FF1124C}" type="datetimeFigureOut">
              <a:rPr lang="en-US"/>
              <a:pPr>
                <a:defRPr/>
              </a:pPr>
              <a:t>6/27/2022</a:t>
            </a:fld>
            <a:endParaRPr lang="en-US"/>
          </a:p>
        </p:txBody>
      </p:sp>
      <p:sp>
        <p:nvSpPr>
          <p:cNvPr id="4" name="Footer Placeholder 23"/>
          <p:cNvSpPr>
            <a:spLocks noGrp="1"/>
          </p:cNvSpPr>
          <p:nvPr>
            <p:ph type="ftr" sz="quarter" idx="11"/>
          </p:nvPr>
        </p:nvSpPr>
        <p:spPr/>
        <p:txBody>
          <a:bodyPr/>
          <a:lstStyle>
            <a:lvl1pPr>
              <a:defRPr/>
            </a:lvl1pPr>
          </a:lstStyle>
          <a:p>
            <a:pPr>
              <a:defRPr/>
            </a:pPr>
            <a:endParaRPr lang="en-US"/>
          </a:p>
        </p:txBody>
      </p:sp>
      <p:sp>
        <p:nvSpPr>
          <p:cNvPr id="5" name="Slide Number Placeholder 24"/>
          <p:cNvSpPr>
            <a:spLocks noGrp="1"/>
          </p:cNvSpPr>
          <p:nvPr>
            <p:ph type="sldNum" sz="quarter" idx="12"/>
          </p:nvPr>
        </p:nvSpPr>
        <p:spPr/>
        <p:txBody>
          <a:bodyPr/>
          <a:lstStyle>
            <a:lvl1pPr>
              <a:defRPr/>
            </a:lvl1pPr>
          </a:lstStyle>
          <a:p>
            <a:fld id="{A091AE3B-2047-4CAA-8782-EC57178E3E32}" type="slidenum">
              <a:rPr lang="en-US" altLang="en-US"/>
              <a:pPr/>
              <a:t>‹#›</a:t>
            </a:fld>
            <a:endParaRPr lang="en-US" altLang="en-US"/>
          </a:p>
        </p:txBody>
      </p:sp>
    </p:spTree>
    <p:extLst>
      <p:ext uri="{BB962C8B-B14F-4D97-AF65-F5344CB8AC3E}">
        <p14:creationId xmlns:p14="http://schemas.microsoft.com/office/powerpoint/2010/main" val="3400442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 3 columns">
  <p:cSld name="Title + 3 columns">
    <p:spTree>
      <p:nvGrpSpPr>
        <p:cNvPr id="1" name="Shape 122"/>
        <p:cNvGrpSpPr/>
        <p:nvPr/>
      </p:nvGrpSpPr>
      <p:grpSpPr>
        <a:xfrm>
          <a:off x="0" y="0"/>
          <a:ext cx="0" cy="0"/>
          <a:chOff x="0" y="0"/>
          <a:chExt cx="0" cy="0"/>
        </a:xfrm>
      </p:grpSpPr>
      <p:sp>
        <p:nvSpPr>
          <p:cNvPr id="123" name="Google Shape;123;p7"/>
          <p:cNvSpPr/>
          <p:nvPr/>
        </p:nvSpPr>
        <p:spPr>
          <a:xfrm>
            <a:off x="-33" y="0"/>
            <a:ext cx="12192000" cy="1418000"/>
          </a:xfrm>
          <a:prstGeom prst="rect">
            <a:avLst/>
          </a:prstGeom>
          <a:gradFill>
            <a:gsLst>
              <a:gs pos="0">
                <a:srgbClr val="000000">
                  <a:alpha val="0"/>
                </a:srgbClr>
              </a:gs>
              <a:gs pos="100000">
                <a:srgbClr val="000000">
                  <a:alpha val="29803"/>
                </a:srgbClr>
              </a:gs>
            </a:gsLst>
            <a:path path="circle">
              <a:fillToRect l="50000" t="50000" r="50000" b="50000"/>
            </a:path>
            <a:tileRect/>
          </a:gra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2400" b="0" i="0" u="none" strike="noStrike" cap="none">
              <a:solidFill>
                <a:srgbClr val="FFFFFF"/>
              </a:solidFill>
              <a:latin typeface="Calibri"/>
              <a:ea typeface="Calibri"/>
              <a:cs typeface="Calibri"/>
              <a:sym typeface="Calibri"/>
            </a:endParaRPr>
          </a:p>
        </p:txBody>
      </p:sp>
      <p:sp>
        <p:nvSpPr>
          <p:cNvPr id="124" name="Google Shape;124;p7"/>
          <p:cNvSpPr/>
          <p:nvPr/>
        </p:nvSpPr>
        <p:spPr>
          <a:xfrm>
            <a:off x="0" y="1418000"/>
            <a:ext cx="12192000" cy="5440000"/>
          </a:xfrm>
          <a:prstGeom prst="rect">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5" name="Google Shape;125;p7"/>
          <p:cNvSpPr/>
          <p:nvPr/>
        </p:nvSpPr>
        <p:spPr>
          <a:xfrm>
            <a:off x="800467" y="425567"/>
            <a:ext cx="357600" cy="357600"/>
          </a:xfrm>
          <a:prstGeom prst="donut">
            <a:avLst>
              <a:gd name="adj" fmla="val 3104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6" name="Google Shape;126;p7"/>
          <p:cNvSpPr/>
          <p:nvPr/>
        </p:nvSpPr>
        <p:spPr>
          <a:xfrm>
            <a:off x="2361920" y="781972"/>
            <a:ext cx="514800" cy="514800"/>
          </a:xfrm>
          <a:prstGeom prst="mathMultiply">
            <a:avLst>
              <a:gd name="adj1" fmla="val 2352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7" name="Google Shape;127;p7"/>
          <p:cNvSpPr/>
          <p:nvPr/>
        </p:nvSpPr>
        <p:spPr>
          <a:xfrm rot="-1295565">
            <a:off x="2293031" y="-18987"/>
            <a:ext cx="346732" cy="346732"/>
          </a:xfrm>
          <a:prstGeom prst="frame">
            <a:avLst>
              <a:gd name="adj1" fmla="val 28897"/>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8" name="Google Shape;128;p7"/>
          <p:cNvSpPr/>
          <p:nvPr/>
        </p:nvSpPr>
        <p:spPr>
          <a:xfrm>
            <a:off x="9465333" y="-24433"/>
            <a:ext cx="357600" cy="357600"/>
          </a:xfrm>
          <a:prstGeom prst="donut">
            <a:avLst>
              <a:gd name="adj" fmla="val 3104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9" name="Google Shape;129;p7"/>
          <p:cNvSpPr/>
          <p:nvPr/>
        </p:nvSpPr>
        <p:spPr>
          <a:xfrm rot="1050327">
            <a:off x="9419550" y="1027517"/>
            <a:ext cx="514633" cy="514633"/>
          </a:xfrm>
          <a:prstGeom prst="mathMultiply">
            <a:avLst>
              <a:gd name="adj1" fmla="val 2352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0" name="Google Shape;130;p7"/>
          <p:cNvSpPr/>
          <p:nvPr/>
        </p:nvSpPr>
        <p:spPr>
          <a:xfrm rot="1498139">
            <a:off x="10731397" y="1062349"/>
            <a:ext cx="346815" cy="346815"/>
          </a:xfrm>
          <a:prstGeom prst="frame">
            <a:avLst>
              <a:gd name="adj1" fmla="val 28897"/>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1" name="Google Shape;131;p7"/>
          <p:cNvSpPr/>
          <p:nvPr/>
        </p:nvSpPr>
        <p:spPr>
          <a:xfrm>
            <a:off x="363667" y="1219352"/>
            <a:ext cx="246800" cy="246800"/>
          </a:xfrm>
          <a:prstGeom prst="donut">
            <a:avLst>
              <a:gd name="adj" fmla="val 3104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2" name="Google Shape;132;p7"/>
          <p:cNvSpPr/>
          <p:nvPr/>
        </p:nvSpPr>
        <p:spPr>
          <a:xfrm rot="1222482">
            <a:off x="144329" y="153524"/>
            <a:ext cx="355011" cy="355011"/>
          </a:xfrm>
          <a:prstGeom prst="mathMultiply">
            <a:avLst>
              <a:gd name="adj1" fmla="val 2352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3" name="Google Shape;133;p7"/>
          <p:cNvSpPr/>
          <p:nvPr/>
        </p:nvSpPr>
        <p:spPr>
          <a:xfrm rot="2700000">
            <a:off x="1506807" y="961979"/>
            <a:ext cx="239285" cy="239285"/>
          </a:xfrm>
          <a:prstGeom prst="frame">
            <a:avLst>
              <a:gd name="adj1" fmla="val 28897"/>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4" name="Google Shape;134;p7"/>
          <p:cNvSpPr/>
          <p:nvPr/>
        </p:nvSpPr>
        <p:spPr>
          <a:xfrm>
            <a:off x="11730567" y="915952"/>
            <a:ext cx="246800" cy="246800"/>
          </a:xfrm>
          <a:prstGeom prst="donut">
            <a:avLst>
              <a:gd name="adj" fmla="val 3104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5" name="Google Shape;135;p7"/>
          <p:cNvSpPr/>
          <p:nvPr/>
        </p:nvSpPr>
        <p:spPr>
          <a:xfrm>
            <a:off x="11245809" y="254091"/>
            <a:ext cx="355200" cy="355200"/>
          </a:xfrm>
          <a:prstGeom prst="mathMultiply">
            <a:avLst>
              <a:gd name="adj1" fmla="val 2352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6" name="Google Shape;136;p7"/>
          <p:cNvSpPr/>
          <p:nvPr/>
        </p:nvSpPr>
        <p:spPr>
          <a:xfrm>
            <a:off x="10208383" y="425561"/>
            <a:ext cx="239200" cy="239200"/>
          </a:xfrm>
          <a:prstGeom prst="frame">
            <a:avLst>
              <a:gd name="adj1" fmla="val 28897"/>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7" name="Google Shape;137;p7"/>
          <p:cNvSpPr txBox="1">
            <a:spLocks noGrp="1"/>
          </p:cNvSpPr>
          <p:nvPr>
            <p:ph type="title"/>
          </p:nvPr>
        </p:nvSpPr>
        <p:spPr>
          <a:xfrm>
            <a:off x="609600" y="-1"/>
            <a:ext cx="10972800" cy="14180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a:lvl2pPr>
            <a:lvl3pPr lvl="2" rtl="0">
              <a:spcBef>
                <a:spcPts val="0"/>
              </a:spcBef>
              <a:spcAft>
                <a:spcPts val="0"/>
              </a:spcAft>
              <a:buSzPts val="2400"/>
              <a:buNone/>
              <a:defRPr/>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a:endParaRPr/>
          </a:p>
        </p:txBody>
      </p:sp>
      <p:sp>
        <p:nvSpPr>
          <p:cNvPr id="138" name="Google Shape;138;p7"/>
          <p:cNvSpPr txBox="1">
            <a:spLocks noGrp="1"/>
          </p:cNvSpPr>
          <p:nvPr>
            <p:ph type="body" idx="1"/>
          </p:nvPr>
        </p:nvSpPr>
        <p:spPr>
          <a:xfrm>
            <a:off x="609600" y="1817533"/>
            <a:ext cx="3509200" cy="4750400"/>
          </a:xfrm>
          <a:prstGeom prst="rect">
            <a:avLst/>
          </a:prstGeom>
        </p:spPr>
        <p:txBody>
          <a:bodyPr spcFirstLastPara="1" wrap="square" lIns="91425" tIns="91425" rIns="91425" bIns="91425" anchor="t" anchorCtr="0">
            <a:noAutofit/>
          </a:bodyPr>
          <a:lstStyle>
            <a:lvl1pPr marL="609585" lvl="0" indent="-457189" rtl="0">
              <a:spcBef>
                <a:spcPts val="800"/>
              </a:spcBef>
              <a:spcAft>
                <a:spcPts val="0"/>
              </a:spcAft>
              <a:buSzPts val="1800"/>
              <a:buChar char="×"/>
              <a:defRPr sz="2400"/>
            </a:lvl1pPr>
            <a:lvl2pPr marL="1219170" lvl="1" indent="-457189" rtl="0">
              <a:spcBef>
                <a:spcPts val="0"/>
              </a:spcBef>
              <a:spcAft>
                <a:spcPts val="0"/>
              </a:spcAft>
              <a:buSzPts val="1800"/>
              <a:buChar char="×"/>
              <a:defRPr sz="2400"/>
            </a:lvl2pPr>
            <a:lvl3pPr marL="1828754" lvl="2" indent="-457189" rtl="0">
              <a:spcBef>
                <a:spcPts val="0"/>
              </a:spcBef>
              <a:spcAft>
                <a:spcPts val="0"/>
              </a:spcAft>
              <a:buSzPts val="1800"/>
              <a:buChar char="×"/>
              <a:defRPr sz="2400"/>
            </a:lvl3pPr>
            <a:lvl4pPr marL="2438339" lvl="3" indent="-457189" rtl="0">
              <a:spcBef>
                <a:spcPts val="0"/>
              </a:spcBef>
              <a:spcAft>
                <a:spcPts val="0"/>
              </a:spcAft>
              <a:buSzPts val="1800"/>
              <a:buChar char="×"/>
              <a:defRPr/>
            </a:lvl4pPr>
            <a:lvl5pPr marL="3047924" lvl="4" indent="-457189" rtl="0">
              <a:spcBef>
                <a:spcPts val="0"/>
              </a:spcBef>
              <a:spcAft>
                <a:spcPts val="0"/>
              </a:spcAft>
              <a:buSzPts val="1800"/>
              <a:buChar char="×"/>
              <a:defRPr/>
            </a:lvl5pPr>
            <a:lvl6pPr marL="3657509" lvl="5" indent="-457189" rtl="0">
              <a:spcBef>
                <a:spcPts val="0"/>
              </a:spcBef>
              <a:spcAft>
                <a:spcPts val="0"/>
              </a:spcAft>
              <a:buSzPts val="1800"/>
              <a:buChar char="×"/>
              <a:defRPr/>
            </a:lvl6pPr>
            <a:lvl7pPr marL="4267093" lvl="6" indent="-457189" rtl="0">
              <a:spcBef>
                <a:spcPts val="0"/>
              </a:spcBef>
              <a:spcAft>
                <a:spcPts val="0"/>
              </a:spcAft>
              <a:buSzPts val="1800"/>
              <a:buChar char="●"/>
              <a:defRPr/>
            </a:lvl7pPr>
            <a:lvl8pPr marL="4876678" lvl="7" indent="-457189" rtl="0">
              <a:spcBef>
                <a:spcPts val="0"/>
              </a:spcBef>
              <a:spcAft>
                <a:spcPts val="0"/>
              </a:spcAft>
              <a:buSzPts val="1800"/>
              <a:buChar char="○"/>
              <a:defRPr/>
            </a:lvl8pPr>
            <a:lvl9pPr marL="5486263" lvl="8" indent="-457189" rtl="0">
              <a:spcBef>
                <a:spcPts val="0"/>
              </a:spcBef>
              <a:spcAft>
                <a:spcPts val="0"/>
              </a:spcAft>
              <a:buSzPts val="1800"/>
              <a:buChar char="■"/>
              <a:defRPr/>
            </a:lvl9pPr>
          </a:lstStyle>
          <a:p>
            <a:endParaRPr/>
          </a:p>
        </p:txBody>
      </p:sp>
      <p:sp>
        <p:nvSpPr>
          <p:cNvPr id="139" name="Google Shape;139;p7"/>
          <p:cNvSpPr txBox="1">
            <a:spLocks noGrp="1"/>
          </p:cNvSpPr>
          <p:nvPr>
            <p:ph type="body" idx="2"/>
          </p:nvPr>
        </p:nvSpPr>
        <p:spPr>
          <a:xfrm>
            <a:off x="4298619" y="1817533"/>
            <a:ext cx="3509200" cy="4750400"/>
          </a:xfrm>
          <a:prstGeom prst="rect">
            <a:avLst/>
          </a:prstGeom>
        </p:spPr>
        <p:txBody>
          <a:bodyPr spcFirstLastPara="1" wrap="square" lIns="91425" tIns="91425" rIns="91425" bIns="91425" anchor="t" anchorCtr="0">
            <a:noAutofit/>
          </a:bodyPr>
          <a:lstStyle>
            <a:lvl1pPr marL="609585" lvl="0" indent="-457189" rtl="0">
              <a:spcBef>
                <a:spcPts val="800"/>
              </a:spcBef>
              <a:spcAft>
                <a:spcPts val="0"/>
              </a:spcAft>
              <a:buSzPts val="1800"/>
              <a:buChar char="×"/>
              <a:defRPr sz="2400"/>
            </a:lvl1pPr>
            <a:lvl2pPr marL="1219170" lvl="1" indent="-457189" rtl="0">
              <a:spcBef>
                <a:spcPts val="0"/>
              </a:spcBef>
              <a:spcAft>
                <a:spcPts val="0"/>
              </a:spcAft>
              <a:buSzPts val="1800"/>
              <a:buChar char="×"/>
              <a:defRPr sz="2400"/>
            </a:lvl2pPr>
            <a:lvl3pPr marL="1828754" lvl="2" indent="-457189" rtl="0">
              <a:spcBef>
                <a:spcPts val="0"/>
              </a:spcBef>
              <a:spcAft>
                <a:spcPts val="0"/>
              </a:spcAft>
              <a:buSzPts val="1800"/>
              <a:buChar char="×"/>
              <a:defRPr sz="2400"/>
            </a:lvl3pPr>
            <a:lvl4pPr marL="2438339" lvl="3" indent="-457189" rtl="0">
              <a:spcBef>
                <a:spcPts val="0"/>
              </a:spcBef>
              <a:spcAft>
                <a:spcPts val="0"/>
              </a:spcAft>
              <a:buSzPts val="1800"/>
              <a:buChar char="×"/>
              <a:defRPr/>
            </a:lvl4pPr>
            <a:lvl5pPr marL="3047924" lvl="4" indent="-457189" rtl="0">
              <a:spcBef>
                <a:spcPts val="0"/>
              </a:spcBef>
              <a:spcAft>
                <a:spcPts val="0"/>
              </a:spcAft>
              <a:buSzPts val="1800"/>
              <a:buChar char="×"/>
              <a:defRPr/>
            </a:lvl5pPr>
            <a:lvl6pPr marL="3657509" lvl="5" indent="-457189" rtl="0">
              <a:spcBef>
                <a:spcPts val="0"/>
              </a:spcBef>
              <a:spcAft>
                <a:spcPts val="0"/>
              </a:spcAft>
              <a:buSzPts val="1800"/>
              <a:buChar char="×"/>
              <a:defRPr/>
            </a:lvl6pPr>
            <a:lvl7pPr marL="4267093" lvl="6" indent="-457189" rtl="0">
              <a:spcBef>
                <a:spcPts val="0"/>
              </a:spcBef>
              <a:spcAft>
                <a:spcPts val="0"/>
              </a:spcAft>
              <a:buSzPts val="1800"/>
              <a:buChar char="●"/>
              <a:defRPr/>
            </a:lvl7pPr>
            <a:lvl8pPr marL="4876678" lvl="7" indent="-457189" rtl="0">
              <a:spcBef>
                <a:spcPts val="0"/>
              </a:spcBef>
              <a:spcAft>
                <a:spcPts val="0"/>
              </a:spcAft>
              <a:buSzPts val="1800"/>
              <a:buChar char="○"/>
              <a:defRPr/>
            </a:lvl8pPr>
            <a:lvl9pPr marL="5486263" lvl="8" indent="-457189" rtl="0">
              <a:spcBef>
                <a:spcPts val="0"/>
              </a:spcBef>
              <a:spcAft>
                <a:spcPts val="0"/>
              </a:spcAft>
              <a:buSzPts val="1800"/>
              <a:buChar char="■"/>
              <a:defRPr/>
            </a:lvl9pPr>
          </a:lstStyle>
          <a:p>
            <a:endParaRPr/>
          </a:p>
        </p:txBody>
      </p:sp>
      <p:sp>
        <p:nvSpPr>
          <p:cNvPr id="140" name="Google Shape;140;p7"/>
          <p:cNvSpPr txBox="1">
            <a:spLocks noGrp="1"/>
          </p:cNvSpPr>
          <p:nvPr>
            <p:ph type="body" idx="3"/>
          </p:nvPr>
        </p:nvSpPr>
        <p:spPr>
          <a:xfrm>
            <a:off x="7987636" y="1817533"/>
            <a:ext cx="3509200" cy="4750400"/>
          </a:xfrm>
          <a:prstGeom prst="rect">
            <a:avLst/>
          </a:prstGeom>
        </p:spPr>
        <p:txBody>
          <a:bodyPr spcFirstLastPara="1" wrap="square" lIns="91425" tIns="91425" rIns="91425" bIns="91425" anchor="t" anchorCtr="0">
            <a:noAutofit/>
          </a:bodyPr>
          <a:lstStyle>
            <a:lvl1pPr marL="609585" lvl="0" indent="-457189" rtl="0">
              <a:spcBef>
                <a:spcPts val="800"/>
              </a:spcBef>
              <a:spcAft>
                <a:spcPts val="0"/>
              </a:spcAft>
              <a:buSzPts val="1800"/>
              <a:buChar char="×"/>
              <a:defRPr sz="2400"/>
            </a:lvl1pPr>
            <a:lvl2pPr marL="1219170" lvl="1" indent="-457189" rtl="0">
              <a:spcBef>
                <a:spcPts val="0"/>
              </a:spcBef>
              <a:spcAft>
                <a:spcPts val="0"/>
              </a:spcAft>
              <a:buSzPts val="1800"/>
              <a:buChar char="×"/>
              <a:defRPr sz="2400"/>
            </a:lvl2pPr>
            <a:lvl3pPr marL="1828754" lvl="2" indent="-457189" rtl="0">
              <a:spcBef>
                <a:spcPts val="0"/>
              </a:spcBef>
              <a:spcAft>
                <a:spcPts val="0"/>
              </a:spcAft>
              <a:buSzPts val="1800"/>
              <a:buChar char="×"/>
              <a:defRPr sz="2400"/>
            </a:lvl3pPr>
            <a:lvl4pPr marL="2438339" lvl="3" indent="-457189" rtl="0">
              <a:spcBef>
                <a:spcPts val="0"/>
              </a:spcBef>
              <a:spcAft>
                <a:spcPts val="0"/>
              </a:spcAft>
              <a:buSzPts val="1800"/>
              <a:buChar char="×"/>
              <a:defRPr/>
            </a:lvl4pPr>
            <a:lvl5pPr marL="3047924" lvl="4" indent="-457189" rtl="0">
              <a:spcBef>
                <a:spcPts val="0"/>
              </a:spcBef>
              <a:spcAft>
                <a:spcPts val="0"/>
              </a:spcAft>
              <a:buSzPts val="1800"/>
              <a:buChar char="×"/>
              <a:defRPr/>
            </a:lvl5pPr>
            <a:lvl6pPr marL="3657509" lvl="5" indent="-457189" rtl="0">
              <a:spcBef>
                <a:spcPts val="0"/>
              </a:spcBef>
              <a:spcAft>
                <a:spcPts val="0"/>
              </a:spcAft>
              <a:buSzPts val="1800"/>
              <a:buChar char="×"/>
              <a:defRPr/>
            </a:lvl6pPr>
            <a:lvl7pPr marL="4267093" lvl="6" indent="-457189" rtl="0">
              <a:spcBef>
                <a:spcPts val="0"/>
              </a:spcBef>
              <a:spcAft>
                <a:spcPts val="0"/>
              </a:spcAft>
              <a:buSzPts val="1800"/>
              <a:buChar char="●"/>
              <a:defRPr/>
            </a:lvl7pPr>
            <a:lvl8pPr marL="4876678" lvl="7" indent="-457189" rtl="0">
              <a:spcBef>
                <a:spcPts val="0"/>
              </a:spcBef>
              <a:spcAft>
                <a:spcPts val="0"/>
              </a:spcAft>
              <a:buSzPts val="1800"/>
              <a:buChar char="○"/>
              <a:defRPr/>
            </a:lvl8pPr>
            <a:lvl9pPr marL="5486263" lvl="8" indent="-457189" rtl="0">
              <a:spcBef>
                <a:spcPts val="0"/>
              </a:spcBef>
              <a:spcAft>
                <a:spcPts val="0"/>
              </a:spcAft>
              <a:buSzPts val="1800"/>
              <a:buChar char="■"/>
              <a:defRPr/>
            </a:lvl9pPr>
          </a:lstStyle>
          <a:p>
            <a:endParaRPr/>
          </a:p>
        </p:txBody>
      </p:sp>
      <p:sp>
        <p:nvSpPr>
          <p:cNvPr id="141" name="Google Shape;141;p7"/>
          <p:cNvSpPr txBox="1">
            <a:spLocks noGrp="1"/>
          </p:cNvSpPr>
          <p:nvPr>
            <p:ph type="sldNum" idx="12"/>
          </p:nvPr>
        </p:nvSpPr>
        <p:spPr>
          <a:xfrm>
            <a:off x="5730200" y="6333135"/>
            <a:ext cx="731600" cy="5248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ctr"/>
            <a:fld id="{00000000-1234-1234-1234-123412341234}" type="slidenum">
              <a:rPr lang="en" smtClean="0"/>
              <a:pPr algn="ctr"/>
              <a:t>‹#›</a:t>
            </a:fld>
            <a:endParaRPr lang="en"/>
          </a:p>
        </p:txBody>
      </p:sp>
    </p:spTree>
    <p:extLst>
      <p:ext uri="{BB962C8B-B14F-4D97-AF65-F5344CB8AC3E}">
        <p14:creationId xmlns:p14="http://schemas.microsoft.com/office/powerpoint/2010/main" val="21954770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33" y="0"/>
            <a:ext cx="12192000" cy="6858000"/>
          </a:xfrm>
          <a:prstGeom prst="rect">
            <a:avLst/>
          </a:prstGeom>
          <a:gradFill>
            <a:gsLst>
              <a:gs pos="0">
                <a:srgbClr val="000000">
                  <a:alpha val="0"/>
                </a:srgbClr>
              </a:gs>
              <a:gs pos="100000">
                <a:srgbClr val="000000">
                  <a:alpha val="29803"/>
                </a:srgbClr>
              </a:gs>
            </a:gsLst>
            <a:path path="circle">
              <a:fillToRect l="50000" t="50000" r="50000" b="50000"/>
            </a:path>
            <a:tileRect/>
          </a:gra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2400" b="0" i="0" u="none" strike="noStrike" cap="none">
              <a:solidFill>
                <a:srgbClr val="FFFFFF"/>
              </a:solidFill>
              <a:latin typeface="Calibri"/>
              <a:ea typeface="Calibri"/>
              <a:cs typeface="Calibri"/>
              <a:sym typeface="Calibri"/>
            </a:endParaRPr>
          </a:p>
        </p:txBody>
      </p:sp>
      <p:sp>
        <p:nvSpPr>
          <p:cNvPr id="11" name="Google Shape;11;p2"/>
          <p:cNvSpPr txBox="1">
            <a:spLocks noGrp="1"/>
          </p:cNvSpPr>
          <p:nvPr>
            <p:ph type="ctrTitle"/>
          </p:nvPr>
        </p:nvSpPr>
        <p:spPr>
          <a:xfrm>
            <a:off x="2758467" y="2655767"/>
            <a:ext cx="6675200" cy="15464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6400"/>
            </a:lvl1pPr>
            <a:lvl2pPr lvl="1" algn="ctr">
              <a:spcBef>
                <a:spcPts val="0"/>
              </a:spcBef>
              <a:spcAft>
                <a:spcPts val="0"/>
              </a:spcAft>
              <a:buSzPts val="4800"/>
              <a:buNone/>
              <a:defRPr sz="6400"/>
            </a:lvl2pPr>
            <a:lvl3pPr lvl="2" algn="ctr">
              <a:spcBef>
                <a:spcPts val="0"/>
              </a:spcBef>
              <a:spcAft>
                <a:spcPts val="0"/>
              </a:spcAft>
              <a:buSzPts val="4800"/>
              <a:buNone/>
              <a:defRPr sz="6400"/>
            </a:lvl3pPr>
            <a:lvl4pPr lvl="3" algn="ctr">
              <a:spcBef>
                <a:spcPts val="0"/>
              </a:spcBef>
              <a:spcAft>
                <a:spcPts val="0"/>
              </a:spcAft>
              <a:buSzPts val="4800"/>
              <a:buNone/>
              <a:defRPr sz="6400"/>
            </a:lvl4pPr>
            <a:lvl5pPr lvl="4" algn="ctr">
              <a:spcBef>
                <a:spcPts val="0"/>
              </a:spcBef>
              <a:spcAft>
                <a:spcPts val="0"/>
              </a:spcAft>
              <a:buSzPts val="4800"/>
              <a:buNone/>
              <a:defRPr sz="6400"/>
            </a:lvl5pPr>
            <a:lvl6pPr lvl="5" algn="ctr">
              <a:spcBef>
                <a:spcPts val="0"/>
              </a:spcBef>
              <a:spcAft>
                <a:spcPts val="0"/>
              </a:spcAft>
              <a:buSzPts val="4800"/>
              <a:buNone/>
              <a:defRPr sz="6400"/>
            </a:lvl6pPr>
            <a:lvl7pPr lvl="6" algn="ctr">
              <a:spcBef>
                <a:spcPts val="0"/>
              </a:spcBef>
              <a:spcAft>
                <a:spcPts val="0"/>
              </a:spcAft>
              <a:buSzPts val="4800"/>
              <a:buNone/>
              <a:defRPr sz="6400"/>
            </a:lvl7pPr>
            <a:lvl8pPr lvl="7" algn="ctr">
              <a:spcBef>
                <a:spcPts val="0"/>
              </a:spcBef>
              <a:spcAft>
                <a:spcPts val="0"/>
              </a:spcAft>
              <a:buSzPts val="4800"/>
              <a:buNone/>
              <a:defRPr sz="6400"/>
            </a:lvl8pPr>
            <a:lvl9pPr lvl="8" algn="ctr">
              <a:spcBef>
                <a:spcPts val="0"/>
              </a:spcBef>
              <a:spcAft>
                <a:spcPts val="0"/>
              </a:spcAft>
              <a:buSzPts val="4800"/>
              <a:buNone/>
              <a:defRPr sz="6400"/>
            </a:lvl9pPr>
          </a:lstStyle>
          <a:p>
            <a:endParaRPr/>
          </a:p>
        </p:txBody>
      </p:sp>
      <p:sp>
        <p:nvSpPr>
          <p:cNvPr id="12" name="Google Shape;12;p2"/>
          <p:cNvSpPr/>
          <p:nvPr/>
        </p:nvSpPr>
        <p:spPr>
          <a:xfrm>
            <a:off x="10151817" y="6164015"/>
            <a:ext cx="745600" cy="745600"/>
          </a:xfrm>
          <a:prstGeom prst="donut">
            <a:avLst>
              <a:gd name="adj" fmla="val 3104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 name="Google Shape;13;p2"/>
          <p:cNvSpPr/>
          <p:nvPr/>
        </p:nvSpPr>
        <p:spPr>
          <a:xfrm rot="2700000">
            <a:off x="32177" y="3625415"/>
            <a:ext cx="723512" cy="723512"/>
          </a:xfrm>
          <a:prstGeom prst="frame">
            <a:avLst>
              <a:gd name="adj1" fmla="val 28897"/>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 name="Google Shape;14;p2"/>
          <p:cNvSpPr/>
          <p:nvPr/>
        </p:nvSpPr>
        <p:spPr>
          <a:xfrm rot="2700000">
            <a:off x="11333493" y="1377783"/>
            <a:ext cx="1074236" cy="1074236"/>
          </a:xfrm>
          <a:prstGeom prst="mathMultiply">
            <a:avLst>
              <a:gd name="adj1" fmla="val 2352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5" name="Google Shape;15;p2"/>
          <p:cNvSpPr/>
          <p:nvPr/>
        </p:nvSpPr>
        <p:spPr>
          <a:xfrm>
            <a:off x="725933" y="1910121"/>
            <a:ext cx="834400" cy="834400"/>
          </a:xfrm>
          <a:prstGeom prst="donut">
            <a:avLst>
              <a:gd name="adj" fmla="val 3104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6" name="Google Shape;16;p2"/>
          <p:cNvSpPr/>
          <p:nvPr/>
        </p:nvSpPr>
        <p:spPr>
          <a:xfrm rot="-1799860">
            <a:off x="11296901" y="4140938"/>
            <a:ext cx="809657" cy="809657"/>
          </a:xfrm>
          <a:prstGeom prst="frame">
            <a:avLst>
              <a:gd name="adj1" fmla="val 28897"/>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 name="Google Shape;17;p2"/>
          <p:cNvSpPr/>
          <p:nvPr/>
        </p:nvSpPr>
        <p:spPr>
          <a:xfrm rot="-1527899">
            <a:off x="604271" y="5153228"/>
            <a:ext cx="1201973" cy="1201973"/>
          </a:xfrm>
          <a:prstGeom prst="mathMultiply">
            <a:avLst>
              <a:gd name="adj1" fmla="val 2352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 name="Google Shape;18;p2"/>
          <p:cNvSpPr/>
          <p:nvPr/>
        </p:nvSpPr>
        <p:spPr>
          <a:xfrm>
            <a:off x="2367704" y="4498771"/>
            <a:ext cx="600000" cy="600000"/>
          </a:xfrm>
          <a:prstGeom prst="donut">
            <a:avLst>
              <a:gd name="adj" fmla="val 3104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9" name="Google Shape;19;p2"/>
          <p:cNvSpPr/>
          <p:nvPr/>
        </p:nvSpPr>
        <p:spPr>
          <a:xfrm>
            <a:off x="10007489" y="1108033"/>
            <a:ext cx="582400" cy="582400"/>
          </a:xfrm>
          <a:prstGeom prst="frame">
            <a:avLst>
              <a:gd name="adj1" fmla="val 28897"/>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0" name="Google Shape;20;p2"/>
          <p:cNvSpPr/>
          <p:nvPr/>
        </p:nvSpPr>
        <p:spPr>
          <a:xfrm rot="-722907">
            <a:off x="1978262" y="862968"/>
            <a:ext cx="864237" cy="864237"/>
          </a:xfrm>
          <a:prstGeom prst="mathMultiply">
            <a:avLst>
              <a:gd name="adj1" fmla="val 2352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1" name="Google Shape;21;p2"/>
          <p:cNvSpPr/>
          <p:nvPr/>
        </p:nvSpPr>
        <p:spPr>
          <a:xfrm>
            <a:off x="9030600" y="-48484"/>
            <a:ext cx="530800" cy="530800"/>
          </a:xfrm>
          <a:prstGeom prst="donut">
            <a:avLst>
              <a:gd name="adj" fmla="val 3104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 name="Google Shape;22;p2"/>
          <p:cNvSpPr/>
          <p:nvPr/>
        </p:nvSpPr>
        <p:spPr>
          <a:xfrm rot="1498435">
            <a:off x="738283" y="364680"/>
            <a:ext cx="515389" cy="515389"/>
          </a:xfrm>
          <a:prstGeom prst="frame">
            <a:avLst>
              <a:gd name="adj1" fmla="val 28897"/>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3" name="Google Shape;23;p2"/>
          <p:cNvSpPr/>
          <p:nvPr/>
        </p:nvSpPr>
        <p:spPr>
          <a:xfrm>
            <a:off x="9387024" y="4416363"/>
            <a:ext cx="764800" cy="764800"/>
          </a:xfrm>
          <a:prstGeom prst="mathMultiply">
            <a:avLst>
              <a:gd name="adj1" fmla="val 2352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4" name="Google Shape;24;p2"/>
          <p:cNvSpPr/>
          <p:nvPr/>
        </p:nvSpPr>
        <p:spPr>
          <a:xfrm>
            <a:off x="3857733" y="279967"/>
            <a:ext cx="357600" cy="357600"/>
          </a:xfrm>
          <a:prstGeom prst="donut">
            <a:avLst>
              <a:gd name="adj" fmla="val 3104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5" name="Google Shape;25;p2"/>
          <p:cNvSpPr/>
          <p:nvPr/>
        </p:nvSpPr>
        <p:spPr>
          <a:xfrm>
            <a:off x="3231191" y="5679045"/>
            <a:ext cx="346800" cy="346800"/>
          </a:xfrm>
          <a:prstGeom prst="frame">
            <a:avLst>
              <a:gd name="adj1" fmla="val 28897"/>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 name="Google Shape;26;p2"/>
          <p:cNvSpPr/>
          <p:nvPr/>
        </p:nvSpPr>
        <p:spPr>
          <a:xfrm>
            <a:off x="5372020" y="567305"/>
            <a:ext cx="514800" cy="514800"/>
          </a:xfrm>
          <a:prstGeom prst="mathMultiply">
            <a:avLst>
              <a:gd name="adj1" fmla="val 2352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 name="Google Shape;27;p2"/>
          <p:cNvSpPr/>
          <p:nvPr/>
        </p:nvSpPr>
        <p:spPr>
          <a:xfrm>
            <a:off x="10268367" y="2864667"/>
            <a:ext cx="357600" cy="357600"/>
          </a:xfrm>
          <a:prstGeom prst="donut">
            <a:avLst>
              <a:gd name="adj" fmla="val 3104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 name="Google Shape;28;p2"/>
          <p:cNvSpPr/>
          <p:nvPr/>
        </p:nvSpPr>
        <p:spPr>
          <a:xfrm>
            <a:off x="4553633" y="5932733"/>
            <a:ext cx="357600" cy="357600"/>
          </a:xfrm>
          <a:prstGeom prst="donut">
            <a:avLst>
              <a:gd name="adj" fmla="val 3104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 name="Google Shape;29;p2"/>
          <p:cNvSpPr/>
          <p:nvPr/>
        </p:nvSpPr>
        <p:spPr>
          <a:xfrm>
            <a:off x="1972320" y="2960772"/>
            <a:ext cx="514800" cy="514800"/>
          </a:xfrm>
          <a:prstGeom prst="mathMultiply">
            <a:avLst>
              <a:gd name="adj1" fmla="val 2352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0" name="Google Shape;30;p2"/>
          <p:cNvSpPr/>
          <p:nvPr/>
        </p:nvSpPr>
        <p:spPr>
          <a:xfrm>
            <a:off x="7161687" y="5854139"/>
            <a:ext cx="514800" cy="514800"/>
          </a:xfrm>
          <a:prstGeom prst="mathMultiply">
            <a:avLst>
              <a:gd name="adj1" fmla="val 2352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1" name="Google Shape;31;p2"/>
          <p:cNvSpPr/>
          <p:nvPr/>
        </p:nvSpPr>
        <p:spPr>
          <a:xfrm rot="-2700000">
            <a:off x="8449784" y="5797963"/>
            <a:ext cx="346765" cy="346765"/>
          </a:xfrm>
          <a:prstGeom prst="frame">
            <a:avLst>
              <a:gd name="adj1" fmla="val 28897"/>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2" name="Google Shape;32;p2"/>
          <p:cNvSpPr/>
          <p:nvPr/>
        </p:nvSpPr>
        <p:spPr>
          <a:xfrm>
            <a:off x="7423924" y="351079"/>
            <a:ext cx="346800" cy="346800"/>
          </a:xfrm>
          <a:prstGeom prst="frame">
            <a:avLst>
              <a:gd name="adj1" fmla="val 28897"/>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23000599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60"/>
        <p:cNvGrpSpPr/>
        <p:nvPr/>
      </p:nvGrpSpPr>
      <p:grpSpPr>
        <a:xfrm>
          <a:off x="0" y="0"/>
          <a:ext cx="0" cy="0"/>
          <a:chOff x="0" y="0"/>
          <a:chExt cx="0" cy="0"/>
        </a:xfrm>
      </p:grpSpPr>
      <p:sp>
        <p:nvSpPr>
          <p:cNvPr id="61" name="Google Shape;61;p4"/>
          <p:cNvSpPr txBox="1">
            <a:spLocks noGrp="1"/>
          </p:cNvSpPr>
          <p:nvPr>
            <p:ph type="body" idx="1"/>
          </p:nvPr>
        </p:nvSpPr>
        <p:spPr>
          <a:xfrm>
            <a:off x="2710233" y="2882400"/>
            <a:ext cx="6771600" cy="1093200"/>
          </a:xfrm>
          <a:prstGeom prst="rect">
            <a:avLst/>
          </a:prstGeom>
        </p:spPr>
        <p:txBody>
          <a:bodyPr spcFirstLastPara="1" wrap="square" lIns="91425" tIns="91425" rIns="91425" bIns="91425" anchor="ctr" anchorCtr="0">
            <a:noAutofit/>
          </a:bodyPr>
          <a:lstStyle>
            <a:lvl1pPr marL="609585" lvl="0" indent="-507987" algn="ctr" rtl="0">
              <a:spcBef>
                <a:spcPts val="800"/>
              </a:spcBef>
              <a:spcAft>
                <a:spcPts val="0"/>
              </a:spcAft>
              <a:buSzPts val="2400"/>
              <a:buChar char="×"/>
              <a:defRPr sz="3200" i="1"/>
            </a:lvl1pPr>
            <a:lvl2pPr marL="1219170" lvl="1" indent="-507987" algn="ctr" rtl="0">
              <a:spcBef>
                <a:spcPts val="0"/>
              </a:spcBef>
              <a:spcAft>
                <a:spcPts val="0"/>
              </a:spcAft>
              <a:buSzPts val="2400"/>
              <a:buChar char="×"/>
              <a:defRPr i="1"/>
            </a:lvl2pPr>
            <a:lvl3pPr marL="1828754" lvl="2" indent="-507987" algn="ctr" rtl="0">
              <a:spcBef>
                <a:spcPts val="0"/>
              </a:spcBef>
              <a:spcAft>
                <a:spcPts val="0"/>
              </a:spcAft>
              <a:buSzPts val="2400"/>
              <a:buChar char="×"/>
              <a:defRPr i="1"/>
            </a:lvl3pPr>
            <a:lvl4pPr marL="2438339" lvl="3" indent="-507987" algn="ctr" rtl="0">
              <a:spcBef>
                <a:spcPts val="0"/>
              </a:spcBef>
              <a:spcAft>
                <a:spcPts val="0"/>
              </a:spcAft>
              <a:buSzPts val="2400"/>
              <a:buChar char="×"/>
              <a:defRPr sz="3200" i="1"/>
            </a:lvl4pPr>
            <a:lvl5pPr marL="3047924" lvl="4" indent="-507987" algn="ctr" rtl="0">
              <a:spcBef>
                <a:spcPts val="0"/>
              </a:spcBef>
              <a:spcAft>
                <a:spcPts val="0"/>
              </a:spcAft>
              <a:buSzPts val="2400"/>
              <a:buChar char="×"/>
              <a:defRPr sz="3200" i="1"/>
            </a:lvl5pPr>
            <a:lvl6pPr marL="3657509" lvl="5" indent="-507987" algn="ctr" rtl="0">
              <a:spcBef>
                <a:spcPts val="0"/>
              </a:spcBef>
              <a:spcAft>
                <a:spcPts val="0"/>
              </a:spcAft>
              <a:buSzPts val="2400"/>
              <a:buChar char="×"/>
              <a:defRPr sz="3200" i="1"/>
            </a:lvl6pPr>
            <a:lvl7pPr marL="4267093" lvl="6" indent="-507987" algn="ctr" rtl="0">
              <a:spcBef>
                <a:spcPts val="0"/>
              </a:spcBef>
              <a:spcAft>
                <a:spcPts val="0"/>
              </a:spcAft>
              <a:buSzPts val="2400"/>
              <a:buChar char="●"/>
              <a:defRPr sz="3200" i="1"/>
            </a:lvl7pPr>
            <a:lvl8pPr marL="4876678" lvl="7" indent="-507987" algn="ctr" rtl="0">
              <a:spcBef>
                <a:spcPts val="0"/>
              </a:spcBef>
              <a:spcAft>
                <a:spcPts val="0"/>
              </a:spcAft>
              <a:buSzPts val="2400"/>
              <a:buChar char="○"/>
              <a:defRPr sz="3200" i="1"/>
            </a:lvl8pPr>
            <a:lvl9pPr marL="5486263" lvl="8" indent="-507987" algn="ctr">
              <a:spcBef>
                <a:spcPts val="0"/>
              </a:spcBef>
              <a:spcAft>
                <a:spcPts val="0"/>
              </a:spcAft>
              <a:buSzPts val="2400"/>
              <a:buChar char="■"/>
              <a:defRPr sz="3200" i="1"/>
            </a:lvl9pPr>
          </a:lstStyle>
          <a:p>
            <a:endParaRPr/>
          </a:p>
        </p:txBody>
      </p:sp>
      <p:sp>
        <p:nvSpPr>
          <p:cNvPr id="62" name="Google Shape;62;p4"/>
          <p:cNvSpPr txBox="1"/>
          <p:nvPr/>
        </p:nvSpPr>
        <p:spPr>
          <a:xfrm>
            <a:off x="4791200" y="940225"/>
            <a:ext cx="2609600" cy="871600"/>
          </a:xfrm>
          <a:prstGeom prst="rect">
            <a:avLst/>
          </a:prstGeom>
          <a:noFill/>
          <a:ln>
            <a:noFill/>
          </a:ln>
        </p:spPr>
        <p:txBody>
          <a:bodyPr spcFirstLastPara="1" wrap="square" lIns="121900" tIns="121900" rIns="121900" bIns="121900" anchor="t" anchorCtr="0">
            <a:noAutofit/>
          </a:bodyPr>
          <a:lstStyle/>
          <a:p>
            <a:pPr marL="0" lvl="0" indent="0" algn="ctr" rtl="0">
              <a:spcBef>
                <a:spcPts val="0"/>
              </a:spcBef>
              <a:spcAft>
                <a:spcPts val="0"/>
              </a:spcAft>
              <a:buNone/>
            </a:pPr>
            <a:r>
              <a:rPr lang="en" sz="12800">
                <a:solidFill>
                  <a:srgbClr val="7BD100"/>
                </a:solidFill>
                <a:latin typeface="Varela Round"/>
                <a:ea typeface="Varela Round"/>
                <a:cs typeface="Varela Round"/>
                <a:sym typeface="Varela Round"/>
              </a:rPr>
              <a:t>“</a:t>
            </a:r>
            <a:endParaRPr sz="12800">
              <a:solidFill>
                <a:srgbClr val="7BD100"/>
              </a:solidFill>
              <a:latin typeface="Varela Round"/>
              <a:ea typeface="Varela Round"/>
              <a:cs typeface="Varela Round"/>
              <a:sym typeface="Varela Round"/>
            </a:endParaRPr>
          </a:p>
        </p:txBody>
      </p:sp>
      <p:sp>
        <p:nvSpPr>
          <p:cNvPr id="63" name="Google Shape;63;p4"/>
          <p:cNvSpPr/>
          <p:nvPr/>
        </p:nvSpPr>
        <p:spPr>
          <a:xfrm>
            <a:off x="10151817" y="6164015"/>
            <a:ext cx="745600" cy="745600"/>
          </a:xfrm>
          <a:prstGeom prst="donut">
            <a:avLst>
              <a:gd name="adj" fmla="val 31040"/>
            </a:avLst>
          </a:prstGeom>
          <a:solidFill>
            <a:srgbClr val="667F8C">
              <a:alpha val="1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4" name="Google Shape;64;p4"/>
          <p:cNvSpPr/>
          <p:nvPr/>
        </p:nvSpPr>
        <p:spPr>
          <a:xfrm rot="2700000">
            <a:off x="32177" y="3625415"/>
            <a:ext cx="723512" cy="723512"/>
          </a:xfrm>
          <a:prstGeom prst="frame">
            <a:avLst>
              <a:gd name="adj1" fmla="val 28897"/>
            </a:avLst>
          </a:prstGeom>
          <a:solidFill>
            <a:srgbClr val="667F8C">
              <a:alpha val="1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5" name="Google Shape;65;p4"/>
          <p:cNvSpPr/>
          <p:nvPr/>
        </p:nvSpPr>
        <p:spPr>
          <a:xfrm rot="2700000">
            <a:off x="11333493" y="1377783"/>
            <a:ext cx="1074236" cy="1074236"/>
          </a:xfrm>
          <a:prstGeom prst="mathMultiply">
            <a:avLst>
              <a:gd name="adj1" fmla="val 23520"/>
            </a:avLst>
          </a:prstGeom>
          <a:solidFill>
            <a:srgbClr val="667F8C">
              <a:alpha val="1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6" name="Google Shape;66;p4"/>
          <p:cNvSpPr/>
          <p:nvPr/>
        </p:nvSpPr>
        <p:spPr>
          <a:xfrm>
            <a:off x="725933" y="1910121"/>
            <a:ext cx="834400" cy="834400"/>
          </a:xfrm>
          <a:prstGeom prst="donut">
            <a:avLst>
              <a:gd name="adj" fmla="val 31040"/>
            </a:avLst>
          </a:prstGeom>
          <a:solidFill>
            <a:srgbClr val="667F8C">
              <a:alpha val="1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 name="Google Shape;67;p4"/>
          <p:cNvSpPr/>
          <p:nvPr/>
        </p:nvSpPr>
        <p:spPr>
          <a:xfrm rot="-1799860">
            <a:off x="11296901" y="4140938"/>
            <a:ext cx="809657" cy="809657"/>
          </a:xfrm>
          <a:prstGeom prst="frame">
            <a:avLst>
              <a:gd name="adj1" fmla="val 28897"/>
            </a:avLst>
          </a:prstGeom>
          <a:solidFill>
            <a:srgbClr val="667F8C">
              <a:alpha val="1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 name="Google Shape;68;p4"/>
          <p:cNvSpPr/>
          <p:nvPr/>
        </p:nvSpPr>
        <p:spPr>
          <a:xfrm rot="-1527899">
            <a:off x="604271" y="5153228"/>
            <a:ext cx="1201973" cy="1201973"/>
          </a:xfrm>
          <a:prstGeom prst="mathMultiply">
            <a:avLst>
              <a:gd name="adj1" fmla="val 23520"/>
            </a:avLst>
          </a:prstGeom>
          <a:solidFill>
            <a:srgbClr val="667F8C">
              <a:alpha val="1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9" name="Google Shape;69;p4"/>
          <p:cNvSpPr/>
          <p:nvPr/>
        </p:nvSpPr>
        <p:spPr>
          <a:xfrm>
            <a:off x="2367704" y="4498771"/>
            <a:ext cx="600000" cy="600000"/>
          </a:xfrm>
          <a:prstGeom prst="donut">
            <a:avLst>
              <a:gd name="adj" fmla="val 31040"/>
            </a:avLst>
          </a:prstGeom>
          <a:solidFill>
            <a:srgbClr val="667F8C">
              <a:alpha val="1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0" name="Google Shape;70;p4"/>
          <p:cNvSpPr/>
          <p:nvPr/>
        </p:nvSpPr>
        <p:spPr>
          <a:xfrm>
            <a:off x="10007489" y="1108033"/>
            <a:ext cx="582400" cy="582400"/>
          </a:xfrm>
          <a:prstGeom prst="frame">
            <a:avLst>
              <a:gd name="adj1" fmla="val 28897"/>
            </a:avLst>
          </a:prstGeom>
          <a:solidFill>
            <a:srgbClr val="667F8C">
              <a:alpha val="1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1" name="Google Shape;71;p4"/>
          <p:cNvSpPr/>
          <p:nvPr/>
        </p:nvSpPr>
        <p:spPr>
          <a:xfrm rot="-722907">
            <a:off x="1978262" y="862968"/>
            <a:ext cx="864237" cy="864237"/>
          </a:xfrm>
          <a:prstGeom prst="mathMultiply">
            <a:avLst>
              <a:gd name="adj1" fmla="val 23520"/>
            </a:avLst>
          </a:prstGeom>
          <a:solidFill>
            <a:srgbClr val="667F8C">
              <a:alpha val="1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2" name="Google Shape;72;p4"/>
          <p:cNvSpPr/>
          <p:nvPr/>
        </p:nvSpPr>
        <p:spPr>
          <a:xfrm>
            <a:off x="9030600" y="-48484"/>
            <a:ext cx="530800" cy="530800"/>
          </a:xfrm>
          <a:prstGeom prst="donut">
            <a:avLst>
              <a:gd name="adj" fmla="val 31040"/>
            </a:avLst>
          </a:prstGeom>
          <a:solidFill>
            <a:srgbClr val="667F8C">
              <a:alpha val="1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3" name="Google Shape;73;p4"/>
          <p:cNvSpPr/>
          <p:nvPr/>
        </p:nvSpPr>
        <p:spPr>
          <a:xfrm rot="1498435">
            <a:off x="738283" y="364680"/>
            <a:ext cx="515389" cy="515389"/>
          </a:xfrm>
          <a:prstGeom prst="frame">
            <a:avLst>
              <a:gd name="adj1" fmla="val 28897"/>
            </a:avLst>
          </a:prstGeom>
          <a:solidFill>
            <a:srgbClr val="667F8C">
              <a:alpha val="1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4" name="Google Shape;74;p4"/>
          <p:cNvSpPr/>
          <p:nvPr/>
        </p:nvSpPr>
        <p:spPr>
          <a:xfrm>
            <a:off x="9387024" y="4416363"/>
            <a:ext cx="764800" cy="764800"/>
          </a:xfrm>
          <a:prstGeom prst="mathMultiply">
            <a:avLst>
              <a:gd name="adj1" fmla="val 23520"/>
            </a:avLst>
          </a:prstGeom>
          <a:solidFill>
            <a:srgbClr val="667F8C">
              <a:alpha val="1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5" name="Google Shape;75;p4"/>
          <p:cNvSpPr/>
          <p:nvPr/>
        </p:nvSpPr>
        <p:spPr>
          <a:xfrm>
            <a:off x="3857733" y="279967"/>
            <a:ext cx="357600" cy="357600"/>
          </a:xfrm>
          <a:prstGeom prst="donut">
            <a:avLst>
              <a:gd name="adj" fmla="val 31040"/>
            </a:avLst>
          </a:prstGeom>
          <a:solidFill>
            <a:srgbClr val="667F8C">
              <a:alpha val="1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 name="Google Shape;76;p4"/>
          <p:cNvSpPr/>
          <p:nvPr/>
        </p:nvSpPr>
        <p:spPr>
          <a:xfrm>
            <a:off x="3231191" y="5679045"/>
            <a:ext cx="346800" cy="346800"/>
          </a:xfrm>
          <a:prstGeom prst="frame">
            <a:avLst>
              <a:gd name="adj1" fmla="val 28897"/>
            </a:avLst>
          </a:prstGeom>
          <a:solidFill>
            <a:srgbClr val="667F8C">
              <a:alpha val="1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7" name="Google Shape;77;p4"/>
          <p:cNvSpPr/>
          <p:nvPr/>
        </p:nvSpPr>
        <p:spPr>
          <a:xfrm>
            <a:off x="5372020" y="567305"/>
            <a:ext cx="514800" cy="514800"/>
          </a:xfrm>
          <a:prstGeom prst="mathMultiply">
            <a:avLst>
              <a:gd name="adj1" fmla="val 23520"/>
            </a:avLst>
          </a:prstGeom>
          <a:solidFill>
            <a:srgbClr val="667F8C">
              <a:alpha val="1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8" name="Google Shape;78;p4"/>
          <p:cNvSpPr/>
          <p:nvPr/>
        </p:nvSpPr>
        <p:spPr>
          <a:xfrm>
            <a:off x="10268367" y="2864667"/>
            <a:ext cx="357600" cy="357600"/>
          </a:xfrm>
          <a:prstGeom prst="donut">
            <a:avLst>
              <a:gd name="adj" fmla="val 31040"/>
            </a:avLst>
          </a:prstGeom>
          <a:solidFill>
            <a:srgbClr val="667F8C">
              <a:alpha val="1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9" name="Google Shape;79;p4"/>
          <p:cNvSpPr/>
          <p:nvPr/>
        </p:nvSpPr>
        <p:spPr>
          <a:xfrm>
            <a:off x="4553633" y="5932733"/>
            <a:ext cx="357600" cy="357600"/>
          </a:xfrm>
          <a:prstGeom prst="donut">
            <a:avLst>
              <a:gd name="adj" fmla="val 31040"/>
            </a:avLst>
          </a:prstGeom>
          <a:solidFill>
            <a:srgbClr val="667F8C">
              <a:alpha val="1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0" name="Google Shape;80;p4"/>
          <p:cNvSpPr/>
          <p:nvPr/>
        </p:nvSpPr>
        <p:spPr>
          <a:xfrm>
            <a:off x="1972320" y="2960772"/>
            <a:ext cx="514800" cy="514800"/>
          </a:xfrm>
          <a:prstGeom prst="mathMultiply">
            <a:avLst>
              <a:gd name="adj1" fmla="val 23520"/>
            </a:avLst>
          </a:prstGeom>
          <a:solidFill>
            <a:srgbClr val="667F8C">
              <a:alpha val="1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1" name="Google Shape;81;p4"/>
          <p:cNvSpPr/>
          <p:nvPr/>
        </p:nvSpPr>
        <p:spPr>
          <a:xfrm>
            <a:off x="7161687" y="5854139"/>
            <a:ext cx="514800" cy="514800"/>
          </a:xfrm>
          <a:prstGeom prst="mathMultiply">
            <a:avLst>
              <a:gd name="adj1" fmla="val 23520"/>
            </a:avLst>
          </a:prstGeom>
          <a:solidFill>
            <a:srgbClr val="667F8C">
              <a:alpha val="1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2" name="Google Shape;82;p4"/>
          <p:cNvSpPr/>
          <p:nvPr/>
        </p:nvSpPr>
        <p:spPr>
          <a:xfrm rot="-2700000">
            <a:off x="8449784" y="5797963"/>
            <a:ext cx="346765" cy="346765"/>
          </a:xfrm>
          <a:prstGeom prst="frame">
            <a:avLst>
              <a:gd name="adj1" fmla="val 28897"/>
            </a:avLst>
          </a:prstGeom>
          <a:solidFill>
            <a:srgbClr val="667F8C">
              <a:alpha val="1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3" name="Google Shape;83;p4"/>
          <p:cNvSpPr/>
          <p:nvPr/>
        </p:nvSpPr>
        <p:spPr>
          <a:xfrm>
            <a:off x="7423924" y="351079"/>
            <a:ext cx="346800" cy="346800"/>
          </a:xfrm>
          <a:prstGeom prst="frame">
            <a:avLst>
              <a:gd name="adj1" fmla="val 28897"/>
            </a:avLst>
          </a:prstGeom>
          <a:solidFill>
            <a:srgbClr val="667F8C">
              <a:alpha val="1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4" name="Google Shape;84;p4"/>
          <p:cNvSpPr txBox="1">
            <a:spLocks noGrp="1"/>
          </p:cNvSpPr>
          <p:nvPr>
            <p:ph type="sldNum" idx="12"/>
          </p:nvPr>
        </p:nvSpPr>
        <p:spPr>
          <a:xfrm>
            <a:off x="5730200" y="6333135"/>
            <a:ext cx="731600" cy="5248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589188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59"/>
        <p:cNvGrpSpPr/>
        <p:nvPr/>
      </p:nvGrpSpPr>
      <p:grpSpPr>
        <a:xfrm>
          <a:off x="0" y="0"/>
          <a:ext cx="0" cy="0"/>
          <a:chOff x="0" y="0"/>
          <a:chExt cx="0" cy="0"/>
        </a:xfrm>
      </p:grpSpPr>
      <p:sp>
        <p:nvSpPr>
          <p:cNvPr id="160" name="Google Shape;160;p9"/>
          <p:cNvSpPr/>
          <p:nvPr/>
        </p:nvSpPr>
        <p:spPr>
          <a:xfrm rot="10800000" flipH="1">
            <a:off x="0" y="5859600"/>
            <a:ext cx="12192000" cy="998400"/>
          </a:xfrm>
          <a:prstGeom prst="rect">
            <a:avLst/>
          </a:prstGeom>
          <a:gradFill>
            <a:gsLst>
              <a:gs pos="0">
                <a:srgbClr val="000000">
                  <a:alpha val="0"/>
                </a:srgbClr>
              </a:gs>
              <a:gs pos="100000">
                <a:srgbClr val="000000">
                  <a:alpha val="29803"/>
                </a:srgbClr>
              </a:gs>
            </a:gsLst>
            <a:path path="circle">
              <a:fillToRect l="50000" t="50000" r="50000" b="50000"/>
            </a:path>
            <a:tileRect/>
          </a:gra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2400" b="0" i="0" u="none" strike="noStrike" cap="none">
              <a:solidFill>
                <a:srgbClr val="FFFFFF"/>
              </a:solidFill>
              <a:latin typeface="Calibri"/>
              <a:ea typeface="Calibri"/>
              <a:cs typeface="Calibri"/>
              <a:sym typeface="Calibri"/>
            </a:endParaRPr>
          </a:p>
        </p:txBody>
      </p:sp>
      <p:sp>
        <p:nvSpPr>
          <p:cNvPr id="161" name="Google Shape;161;p9"/>
          <p:cNvSpPr/>
          <p:nvPr/>
        </p:nvSpPr>
        <p:spPr>
          <a:xfrm rot="10800000" flipH="1">
            <a:off x="33" y="0"/>
            <a:ext cx="12192000" cy="5859600"/>
          </a:xfrm>
          <a:prstGeom prst="rect">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62" name="Google Shape;162;p9"/>
          <p:cNvSpPr/>
          <p:nvPr/>
        </p:nvSpPr>
        <p:spPr>
          <a:xfrm rot="10800000" flipH="1">
            <a:off x="800484" y="5957617"/>
            <a:ext cx="357600" cy="357600"/>
          </a:xfrm>
          <a:prstGeom prst="donut">
            <a:avLst>
              <a:gd name="adj" fmla="val 3104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63" name="Google Shape;163;p9"/>
          <p:cNvSpPr/>
          <p:nvPr/>
        </p:nvSpPr>
        <p:spPr>
          <a:xfrm rot="10800000" flipH="1">
            <a:off x="2763669" y="5740780"/>
            <a:ext cx="514800" cy="514800"/>
          </a:xfrm>
          <a:prstGeom prst="mathMultiply">
            <a:avLst>
              <a:gd name="adj1" fmla="val 2352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64" name="Google Shape;164;p9"/>
          <p:cNvSpPr/>
          <p:nvPr/>
        </p:nvSpPr>
        <p:spPr>
          <a:xfrm rot="-9504435" flipH="1">
            <a:off x="2293049" y="6537107"/>
            <a:ext cx="346732" cy="346732"/>
          </a:xfrm>
          <a:prstGeom prst="frame">
            <a:avLst>
              <a:gd name="adj1" fmla="val 28897"/>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65" name="Google Shape;165;p9"/>
          <p:cNvSpPr/>
          <p:nvPr/>
        </p:nvSpPr>
        <p:spPr>
          <a:xfrm rot="10800000" flipH="1">
            <a:off x="9465351" y="6531684"/>
            <a:ext cx="357600" cy="357600"/>
          </a:xfrm>
          <a:prstGeom prst="donut">
            <a:avLst>
              <a:gd name="adj" fmla="val 3104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66" name="Google Shape;166;p9"/>
          <p:cNvSpPr/>
          <p:nvPr/>
        </p:nvSpPr>
        <p:spPr>
          <a:xfrm rot="9749673" flipH="1">
            <a:off x="8885234" y="5938318"/>
            <a:ext cx="514633" cy="514633"/>
          </a:xfrm>
          <a:prstGeom prst="mathMultiply">
            <a:avLst>
              <a:gd name="adj1" fmla="val 2352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67" name="Google Shape;167;p9"/>
          <p:cNvSpPr/>
          <p:nvPr/>
        </p:nvSpPr>
        <p:spPr>
          <a:xfrm rot="9301861" flipH="1">
            <a:off x="10675113" y="5824755"/>
            <a:ext cx="346815" cy="346815"/>
          </a:xfrm>
          <a:prstGeom prst="frame">
            <a:avLst>
              <a:gd name="adj1" fmla="val 28897"/>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68" name="Google Shape;168;p9"/>
          <p:cNvSpPr/>
          <p:nvPr/>
        </p:nvSpPr>
        <p:spPr>
          <a:xfrm rot="10800000" flipH="1">
            <a:off x="1320717" y="6485467"/>
            <a:ext cx="246800" cy="246800"/>
          </a:xfrm>
          <a:prstGeom prst="donut">
            <a:avLst>
              <a:gd name="adj" fmla="val 3104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69" name="Google Shape;169;p9"/>
          <p:cNvSpPr/>
          <p:nvPr/>
        </p:nvSpPr>
        <p:spPr>
          <a:xfrm rot="9577518" flipH="1">
            <a:off x="144347" y="6356316"/>
            <a:ext cx="355011" cy="355011"/>
          </a:xfrm>
          <a:prstGeom prst="mathMultiply">
            <a:avLst>
              <a:gd name="adj1" fmla="val 2352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0" name="Google Shape;170;p9"/>
          <p:cNvSpPr/>
          <p:nvPr/>
        </p:nvSpPr>
        <p:spPr>
          <a:xfrm rot="8100000" flipH="1">
            <a:off x="1719607" y="6016788"/>
            <a:ext cx="239285" cy="239285"/>
          </a:xfrm>
          <a:prstGeom prst="frame">
            <a:avLst>
              <a:gd name="adj1" fmla="val 28897"/>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1" name="Google Shape;171;p9"/>
          <p:cNvSpPr/>
          <p:nvPr/>
        </p:nvSpPr>
        <p:spPr>
          <a:xfrm rot="10800000" flipH="1">
            <a:off x="11682351" y="6128333"/>
            <a:ext cx="246800" cy="246800"/>
          </a:xfrm>
          <a:prstGeom prst="donut">
            <a:avLst>
              <a:gd name="adj" fmla="val 3104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2" name="Google Shape;172;p9"/>
          <p:cNvSpPr/>
          <p:nvPr/>
        </p:nvSpPr>
        <p:spPr>
          <a:xfrm rot="10800000" flipH="1">
            <a:off x="11078925" y="6431260"/>
            <a:ext cx="355200" cy="355200"/>
          </a:xfrm>
          <a:prstGeom prst="mathMultiply">
            <a:avLst>
              <a:gd name="adj1" fmla="val 2352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3" name="Google Shape;173;p9"/>
          <p:cNvSpPr/>
          <p:nvPr/>
        </p:nvSpPr>
        <p:spPr>
          <a:xfrm rot="10800000" flipH="1">
            <a:off x="10208400" y="6200091"/>
            <a:ext cx="239200" cy="239200"/>
          </a:xfrm>
          <a:prstGeom prst="frame">
            <a:avLst>
              <a:gd name="adj1" fmla="val 28897"/>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4" name="Google Shape;174;p9"/>
          <p:cNvSpPr txBox="1">
            <a:spLocks noGrp="1"/>
          </p:cNvSpPr>
          <p:nvPr>
            <p:ph type="body" idx="1"/>
          </p:nvPr>
        </p:nvSpPr>
        <p:spPr>
          <a:xfrm>
            <a:off x="3128433" y="5875067"/>
            <a:ext cx="5935200" cy="998400"/>
          </a:xfrm>
          <a:prstGeom prst="rect">
            <a:avLst/>
          </a:prstGeom>
        </p:spPr>
        <p:txBody>
          <a:bodyPr spcFirstLastPara="1" wrap="square" lIns="91425" tIns="91425" rIns="91425" bIns="91425" anchor="ctr" anchorCtr="0">
            <a:noAutofit/>
          </a:bodyPr>
          <a:lstStyle>
            <a:lvl1pPr marL="609585" lvl="0" indent="-304792" algn="ctr">
              <a:spcBef>
                <a:spcPts val="480"/>
              </a:spcBef>
              <a:spcAft>
                <a:spcPts val="0"/>
              </a:spcAft>
              <a:buClr>
                <a:srgbClr val="FFFFFF"/>
              </a:buClr>
              <a:buSzPts val="1400"/>
              <a:buNone/>
              <a:defRPr sz="1867">
                <a:solidFill>
                  <a:srgbClr val="FFFFFF"/>
                </a:solidFill>
              </a:defRPr>
            </a:lvl1pPr>
          </a:lstStyle>
          <a:p>
            <a:endParaRPr/>
          </a:p>
        </p:txBody>
      </p:sp>
      <p:sp>
        <p:nvSpPr>
          <p:cNvPr id="175" name="Google Shape;175;p9"/>
          <p:cNvSpPr txBox="1">
            <a:spLocks noGrp="1"/>
          </p:cNvSpPr>
          <p:nvPr>
            <p:ph type="sldNum" idx="12"/>
          </p:nvPr>
        </p:nvSpPr>
        <p:spPr>
          <a:xfrm>
            <a:off x="5730200" y="6439300"/>
            <a:ext cx="731600" cy="418800"/>
          </a:xfrm>
          <a:prstGeom prst="rect">
            <a:avLst/>
          </a:prstGeom>
        </p:spPr>
        <p:txBody>
          <a:bodyPr spcFirstLastPara="1" wrap="square" lIns="91425" tIns="91425" rIns="91425" bIns="91425" anchor="t" anchorCtr="0">
            <a:noAutofit/>
          </a:bodyPr>
          <a:lstStyle>
            <a:lvl1pPr lvl="0">
              <a:buNone/>
              <a:defRPr>
                <a:solidFill>
                  <a:srgbClr val="FFFFFF"/>
                </a:solidFill>
              </a:defRPr>
            </a:lvl1pPr>
            <a:lvl2pPr lvl="1">
              <a:buNone/>
              <a:defRPr>
                <a:solidFill>
                  <a:srgbClr val="FFFFFF"/>
                </a:solidFill>
              </a:defRPr>
            </a:lvl2pPr>
            <a:lvl3pPr lvl="2">
              <a:buNone/>
              <a:defRPr>
                <a:solidFill>
                  <a:srgbClr val="FFFFFF"/>
                </a:solidFill>
              </a:defRPr>
            </a:lvl3pPr>
            <a:lvl4pPr lvl="3">
              <a:buNone/>
              <a:defRPr>
                <a:solidFill>
                  <a:srgbClr val="FFFFFF"/>
                </a:solidFill>
              </a:defRPr>
            </a:lvl4pPr>
            <a:lvl5pPr lvl="4">
              <a:buNone/>
              <a:defRPr>
                <a:solidFill>
                  <a:srgbClr val="FFFFFF"/>
                </a:solidFill>
              </a:defRPr>
            </a:lvl5pPr>
            <a:lvl6pPr lvl="5">
              <a:buNone/>
              <a:defRPr>
                <a:solidFill>
                  <a:srgbClr val="FFFFFF"/>
                </a:solidFill>
              </a:defRPr>
            </a:lvl6pPr>
            <a:lvl7pPr lvl="6">
              <a:buNone/>
              <a:defRPr>
                <a:solidFill>
                  <a:srgbClr val="FFFFFF"/>
                </a:solidFill>
              </a:defRPr>
            </a:lvl7pPr>
            <a:lvl8pPr lvl="7">
              <a:buNone/>
              <a:defRPr>
                <a:solidFill>
                  <a:srgbClr val="FFFFFF"/>
                </a:solidFill>
              </a:defRPr>
            </a:lvl8pPr>
            <a:lvl9pPr lvl="8">
              <a:buNone/>
              <a:defRPr>
                <a:solidFill>
                  <a:srgbClr val="FFFFFF"/>
                </a:solidFil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6656568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76"/>
        <p:cNvGrpSpPr/>
        <p:nvPr/>
      </p:nvGrpSpPr>
      <p:grpSpPr>
        <a:xfrm>
          <a:off x="0" y="0"/>
          <a:ext cx="0" cy="0"/>
          <a:chOff x="0" y="0"/>
          <a:chExt cx="0" cy="0"/>
        </a:xfrm>
      </p:grpSpPr>
      <p:sp>
        <p:nvSpPr>
          <p:cNvPr id="177" name="Google Shape;177;p10"/>
          <p:cNvSpPr/>
          <p:nvPr/>
        </p:nvSpPr>
        <p:spPr>
          <a:xfrm>
            <a:off x="-33" y="0"/>
            <a:ext cx="12192000" cy="6858000"/>
          </a:xfrm>
          <a:prstGeom prst="rect">
            <a:avLst/>
          </a:prstGeom>
          <a:gradFill>
            <a:gsLst>
              <a:gs pos="0">
                <a:srgbClr val="000000">
                  <a:alpha val="0"/>
                </a:srgbClr>
              </a:gs>
              <a:gs pos="100000">
                <a:srgbClr val="000000">
                  <a:alpha val="29803"/>
                </a:srgbClr>
              </a:gs>
            </a:gsLst>
            <a:path path="circle">
              <a:fillToRect l="50000" t="50000" r="50000" b="50000"/>
            </a:path>
            <a:tileRect/>
          </a:gra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2400" b="0" i="0" u="none" strike="noStrike" cap="none">
              <a:solidFill>
                <a:srgbClr val="FFFFFF"/>
              </a:solidFill>
              <a:latin typeface="Calibri"/>
              <a:ea typeface="Calibri"/>
              <a:cs typeface="Calibri"/>
              <a:sym typeface="Calibri"/>
            </a:endParaRPr>
          </a:p>
        </p:txBody>
      </p:sp>
      <p:sp>
        <p:nvSpPr>
          <p:cNvPr id="178" name="Google Shape;178;p10"/>
          <p:cNvSpPr/>
          <p:nvPr/>
        </p:nvSpPr>
        <p:spPr>
          <a:xfrm>
            <a:off x="10418291" y="6244172"/>
            <a:ext cx="665600" cy="665600"/>
          </a:xfrm>
          <a:prstGeom prst="donut">
            <a:avLst>
              <a:gd name="adj" fmla="val 3104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9" name="Google Shape;179;p10"/>
          <p:cNvSpPr/>
          <p:nvPr/>
        </p:nvSpPr>
        <p:spPr>
          <a:xfrm rot="2700000">
            <a:off x="19701" y="3870163"/>
            <a:ext cx="662983" cy="662983"/>
          </a:xfrm>
          <a:prstGeom prst="frame">
            <a:avLst>
              <a:gd name="adj1" fmla="val 28897"/>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0" name="Google Shape;180;p10"/>
          <p:cNvSpPr/>
          <p:nvPr/>
        </p:nvSpPr>
        <p:spPr>
          <a:xfrm rot="2700000">
            <a:off x="11360291" y="1522399"/>
            <a:ext cx="958837" cy="958837"/>
          </a:xfrm>
          <a:prstGeom prst="mathMultiply">
            <a:avLst>
              <a:gd name="adj1" fmla="val 2352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1" name="Google Shape;181;p10"/>
          <p:cNvSpPr/>
          <p:nvPr/>
        </p:nvSpPr>
        <p:spPr>
          <a:xfrm>
            <a:off x="414187" y="2069627"/>
            <a:ext cx="764800" cy="764800"/>
          </a:xfrm>
          <a:prstGeom prst="donut">
            <a:avLst>
              <a:gd name="adj" fmla="val 3104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2" name="Google Shape;182;p10"/>
          <p:cNvSpPr/>
          <p:nvPr/>
        </p:nvSpPr>
        <p:spPr>
          <a:xfrm rot="-1799089">
            <a:off x="11416113" y="4108961"/>
            <a:ext cx="722732" cy="722732"/>
          </a:xfrm>
          <a:prstGeom prst="frame">
            <a:avLst>
              <a:gd name="adj1" fmla="val 28897"/>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3" name="Google Shape;183;p10"/>
          <p:cNvSpPr/>
          <p:nvPr/>
        </p:nvSpPr>
        <p:spPr>
          <a:xfrm rot="-1528015">
            <a:off x="245875" y="5476956"/>
            <a:ext cx="1101421" cy="1101421"/>
          </a:xfrm>
          <a:prstGeom prst="mathMultiply">
            <a:avLst>
              <a:gd name="adj1" fmla="val 2352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4" name="Google Shape;184;p10"/>
          <p:cNvSpPr/>
          <p:nvPr/>
        </p:nvSpPr>
        <p:spPr>
          <a:xfrm>
            <a:off x="1653395" y="4750635"/>
            <a:ext cx="550000" cy="550000"/>
          </a:xfrm>
          <a:prstGeom prst="donut">
            <a:avLst>
              <a:gd name="adj" fmla="val 3104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5" name="Google Shape;185;p10"/>
          <p:cNvSpPr/>
          <p:nvPr/>
        </p:nvSpPr>
        <p:spPr>
          <a:xfrm>
            <a:off x="10073515" y="804232"/>
            <a:ext cx="519600" cy="519600"/>
          </a:xfrm>
          <a:prstGeom prst="frame">
            <a:avLst>
              <a:gd name="adj1" fmla="val 28897"/>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6" name="Google Shape;186;p10"/>
          <p:cNvSpPr/>
          <p:nvPr/>
        </p:nvSpPr>
        <p:spPr>
          <a:xfrm rot="-722532">
            <a:off x="1294369" y="878137"/>
            <a:ext cx="791825" cy="791825"/>
          </a:xfrm>
          <a:prstGeom prst="mathMultiply">
            <a:avLst>
              <a:gd name="adj1" fmla="val 2352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7" name="Google Shape;187;p10"/>
          <p:cNvSpPr/>
          <p:nvPr/>
        </p:nvSpPr>
        <p:spPr>
          <a:xfrm>
            <a:off x="10610297" y="-99565"/>
            <a:ext cx="473600" cy="473600"/>
          </a:xfrm>
          <a:prstGeom prst="donut">
            <a:avLst>
              <a:gd name="adj" fmla="val 3104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8" name="Google Shape;188;p10"/>
          <p:cNvSpPr/>
          <p:nvPr/>
        </p:nvSpPr>
        <p:spPr>
          <a:xfrm rot="1500134">
            <a:off x="361037" y="254315"/>
            <a:ext cx="472255" cy="472255"/>
          </a:xfrm>
          <a:prstGeom prst="frame">
            <a:avLst>
              <a:gd name="adj1" fmla="val 28897"/>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9" name="Google Shape;189;p10"/>
          <p:cNvSpPr/>
          <p:nvPr/>
        </p:nvSpPr>
        <p:spPr>
          <a:xfrm>
            <a:off x="10234331" y="5102636"/>
            <a:ext cx="682400" cy="682400"/>
          </a:xfrm>
          <a:prstGeom prst="mathMultiply">
            <a:avLst>
              <a:gd name="adj1" fmla="val 2352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90" name="Google Shape;190;p10"/>
          <p:cNvSpPr/>
          <p:nvPr/>
        </p:nvSpPr>
        <p:spPr>
          <a:xfrm>
            <a:off x="2753536" y="326635"/>
            <a:ext cx="327600" cy="327600"/>
          </a:xfrm>
          <a:prstGeom prst="donut">
            <a:avLst>
              <a:gd name="adj" fmla="val 3104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91" name="Google Shape;191;p10"/>
          <p:cNvSpPr/>
          <p:nvPr/>
        </p:nvSpPr>
        <p:spPr>
          <a:xfrm>
            <a:off x="2476940" y="6109200"/>
            <a:ext cx="318000" cy="318000"/>
          </a:xfrm>
          <a:prstGeom prst="frame">
            <a:avLst>
              <a:gd name="adj1" fmla="val 28897"/>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92" name="Google Shape;192;p10"/>
          <p:cNvSpPr/>
          <p:nvPr/>
        </p:nvSpPr>
        <p:spPr>
          <a:xfrm>
            <a:off x="4020709" y="125467"/>
            <a:ext cx="471600" cy="471600"/>
          </a:xfrm>
          <a:prstGeom prst="mathMultiply">
            <a:avLst>
              <a:gd name="adj1" fmla="val 2352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93" name="Google Shape;193;p10"/>
          <p:cNvSpPr/>
          <p:nvPr/>
        </p:nvSpPr>
        <p:spPr>
          <a:xfrm>
            <a:off x="10755909" y="3114584"/>
            <a:ext cx="319200" cy="319200"/>
          </a:xfrm>
          <a:prstGeom prst="donut">
            <a:avLst>
              <a:gd name="adj" fmla="val 3104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94" name="Google Shape;194;p10"/>
          <p:cNvSpPr/>
          <p:nvPr/>
        </p:nvSpPr>
        <p:spPr>
          <a:xfrm>
            <a:off x="4267929" y="6291027"/>
            <a:ext cx="327600" cy="327600"/>
          </a:xfrm>
          <a:prstGeom prst="donut">
            <a:avLst>
              <a:gd name="adj" fmla="val 3104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95" name="Google Shape;195;p10"/>
          <p:cNvSpPr/>
          <p:nvPr/>
        </p:nvSpPr>
        <p:spPr>
          <a:xfrm>
            <a:off x="1797709" y="3261065"/>
            <a:ext cx="471600" cy="471600"/>
          </a:xfrm>
          <a:prstGeom prst="mathMultiply">
            <a:avLst>
              <a:gd name="adj1" fmla="val 2352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96" name="Google Shape;196;p10"/>
          <p:cNvSpPr/>
          <p:nvPr/>
        </p:nvSpPr>
        <p:spPr>
          <a:xfrm>
            <a:off x="7524101" y="6159048"/>
            <a:ext cx="459600" cy="459600"/>
          </a:xfrm>
          <a:prstGeom prst="mathMultiply">
            <a:avLst>
              <a:gd name="adj1" fmla="val 23520"/>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97" name="Google Shape;197;p10"/>
          <p:cNvSpPr/>
          <p:nvPr/>
        </p:nvSpPr>
        <p:spPr>
          <a:xfrm rot="-2700000">
            <a:off x="8899255" y="5917504"/>
            <a:ext cx="309429" cy="309429"/>
          </a:xfrm>
          <a:prstGeom prst="frame">
            <a:avLst>
              <a:gd name="adj1" fmla="val 28897"/>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98" name="Google Shape;198;p10"/>
          <p:cNvSpPr/>
          <p:nvPr/>
        </p:nvSpPr>
        <p:spPr>
          <a:xfrm>
            <a:off x="8562743" y="176636"/>
            <a:ext cx="309600" cy="309600"/>
          </a:xfrm>
          <a:prstGeom prst="frame">
            <a:avLst>
              <a:gd name="adj1" fmla="val 28897"/>
            </a:avLst>
          </a:prstGeom>
          <a:solidFill>
            <a:srgbClr val="FFFFFF">
              <a:alpha val="2423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99" name="Google Shape;199;p10"/>
          <p:cNvSpPr txBox="1">
            <a:spLocks noGrp="1"/>
          </p:cNvSpPr>
          <p:nvPr>
            <p:ph type="sldNum" idx="12"/>
          </p:nvPr>
        </p:nvSpPr>
        <p:spPr>
          <a:xfrm>
            <a:off x="5730200" y="6333135"/>
            <a:ext cx="731600" cy="524800"/>
          </a:xfrm>
          <a:prstGeom prst="rect">
            <a:avLst/>
          </a:prstGeom>
        </p:spPr>
        <p:txBody>
          <a:bodyPr spcFirstLastPara="1" wrap="square" lIns="91425" tIns="91425" rIns="91425" bIns="91425" anchor="t" anchorCtr="0">
            <a:noAutofit/>
          </a:bodyPr>
          <a:lstStyle>
            <a:lvl1pPr lvl="0">
              <a:buNone/>
              <a:defRPr>
                <a:solidFill>
                  <a:srgbClr val="FFFFFF"/>
                </a:solidFill>
              </a:defRPr>
            </a:lvl1pPr>
            <a:lvl2pPr lvl="1">
              <a:buNone/>
              <a:defRPr>
                <a:solidFill>
                  <a:srgbClr val="FFFFFF"/>
                </a:solidFill>
              </a:defRPr>
            </a:lvl2pPr>
            <a:lvl3pPr lvl="2">
              <a:buNone/>
              <a:defRPr>
                <a:solidFill>
                  <a:srgbClr val="FFFFFF"/>
                </a:solidFill>
              </a:defRPr>
            </a:lvl3pPr>
            <a:lvl4pPr lvl="3">
              <a:buNone/>
              <a:defRPr>
                <a:solidFill>
                  <a:srgbClr val="FFFFFF"/>
                </a:solidFill>
              </a:defRPr>
            </a:lvl4pPr>
            <a:lvl5pPr lvl="4">
              <a:buNone/>
              <a:defRPr>
                <a:solidFill>
                  <a:srgbClr val="FFFFFF"/>
                </a:solidFill>
              </a:defRPr>
            </a:lvl5pPr>
            <a:lvl6pPr lvl="5">
              <a:buNone/>
              <a:defRPr>
                <a:solidFill>
                  <a:srgbClr val="FFFFFF"/>
                </a:solidFill>
              </a:defRPr>
            </a:lvl6pPr>
            <a:lvl7pPr lvl="6">
              <a:buNone/>
              <a:defRPr>
                <a:solidFill>
                  <a:srgbClr val="FFFFFF"/>
                </a:solidFill>
              </a:defRPr>
            </a:lvl7pPr>
            <a:lvl8pPr lvl="7">
              <a:buNone/>
              <a:defRPr>
                <a:solidFill>
                  <a:srgbClr val="FFFFFF"/>
                </a:solidFill>
              </a:defRPr>
            </a:lvl8pPr>
            <a:lvl9pPr lvl="8">
              <a:buNone/>
              <a:defRPr>
                <a:solidFill>
                  <a:srgbClr val="FFFFFF"/>
                </a:solidFil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8846375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A2372-34C9-424D-8177-3395D0BED2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4F64E3-722D-49BB-B659-EDDAE845BF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B392E2-3ADD-47BA-97C6-BA7E569425BC}"/>
              </a:ext>
            </a:extLst>
          </p:cNvPr>
          <p:cNvSpPr>
            <a:spLocks noGrp="1"/>
          </p:cNvSpPr>
          <p:nvPr>
            <p:ph type="dt" sz="half" idx="10"/>
          </p:nvPr>
        </p:nvSpPr>
        <p:spPr/>
        <p:txBody>
          <a:bodyPr/>
          <a:lstStyle/>
          <a:p>
            <a:fld id="{2B0001FF-50F6-43CF-B37F-BA6421764111}" type="datetimeFigureOut">
              <a:rPr lang="en-US" smtClean="0"/>
              <a:t>6/27/2022</a:t>
            </a:fld>
            <a:endParaRPr lang="en-US"/>
          </a:p>
        </p:txBody>
      </p:sp>
      <p:sp>
        <p:nvSpPr>
          <p:cNvPr id="5" name="Footer Placeholder 4">
            <a:extLst>
              <a:ext uri="{FF2B5EF4-FFF2-40B4-BE49-F238E27FC236}">
                <a16:creationId xmlns:a16="http://schemas.microsoft.com/office/drawing/2014/main" id="{32B89599-1624-41F9-9584-A0954DDAD1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331CFD-4324-446A-BCB4-ED86B92A513E}"/>
              </a:ext>
            </a:extLst>
          </p:cNvPr>
          <p:cNvSpPr>
            <a:spLocks noGrp="1"/>
          </p:cNvSpPr>
          <p:nvPr>
            <p:ph type="sldNum" sz="quarter" idx="12"/>
          </p:nvPr>
        </p:nvSpPr>
        <p:spPr/>
        <p:txBody>
          <a:bodyPr/>
          <a:lstStyle/>
          <a:p>
            <a:fld id="{8E3DFEC7-6355-4E3B-A7D7-091904812413}" type="slidenum">
              <a:rPr lang="en-US" smtClean="0"/>
              <a:t>‹#›</a:t>
            </a:fld>
            <a:endParaRPr lang="en-US"/>
          </a:p>
        </p:txBody>
      </p:sp>
    </p:spTree>
    <p:extLst>
      <p:ext uri="{BB962C8B-B14F-4D97-AF65-F5344CB8AC3E}">
        <p14:creationId xmlns:p14="http://schemas.microsoft.com/office/powerpoint/2010/main" val="28788945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07726-52B7-4609-B6B9-4027DDFB0B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C9090C-481C-4DA8-AB9A-6C61BEC108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466098-8F40-4043-8047-D761712537FA}"/>
              </a:ext>
            </a:extLst>
          </p:cNvPr>
          <p:cNvSpPr>
            <a:spLocks noGrp="1"/>
          </p:cNvSpPr>
          <p:nvPr>
            <p:ph type="dt" sz="half" idx="10"/>
          </p:nvPr>
        </p:nvSpPr>
        <p:spPr/>
        <p:txBody>
          <a:bodyPr/>
          <a:lstStyle/>
          <a:p>
            <a:fld id="{2B0001FF-50F6-43CF-B37F-BA6421764111}" type="datetimeFigureOut">
              <a:rPr lang="en-US" smtClean="0"/>
              <a:t>6/27/2022</a:t>
            </a:fld>
            <a:endParaRPr lang="en-US"/>
          </a:p>
        </p:txBody>
      </p:sp>
      <p:sp>
        <p:nvSpPr>
          <p:cNvPr id="5" name="Footer Placeholder 4">
            <a:extLst>
              <a:ext uri="{FF2B5EF4-FFF2-40B4-BE49-F238E27FC236}">
                <a16:creationId xmlns:a16="http://schemas.microsoft.com/office/drawing/2014/main" id="{C1E4A78F-1DA2-4F6F-90DE-F8119A3896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8AB68B-C9F8-46BF-83A1-45580EAE4167}"/>
              </a:ext>
            </a:extLst>
          </p:cNvPr>
          <p:cNvSpPr>
            <a:spLocks noGrp="1"/>
          </p:cNvSpPr>
          <p:nvPr>
            <p:ph type="sldNum" sz="quarter" idx="12"/>
          </p:nvPr>
        </p:nvSpPr>
        <p:spPr/>
        <p:txBody>
          <a:bodyPr/>
          <a:lstStyle/>
          <a:p>
            <a:fld id="{8E3DFEC7-6355-4E3B-A7D7-091904812413}" type="slidenum">
              <a:rPr lang="en-US" smtClean="0"/>
              <a:t>‹#›</a:t>
            </a:fld>
            <a:endParaRPr lang="en-US"/>
          </a:p>
        </p:txBody>
      </p:sp>
    </p:spTree>
    <p:extLst>
      <p:ext uri="{BB962C8B-B14F-4D97-AF65-F5344CB8AC3E}">
        <p14:creationId xmlns:p14="http://schemas.microsoft.com/office/powerpoint/2010/main" val="3668589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8777E5-B422-47C0-A614-4BD1D851EE89}" type="datetimeFigureOut">
              <a:rPr lang="en-US" smtClean="0"/>
              <a:t>6/27/2022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6BBA5C-96EC-4DF9-9FAE-C631EE700C91}" type="slidenum">
              <a:rPr lang="en-US" smtClean="0"/>
              <a:t>‹#›</a:t>
            </a:fld>
            <a:endParaRPr lang="en-US"/>
          </a:p>
        </p:txBody>
      </p:sp>
    </p:spTree>
    <p:extLst>
      <p:ext uri="{BB962C8B-B14F-4D97-AF65-F5344CB8AC3E}">
        <p14:creationId xmlns:p14="http://schemas.microsoft.com/office/powerpoint/2010/main" val="11472373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0765-8E7C-44FB-B8E7-1A8D0D8ED3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37FB29-E541-4559-B0D4-3D4D01726C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4B4A47-5930-4848-8BF1-2929B4B0E894}"/>
              </a:ext>
            </a:extLst>
          </p:cNvPr>
          <p:cNvSpPr>
            <a:spLocks noGrp="1"/>
          </p:cNvSpPr>
          <p:nvPr>
            <p:ph type="dt" sz="half" idx="10"/>
          </p:nvPr>
        </p:nvSpPr>
        <p:spPr/>
        <p:txBody>
          <a:bodyPr/>
          <a:lstStyle/>
          <a:p>
            <a:fld id="{2B0001FF-50F6-43CF-B37F-BA6421764111}" type="datetimeFigureOut">
              <a:rPr lang="en-US" smtClean="0"/>
              <a:t>6/27/2022</a:t>
            </a:fld>
            <a:endParaRPr lang="en-US"/>
          </a:p>
        </p:txBody>
      </p:sp>
      <p:sp>
        <p:nvSpPr>
          <p:cNvPr id="5" name="Footer Placeholder 4">
            <a:extLst>
              <a:ext uri="{FF2B5EF4-FFF2-40B4-BE49-F238E27FC236}">
                <a16:creationId xmlns:a16="http://schemas.microsoft.com/office/drawing/2014/main" id="{F0987A8C-5D88-4724-86B5-25C8D7C6D1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28F8A0-9DD4-43F1-A268-A88B20557AFF}"/>
              </a:ext>
            </a:extLst>
          </p:cNvPr>
          <p:cNvSpPr>
            <a:spLocks noGrp="1"/>
          </p:cNvSpPr>
          <p:nvPr>
            <p:ph type="sldNum" sz="quarter" idx="12"/>
          </p:nvPr>
        </p:nvSpPr>
        <p:spPr/>
        <p:txBody>
          <a:bodyPr/>
          <a:lstStyle/>
          <a:p>
            <a:fld id="{8E3DFEC7-6355-4E3B-A7D7-091904812413}" type="slidenum">
              <a:rPr lang="en-US" smtClean="0"/>
              <a:t>‹#›</a:t>
            </a:fld>
            <a:endParaRPr lang="en-US"/>
          </a:p>
        </p:txBody>
      </p:sp>
    </p:spTree>
    <p:extLst>
      <p:ext uri="{BB962C8B-B14F-4D97-AF65-F5344CB8AC3E}">
        <p14:creationId xmlns:p14="http://schemas.microsoft.com/office/powerpoint/2010/main" val="37712422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7D1E0-21E4-4BE2-87C2-8C6C121004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300F77-583A-4B7C-8399-49BE564BA6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AE2409A-CB58-41CE-B95E-C9CF3B7C69A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8A29328-8966-48AC-BADD-2EE533F42990}"/>
              </a:ext>
            </a:extLst>
          </p:cNvPr>
          <p:cNvSpPr>
            <a:spLocks noGrp="1"/>
          </p:cNvSpPr>
          <p:nvPr>
            <p:ph type="dt" sz="half" idx="10"/>
          </p:nvPr>
        </p:nvSpPr>
        <p:spPr/>
        <p:txBody>
          <a:bodyPr/>
          <a:lstStyle/>
          <a:p>
            <a:fld id="{2B0001FF-50F6-43CF-B37F-BA6421764111}" type="datetimeFigureOut">
              <a:rPr lang="en-US" smtClean="0"/>
              <a:t>6/27/2022</a:t>
            </a:fld>
            <a:endParaRPr lang="en-US"/>
          </a:p>
        </p:txBody>
      </p:sp>
      <p:sp>
        <p:nvSpPr>
          <p:cNvPr id="6" name="Footer Placeholder 5">
            <a:extLst>
              <a:ext uri="{FF2B5EF4-FFF2-40B4-BE49-F238E27FC236}">
                <a16:creationId xmlns:a16="http://schemas.microsoft.com/office/drawing/2014/main" id="{00E164BE-99D9-4D52-84A0-8EB6762E1C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293CF0-265C-4D58-AFEC-36BFDC9751CC}"/>
              </a:ext>
            </a:extLst>
          </p:cNvPr>
          <p:cNvSpPr>
            <a:spLocks noGrp="1"/>
          </p:cNvSpPr>
          <p:nvPr>
            <p:ph type="sldNum" sz="quarter" idx="12"/>
          </p:nvPr>
        </p:nvSpPr>
        <p:spPr/>
        <p:txBody>
          <a:bodyPr/>
          <a:lstStyle/>
          <a:p>
            <a:fld id="{8E3DFEC7-6355-4E3B-A7D7-091904812413}" type="slidenum">
              <a:rPr lang="en-US" smtClean="0"/>
              <a:t>‹#›</a:t>
            </a:fld>
            <a:endParaRPr lang="en-US"/>
          </a:p>
        </p:txBody>
      </p:sp>
    </p:spTree>
    <p:extLst>
      <p:ext uri="{BB962C8B-B14F-4D97-AF65-F5344CB8AC3E}">
        <p14:creationId xmlns:p14="http://schemas.microsoft.com/office/powerpoint/2010/main" val="37974101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2FBF6-1C08-4BCC-A4DB-74556BD8114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B89AB36-B5A2-45A3-9A1D-9B1C08E35D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5ED9A08-D63D-4E21-BC6D-427D0C4604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10B63BD-3846-4B5B-AEAC-87C685C837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E3CD102-C1D7-4987-93E5-24B8CC4C8CF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1BCE3F-198B-44EF-9938-347B3CD2DBBC}"/>
              </a:ext>
            </a:extLst>
          </p:cNvPr>
          <p:cNvSpPr>
            <a:spLocks noGrp="1"/>
          </p:cNvSpPr>
          <p:nvPr>
            <p:ph type="dt" sz="half" idx="10"/>
          </p:nvPr>
        </p:nvSpPr>
        <p:spPr/>
        <p:txBody>
          <a:bodyPr/>
          <a:lstStyle/>
          <a:p>
            <a:fld id="{2B0001FF-50F6-43CF-B37F-BA6421764111}" type="datetimeFigureOut">
              <a:rPr lang="en-US" smtClean="0"/>
              <a:t>6/27/2022</a:t>
            </a:fld>
            <a:endParaRPr lang="en-US"/>
          </a:p>
        </p:txBody>
      </p:sp>
      <p:sp>
        <p:nvSpPr>
          <p:cNvPr id="8" name="Footer Placeholder 7">
            <a:extLst>
              <a:ext uri="{FF2B5EF4-FFF2-40B4-BE49-F238E27FC236}">
                <a16:creationId xmlns:a16="http://schemas.microsoft.com/office/drawing/2014/main" id="{54BD0781-5BF6-41B7-ADAF-6A4E9A2F823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8C49B2C-F106-4D10-9E60-EE50F1172FB6}"/>
              </a:ext>
            </a:extLst>
          </p:cNvPr>
          <p:cNvSpPr>
            <a:spLocks noGrp="1"/>
          </p:cNvSpPr>
          <p:nvPr>
            <p:ph type="sldNum" sz="quarter" idx="12"/>
          </p:nvPr>
        </p:nvSpPr>
        <p:spPr/>
        <p:txBody>
          <a:bodyPr/>
          <a:lstStyle/>
          <a:p>
            <a:fld id="{8E3DFEC7-6355-4E3B-A7D7-091904812413}" type="slidenum">
              <a:rPr lang="en-US" smtClean="0"/>
              <a:t>‹#›</a:t>
            </a:fld>
            <a:endParaRPr lang="en-US"/>
          </a:p>
        </p:txBody>
      </p:sp>
    </p:spTree>
    <p:extLst>
      <p:ext uri="{BB962C8B-B14F-4D97-AF65-F5344CB8AC3E}">
        <p14:creationId xmlns:p14="http://schemas.microsoft.com/office/powerpoint/2010/main" val="30666826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50A7E-C2B3-45B4-BC1D-BCD75B375DC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375060-3974-42D8-9C5D-3C6E47E1A51D}"/>
              </a:ext>
            </a:extLst>
          </p:cNvPr>
          <p:cNvSpPr>
            <a:spLocks noGrp="1"/>
          </p:cNvSpPr>
          <p:nvPr>
            <p:ph type="dt" sz="half" idx="10"/>
          </p:nvPr>
        </p:nvSpPr>
        <p:spPr/>
        <p:txBody>
          <a:bodyPr/>
          <a:lstStyle/>
          <a:p>
            <a:fld id="{2B0001FF-50F6-43CF-B37F-BA6421764111}" type="datetimeFigureOut">
              <a:rPr lang="en-US" smtClean="0"/>
              <a:t>6/27/2022</a:t>
            </a:fld>
            <a:endParaRPr lang="en-US"/>
          </a:p>
        </p:txBody>
      </p:sp>
      <p:sp>
        <p:nvSpPr>
          <p:cNvPr id="4" name="Footer Placeholder 3">
            <a:extLst>
              <a:ext uri="{FF2B5EF4-FFF2-40B4-BE49-F238E27FC236}">
                <a16:creationId xmlns:a16="http://schemas.microsoft.com/office/drawing/2014/main" id="{A628F2C4-F858-4A18-AC99-0D1ADBB4DFF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BEB919D-2786-4AC9-91DC-4EC46FAA5FB2}"/>
              </a:ext>
            </a:extLst>
          </p:cNvPr>
          <p:cNvSpPr>
            <a:spLocks noGrp="1"/>
          </p:cNvSpPr>
          <p:nvPr>
            <p:ph type="sldNum" sz="quarter" idx="12"/>
          </p:nvPr>
        </p:nvSpPr>
        <p:spPr/>
        <p:txBody>
          <a:bodyPr/>
          <a:lstStyle/>
          <a:p>
            <a:fld id="{8E3DFEC7-6355-4E3B-A7D7-091904812413}" type="slidenum">
              <a:rPr lang="en-US" smtClean="0"/>
              <a:t>‹#›</a:t>
            </a:fld>
            <a:endParaRPr lang="en-US"/>
          </a:p>
        </p:txBody>
      </p:sp>
    </p:spTree>
    <p:extLst>
      <p:ext uri="{BB962C8B-B14F-4D97-AF65-F5344CB8AC3E}">
        <p14:creationId xmlns:p14="http://schemas.microsoft.com/office/powerpoint/2010/main" val="977931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09DC2C-8E94-473B-A7CB-4BD5DD58FB7B}"/>
              </a:ext>
            </a:extLst>
          </p:cNvPr>
          <p:cNvSpPr>
            <a:spLocks noGrp="1"/>
          </p:cNvSpPr>
          <p:nvPr>
            <p:ph type="dt" sz="half" idx="10"/>
          </p:nvPr>
        </p:nvSpPr>
        <p:spPr/>
        <p:txBody>
          <a:bodyPr/>
          <a:lstStyle/>
          <a:p>
            <a:fld id="{2B0001FF-50F6-43CF-B37F-BA6421764111}" type="datetimeFigureOut">
              <a:rPr lang="en-US" smtClean="0"/>
              <a:t>6/27/2022</a:t>
            </a:fld>
            <a:endParaRPr lang="en-US"/>
          </a:p>
        </p:txBody>
      </p:sp>
      <p:sp>
        <p:nvSpPr>
          <p:cNvPr id="3" name="Footer Placeholder 2">
            <a:extLst>
              <a:ext uri="{FF2B5EF4-FFF2-40B4-BE49-F238E27FC236}">
                <a16:creationId xmlns:a16="http://schemas.microsoft.com/office/drawing/2014/main" id="{CECECE8C-48DF-469B-8079-EE29500512D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10B66C-F1D3-4B95-B5EC-22169B98376A}"/>
              </a:ext>
            </a:extLst>
          </p:cNvPr>
          <p:cNvSpPr>
            <a:spLocks noGrp="1"/>
          </p:cNvSpPr>
          <p:nvPr>
            <p:ph type="sldNum" sz="quarter" idx="12"/>
          </p:nvPr>
        </p:nvSpPr>
        <p:spPr/>
        <p:txBody>
          <a:bodyPr/>
          <a:lstStyle/>
          <a:p>
            <a:fld id="{8E3DFEC7-6355-4E3B-A7D7-091904812413}" type="slidenum">
              <a:rPr lang="en-US" smtClean="0"/>
              <a:t>‹#›</a:t>
            </a:fld>
            <a:endParaRPr lang="en-US"/>
          </a:p>
        </p:txBody>
      </p:sp>
    </p:spTree>
    <p:extLst>
      <p:ext uri="{BB962C8B-B14F-4D97-AF65-F5344CB8AC3E}">
        <p14:creationId xmlns:p14="http://schemas.microsoft.com/office/powerpoint/2010/main" val="2635316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76306-7A16-4137-B903-C037FB1B04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9CC5F1-6395-4CFF-8CBB-F23E9AF805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565010C-410D-4738-9275-A7A6EC8051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0B8FE8-B84A-4AB9-8458-3199370E838C}"/>
              </a:ext>
            </a:extLst>
          </p:cNvPr>
          <p:cNvSpPr>
            <a:spLocks noGrp="1"/>
          </p:cNvSpPr>
          <p:nvPr>
            <p:ph type="dt" sz="half" idx="10"/>
          </p:nvPr>
        </p:nvSpPr>
        <p:spPr/>
        <p:txBody>
          <a:bodyPr/>
          <a:lstStyle/>
          <a:p>
            <a:fld id="{2B0001FF-50F6-43CF-B37F-BA6421764111}" type="datetimeFigureOut">
              <a:rPr lang="en-US" smtClean="0"/>
              <a:t>6/27/2022</a:t>
            </a:fld>
            <a:endParaRPr lang="en-US"/>
          </a:p>
        </p:txBody>
      </p:sp>
      <p:sp>
        <p:nvSpPr>
          <p:cNvPr id="6" name="Footer Placeholder 5">
            <a:extLst>
              <a:ext uri="{FF2B5EF4-FFF2-40B4-BE49-F238E27FC236}">
                <a16:creationId xmlns:a16="http://schemas.microsoft.com/office/drawing/2014/main" id="{34C003B6-3DDF-4734-8CE6-89848FD085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8C2A15-4FDA-43AE-9ACE-3007855B8DD4}"/>
              </a:ext>
            </a:extLst>
          </p:cNvPr>
          <p:cNvSpPr>
            <a:spLocks noGrp="1"/>
          </p:cNvSpPr>
          <p:nvPr>
            <p:ph type="sldNum" sz="quarter" idx="12"/>
          </p:nvPr>
        </p:nvSpPr>
        <p:spPr/>
        <p:txBody>
          <a:bodyPr/>
          <a:lstStyle/>
          <a:p>
            <a:fld id="{8E3DFEC7-6355-4E3B-A7D7-091904812413}" type="slidenum">
              <a:rPr lang="en-US" smtClean="0"/>
              <a:t>‹#›</a:t>
            </a:fld>
            <a:endParaRPr lang="en-US"/>
          </a:p>
        </p:txBody>
      </p:sp>
    </p:spTree>
    <p:extLst>
      <p:ext uri="{BB962C8B-B14F-4D97-AF65-F5344CB8AC3E}">
        <p14:creationId xmlns:p14="http://schemas.microsoft.com/office/powerpoint/2010/main" val="30545807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A48EB-BFE4-4537-A029-A9BB4B476C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0E3874-670E-490B-973B-A750F2FBE5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B862DC5-2949-42C8-A019-1A1814CE9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3E9FEB-B303-41FB-A138-2EFD01F9F91B}"/>
              </a:ext>
            </a:extLst>
          </p:cNvPr>
          <p:cNvSpPr>
            <a:spLocks noGrp="1"/>
          </p:cNvSpPr>
          <p:nvPr>
            <p:ph type="dt" sz="half" idx="10"/>
          </p:nvPr>
        </p:nvSpPr>
        <p:spPr/>
        <p:txBody>
          <a:bodyPr/>
          <a:lstStyle/>
          <a:p>
            <a:fld id="{2B0001FF-50F6-43CF-B37F-BA6421764111}" type="datetimeFigureOut">
              <a:rPr lang="en-US" smtClean="0"/>
              <a:t>6/27/2022</a:t>
            </a:fld>
            <a:endParaRPr lang="en-US"/>
          </a:p>
        </p:txBody>
      </p:sp>
      <p:sp>
        <p:nvSpPr>
          <p:cNvPr id="6" name="Footer Placeholder 5">
            <a:extLst>
              <a:ext uri="{FF2B5EF4-FFF2-40B4-BE49-F238E27FC236}">
                <a16:creationId xmlns:a16="http://schemas.microsoft.com/office/drawing/2014/main" id="{1449AF3F-A9E6-4933-A324-F999980D03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939442-247F-4D4C-A0F2-9CBA1C4172AA}"/>
              </a:ext>
            </a:extLst>
          </p:cNvPr>
          <p:cNvSpPr>
            <a:spLocks noGrp="1"/>
          </p:cNvSpPr>
          <p:nvPr>
            <p:ph type="sldNum" sz="quarter" idx="12"/>
          </p:nvPr>
        </p:nvSpPr>
        <p:spPr/>
        <p:txBody>
          <a:bodyPr/>
          <a:lstStyle/>
          <a:p>
            <a:fld id="{8E3DFEC7-6355-4E3B-A7D7-091904812413}" type="slidenum">
              <a:rPr lang="en-US" smtClean="0"/>
              <a:t>‹#›</a:t>
            </a:fld>
            <a:endParaRPr lang="en-US"/>
          </a:p>
        </p:txBody>
      </p:sp>
    </p:spTree>
    <p:extLst>
      <p:ext uri="{BB962C8B-B14F-4D97-AF65-F5344CB8AC3E}">
        <p14:creationId xmlns:p14="http://schemas.microsoft.com/office/powerpoint/2010/main" val="17330766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DB8C4-273E-4F58-8EF7-FB21C27E8CC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24E265-347F-409A-B7A5-91A82FDDEE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8F6980-05F2-46D2-B88B-5F503A91518A}"/>
              </a:ext>
            </a:extLst>
          </p:cNvPr>
          <p:cNvSpPr>
            <a:spLocks noGrp="1"/>
          </p:cNvSpPr>
          <p:nvPr>
            <p:ph type="dt" sz="half" idx="10"/>
          </p:nvPr>
        </p:nvSpPr>
        <p:spPr/>
        <p:txBody>
          <a:bodyPr/>
          <a:lstStyle/>
          <a:p>
            <a:fld id="{2B0001FF-50F6-43CF-B37F-BA6421764111}" type="datetimeFigureOut">
              <a:rPr lang="en-US" smtClean="0"/>
              <a:t>6/27/2022</a:t>
            </a:fld>
            <a:endParaRPr lang="en-US"/>
          </a:p>
        </p:txBody>
      </p:sp>
      <p:sp>
        <p:nvSpPr>
          <p:cNvPr id="5" name="Footer Placeholder 4">
            <a:extLst>
              <a:ext uri="{FF2B5EF4-FFF2-40B4-BE49-F238E27FC236}">
                <a16:creationId xmlns:a16="http://schemas.microsoft.com/office/drawing/2014/main" id="{748B6BCA-F303-4B99-8849-45B1669E90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02B4CD-6913-45A2-B24F-9836E221E5EB}"/>
              </a:ext>
            </a:extLst>
          </p:cNvPr>
          <p:cNvSpPr>
            <a:spLocks noGrp="1"/>
          </p:cNvSpPr>
          <p:nvPr>
            <p:ph type="sldNum" sz="quarter" idx="12"/>
          </p:nvPr>
        </p:nvSpPr>
        <p:spPr/>
        <p:txBody>
          <a:bodyPr/>
          <a:lstStyle/>
          <a:p>
            <a:fld id="{8E3DFEC7-6355-4E3B-A7D7-091904812413}" type="slidenum">
              <a:rPr lang="en-US" smtClean="0"/>
              <a:t>‹#›</a:t>
            </a:fld>
            <a:endParaRPr lang="en-US"/>
          </a:p>
        </p:txBody>
      </p:sp>
    </p:spTree>
    <p:extLst>
      <p:ext uri="{BB962C8B-B14F-4D97-AF65-F5344CB8AC3E}">
        <p14:creationId xmlns:p14="http://schemas.microsoft.com/office/powerpoint/2010/main" val="27667396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9A6C4C-BCC5-4305-9572-6A194270BDE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5828A1-BCFC-48DC-A56E-63C759A6C2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ECE3B4-E1FE-4AFB-A185-5A3B87154E35}"/>
              </a:ext>
            </a:extLst>
          </p:cNvPr>
          <p:cNvSpPr>
            <a:spLocks noGrp="1"/>
          </p:cNvSpPr>
          <p:nvPr>
            <p:ph type="dt" sz="half" idx="10"/>
          </p:nvPr>
        </p:nvSpPr>
        <p:spPr/>
        <p:txBody>
          <a:bodyPr/>
          <a:lstStyle/>
          <a:p>
            <a:fld id="{2B0001FF-50F6-43CF-B37F-BA6421764111}" type="datetimeFigureOut">
              <a:rPr lang="en-US" smtClean="0"/>
              <a:t>6/27/2022</a:t>
            </a:fld>
            <a:endParaRPr lang="en-US"/>
          </a:p>
        </p:txBody>
      </p:sp>
      <p:sp>
        <p:nvSpPr>
          <p:cNvPr id="5" name="Footer Placeholder 4">
            <a:extLst>
              <a:ext uri="{FF2B5EF4-FFF2-40B4-BE49-F238E27FC236}">
                <a16:creationId xmlns:a16="http://schemas.microsoft.com/office/drawing/2014/main" id="{21EC5CF1-39FC-4476-903E-9CB8EE5950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5CE514-AD3C-413D-9BDE-F5980514B19A}"/>
              </a:ext>
            </a:extLst>
          </p:cNvPr>
          <p:cNvSpPr>
            <a:spLocks noGrp="1"/>
          </p:cNvSpPr>
          <p:nvPr>
            <p:ph type="sldNum" sz="quarter" idx="12"/>
          </p:nvPr>
        </p:nvSpPr>
        <p:spPr/>
        <p:txBody>
          <a:bodyPr/>
          <a:lstStyle/>
          <a:p>
            <a:fld id="{8E3DFEC7-6355-4E3B-A7D7-091904812413}" type="slidenum">
              <a:rPr lang="en-US" smtClean="0"/>
              <a:t>‹#›</a:t>
            </a:fld>
            <a:endParaRPr lang="en-US"/>
          </a:p>
        </p:txBody>
      </p:sp>
    </p:spTree>
    <p:extLst>
      <p:ext uri="{BB962C8B-B14F-4D97-AF65-F5344CB8AC3E}">
        <p14:creationId xmlns:p14="http://schemas.microsoft.com/office/powerpoint/2010/main" val="2246708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28777E5-B422-47C0-A614-4BD1D851EE89}" type="datetimeFigureOut">
              <a:rPr lang="en-US" smtClean="0"/>
              <a:t>6/27/2022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6BBA5C-96EC-4DF9-9FAE-C631EE700C9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2039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8777E5-B422-47C0-A614-4BD1D851EE89}" type="datetimeFigureOut">
              <a:rPr lang="en-US" smtClean="0"/>
              <a:t>6/27/2022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6BBA5C-96EC-4DF9-9FAE-C631EE700C91}" type="slidenum">
              <a:rPr lang="en-US" smtClean="0"/>
              <a:t>‹#›</a:t>
            </a:fld>
            <a:endParaRPr lang="en-US"/>
          </a:p>
        </p:txBody>
      </p:sp>
    </p:spTree>
    <p:extLst>
      <p:ext uri="{BB962C8B-B14F-4D97-AF65-F5344CB8AC3E}">
        <p14:creationId xmlns:p14="http://schemas.microsoft.com/office/powerpoint/2010/main" val="635200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8777E5-B422-47C0-A614-4BD1D851EE89}" type="datetimeFigureOut">
              <a:rPr lang="en-US" smtClean="0"/>
              <a:t>6/27/2022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6BBA5C-96EC-4DF9-9FAE-C631EE700C91}" type="slidenum">
              <a:rPr lang="en-US" smtClean="0"/>
              <a:t>‹#›</a:t>
            </a:fld>
            <a:endParaRPr lang="en-US"/>
          </a:p>
        </p:txBody>
      </p:sp>
    </p:spTree>
    <p:extLst>
      <p:ext uri="{BB962C8B-B14F-4D97-AF65-F5344CB8AC3E}">
        <p14:creationId xmlns:p14="http://schemas.microsoft.com/office/powerpoint/2010/main" val="130334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28777E5-B422-47C0-A614-4BD1D851EE89}" type="datetimeFigureOut">
              <a:rPr lang="en-US" smtClean="0"/>
              <a:t>6/27/2022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6BBA5C-96EC-4DF9-9FAE-C631EE700C91}" type="slidenum">
              <a:rPr lang="en-US" smtClean="0"/>
              <a:t>‹#›</a:t>
            </a:fld>
            <a:endParaRPr lang="en-US"/>
          </a:p>
        </p:txBody>
      </p:sp>
    </p:spTree>
    <p:extLst>
      <p:ext uri="{BB962C8B-B14F-4D97-AF65-F5344CB8AC3E}">
        <p14:creationId xmlns:p14="http://schemas.microsoft.com/office/powerpoint/2010/main" val="924371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28777E5-B422-47C0-A614-4BD1D851EE89}" type="datetimeFigureOut">
              <a:rPr lang="en-US" smtClean="0"/>
              <a:t>6/27/2022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6B6BBA5C-96EC-4DF9-9FAE-C631EE700C91}" type="slidenum">
              <a:rPr lang="en-US" smtClean="0"/>
              <a:t>‹#›</a:t>
            </a:fld>
            <a:endParaRPr lang="en-US"/>
          </a:p>
        </p:txBody>
      </p:sp>
    </p:spTree>
    <p:extLst>
      <p:ext uri="{BB962C8B-B14F-4D97-AF65-F5344CB8AC3E}">
        <p14:creationId xmlns:p14="http://schemas.microsoft.com/office/powerpoint/2010/main" val="3057282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28777E5-B422-47C0-A614-4BD1D851EE89}" type="datetimeFigureOut">
              <a:rPr lang="en-US" smtClean="0"/>
              <a:t>6/27/2022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B6BBA5C-96EC-4DF9-9FAE-C631EE700C91}" type="slidenum">
              <a:rPr lang="en-US" smtClean="0"/>
              <a:t>‹#›</a:t>
            </a:fld>
            <a:endParaRPr lang="en-US"/>
          </a:p>
        </p:txBody>
      </p:sp>
    </p:spTree>
    <p:extLst>
      <p:ext uri="{BB962C8B-B14F-4D97-AF65-F5344CB8AC3E}">
        <p14:creationId xmlns:p14="http://schemas.microsoft.com/office/powerpoint/2010/main" val="1278553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28777E5-B422-47C0-A614-4BD1D851EE89}" type="datetimeFigureOut">
              <a:rPr lang="en-US" smtClean="0"/>
              <a:t>6/27/2022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6BBA5C-96EC-4DF9-9FAE-C631EE700C91}" type="slidenum">
              <a:rPr lang="en-US" smtClean="0"/>
              <a:t>‹#›</a:t>
            </a:fld>
            <a:endParaRPr lang="en-US"/>
          </a:p>
        </p:txBody>
      </p:sp>
    </p:spTree>
    <p:extLst>
      <p:ext uri="{BB962C8B-B14F-4D97-AF65-F5344CB8AC3E}">
        <p14:creationId xmlns:p14="http://schemas.microsoft.com/office/powerpoint/2010/main" val="3776692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5" Type="http://schemas.openxmlformats.org/officeDocument/2006/relationships/theme" Target="../theme/theme2.xml"/><Relationship Id="rId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99">
            <a:alpha val="39000"/>
          </a:srgbClr>
        </a:soli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28777E5-B422-47C0-A614-4BD1D851EE89}" type="datetimeFigureOut">
              <a:rPr lang="en-US" smtClean="0"/>
              <a:t>6/27/2022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B6BBA5C-96EC-4DF9-9FAE-C631EE700C91}"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5810977"/>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CCFF99">
            <a:alpha val="39000"/>
          </a:srgbClr>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09600" y="-1"/>
            <a:ext cx="10972800" cy="1418000"/>
          </a:xfrm>
          <a:prstGeom prst="rect">
            <a:avLst/>
          </a:prstGeom>
          <a:noFill/>
          <a:ln>
            <a:noFill/>
          </a:ln>
        </p:spPr>
        <p:txBody>
          <a:bodyPr spcFirstLastPara="1" wrap="square" lIns="91425" tIns="91425" rIns="91425" bIns="91425" anchor="ctr" anchorCtr="0">
            <a:noAutofit/>
          </a:bodyPr>
          <a:lstStyle>
            <a:lvl1pPr lvl="0" algn="ctr">
              <a:spcBef>
                <a:spcPts val="0"/>
              </a:spcBef>
              <a:spcAft>
                <a:spcPts val="0"/>
              </a:spcAft>
              <a:buClr>
                <a:srgbClr val="FFFFFF"/>
              </a:buClr>
              <a:buSzPts val="2400"/>
              <a:buFont typeface="Varela Round"/>
              <a:buNone/>
              <a:defRPr sz="2400" b="1">
                <a:solidFill>
                  <a:srgbClr val="FFFFFF"/>
                </a:solidFill>
                <a:latin typeface="Varela Round"/>
                <a:ea typeface="Varela Round"/>
                <a:cs typeface="Varela Round"/>
                <a:sym typeface="Varela Round"/>
              </a:defRPr>
            </a:lvl1pPr>
            <a:lvl2pPr lvl="1" algn="ctr">
              <a:spcBef>
                <a:spcPts val="0"/>
              </a:spcBef>
              <a:spcAft>
                <a:spcPts val="0"/>
              </a:spcAft>
              <a:buClr>
                <a:srgbClr val="FFFFFF"/>
              </a:buClr>
              <a:buSzPts val="2400"/>
              <a:buFont typeface="Varela Round"/>
              <a:buNone/>
              <a:defRPr sz="2400" b="1">
                <a:solidFill>
                  <a:srgbClr val="FFFFFF"/>
                </a:solidFill>
                <a:latin typeface="Varela Round"/>
                <a:ea typeface="Varela Round"/>
                <a:cs typeface="Varela Round"/>
                <a:sym typeface="Varela Round"/>
              </a:defRPr>
            </a:lvl2pPr>
            <a:lvl3pPr lvl="2" algn="ctr">
              <a:spcBef>
                <a:spcPts val="0"/>
              </a:spcBef>
              <a:spcAft>
                <a:spcPts val="0"/>
              </a:spcAft>
              <a:buClr>
                <a:srgbClr val="FFFFFF"/>
              </a:buClr>
              <a:buSzPts val="2400"/>
              <a:buFont typeface="Varela Round"/>
              <a:buNone/>
              <a:defRPr sz="2400" b="1">
                <a:solidFill>
                  <a:srgbClr val="FFFFFF"/>
                </a:solidFill>
                <a:latin typeface="Varela Round"/>
                <a:ea typeface="Varela Round"/>
                <a:cs typeface="Varela Round"/>
                <a:sym typeface="Varela Round"/>
              </a:defRPr>
            </a:lvl3pPr>
            <a:lvl4pPr lvl="3" algn="ctr">
              <a:spcBef>
                <a:spcPts val="0"/>
              </a:spcBef>
              <a:spcAft>
                <a:spcPts val="0"/>
              </a:spcAft>
              <a:buClr>
                <a:srgbClr val="FFFFFF"/>
              </a:buClr>
              <a:buSzPts val="2400"/>
              <a:buFont typeface="Varela Round"/>
              <a:buNone/>
              <a:defRPr sz="2400" b="1">
                <a:solidFill>
                  <a:srgbClr val="FFFFFF"/>
                </a:solidFill>
                <a:latin typeface="Varela Round"/>
                <a:ea typeface="Varela Round"/>
                <a:cs typeface="Varela Round"/>
                <a:sym typeface="Varela Round"/>
              </a:defRPr>
            </a:lvl4pPr>
            <a:lvl5pPr lvl="4" algn="ctr">
              <a:spcBef>
                <a:spcPts val="0"/>
              </a:spcBef>
              <a:spcAft>
                <a:spcPts val="0"/>
              </a:spcAft>
              <a:buClr>
                <a:srgbClr val="FFFFFF"/>
              </a:buClr>
              <a:buSzPts val="2400"/>
              <a:buFont typeface="Varela Round"/>
              <a:buNone/>
              <a:defRPr sz="2400" b="1">
                <a:solidFill>
                  <a:srgbClr val="FFFFFF"/>
                </a:solidFill>
                <a:latin typeface="Varela Round"/>
                <a:ea typeface="Varela Round"/>
                <a:cs typeface="Varela Round"/>
                <a:sym typeface="Varela Round"/>
              </a:defRPr>
            </a:lvl5pPr>
            <a:lvl6pPr lvl="5" algn="ctr">
              <a:spcBef>
                <a:spcPts val="0"/>
              </a:spcBef>
              <a:spcAft>
                <a:spcPts val="0"/>
              </a:spcAft>
              <a:buClr>
                <a:srgbClr val="FFFFFF"/>
              </a:buClr>
              <a:buSzPts val="2400"/>
              <a:buFont typeface="Varela Round"/>
              <a:buNone/>
              <a:defRPr sz="2400" b="1">
                <a:solidFill>
                  <a:srgbClr val="FFFFFF"/>
                </a:solidFill>
                <a:latin typeface="Varela Round"/>
                <a:ea typeface="Varela Round"/>
                <a:cs typeface="Varela Round"/>
                <a:sym typeface="Varela Round"/>
              </a:defRPr>
            </a:lvl6pPr>
            <a:lvl7pPr lvl="6" algn="ctr">
              <a:spcBef>
                <a:spcPts val="0"/>
              </a:spcBef>
              <a:spcAft>
                <a:spcPts val="0"/>
              </a:spcAft>
              <a:buClr>
                <a:srgbClr val="FFFFFF"/>
              </a:buClr>
              <a:buSzPts val="2400"/>
              <a:buFont typeface="Varela Round"/>
              <a:buNone/>
              <a:defRPr sz="2400" b="1">
                <a:solidFill>
                  <a:srgbClr val="FFFFFF"/>
                </a:solidFill>
                <a:latin typeface="Varela Round"/>
                <a:ea typeface="Varela Round"/>
                <a:cs typeface="Varela Round"/>
                <a:sym typeface="Varela Round"/>
              </a:defRPr>
            </a:lvl7pPr>
            <a:lvl8pPr lvl="7" algn="ctr">
              <a:spcBef>
                <a:spcPts val="0"/>
              </a:spcBef>
              <a:spcAft>
                <a:spcPts val="0"/>
              </a:spcAft>
              <a:buClr>
                <a:srgbClr val="FFFFFF"/>
              </a:buClr>
              <a:buSzPts val="2400"/>
              <a:buFont typeface="Varela Round"/>
              <a:buNone/>
              <a:defRPr sz="2400" b="1">
                <a:solidFill>
                  <a:srgbClr val="FFFFFF"/>
                </a:solidFill>
                <a:latin typeface="Varela Round"/>
                <a:ea typeface="Varela Round"/>
                <a:cs typeface="Varela Round"/>
                <a:sym typeface="Varela Round"/>
              </a:defRPr>
            </a:lvl8pPr>
            <a:lvl9pPr lvl="8" algn="ctr">
              <a:spcBef>
                <a:spcPts val="0"/>
              </a:spcBef>
              <a:spcAft>
                <a:spcPts val="0"/>
              </a:spcAft>
              <a:buClr>
                <a:srgbClr val="FFFFFF"/>
              </a:buClr>
              <a:buSzPts val="2400"/>
              <a:buFont typeface="Varela Round"/>
              <a:buNone/>
              <a:defRPr sz="2400" b="1">
                <a:solidFill>
                  <a:srgbClr val="FFFFFF"/>
                </a:solidFill>
                <a:latin typeface="Varela Round"/>
                <a:ea typeface="Varela Round"/>
                <a:cs typeface="Varela Round"/>
                <a:sym typeface="Varela Round"/>
              </a:defRPr>
            </a:lvl9pPr>
          </a:lstStyle>
          <a:p>
            <a:endParaRPr/>
          </a:p>
        </p:txBody>
      </p:sp>
      <p:sp>
        <p:nvSpPr>
          <p:cNvPr id="7" name="Google Shape;7;p1"/>
          <p:cNvSpPr txBox="1">
            <a:spLocks noGrp="1"/>
          </p:cNvSpPr>
          <p:nvPr>
            <p:ph type="body" idx="1"/>
          </p:nvPr>
        </p:nvSpPr>
        <p:spPr>
          <a:xfrm>
            <a:off x="1158067" y="1881867"/>
            <a:ext cx="9876000" cy="4686000"/>
          </a:xfrm>
          <a:prstGeom prst="rect">
            <a:avLst/>
          </a:prstGeom>
          <a:noFill/>
          <a:ln>
            <a:noFill/>
          </a:ln>
        </p:spPr>
        <p:txBody>
          <a:bodyPr spcFirstLastPara="1" wrap="square" lIns="91425" tIns="91425" rIns="91425" bIns="91425" anchor="t" anchorCtr="0">
            <a:noAutofit/>
          </a:bodyPr>
          <a:lstStyle>
            <a:lvl1pPr marL="457200" lvl="0" indent="-419100">
              <a:spcBef>
                <a:spcPts val="600"/>
              </a:spcBef>
              <a:spcAft>
                <a:spcPts val="0"/>
              </a:spcAft>
              <a:buClr>
                <a:srgbClr val="7BD100"/>
              </a:buClr>
              <a:buSzPts val="3000"/>
              <a:buFont typeface="Varela Round"/>
              <a:buChar char="×"/>
              <a:defRPr sz="3000">
                <a:solidFill>
                  <a:srgbClr val="546973"/>
                </a:solidFill>
                <a:latin typeface="Varela Round"/>
                <a:ea typeface="Varela Round"/>
                <a:cs typeface="Varela Round"/>
                <a:sym typeface="Varela Round"/>
              </a:defRPr>
            </a:lvl1pPr>
            <a:lvl2pPr marL="914400" lvl="1" indent="-381000">
              <a:spcBef>
                <a:spcPts val="0"/>
              </a:spcBef>
              <a:spcAft>
                <a:spcPts val="0"/>
              </a:spcAft>
              <a:buClr>
                <a:srgbClr val="7BD100"/>
              </a:buClr>
              <a:buSzPts val="2400"/>
              <a:buFont typeface="Varela Round"/>
              <a:buChar char="×"/>
              <a:defRPr sz="2400">
                <a:solidFill>
                  <a:srgbClr val="546973"/>
                </a:solidFill>
                <a:latin typeface="Varela Round"/>
                <a:ea typeface="Varela Round"/>
                <a:cs typeface="Varela Round"/>
                <a:sym typeface="Varela Round"/>
              </a:defRPr>
            </a:lvl2pPr>
            <a:lvl3pPr marL="1371600" lvl="2" indent="-381000">
              <a:spcBef>
                <a:spcPts val="0"/>
              </a:spcBef>
              <a:spcAft>
                <a:spcPts val="0"/>
              </a:spcAft>
              <a:buClr>
                <a:srgbClr val="7BD100"/>
              </a:buClr>
              <a:buSzPts val="2400"/>
              <a:buFont typeface="Varela Round"/>
              <a:buChar char="×"/>
              <a:defRPr sz="2400">
                <a:solidFill>
                  <a:srgbClr val="546973"/>
                </a:solidFill>
                <a:latin typeface="Varela Round"/>
                <a:ea typeface="Varela Round"/>
                <a:cs typeface="Varela Round"/>
                <a:sym typeface="Varela Round"/>
              </a:defRPr>
            </a:lvl3pPr>
            <a:lvl4pPr marL="1828800" lvl="3" indent="-342900">
              <a:spcBef>
                <a:spcPts val="0"/>
              </a:spcBef>
              <a:spcAft>
                <a:spcPts val="0"/>
              </a:spcAft>
              <a:buClr>
                <a:srgbClr val="7BD100"/>
              </a:buClr>
              <a:buSzPts val="1800"/>
              <a:buFont typeface="Varela Round"/>
              <a:buChar char="×"/>
              <a:defRPr sz="1800">
                <a:solidFill>
                  <a:srgbClr val="546973"/>
                </a:solidFill>
                <a:latin typeface="Varela Round"/>
                <a:ea typeface="Varela Round"/>
                <a:cs typeface="Varela Round"/>
                <a:sym typeface="Varela Round"/>
              </a:defRPr>
            </a:lvl4pPr>
            <a:lvl5pPr marL="2286000" lvl="4" indent="-342900">
              <a:spcBef>
                <a:spcPts val="0"/>
              </a:spcBef>
              <a:spcAft>
                <a:spcPts val="0"/>
              </a:spcAft>
              <a:buClr>
                <a:srgbClr val="7BD100"/>
              </a:buClr>
              <a:buSzPts val="1800"/>
              <a:buFont typeface="Varela Round"/>
              <a:buChar char="×"/>
              <a:defRPr sz="1800">
                <a:solidFill>
                  <a:srgbClr val="546973"/>
                </a:solidFill>
                <a:latin typeface="Varela Round"/>
                <a:ea typeface="Varela Round"/>
                <a:cs typeface="Varela Round"/>
                <a:sym typeface="Varela Round"/>
              </a:defRPr>
            </a:lvl5pPr>
            <a:lvl6pPr marL="2743200" lvl="5" indent="-342900">
              <a:spcBef>
                <a:spcPts val="0"/>
              </a:spcBef>
              <a:spcAft>
                <a:spcPts val="0"/>
              </a:spcAft>
              <a:buClr>
                <a:srgbClr val="7BD100"/>
              </a:buClr>
              <a:buSzPts val="1800"/>
              <a:buFont typeface="Varela Round"/>
              <a:buChar char="×"/>
              <a:defRPr sz="1800">
                <a:solidFill>
                  <a:srgbClr val="546973"/>
                </a:solidFill>
                <a:latin typeface="Varela Round"/>
                <a:ea typeface="Varela Round"/>
                <a:cs typeface="Varela Round"/>
                <a:sym typeface="Varela Round"/>
              </a:defRPr>
            </a:lvl6pPr>
            <a:lvl7pPr marL="3200400" lvl="6" indent="-342900">
              <a:spcBef>
                <a:spcPts val="0"/>
              </a:spcBef>
              <a:spcAft>
                <a:spcPts val="0"/>
              </a:spcAft>
              <a:buClr>
                <a:srgbClr val="546973"/>
              </a:buClr>
              <a:buSzPts val="1800"/>
              <a:buFont typeface="Varela Round"/>
              <a:buChar char="●"/>
              <a:defRPr sz="1800">
                <a:solidFill>
                  <a:srgbClr val="546973"/>
                </a:solidFill>
                <a:latin typeface="Varela Round"/>
                <a:ea typeface="Varela Round"/>
                <a:cs typeface="Varela Round"/>
                <a:sym typeface="Varela Round"/>
              </a:defRPr>
            </a:lvl7pPr>
            <a:lvl8pPr marL="3657600" lvl="7" indent="-342900">
              <a:spcBef>
                <a:spcPts val="0"/>
              </a:spcBef>
              <a:spcAft>
                <a:spcPts val="0"/>
              </a:spcAft>
              <a:buClr>
                <a:srgbClr val="546973"/>
              </a:buClr>
              <a:buSzPts val="1800"/>
              <a:buFont typeface="Varela Round"/>
              <a:buChar char="○"/>
              <a:defRPr sz="1800">
                <a:solidFill>
                  <a:srgbClr val="546973"/>
                </a:solidFill>
                <a:latin typeface="Varela Round"/>
                <a:ea typeface="Varela Round"/>
                <a:cs typeface="Varela Round"/>
                <a:sym typeface="Varela Round"/>
              </a:defRPr>
            </a:lvl8pPr>
            <a:lvl9pPr marL="4114800" lvl="8" indent="-342900">
              <a:spcBef>
                <a:spcPts val="0"/>
              </a:spcBef>
              <a:spcAft>
                <a:spcPts val="0"/>
              </a:spcAft>
              <a:buClr>
                <a:srgbClr val="546973"/>
              </a:buClr>
              <a:buSzPts val="1800"/>
              <a:buFont typeface="Varela Round"/>
              <a:buChar char="■"/>
              <a:defRPr sz="1800">
                <a:solidFill>
                  <a:srgbClr val="546973"/>
                </a:solidFill>
                <a:latin typeface="Varela Round"/>
                <a:ea typeface="Varela Round"/>
                <a:cs typeface="Varela Round"/>
                <a:sym typeface="Varela Round"/>
              </a:defRPr>
            </a:lvl9pPr>
          </a:lstStyle>
          <a:p>
            <a:endParaRPr/>
          </a:p>
        </p:txBody>
      </p:sp>
      <p:sp>
        <p:nvSpPr>
          <p:cNvPr id="8" name="Google Shape;8;p1"/>
          <p:cNvSpPr txBox="1">
            <a:spLocks noGrp="1"/>
          </p:cNvSpPr>
          <p:nvPr>
            <p:ph type="sldNum" idx="12"/>
          </p:nvPr>
        </p:nvSpPr>
        <p:spPr>
          <a:xfrm>
            <a:off x="5730200" y="6333135"/>
            <a:ext cx="731600" cy="524800"/>
          </a:xfrm>
          <a:prstGeom prst="rect">
            <a:avLst/>
          </a:prstGeom>
          <a:noFill/>
          <a:ln>
            <a:noFill/>
          </a:ln>
        </p:spPr>
        <p:txBody>
          <a:bodyPr spcFirstLastPara="1" wrap="square" lIns="91425" tIns="91425" rIns="91425" bIns="91425" anchor="t" anchorCtr="0">
            <a:noAutofit/>
          </a:bodyPr>
          <a:lstStyle>
            <a:lvl1pPr lvl="0" algn="ctr">
              <a:buNone/>
              <a:defRPr sz="1600">
                <a:solidFill>
                  <a:srgbClr val="7BD100"/>
                </a:solidFill>
                <a:latin typeface="Varela Round"/>
                <a:ea typeface="Varela Round"/>
                <a:cs typeface="Varela Round"/>
                <a:sym typeface="Varela Round"/>
              </a:defRPr>
            </a:lvl1pPr>
            <a:lvl2pPr lvl="1" algn="ctr">
              <a:buNone/>
              <a:defRPr sz="1600">
                <a:solidFill>
                  <a:srgbClr val="7BD100"/>
                </a:solidFill>
                <a:latin typeface="Varela Round"/>
                <a:ea typeface="Varela Round"/>
                <a:cs typeface="Varela Round"/>
                <a:sym typeface="Varela Round"/>
              </a:defRPr>
            </a:lvl2pPr>
            <a:lvl3pPr lvl="2" algn="ctr">
              <a:buNone/>
              <a:defRPr sz="1600">
                <a:solidFill>
                  <a:srgbClr val="7BD100"/>
                </a:solidFill>
                <a:latin typeface="Varela Round"/>
                <a:ea typeface="Varela Round"/>
                <a:cs typeface="Varela Round"/>
                <a:sym typeface="Varela Round"/>
              </a:defRPr>
            </a:lvl3pPr>
            <a:lvl4pPr lvl="3" algn="ctr">
              <a:buNone/>
              <a:defRPr sz="1600">
                <a:solidFill>
                  <a:srgbClr val="7BD100"/>
                </a:solidFill>
                <a:latin typeface="Varela Round"/>
                <a:ea typeface="Varela Round"/>
                <a:cs typeface="Varela Round"/>
                <a:sym typeface="Varela Round"/>
              </a:defRPr>
            </a:lvl4pPr>
            <a:lvl5pPr lvl="4" algn="ctr">
              <a:buNone/>
              <a:defRPr sz="1600">
                <a:solidFill>
                  <a:srgbClr val="7BD100"/>
                </a:solidFill>
                <a:latin typeface="Varela Round"/>
                <a:ea typeface="Varela Round"/>
                <a:cs typeface="Varela Round"/>
                <a:sym typeface="Varela Round"/>
              </a:defRPr>
            </a:lvl5pPr>
            <a:lvl6pPr lvl="5" algn="ctr">
              <a:buNone/>
              <a:defRPr sz="1600">
                <a:solidFill>
                  <a:srgbClr val="7BD100"/>
                </a:solidFill>
                <a:latin typeface="Varela Round"/>
                <a:ea typeface="Varela Round"/>
                <a:cs typeface="Varela Round"/>
                <a:sym typeface="Varela Round"/>
              </a:defRPr>
            </a:lvl6pPr>
            <a:lvl7pPr lvl="6" algn="ctr">
              <a:buNone/>
              <a:defRPr sz="1600">
                <a:solidFill>
                  <a:srgbClr val="7BD100"/>
                </a:solidFill>
                <a:latin typeface="Varela Round"/>
                <a:ea typeface="Varela Round"/>
                <a:cs typeface="Varela Round"/>
                <a:sym typeface="Varela Round"/>
              </a:defRPr>
            </a:lvl7pPr>
            <a:lvl8pPr lvl="7" algn="ctr">
              <a:buNone/>
              <a:defRPr sz="1600">
                <a:solidFill>
                  <a:srgbClr val="7BD100"/>
                </a:solidFill>
                <a:latin typeface="Varela Round"/>
                <a:ea typeface="Varela Round"/>
                <a:cs typeface="Varela Round"/>
                <a:sym typeface="Varela Round"/>
              </a:defRPr>
            </a:lvl8pPr>
            <a:lvl9pPr lvl="8" algn="ctr">
              <a:buNone/>
              <a:defRPr sz="1600">
                <a:solidFill>
                  <a:srgbClr val="7BD100"/>
                </a:solidFill>
                <a:latin typeface="Varela Round"/>
                <a:ea typeface="Varela Round"/>
                <a:cs typeface="Varela Round"/>
                <a:sym typeface="Varela Round"/>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646505448"/>
      </p:ext>
    </p:extLst>
  </p:cSld>
  <p:clrMap bg1="lt1" tx1="dk1" bg2="dk2" tx2="lt2" accent1="accent1" accent2="accent2" accent3="accent3" accent4="accent4" accent5="accent5" accent6="accent6" hlink="hlink" folHlink="folHlink"/>
  <p:sldLayoutIdLst>
    <p:sldLayoutId id="2147483763" r:id="rId1"/>
    <p:sldLayoutId id="2147483764" r:id="rId2"/>
    <p:sldLayoutId id="2147483769" r:id="rId3"/>
    <p:sldLayoutId id="2147483770"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CCFF99">
            <a:alpha val="39000"/>
          </a:srgb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D26BC1-5A33-48FD-8363-2C68F80F5B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70B034-2259-43EE-B65A-9C9BF9B0BE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0888FD-7E63-4677-8B77-38834F4EB3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0001FF-50F6-43CF-B37F-BA6421764111}" type="datetimeFigureOut">
              <a:rPr lang="en-US" smtClean="0"/>
              <a:t>6/27/2022</a:t>
            </a:fld>
            <a:endParaRPr lang="en-US"/>
          </a:p>
        </p:txBody>
      </p:sp>
      <p:sp>
        <p:nvSpPr>
          <p:cNvPr id="5" name="Footer Placeholder 4">
            <a:extLst>
              <a:ext uri="{FF2B5EF4-FFF2-40B4-BE49-F238E27FC236}">
                <a16:creationId xmlns:a16="http://schemas.microsoft.com/office/drawing/2014/main" id="{45051E73-83A4-49EC-BEB8-E7595EB50A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5FCD63D-539D-4B9C-B5B2-0914BE31DD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3DFEC7-6355-4E3B-A7D7-091904812413}" type="slidenum">
              <a:rPr lang="en-US" smtClean="0"/>
              <a:t>‹#›</a:t>
            </a:fld>
            <a:endParaRPr lang="en-US"/>
          </a:p>
        </p:txBody>
      </p:sp>
    </p:spTree>
    <p:extLst>
      <p:ext uri="{BB962C8B-B14F-4D97-AF65-F5344CB8AC3E}">
        <p14:creationId xmlns:p14="http://schemas.microsoft.com/office/powerpoint/2010/main" val="2478893111"/>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guyentdong@gmail.com" TargetMode="Externa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wmf"/><Relationship Id="rId2" Type="http://schemas.openxmlformats.org/officeDocument/2006/relationships/diagramData" Target="../diagrams/data1.xml"/><Relationship Id="rId1" Type="http://schemas.openxmlformats.org/officeDocument/2006/relationships/slideLayout" Target="../slideLayouts/slideLayout1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3D6DFC5-D4E8-4E3A-896C-E60741C57E28}"/>
              </a:ext>
            </a:extLst>
          </p:cNvPr>
          <p:cNvSpPr txBox="1"/>
          <p:nvPr/>
        </p:nvSpPr>
        <p:spPr>
          <a:xfrm>
            <a:off x="914400" y="1828800"/>
            <a:ext cx="10363200" cy="538609"/>
          </a:xfrm>
          <a:prstGeom prst="rect">
            <a:avLst/>
          </a:prstGeom>
          <a:noFill/>
        </p:spPr>
        <p:txBody>
          <a:bodyPr wrap="square" rtlCol="0">
            <a:spAutoFit/>
          </a:bodyPr>
          <a:lstStyle/>
          <a:p>
            <a:pPr algn="ctr"/>
            <a:r>
              <a:rPr lang="en-US" sz="2900" b="1" dirty="0">
                <a:solidFill>
                  <a:srgbClr val="002060"/>
                </a:solidFill>
                <a:latin typeface="Times New Roman" panose="02020603050405020304" pitchFamily="18" charset="0"/>
                <a:cs typeface="Times New Roman" panose="02020603050405020304" pitchFamily="18" charset="0"/>
              </a:rPr>
              <a:t>TẬP HUẤN GIÁO VIÊN TRUNG HỌC CƠ</a:t>
            </a:r>
            <a:r>
              <a:rPr lang="en-US" sz="2900" b="1" dirty="0">
                <a:solidFill>
                  <a:schemeClr val="accent6">
                    <a:lumMod val="50000"/>
                  </a:schemeClr>
                </a:solidFill>
                <a:latin typeface="Times New Roman" panose="02020603050405020304" pitchFamily="18" charset="0"/>
                <a:cs typeface="Times New Roman" panose="02020603050405020304" pitchFamily="18" charset="0"/>
              </a:rPr>
              <a:t> </a:t>
            </a:r>
            <a:r>
              <a:rPr lang="en-US" sz="2900" b="1" dirty="0">
                <a:solidFill>
                  <a:srgbClr val="002060"/>
                </a:solidFill>
                <a:latin typeface="Times New Roman" panose="02020603050405020304" pitchFamily="18" charset="0"/>
                <a:cs typeface="Times New Roman" panose="02020603050405020304" pitchFamily="18" charset="0"/>
              </a:rPr>
              <a:t>SỞ</a:t>
            </a:r>
            <a:endParaRPr lang="en-US" sz="2900" dirty="0">
              <a:solidFill>
                <a:srgbClr val="00206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8F67190F-E935-44B1-967A-C6D1B9F68B15}"/>
              </a:ext>
            </a:extLst>
          </p:cNvPr>
          <p:cNvSpPr txBox="1"/>
          <p:nvPr/>
        </p:nvSpPr>
        <p:spPr>
          <a:xfrm>
            <a:off x="304800" y="2627025"/>
            <a:ext cx="11582400" cy="2754600"/>
          </a:xfrm>
          <a:prstGeom prst="rect">
            <a:avLst/>
          </a:prstGeom>
          <a:noFill/>
        </p:spPr>
        <p:txBody>
          <a:bodyPr wrap="square" rtlCol="0">
            <a:spAutoFit/>
          </a:bodyPr>
          <a:lstStyle/>
          <a:p>
            <a:pPr algn="ctr">
              <a:lnSpc>
                <a:spcPts val="4300"/>
              </a:lnSpc>
            </a:pPr>
            <a:r>
              <a:rPr lang="en-US" sz="3500" b="1" dirty="0">
                <a:solidFill>
                  <a:srgbClr val="C00000"/>
                </a:solidFill>
                <a:latin typeface="Times New Roman" panose="02020603050405020304" pitchFamily="18" charset="0"/>
                <a:cs typeface="Times New Roman" panose="02020603050405020304" pitchFamily="18" charset="0"/>
              </a:rPr>
              <a:t>XÂY DỰNG ĐẶC TẢ ĐỀ KIỂM TRA ĐỊNH KÌ </a:t>
            </a:r>
          </a:p>
          <a:p>
            <a:pPr algn="ctr">
              <a:lnSpc>
                <a:spcPts val="4300"/>
              </a:lnSpc>
            </a:pPr>
            <a:r>
              <a:rPr lang="en-US" sz="3500" b="1" dirty="0">
                <a:solidFill>
                  <a:srgbClr val="C00000"/>
                </a:solidFill>
                <a:latin typeface="Times New Roman" panose="02020603050405020304" pitchFamily="18" charset="0"/>
                <a:cs typeface="Times New Roman" panose="02020603050405020304" pitchFamily="18" charset="0"/>
              </a:rPr>
              <a:t>THEO ĐỊNH HƯỚNG PHÁT TRIỂN PHẨM CHẤT, </a:t>
            </a:r>
          </a:p>
          <a:p>
            <a:pPr algn="ctr">
              <a:lnSpc>
                <a:spcPts val="4300"/>
              </a:lnSpc>
            </a:pPr>
            <a:r>
              <a:rPr lang="en-US" sz="3500" b="1" dirty="0">
                <a:solidFill>
                  <a:srgbClr val="C00000"/>
                </a:solidFill>
                <a:latin typeface="Times New Roman" panose="02020603050405020304" pitchFamily="18" charset="0"/>
                <a:cs typeface="Times New Roman" panose="02020603050405020304" pitchFamily="18" charset="0"/>
              </a:rPr>
              <a:t>NĂNG LỰC HỌC SINH</a:t>
            </a:r>
          </a:p>
          <a:p>
            <a:pPr algn="ctr">
              <a:lnSpc>
                <a:spcPts val="4500"/>
              </a:lnSpc>
            </a:pPr>
            <a:r>
              <a:rPr lang="en-US" sz="2700" b="1" dirty="0">
                <a:solidFill>
                  <a:srgbClr val="002060"/>
                </a:solidFill>
                <a:latin typeface="Times New Roman" panose="02020603050405020304" pitchFamily="18" charset="0"/>
                <a:cs typeface="Times New Roman" panose="02020603050405020304" pitchFamily="18" charset="0"/>
              </a:rPr>
              <a:t>MÔN NGHỆ THUẬT (NỘI DUNG MĨ THUẬT)</a:t>
            </a:r>
            <a:endParaRPr lang="en-US" sz="2700" dirty="0">
              <a:solidFill>
                <a:srgbClr val="002060"/>
              </a:solidFill>
              <a:latin typeface="Times New Roman" panose="02020603050405020304" pitchFamily="18" charset="0"/>
              <a:cs typeface="Times New Roman" panose="02020603050405020304" pitchFamily="18" charset="0"/>
            </a:endParaRPr>
          </a:p>
          <a:p>
            <a:pPr algn="ctr"/>
            <a:endParaRPr lang="en-US" sz="2300" b="1"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90ADDE3F-E424-4187-867D-63FA08A56DC7}"/>
              </a:ext>
            </a:extLst>
          </p:cNvPr>
          <p:cNvSpPr/>
          <p:nvPr/>
        </p:nvSpPr>
        <p:spPr>
          <a:xfrm>
            <a:off x="3200400" y="313988"/>
            <a:ext cx="5715000" cy="985976"/>
          </a:xfrm>
          <a:prstGeom prst="rect">
            <a:avLst/>
          </a:prstGeom>
        </p:spPr>
        <p:txBody>
          <a:bodyPr wrap="square">
            <a:spAutoFit/>
          </a:bodyPr>
          <a:lstStyle/>
          <a:p>
            <a:pPr algn="ctr">
              <a:lnSpc>
                <a:spcPts val="2500"/>
              </a:lnSpc>
            </a:pPr>
            <a:r>
              <a:rPr lang="en-US" sz="2400" dirty="0">
                <a:solidFill>
                  <a:srgbClr val="002060"/>
                </a:solidFill>
                <a:latin typeface="Times New Roman" pitchFamily="18" charset="0"/>
                <a:cs typeface="Times New Roman" pitchFamily="18" charset="0"/>
              </a:rPr>
              <a:t>BỘ GIÁO DỤC VÀ ĐÀO TẠO</a:t>
            </a:r>
          </a:p>
          <a:p>
            <a:pPr algn="ctr">
              <a:lnSpc>
                <a:spcPts val="2500"/>
              </a:lnSpc>
            </a:pPr>
            <a:r>
              <a:rPr lang="en-US" sz="2400" b="1" dirty="0">
                <a:solidFill>
                  <a:srgbClr val="002060"/>
                </a:solidFill>
                <a:latin typeface="Times New Roman" pitchFamily="18" charset="0"/>
                <a:cs typeface="Times New Roman" pitchFamily="18" charset="0"/>
              </a:rPr>
              <a:t>VỤ GIÁO DỤC THPT</a:t>
            </a:r>
          </a:p>
          <a:p>
            <a:pPr algn="ctr">
              <a:lnSpc>
                <a:spcPts val="1800"/>
              </a:lnSpc>
            </a:pPr>
            <a:r>
              <a:rPr lang="en-US" sz="2400" b="1" dirty="0">
                <a:solidFill>
                  <a:srgbClr val="002060"/>
                </a:solidFill>
                <a:latin typeface="Times New Roman" pitchFamily="18" charset="0"/>
                <a:cs typeface="Times New Roman" pitchFamily="18" charset="0"/>
              </a:rPr>
              <a:t>-----------------------</a:t>
            </a:r>
            <a:endParaRPr lang="en-US" sz="2400" dirty="0">
              <a:solidFill>
                <a:srgbClr val="002060"/>
              </a:solidFill>
            </a:endParaRPr>
          </a:p>
        </p:txBody>
      </p:sp>
      <p:sp>
        <p:nvSpPr>
          <p:cNvPr id="7" name="Rectangle 6">
            <a:extLst>
              <a:ext uri="{FF2B5EF4-FFF2-40B4-BE49-F238E27FC236}">
                <a16:creationId xmlns:a16="http://schemas.microsoft.com/office/drawing/2014/main" id="{C964B96E-6C93-4967-BC27-9A49B90353CC}"/>
              </a:ext>
            </a:extLst>
          </p:cNvPr>
          <p:cNvSpPr/>
          <p:nvPr/>
        </p:nvSpPr>
        <p:spPr>
          <a:xfrm>
            <a:off x="2133600" y="5410200"/>
            <a:ext cx="8915400" cy="1295400"/>
          </a:xfrm>
          <a:prstGeom prst="rect">
            <a:avLst/>
          </a:prstGeom>
          <a:solidFill>
            <a:schemeClr val="accent4">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800"/>
              </a:lnSpc>
            </a:pPr>
            <a:endParaRPr lang="en-US" sz="2000" b="1" dirty="0">
              <a:solidFill>
                <a:srgbClr val="002060"/>
              </a:solidFill>
            </a:endParaRPr>
          </a:p>
          <a:p>
            <a:pPr algn="ctr">
              <a:lnSpc>
                <a:spcPts val="2800"/>
              </a:lnSpc>
            </a:pPr>
            <a:r>
              <a:rPr lang="en-US" sz="2000" b="1" dirty="0" err="1">
                <a:solidFill>
                  <a:srgbClr val="002060"/>
                </a:solidFill>
              </a:rPr>
              <a:t>Báo</a:t>
            </a:r>
            <a:r>
              <a:rPr lang="en-US" sz="2000" b="1" dirty="0">
                <a:solidFill>
                  <a:srgbClr val="002060"/>
                </a:solidFill>
              </a:rPr>
              <a:t> </a:t>
            </a:r>
            <a:r>
              <a:rPr lang="en-US" sz="2000" b="1" dirty="0" err="1">
                <a:solidFill>
                  <a:srgbClr val="002060"/>
                </a:solidFill>
              </a:rPr>
              <a:t>cáo</a:t>
            </a:r>
            <a:r>
              <a:rPr lang="en-US" sz="2000" b="1" dirty="0">
                <a:solidFill>
                  <a:srgbClr val="002060"/>
                </a:solidFill>
              </a:rPr>
              <a:t> </a:t>
            </a:r>
            <a:r>
              <a:rPr lang="en-US" sz="2000" b="1" dirty="0" err="1">
                <a:solidFill>
                  <a:srgbClr val="002060"/>
                </a:solidFill>
              </a:rPr>
              <a:t>viên</a:t>
            </a:r>
            <a:r>
              <a:rPr lang="en-US" sz="2000" b="1" dirty="0">
                <a:solidFill>
                  <a:srgbClr val="002060"/>
                </a:solidFill>
              </a:rPr>
              <a:t>:</a:t>
            </a:r>
          </a:p>
          <a:p>
            <a:pPr>
              <a:lnSpc>
                <a:spcPts val="2800"/>
              </a:lnSpc>
            </a:pPr>
            <a:r>
              <a:rPr lang="en-US" sz="2000" b="1" dirty="0">
                <a:solidFill>
                  <a:srgbClr val="002060"/>
                </a:solidFill>
              </a:rPr>
              <a:t>- </a:t>
            </a:r>
            <a:r>
              <a:rPr lang="en-US" sz="2000" b="1" dirty="0" err="1">
                <a:solidFill>
                  <a:srgbClr val="002060"/>
                </a:solidFill>
              </a:rPr>
              <a:t>Nguyễn</a:t>
            </a:r>
            <a:r>
              <a:rPr lang="en-US" sz="2000" b="1" dirty="0">
                <a:solidFill>
                  <a:srgbClr val="002060"/>
                </a:solidFill>
              </a:rPr>
              <a:t> </a:t>
            </a:r>
            <a:r>
              <a:rPr lang="en-US" sz="2000" b="1" dirty="0" err="1">
                <a:solidFill>
                  <a:srgbClr val="002060"/>
                </a:solidFill>
              </a:rPr>
              <a:t>Thị</a:t>
            </a:r>
            <a:r>
              <a:rPr lang="en-US" sz="2000" b="1" dirty="0">
                <a:solidFill>
                  <a:srgbClr val="002060"/>
                </a:solidFill>
              </a:rPr>
              <a:t> </a:t>
            </a:r>
            <a:r>
              <a:rPr lang="en-US" sz="2000" b="1" dirty="0" err="1">
                <a:solidFill>
                  <a:srgbClr val="002060"/>
                </a:solidFill>
              </a:rPr>
              <a:t>Đông</a:t>
            </a:r>
            <a:r>
              <a:rPr lang="en-US" sz="2000" b="1" dirty="0">
                <a:solidFill>
                  <a:srgbClr val="002060"/>
                </a:solidFill>
              </a:rPr>
              <a:t>: </a:t>
            </a:r>
            <a:r>
              <a:rPr lang="en-US" sz="2000" dirty="0">
                <a:solidFill>
                  <a:srgbClr val="002060"/>
                </a:solidFill>
              </a:rPr>
              <a:t>ĐT: 0916 926388, Email: </a:t>
            </a:r>
            <a:r>
              <a:rPr lang="en-US" sz="2000" dirty="0">
                <a:solidFill>
                  <a:srgbClr val="002060"/>
                </a:solidFill>
                <a:hlinkClick r:id="rId2"/>
              </a:rPr>
              <a:t>nguyentdong@gmail.com</a:t>
            </a:r>
            <a:endParaRPr lang="en-US" sz="2000" dirty="0">
              <a:solidFill>
                <a:srgbClr val="002060"/>
              </a:solidFill>
            </a:endParaRPr>
          </a:p>
          <a:p>
            <a:pPr>
              <a:lnSpc>
                <a:spcPts val="2800"/>
              </a:lnSpc>
            </a:pPr>
            <a:r>
              <a:rPr lang="en-US" sz="2000" b="1" dirty="0">
                <a:solidFill>
                  <a:srgbClr val="002060"/>
                </a:solidFill>
              </a:rPr>
              <a:t>- </a:t>
            </a:r>
            <a:r>
              <a:rPr lang="en-US" sz="2000" b="1" dirty="0" err="1">
                <a:solidFill>
                  <a:srgbClr val="002060"/>
                </a:solidFill>
              </a:rPr>
              <a:t>Phạm</a:t>
            </a:r>
            <a:r>
              <a:rPr lang="en-US" sz="2000" b="1" dirty="0">
                <a:solidFill>
                  <a:srgbClr val="002060"/>
                </a:solidFill>
              </a:rPr>
              <a:t> </a:t>
            </a:r>
            <a:r>
              <a:rPr lang="en-US" sz="2000" b="1" dirty="0" err="1">
                <a:solidFill>
                  <a:srgbClr val="002060"/>
                </a:solidFill>
              </a:rPr>
              <a:t>Thị</a:t>
            </a:r>
            <a:r>
              <a:rPr lang="en-US" sz="2000" b="1" dirty="0">
                <a:solidFill>
                  <a:srgbClr val="002060"/>
                </a:solidFill>
              </a:rPr>
              <a:t> </a:t>
            </a:r>
            <a:r>
              <a:rPr lang="en-US" sz="2000" b="1" dirty="0" err="1">
                <a:solidFill>
                  <a:srgbClr val="002060"/>
                </a:solidFill>
              </a:rPr>
              <a:t>Nụ</a:t>
            </a:r>
            <a:r>
              <a:rPr lang="en-US" sz="2000" b="1" dirty="0">
                <a:solidFill>
                  <a:srgbClr val="002060"/>
                </a:solidFill>
              </a:rPr>
              <a:t>: </a:t>
            </a:r>
            <a:r>
              <a:rPr lang="en-US" sz="2000" dirty="0">
                <a:solidFill>
                  <a:srgbClr val="002060"/>
                </a:solidFill>
              </a:rPr>
              <a:t>ĐT: 0904 288894, Email: nuphamdsp@gmail.com</a:t>
            </a:r>
          </a:p>
          <a:p>
            <a:pPr marL="285750" indent="-285750">
              <a:buFontTx/>
              <a:buChar char="-"/>
            </a:pPr>
            <a:endParaRPr lang="en-US" dirty="0">
              <a:solidFill>
                <a:srgbClr val="002060"/>
              </a:solidFill>
            </a:endParaRPr>
          </a:p>
          <a:p>
            <a:pPr marL="285750" indent="-285750" algn="ctr">
              <a:buFontTx/>
              <a:buChar char="-"/>
            </a:pPr>
            <a:endParaRPr lang="en-US" b="1" dirty="0">
              <a:solidFill>
                <a:srgbClr val="002060"/>
              </a:solidFill>
            </a:endParaRPr>
          </a:p>
        </p:txBody>
      </p:sp>
    </p:spTree>
    <p:extLst>
      <p:ext uri="{BB962C8B-B14F-4D97-AF65-F5344CB8AC3E}">
        <p14:creationId xmlns:p14="http://schemas.microsoft.com/office/powerpoint/2010/main" val="856304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67" name="Text Box 31"/>
          <p:cNvSpPr txBox="1">
            <a:spLocks noChangeArrowheads="1"/>
          </p:cNvSpPr>
          <p:nvPr/>
        </p:nvSpPr>
        <p:spPr bwMode="auto">
          <a:xfrm>
            <a:off x="2130449" y="40372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27" name="Text Box 16"/>
          <p:cNvSpPr txBox="1">
            <a:spLocks noChangeArrowheads="1"/>
          </p:cNvSpPr>
          <p:nvPr/>
        </p:nvSpPr>
        <p:spPr bwMode="gray">
          <a:xfrm>
            <a:off x="2277371" y="5647902"/>
            <a:ext cx="34015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sz="2400" b="1">
                <a:solidFill>
                  <a:schemeClr val="bg1"/>
                </a:solidFill>
              </a:rPr>
              <a:t>4</a:t>
            </a:r>
            <a:endParaRPr lang="en-US" sz="2400" b="1" dirty="0">
              <a:solidFill>
                <a:schemeClr val="bg1"/>
              </a:solidFill>
            </a:endParaRPr>
          </a:p>
        </p:txBody>
      </p:sp>
      <p:sp>
        <p:nvSpPr>
          <p:cNvPr id="51" name="Title 2">
            <a:extLst>
              <a:ext uri="{FF2B5EF4-FFF2-40B4-BE49-F238E27FC236}">
                <a16:creationId xmlns:a16="http://schemas.microsoft.com/office/drawing/2014/main" id="{5239B210-8333-4E90-8C04-CA7062490C4D}"/>
              </a:ext>
            </a:extLst>
          </p:cNvPr>
          <p:cNvSpPr>
            <a:spLocks noGrp="1"/>
          </p:cNvSpPr>
          <p:nvPr>
            <p:ph type="title"/>
          </p:nvPr>
        </p:nvSpPr>
        <p:spPr>
          <a:xfrm>
            <a:off x="1905000" y="853382"/>
            <a:ext cx="8229600" cy="825159"/>
          </a:xfrm>
        </p:spPr>
        <p:txBody>
          <a:bodyPr>
            <a:normAutofit/>
          </a:bodyPr>
          <a:lstStyle/>
          <a:p>
            <a:pPr algn="ctr" eaLnBrk="1" hangingPunct="1"/>
            <a:r>
              <a:rPr lang="en-US" altLang="en-US" sz="3300" b="1" dirty="0">
                <a:solidFill>
                  <a:srgbClr val="C00000"/>
                </a:solidFill>
                <a:latin typeface="Times New Roman" panose="02020603050405020304" pitchFamily="18" charset="0"/>
                <a:cs typeface="Times New Roman" panose="02020603050405020304" pitchFamily="18" charset="0"/>
              </a:rPr>
              <a:t>NỘI DUNG TẬP HUẤN </a:t>
            </a:r>
          </a:p>
        </p:txBody>
      </p:sp>
      <p:sp>
        <p:nvSpPr>
          <p:cNvPr id="53" name="Text Box 26">
            <a:extLst>
              <a:ext uri="{FF2B5EF4-FFF2-40B4-BE49-F238E27FC236}">
                <a16:creationId xmlns:a16="http://schemas.microsoft.com/office/drawing/2014/main" id="{BCCE3135-3A16-4CAB-A657-E9BA44DCE470}"/>
              </a:ext>
            </a:extLst>
          </p:cNvPr>
          <p:cNvSpPr txBox="1">
            <a:spLocks noChangeArrowheads="1"/>
          </p:cNvSpPr>
          <p:nvPr/>
        </p:nvSpPr>
        <p:spPr bwMode="auto">
          <a:xfrm>
            <a:off x="1295400" y="1997562"/>
            <a:ext cx="9448800" cy="3181897"/>
          </a:xfrm>
          <a:prstGeom prst="rect">
            <a:avLst/>
          </a:prstGeom>
          <a:solidFill>
            <a:schemeClr val="accent6">
              <a:lumMod val="20000"/>
              <a:lumOff val="80000"/>
            </a:schemeClr>
          </a:solidFill>
          <a:ln>
            <a:noFill/>
          </a:ln>
          <a:effectLst/>
        </p:spPr>
        <p:txBody>
          <a:bodyPr wrap="square">
            <a:spAutoFit/>
          </a:bodyPr>
          <a:lstStyle/>
          <a:p>
            <a:pPr algn="just" eaLnBrk="0" hangingPunct="0">
              <a:lnSpc>
                <a:spcPts val="3800"/>
              </a:lnSpc>
              <a:spcBef>
                <a:spcPts val="800"/>
              </a:spcBef>
              <a:spcAft>
                <a:spcPts val="800"/>
              </a:spcAft>
            </a:pPr>
            <a:r>
              <a:rPr lang="en-US" sz="2800" b="1" i="1" dirty="0" err="1">
                <a:solidFill>
                  <a:srgbClr val="0070C0"/>
                </a:solidFill>
                <a:latin typeface="Times New Roman" panose="02020603050405020304" pitchFamily="18" charset="0"/>
                <a:cs typeface="Times New Roman" panose="02020603050405020304" pitchFamily="18" charset="0"/>
              </a:rPr>
              <a:t>Nội</a:t>
            </a:r>
            <a:r>
              <a:rPr lang="en-US" sz="2800" b="1" i="1" dirty="0">
                <a:solidFill>
                  <a:srgbClr val="0070C0"/>
                </a:solidFill>
                <a:latin typeface="Times New Roman" panose="02020603050405020304" pitchFamily="18" charset="0"/>
                <a:cs typeface="Times New Roman" panose="02020603050405020304" pitchFamily="18" charset="0"/>
              </a:rPr>
              <a:t> dung 1</a:t>
            </a:r>
            <a:r>
              <a:rPr lang="en-US" sz="2800" dirty="0">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Tìm</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hiểu</a:t>
            </a:r>
            <a:r>
              <a:rPr lang="en-US" sz="2800" b="1"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xây</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dựng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đặc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tả</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mức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độ</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tiêu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chí</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đánh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giá</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đề</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kiểm</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tra</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định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kì</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và</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hướng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dẫn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đánh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giá</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kết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quả</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trong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môn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Mĩ</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thuật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cấp</a:t>
            </a:r>
            <a:r>
              <a:rPr lang="en-US" sz="2800" dirty="0">
                <a:solidFill>
                  <a:srgbClr val="002060"/>
                </a:solidFill>
                <a:latin typeface="Times New Roman" panose="02020603050405020304" pitchFamily="18" charset="0"/>
                <a:cs typeface="Times New Roman" panose="02020603050405020304" pitchFamily="18" charset="0"/>
              </a:rPr>
              <a:t> THCS.</a:t>
            </a:r>
          </a:p>
          <a:p>
            <a:pPr algn="just" eaLnBrk="0" hangingPunct="0">
              <a:lnSpc>
                <a:spcPts val="3800"/>
              </a:lnSpc>
              <a:spcBef>
                <a:spcPts val="800"/>
              </a:spcBef>
              <a:spcAft>
                <a:spcPts val="800"/>
              </a:spcAft>
            </a:pPr>
            <a:r>
              <a:rPr lang="en-US" sz="2800" b="1" i="1" dirty="0" err="1">
                <a:solidFill>
                  <a:srgbClr val="0070C0"/>
                </a:solidFill>
                <a:latin typeface="Times New Roman" panose="02020603050405020304" pitchFamily="18" charset="0"/>
                <a:cs typeface="Times New Roman" panose="02020603050405020304" pitchFamily="18" charset="0"/>
              </a:rPr>
              <a:t>Nội</a:t>
            </a:r>
            <a:r>
              <a:rPr lang="en-US" sz="2800" b="1" i="1" dirty="0">
                <a:solidFill>
                  <a:srgbClr val="0070C0"/>
                </a:solidFill>
                <a:latin typeface="Times New Roman" panose="02020603050405020304" pitchFamily="18" charset="0"/>
                <a:cs typeface="Times New Roman" panose="02020603050405020304" pitchFamily="18" charset="0"/>
              </a:rPr>
              <a:t> dung 2: </a:t>
            </a:r>
            <a:r>
              <a:rPr lang="en-US" sz="2800" dirty="0" err="1">
                <a:solidFill>
                  <a:srgbClr val="002060"/>
                </a:solidFill>
                <a:latin typeface="Times New Roman" panose="02020603050405020304" pitchFamily="18" charset="0"/>
                <a:cs typeface="Times New Roman" panose="02020603050405020304" pitchFamily="18" charset="0"/>
              </a:rPr>
              <a:t>Thực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hành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xây</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dựng</a:t>
            </a:r>
            <a:r>
              <a:rPr lang="en-US" sz="2800"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đặc</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tả</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mức</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độ</a:t>
            </a:r>
            <a:r>
              <a:rPr lang="en-US" sz="2800" b="1" dirty="0">
                <a:solidFill>
                  <a:srgbClr val="002060"/>
                </a:solidFill>
                <a:latin typeface="Times New Roman" panose="02020603050405020304" pitchFamily="18" charset="0"/>
                <a:cs typeface="Times New Roman" panose="02020603050405020304" pitchFamily="18" charset="0"/>
              </a:rPr>
              <a:t> ĐG</a:t>
            </a:r>
            <a:r>
              <a:rPr lang="en-US" sz="2800"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đề</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kiểm</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tra</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định</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kì</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và</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hướng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dẫn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đánh</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giá</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xếp</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loại</a:t>
            </a:r>
            <a:r>
              <a:rPr lang="en-US" sz="2800" b="1"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trong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môn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Mĩ</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thuật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cấp</a:t>
            </a:r>
            <a:r>
              <a:rPr lang="en-US" sz="2800" dirty="0">
                <a:solidFill>
                  <a:srgbClr val="002060"/>
                </a:solidFill>
                <a:latin typeface="Times New Roman" panose="02020603050405020304" pitchFamily="18" charset="0"/>
                <a:cs typeface="Times New Roman" panose="02020603050405020304" pitchFamily="18" charset="0"/>
              </a:rPr>
              <a:t> THCS. (</a:t>
            </a:r>
            <a:r>
              <a:rPr lang="en-US" sz="2800" dirty="0" err="1">
                <a:solidFill>
                  <a:srgbClr val="002060"/>
                </a:solidFill>
                <a:latin typeface="Times New Roman" panose="02020603050405020304" pitchFamily="18" charset="0"/>
                <a:cs typeface="Times New Roman" panose="02020603050405020304" pitchFamily="18" charset="0"/>
              </a:rPr>
              <a:t>sản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phẩm</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sau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tập</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huấn</a:t>
            </a:r>
            <a:r>
              <a:rPr lang="en-US" sz="2800" dirty="0">
                <a:solidFill>
                  <a:srgbClr val="00206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58680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3">
                                            <p:txEl>
                                              <p:pRg st="1" end="1"/>
                                            </p:txEl>
                                          </p:spTgt>
                                        </p:tgtEl>
                                        <p:attrNameLst>
                                          <p:attrName>style.visibility</p:attrName>
                                        </p:attrNameLst>
                                      </p:cBhvr>
                                      <p:to>
                                        <p:strVal val="visible"/>
                                      </p:to>
                                    </p:set>
                                    <p:animEffect transition="in" filter="fade">
                                      <p:cBhvr>
                                        <p:cTn id="7" dur="1000"/>
                                        <p:tgtEl>
                                          <p:spTgt spid="53">
                                            <p:txEl>
                                              <p:pRg st="1" end="1"/>
                                            </p:txEl>
                                          </p:spTgt>
                                        </p:tgtEl>
                                      </p:cBhvr>
                                    </p:animEffect>
                                    <p:anim calcmode="lin" valueType="num">
                                      <p:cBhvr>
                                        <p:cTn id="8" dur="1000" fill="hold"/>
                                        <p:tgtEl>
                                          <p:spTgt spid="5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6">
            <a:extLst>
              <a:ext uri="{FF2B5EF4-FFF2-40B4-BE49-F238E27FC236}">
                <a16:creationId xmlns:a16="http://schemas.microsoft.com/office/drawing/2014/main" id="{07B59C92-E3F5-45D8-86FA-C9565B195E97}"/>
              </a:ext>
            </a:extLst>
          </p:cNvPr>
          <p:cNvSpPr txBox="1">
            <a:spLocks noChangeArrowheads="1"/>
          </p:cNvSpPr>
          <p:nvPr/>
        </p:nvSpPr>
        <p:spPr bwMode="auto">
          <a:xfrm>
            <a:off x="76200" y="440677"/>
            <a:ext cx="12039600" cy="1235723"/>
          </a:xfrm>
          <a:prstGeom prst="rect">
            <a:avLst/>
          </a:prstGeom>
          <a:solidFill>
            <a:srgbClr val="EEF7E9"/>
          </a:solidFill>
          <a:ln>
            <a:noFill/>
          </a:ln>
          <a:effectLst/>
        </p:spPr>
        <p:txBody>
          <a:bodyPr wrap="square">
            <a:spAutoFit/>
          </a:bodyPr>
          <a:lstStyle/>
          <a:p>
            <a:pPr eaLnBrk="0" hangingPunct="0">
              <a:lnSpc>
                <a:spcPts val="3500"/>
              </a:lnSpc>
            </a:pPr>
            <a:r>
              <a:rPr lang="en-US" sz="2740" b="1" i="1" dirty="0">
                <a:solidFill>
                  <a:srgbClr val="0070C0"/>
                </a:solidFill>
              </a:rPr>
              <a:t>              </a:t>
            </a:r>
            <a:r>
              <a:rPr lang="en-US" sz="2600" b="1" dirty="0" err="1">
                <a:solidFill>
                  <a:schemeClr val="accent1"/>
                </a:solidFill>
                <a:latin typeface="Times New Roman" panose="02020603050405020304" pitchFamily="18" charset="0"/>
                <a:cs typeface="Times New Roman" panose="02020603050405020304" pitchFamily="18" charset="0"/>
              </a:rPr>
              <a:t>Nội</a:t>
            </a:r>
            <a:r>
              <a:rPr lang="en-US" sz="2600" b="1" dirty="0">
                <a:solidFill>
                  <a:schemeClr val="accent1"/>
                </a:solidFill>
                <a:latin typeface="Times New Roman" panose="02020603050405020304" pitchFamily="18" charset="0"/>
                <a:cs typeface="Times New Roman" panose="02020603050405020304" pitchFamily="18" charset="0"/>
              </a:rPr>
              <a:t> dung 1</a:t>
            </a:r>
            <a:endParaRPr lang="en-US" sz="2600" dirty="0">
              <a:solidFill>
                <a:schemeClr val="accent1"/>
              </a:solidFill>
              <a:latin typeface="Times New Roman" panose="02020603050405020304" pitchFamily="18" charset="0"/>
              <a:cs typeface="Times New Roman" panose="02020603050405020304" pitchFamily="18" charset="0"/>
            </a:endParaRPr>
          </a:p>
          <a:p>
            <a:pPr algn="ctr" eaLnBrk="0" hangingPunct="0">
              <a:lnSpc>
                <a:spcPts val="2800"/>
              </a:lnSpc>
            </a:pPr>
            <a:r>
              <a:rPr lang="en-US" sz="2100" b="1" dirty="0">
                <a:solidFill>
                  <a:srgbClr val="002060"/>
                </a:solidFill>
                <a:latin typeface="Times New Roman" panose="02020603050405020304" pitchFamily="18" charset="0"/>
                <a:cs typeface="Times New Roman" panose="02020603050405020304" pitchFamily="18" charset="0"/>
              </a:rPr>
              <a:t>TÌM HIỂU XÂY DỰNG ĐẶC TẢ MỨC ĐỘ, TIÊU CHÍ ĐÁNH GIÁ, </a:t>
            </a:r>
          </a:p>
          <a:p>
            <a:pPr algn="ctr" eaLnBrk="0" hangingPunct="0">
              <a:lnSpc>
                <a:spcPts val="2800"/>
              </a:lnSpc>
            </a:pPr>
            <a:r>
              <a:rPr lang="en-US" sz="2100" b="1" dirty="0">
                <a:solidFill>
                  <a:srgbClr val="002060"/>
                </a:solidFill>
                <a:latin typeface="Times New Roman" panose="02020603050405020304" pitchFamily="18" charset="0"/>
                <a:cs typeface="Times New Roman" panose="02020603050405020304" pitchFamily="18" charset="0"/>
              </a:rPr>
              <a:t>ĐỀ KIỂM TRA ĐỊNH KÌ VÀ HƯỚNG DẪN ĐÁNH GIÁ TRONG MÔN MĨ THUẬT CẤP THCS</a:t>
            </a:r>
          </a:p>
        </p:txBody>
      </p:sp>
      <p:sp>
        <p:nvSpPr>
          <p:cNvPr id="5" name="Rectangle 4">
            <a:extLst>
              <a:ext uri="{FF2B5EF4-FFF2-40B4-BE49-F238E27FC236}">
                <a16:creationId xmlns:a16="http://schemas.microsoft.com/office/drawing/2014/main" id="{922FFEB9-1E52-4174-A283-9C2698D6B8F3}"/>
              </a:ext>
            </a:extLst>
          </p:cNvPr>
          <p:cNvSpPr/>
          <p:nvPr/>
        </p:nvSpPr>
        <p:spPr>
          <a:xfrm>
            <a:off x="914400" y="2133600"/>
            <a:ext cx="10668000" cy="3276600"/>
          </a:xfrm>
          <a:prstGeom prst="rect">
            <a:avLst/>
          </a:prstGeom>
          <a:solidFill>
            <a:srgbClr val="E7F0F9"/>
          </a:solidFill>
          <a:ln>
            <a:solidFill>
              <a:schemeClr val="accent6">
                <a:lumMod val="20000"/>
                <a:lumOff val="8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indent="457200" algn="just">
              <a:lnSpc>
                <a:spcPts val="2600"/>
              </a:lnSpc>
              <a:spcBef>
                <a:spcPts val="600"/>
              </a:spcBef>
              <a:spcAft>
                <a:spcPts val="600"/>
              </a:spcAft>
            </a:pPr>
            <a:r>
              <a:rPr lang="en-US" sz="2500" b="1" dirty="0" err="1">
                <a:solidFill>
                  <a:srgbClr val="C00000"/>
                </a:solidFill>
                <a:latin typeface="Times New Roman" panose="02020603050405020304" pitchFamily="18" charset="0"/>
                <a:cs typeface="Times New Roman" panose="02020603050405020304" pitchFamily="18" charset="0"/>
              </a:rPr>
              <a:t>Mục</a:t>
            </a:r>
            <a:r>
              <a:rPr lang="en-US" sz="2500" b="1" dirty="0">
                <a:solidFill>
                  <a:srgbClr val="C00000"/>
                </a:solidFill>
                <a:latin typeface="Times New Roman" panose="02020603050405020304" pitchFamily="18" charset="0"/>
                <a:cs typeface="Times New Roman" panose="02020603050405020304" pitchFamily="18" charset="0"/>
              </a:rPr>
              <a:t> </a:t>
            </a:r>
            <a:r>
              <a:rPr lang="en-US" sz="2500" b="1" dirty="0" err="1">
                <a:solidFill>
                  <a:srgbClr val="C00000"/>
                </a:solidFill>
                <a:latin typeface="Times New Roman" panose="02020603050405020304" pitchFamily="18" charset="0"/>
                <a:cs typeface="Times New Roman" panose="02020603050405020304" pitchFamily="18" charset="0"/>
              </a:rPr>
              <a:t>tiêu</a:t>
            </a:r>
            <a:endParaRPr lang="en-US" sz="2500" b="1" dirty="0">
              <a:solidFill>
                <a:srgbClr val="C00000"/>
              </a:solidFill>
              <a:latin typeface="Times New Roman" panose="02020603050405020304" pitchFamily="18" charset="0"/>
              <a:cs typeface="Times New Roman" panose="02020603050405020304" pitchFamily="18" charset="0"/>
            </a:endParaRPr>
          </a:p>
          <a:p>
            <a:pPr indent="108000" algn="just">
              <a:lnSpc>
                <a:spcPts val="2600"/>
              </a:lnSpc>
              <a:spcBef>
                <a:spcPts val="600"/>
              </a:spcBef>
              <a:spcAft>
                <a:spcPts val="600"/>
              </a:spcAft>
            </a:pPr>
            <a:r>
              <a:rPr lang="en-US" sz="2600" dirty="0">
                <a:solidFill>
                  <a:srgbClr val="002060"/>
                </a:solidFill>
                <a:latin typeface="Times New Roman" panose="02020603050405020304" pitchFamily="18" charset="0"/>
                <a:cs typeface="Times New Roman" panose="02020603050405020304" pitchFamily="18" charset="0"/>
              </a:rPr>
              <a:t>-</a:t>
            </a:r>
            <a:r>
              <a:rPr lang="vi-VN"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Trình</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bày</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được</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đặc</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điểm</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nội</a:t>
            </a:r>
            <a:r>
              <a:rPr lang="en-US" sz="2600" dirty="0">
                <a:solidFill>
                  <a:srgbClr val="002060"/>
                </a:solidFill>
                <a:latin typeface="Times New Roman" panose="02020603050405020304" pitchFamily="18" charset="0"/>
                <a:cs typeface="Times New Roman" panose="02020603050405020304" pitchFamily="18" charset="0"/>
              </a:rPr>
              <a:t> dung CT </a:t>
            </a:r>
            <a:r>
              <a:rPr lang="en-US" sz="2600" dirty="0" err="1">
                <a:solidFill>
                  <a:srgbClr val="002060"/>
                </a:solidFill>
                <a:latin typeface="Times New Roman" panose="02020603050405020304" pitchFamily="18" charset="0"/>
                <a:cs typeface="Times New Roman" panose="02020603050405020304" pitchFamily="18" charset="0"/>
              </a:rPr>
              <a:t>Mĩ</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thuật</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cấp</a:t>
            </a:r>
            <a:r>
              <a:rPr lang="en-US" sz="2600" dirty="0">
                <a:solidFill>
                  <a:srgbClr val="002060"/>
                </a:solidFill>
                <a:latin typeface="Times New Roman" panose="02020603050405020304" pitchFamily="18" charset="0"/>
                <a:cs typeface="Times New Roman" panose="02020603050405020304" pitchFamily="18" charset="0"/>
              </a:rPr>
              <a:t> THCS</a:t>
            </a:r>
            <a:endPar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3000"/>
              </a:lnSpc>
              <a:spcBef>
                <a:spcPts val="400"/>
              </a:spcBef>
              <a:spcAft>
                <a:spcPts val="400"/>
              </a:spcAft>
            </a:pP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Nêu</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căn</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cứ</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xây</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dựng</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đặc</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tả</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mức</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độ</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ĐG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môn</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Mĩ</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thuật</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cấp</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THCS</a:t>
            </a:r>
          </a:p>
          <a:p>
            <a:pPr algn="just">
              <a:lnSpc>
                <a:spcPts val="3000"/>
              </a:lnSpc>
              <a:spcBef>
                <a:spcPts val="400"/>
              </a:spcBef>
              <a:spcAft>
                <a:spcPts val="400"/>
              </a:spcAft>
            </a:pP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Nắm</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xây</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dựng</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tiêu</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chí</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mức</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độ</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ĐG KT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định</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kì</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hướng</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dẫn</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xếp</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loại</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mức</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độ</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ĐG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môn</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Mĩ</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thuật</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cấp</a:t>
            </a:r>
            <a:r>
              <a:rPr lang="en-US" sz="2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THCS</a:t>
            </a:r>
          </a:p>
        </p:txBody>
      </p:sp>
    </p:spTree>
    <p:extLst>
      <p:ext uri="{BB962C8B-B14F-4D97-AF65-F5344CB8AC3E}">
        <p14:creationId xmlns:p14="http://schemas.microsoft.com/office/powerpoint/2010/main" val="2511261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FF25B407-56F9-2711-B933-8B512659DE8E}"/>
              </a:ext>
            </a:extLst>
          </p:cNvPr>
          <p:cNvSpPr>
            <a:spLocks noChangeArrowheads="1"/>
          </p:cNvSpPr>
          <p:nvPr/>
        </p:nvSpPr>
        <p:spPr bwMode="auto">
          <a:xfrm>
            <a:off x="685800" y="443299"/>
            <a:ext cx="11201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kumimoji="0" lang="en-US" altLang="en-US"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giống</a:t>
            </a:r>
            <a:r>
              <a:rPr kumimoji="0" lang="en-US" altLang="en-US"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và</a:t>
            </a:r>
            <a:r>
              <a:rPr kumimoji="0" lang="en-US" altLang="en-US"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khác</a:t>
            </a:r>
            <a:r>
              <a:rPr kumimoji="0" lang="en-US" altLang="en-US"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nhau</a:t>
            </a:r>
            <a:r>
              <a:rPr kumimoji="0" lang="en-US" altLang="en-US"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so </a:t>
            </a:r>
            <a:r>
              <a:rPr kumimoji="0" lang="en-US" altLang="en-US"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với</a:t>
            </a:r>
            <a:r>
              <a:rPr kumimoji="0" lang="en-US" altLang="en-US"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a:t>
            </a:r>
            <a:r>
              <a:rPr kumimoji="0" lang="vi-VN" altLang="en-US"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ương tr</a:t>
            </a:r>
            <a:r>
              <a:rPr kumimoji="0" lang="en-US" altLang="en-US"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ình</a:t>
            </a:r>
            <a:r>
              <a:rPr kumimoji="0" lang="en-US" altLang="en-US"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mĩ</a:t>
            </a:r>
            <a:r>
              <a:rPr kumimoji="0" lang="en-US" altLang="en-US"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thuật</a:t>
            </a:r>
            <a:r>
              <a:rPr kumimoji="0" lang="en-US" altLang="en-US"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hiện</a:t>
            </a:r>
            <a:r>
              <a:rPr kumimoji="0" lang="en-US" altLang="en-US"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hành</a:t>
            </a:r>
            <a:r>
              <a:rPr kumimoji="0" lang="en-US" altLang="en-US"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và</a:t>
            </a:r>
            <a:r>
              <a:rPr kumimoji="0" lang="en-US" altLang="en-US"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mĩ</a:t>
            </a:r>
            <a:r>
              <a:rPr kumimoji="0" lang="en-US" altLang="en-US"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thuật</a:t>
            </a:r>
            <a:r>
              <a:rPr kumimoji="0" lang="en-US" altLang="en-US"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giáo</a:t>
            </a:r>
            <a:r>
              <a:rPr kumimoji="0" lang="en-US" altLang="en-US"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dục</a:t>
            </a:r>
            <a:r>
              <a:rPr kumimoji="0" lang="en-US" altLang="en-US"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phổ</a:t>
            </a:r>
            <a:r>
              <a:rPr kumimoji="0" lang="en-US" altLang="en-US"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thông</a:t>
            </a:r>
            <a:r>
              <a:rPr kumimoji="0" lang="en-US" altLang="en-US"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mới</a:t>
            </a:r>
            <a:r>
              <a:rPr kumimoji="0" lang="en-US" altLang="en-US"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2018.</a:t>
            </a:r>
            <a:endParaRPr kumimoji="0" lang="en-US" altLang="en-US" b="0" i="0" u="none" strike="noStrike" cap="none" normalizeH="0" baseline="0" dirty="0">
              <a:ln>
                <a:noFill/>
              </a:ln>
              <a:solidFill>
                <a:schemeClr val="tx1"/>
              </a:solidFill>
              <a:effectLst/>
              <a:latin typeface="Arial" panose="020B0604020202020204" pitchFamily="34" charset="0"/>
            </a:endParaRPr>
          </a:p>
        </p:txBody>
      </p:sp>
      <p:pic>
        <p:nvPicPr>
          <p:cNvPr id="9" name="Picture 8">
            <a:extLst>
              <a:ext uri="{FF2B5EF4-FFF2-40B4-BE49-F238E27FC236}">
                <a16:creationId xmlns:a16="http://schemas.microsoft.com/office/drawing/2014/main" id="{EB4903E6-812E-5778-36C0-7002B1D0AB2C}"/>
              </a:ext>
            </a:extLst>
          </p:cNvPr>
          <p:cNvPicPr>
            <a:picLocks noChangeAspect="1"/>
          </p:cNvPicPr>
          <p:nvPr/>
        </p:nvPicPr>
        <p:blipFill>
          <a:blip r:embed="rId2"/>
          <a:stretch>
            <a:fillRect/>
          </a:stretch>
        </p:blipFill>
        <p:spPr>
          <a:xfrm>
            <a:off x="4191000" y="1066800"/>
            <a:ext cx="7086600" cy="5527938"/>
          </a:xfrm>
          <a:prstGeom prst="rect">
            <a:avLst/>
          </a:prstGeom>
        </p:spPr>
      </p:pic>
    </p:spTree>
    <p:extLst>
      <p:ext uri="{BB962C8B-B14F-4D97-AF65-F5344CB8AC3E}">
        <p14:creationId xmlns:p14="http://schemas.microsoft.com/office/powerpoint/2010/main" val="1340212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47EBD0-86F9-41A1-3650-E991CD975FBA}"/>
              </a:ext>
            </a:extLst>
          </p:cNvPr>
          <p:cNvSpPr>
            <a:spLocks noGrp="1"/>
          </p:cNvSpPr>
          <p:nvPr>
            <p:ph idx="1"/>
          </p:nvPr>
        </p:nvSpPr>
        <p:spPr>
          <a:xfrm>
            <a:off x="3505200" y="1676400"/>
            <a:ext cx="7772400" cy="4191000"/>
          </a:xfrm>
        </p:spPr>
        <p:txBody>
          <a:bodyPr>
            <a:normAutofit/>
          </a:bodyPr>
          <a:lstStyle/>
          <a:p>
            <a:pPr marL="0" indent="0" algn="just">
              <a:buNone/>
            </a:pPr>
            <a:r>
              <a:rPr lang="en-US"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CT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2018: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NL </a:t>
            </a:r>
            <a:r>
              <a:rPr lang="en-US" sz="2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2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NL </a:t>
            </a:r>
            <a:r>
              <a:rPr lang="en-US" sz="2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chung</a:t>
            </a:r>
            <a:r>
              <a:rPr lang="en-US" sz="2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NL </a:t>
            </a:r>
            <a:r>
              <a:rPr lang="en-US" sz="2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thù</a:t>
            </a:r>
            <a:r>
              <a:rPr lang="en-US" sz="2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bồi</a:t>
            </a:r>
            <a:r>
              <a:rPr lang="en-US" sz="2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dưỡng</a:t>
            </a:r>
            <a:r>
              <a:rPr lang="en-US" sz="2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lứa</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CT.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ịnh</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PPGD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CT: </a:t>
            </a:r>
            <a:r>
              <a:rPr lang="en-US" sz="2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Lồng</a:t>
            </a:r>
            <a:r>
              <a:rPr lang="en-US" sz="2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ghép</a:t>
            </a:r>
            <a:r>
              <a:rPr lang="en-US" sz="2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2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nghệ</a:t>
            </a:r>
            <a:r>
              <a:rPr lang="en-US" sz="2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nghệ</a:t>
            </a:r>
            <a:r>
              <a:rPr lang="en-US" sz="2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endParaRPr lang="en-US" dirty="0"/>
          </a:p>
        </p:txBody>
      </p:sp>
    </p:spTree>
    <p:extLst>
      <p:ext uri="{BB962C8B-B14F-4D97-AF65-F5344CB8AC3E}">
        <p14:creationId xmlns:p14="http://schemas.microsoft.com/office/powerpoint/2010/main" val="520761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28D05E5-0F8A-91A0-57C8-CD5A3420A910}"/>
              </a:ext>
            </a:extLst>
          </p:cNvPr>
          <p:cNvSpPr txBox="1"/>
          <p:nvPr/>
        </p:nvSpPr>
        <p:spPr>
          <a:xfrm>
            <a:off x="2895600" y="304800"/>
            <a:ext cx="8610600" cy="6075766"/>
          </a:xfrm>
          <a:prstGeom prst="rect">
            <a:avLst/>
          </a:prstGeom>
          <a:noFill/>
        </p:spPr>
        <p:txBody>
          <a:bodyPr wrap="square">
            <a:spAutoFit/>
          </a:bodyPr>
          <a:lstStyle/>
          <a:p>
            <a:pPr marL="36195" marR="36195" indent="381000" algn="just">
              <a:lnSpc>
                <a:spcPct val="115000"/>
              </a:lnSpc>
              <a:spcBef>
                <a:spcPts val="300"/>
              </a:spcBef>
              <a:spcAft>
                <a:spcPts val="300"/>
              </a:spcAf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Chương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môn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thẩm</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lĩnh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vực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Quan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thẩm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ứng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thẩm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thẩm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cụ</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từng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khối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Chương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lựa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6195" marR="36195" indent="457200" algn="just">
              <a:lnSpc>
                <a:spcPct val="115000"/>
              </a:lnSpc>
              <a:spcBef>
                <a:spcPts val="300"/>
              </a:spcBef>
              <a:spcAft>
                <a:spcPts val="300"/>
              </a:spcAf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Theo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tắc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kiểm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dạy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mĩ</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thuật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cần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tuân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thủ</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nguyến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tắc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8789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D7F546E-1A8D-D3A8-8307-15C4CBCF3464}"/>
              </a:ext>
            </a:extLst>
          </p:cNvPr>
          <p:cNvSpPr txBox="1"/>
          <p:nvPr/>
        </p:nvSpPr>
        <p:spPr>
          <a:xfrm>
            <a:off x="190500" y="951398"/>
            <a:ext cx="11811000" cy="4862870"/>
          </a:xfrm>
          <a:prstGeom prst="rect">
            <a:avLst/>
          </a:prstGeom>
          <a:noFill/>
        </p:spPr>
        <p:txBody>
          <a:bodyPr wrap="square">
            <a:spAutoFit/>
          </a:bodyPr>
          <a:lstStyle/>
          <a:p>
            <a:pPr indent="457200" algn="just">
              <a:spcBef>
                <a:spcPts val="600"/>
              </a:spcBef>
              <a:spcAft>
                <a:spcPts val="60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mĩ</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thuật</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spcBef>
                <a:spcPts val="600"/>
              </a:spcBef>
              <a:spcAft>
                <a:spcPts val="6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thẩm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mĩ</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Quan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40" dirty="0" err="1">
                <a:effectLst/>
                <a:latin typeface="Times New Roman" panose="02020603050405020304" pitchFamily="18" charset="0"/>
                <a:ea typeface="Calibri" panose="020F0502020204030204" pitchFamily="34" charset="0"/>
                <a:cs typeface="Times New Roman" panose="02020603050405020304" pitchFamily="18" charset="0"/>
              </a:rPr>
              <a:t>đặc</a:t>
            </a:r>
            <a:r>
              <a:rPr lang="en-US" sz="1800" spc="-4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40"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spc="-4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màu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sắc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indent="457200" algn="just">
              <a:spcBef>
                <a:spcPts val="600"/>
              </a:spcBef>
              <a:spcAft>
                <a:spcPts val="600"/>
              </a:spcAft>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yếu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ư: H</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đường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nét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màu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sắc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đậm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spcBef>
                <a:spcPts val="600"/>
              </a:spcBef>
              <a:spcAft>
                <a:spcPts val="6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thẩm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mĩ</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hình</a:t>
            </a:r>
            <a:r>
              <a:rPr lang="en-US" sz="18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trang</a:t>
            </a:r>
            <a:r>
              <a:rPr lang="en-US" sz="18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trí</a:t>
            </a:r>
            <a:r>
              <a:rPr lang="en-US" sz="18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vẽ</a:t>
            </a:r>
            <a:r>
              <a:rPr lang="en-US" sz="18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nặn</a:t>
            </a:r>
            <a:r>
              <a:rPr lang="en-US" sz="18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dirty="0">
                <a:solidFill>
                  <a:srgbClr val="231F20"/>
                </a:solidFill>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spcBef>
                <a:spcPts val="600"/>
              </a:spcBef>
              <a:spcAft>
                <a:spcPts val="6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tích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đánh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thẩm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mĩ</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trưng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bày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thiệu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chia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sẻ</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phẩm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spcBef>
                <a:spcPts val="600"/>
              </a:spcBef>
              <a:spcAft>
                <a:spcPts val="60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chung</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spcBef>
                <a:spcPts val="600"/>
              </a:spcBef>
              <a:spcAft>
                <a:spcPts val="6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dùng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spcBef>
                <a:spcPts val="600"/>
              </a:spcBef>
              <a:spcAft>
                <a:spcPts val="6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xét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phẩm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spcBef>
                <a:spcPts val="600"/>
              </a:spcBef>
              <a:spcAft>
                <a:spcPts val="6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phẩm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hoặc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nhóm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spcBef>
                <a:spcPts val="600"/>
              </a:spcBef>
              <a:spcAft>
                <a:spcPts val="6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đặc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thù</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spcBef>
                <a:spcPts val="600"/>
              </a:spcBef>
              <a:spcAft>
                <a:spcPts val="600"/>
              </a:spcAft>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ngôn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ngữ</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kĩ</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thiệu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phẩm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3946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42A8134-4243-2627-7861-24227D538C69}"/>
              </a:ext>
            </a:extLst>
          </p:cNvPr>
          <p:cNvSpPr txBox="1"/>
          <p:nvPr/>
        </p:nvSpPr>
        <p:spPr>
          <a:xfrm>
            <a:off x="609600" y="762000"/>
            <a:ext cx="10972800" cy="5786199"/>
          </a:xfrm>
          <a:prstGeom prst="rect">
            <a:avLst/>
          </a:prstGeom>
          <a:noFill/>
        </p:spPr>
        <p:txBody>
          <a:bodyPr wrap="square">
            <a:spAutoFit/>
          </a:bodyPr>
          <a:lstStyle/>
          <a:p>
            <a:pPr>
              <a:spcBef>
                <a:spcPts val="600"/>
              </a:spcBef>
            </a:pP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Quan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sát</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và</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nhận</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thức</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thẩm</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mĩ</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a:t>
            </a:r>
            <a:endParaRPr lang="en-US" sz="2000" kern="1200" dirty="0">
              <a:solidFill>
                <a:srgbClr val="0070C0"/>
              </a:solidFill>
              <a:effectLst/>
              <a:latin typeface="Times New Roman" panose="02020603050405020304" pitchFamily="18" charset="0"/>
              <a:ea typeface="+mn-ea"/>
              <a:cs typeface="Times New Roman" panose="02020603050405020304" pitchFamily="18" charset="0"/>
            </a:endParaRPr>
          </a:p>
          <a:p>
            <a:pPr>
              <a:spcBef>
                <a:spcPts val="600"/>
              </a:spcBef>
            </a:pPr>
            <a:r>
              <a:rPr lang="en-US" sz="2000" kern="1200" dirty="0">
                <a:solidFill>
                  <a:srgbClr val="0070C0"/>
                </a:solidFill>
                <a:effectLst/>
                <a:latin typeface="Times New Roman" panose="02020603050405020304" pitchFamily="18" charset="0"/>
                <a:ea typeface="+mn-ea"/>
                <a:cs typeface="Times New Roman" panose="02020603050405020304" pitchFamily="18" charset="0"/>
              </a:rPr>
              <a:t> -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Xác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định</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được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nội</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dung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chủ</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đề</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a:t>
            </a:r>
          </a:p>
          <a:p>
            <a:pPr>
              <a:spcBef>
                <a:spcPts val="600"/>
              </a:spcBef>
            </a:pP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Nhận</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biết</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đặc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điểm</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cơ</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bản</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của</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thể</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loại</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Hội</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hoạ</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Đồ</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hoạ</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Điêu</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khắc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a:t>
            </a:r>
          </a:p>
          <a:p>
            <a:pPr>
              <a:spcBef>
                <a:spcPts val="600"/>
              </a:spcBef>
            </a:pP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Nhận</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biết</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được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nguyên</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lí</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tạo</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hình</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cân</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bằng</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tương</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phản</a:t>
            </a:r>
            <a:endParaRPr lang="en-US" sz="2000" kern="1200" dirty="0">
              <a:solidFill>
                <a:srgbClr val="0070C0"/>
              </a:solidFill>
              <a:effectLst/>
              <a:latin typeface="Times New Roman" panose="02020603050405020304" pitchFamily="18" charset="0"/>
              <a:ea typeface="+mn-ea"/>
              <a:cs typeface="Times New Roman" panose="02020603050405020304" pitchFamily="18" charset="0"/>
            </a:endParaRPr>
          </a:p>
          <a:p>
            <a:pPr>
              <a:spcBef>
                <a:spcPts val="600"/>
              </a:spcBef>
            </a:pP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Nêu</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được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các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bước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thực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hành</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sáng</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tạo</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a:t>
            </a:r>
          </a:p>
          <a:p>
            <a:pPr>
              <a:spcBef>
                <a:spcPts val="600"/>
              </a:spcBef>
            </a:pP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Sáng</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tạo</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và</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ứng</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dụng</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thẩm</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mĩ</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a:t>
            </a:r>
            <a:endParaRPr lang="en-US" sz="2000" kern="1200" dirty="0">
              <a:solidFill>
                <a:srgbClr val="0070C0"/>
              </a:solidFill>
              <a:effectLst/>
              <a:latin typeface="Times New Roman" panose="02020603050405020304" pitchFamily="18" charset="0"/>
              <a:ea typeface="+mn-ea"/>
              <a:cs typeface="Times New Roman" panose="02020603050405020304" pitchFamily="18" charset="0"/>
            </a:endParaRPr>
          </a:p>
          <a:p>
            <a:pPr>
              <a:spcBef>
                <a:spcPts val="600"/>
              </a:spcBef>
            </a:pP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Biết</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vận</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dụng</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giá</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trị</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thẩm</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mĩ</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của</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di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sản</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văn</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hoá</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nghệ</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thuật</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vào</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thực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hành</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sáng</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tạo</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a:t>
            </a:r>
          </a:p>
          <a:p>
            <a:pPr>
              <a:spcBef>
                <a:spcPts val="600"/>
              </a:spcBef>
            </a:pP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Vận</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dụng</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được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nguyên</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lí</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cân</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bằng</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tương</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phản</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và</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một</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số</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yếu</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tố</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tạo</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hình</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vào</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thực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hành</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sáng</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tạo</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a:t>
            </a:r>
          </a:p>
          <a:p>
            <a:pPr>
              <a:spcBef>
                <a:spcPts val="600"/>
              </a:spcBef>
            </a:pP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Biết</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cách</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sử</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dụng</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một</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số</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chất</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liệu</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trong</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thực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hành</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sáng</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tạo</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a:t>
            </a:r>
          </a:p>
          <a:p>
            <a:pPr>
              <a:spcBef>
                <a:spcPts val="600"/>
              </a:spcBef>
            </a:pP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Biết</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ứng</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dụng</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sản</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phẩm</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vào</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thực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tế</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cuộc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sống</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a:t>
            </a:r>
          </a:p>
          <a:p>
            <a:pPr>
              <a:spcBef>
                <a:spcPts val="600"/>
              </a:spcBef>
            </a:pP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Phân</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tích</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và</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đánh</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giá</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thẩm</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mĩ</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a:t>
            </a:r>
            <a:endParaRPr lang="en-US" sz="2000" kern="1200" dirty="0">
              <a:solidFill>
                <a:srgbClr val="0070C0"/>
              </a:solidFill>
              <a:effectLst/>
              <a:latin typeface="Times New Roman" panose="02020603050405020304" pitchFamily="18" charset="0"/>
              <a:ea typeface="+mn-ea"/>
              <a:cs typeface="Times New Roman" panose="02020603050405020304" pitchFamily="18" charset="0"/>
            </a:endParaRPr>
          </a:p>
          <a:p>
            <a:pPr>
              <a:spcBef>
                <a:spcPts val="600"/>
              </a:spcBef>
            </a:pP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Nhận</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xét</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đánh</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giá</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được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sản</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phẩm</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cá</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nhân</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nhóm</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a:t>
            </a:r>
          </a:p>
          <a:p>
            <a:pPr>
              <a:spcBef>
                <a:spcPts val="600"/>
              </a:spcBef>
            </a:pP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Biết</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đặt</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câu</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hỏi</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trả</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lời</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và</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trao</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đổi</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về</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tác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giả</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tác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phẩm</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a:t>
            </a:r>
          </a:p>
          <a:p>
            <a:pPr>
              <a:spcBef>
                <a:spcPts val="600"/>
              </a:spcBef>
            </a:pP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Phân</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tích</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được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vẻ</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đẹp</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của</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tác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phẩm</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mĩ</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thuật</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a:t>
            </a:r>
          </a:p>
          <a:p>
            <a:pPr>
              <a:spcBef>
                <a:spcPts val="600"/>
              </a:spcBef>
            </a:pP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Hiểu</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được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mối</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liên</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hệ</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giữa</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mĩ</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thuật</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với</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một</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số</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môn</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học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hoạt</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động</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giáo</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dục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kern="1200" dirty="0" err="1">
                <a:solidFill>
                  <a:srgbClr val="0070C0"/>
                </a:solidFill>
                <a:effectLst/>
                <a:latin typeface="Times New Roman" panose="02020603050405020304" pitchFamily="18" charset="0"/>
                <a:ea typeface="+mn-ea"/>
                <a:cs typeface="Times New Roman" panose="02020603050405020304" pitchFamily="18" charset="0"/>
              </a:rPr>
              <a:t>khác</a:t>
            </a:r>
            <a:r>
              <a:rPr lang="en-US" sz="2000" kern="1200" dirty="0">
                <a:solidFill>
                  <a:srgbClr val="0070C0"/>
                </a:solidFill>
                <a:effectLst/>
                <a:latin typeface="Times New Roman" panose="02020603050405020304" pitchFamily="18" charset="0"/>
                <a:ea typeface="+mn-ea"/>
                <a:cs typeface="Times New Roman" panose="02020603050405020304" pitchFamily="18" charset="0"/>
              </a:rPr>
              <a:t>.</a:t>
            </a:r>
            <a:endParaRPr lang="en-US" sz="2000" dirty="0">
              <a:solidFill>
                <a:srgbClr val="0070C0"/>
              </a:solidFill>
            </a:endParaRPr>
          </a:p>
        </p:txBody>
      </p:sp>
      <p:sp>
        <p:nvSpPr>
          <p:cNvPr id="6" name="TextBox 5">
            <a:extLst>
              <a:ext uri="{FF2B5EF4-FFF2-40B4-BE49-F238E27FC236}">
                <a16:creationId xmlns:a16="http://schemas.microsoft.com/office/drawing/2014/main" id="{FB5BD2D9-523A-51B0-C47A-71FB81E17C55}"/>
              </a:ext>
            </a:extLst>
          </p:cNvPr>
          <p:cNvSpPr txBox="1"/>
          <p:nvPr/>
        </p:nvSpPr>
        <p:spPr>
          <a:xfrm>
            <a:off x="4038600" y="152400"/>
            <a:ext cx="7543800" cy="369332"/>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b="1" dirty="0"/>
              <a:t>YÊU CẦU CẦN ĐẠT NỘI DUNG MTTH TRONG CHƯƠNG TRÌNH 2018 (MT 6)</a:t>
            </a:r>
          </a:p>
        </p:txBody>
      </p:sp>
    </p:spTree>
    <p:extLst>
      <p:ext uri="{BB962C8B-B14F-4D97-AF65-F5344CB8AC3E}">
        <p14:creationId xmlns:p14="http://schemas.microsoft.com/office/powerpoint/2010/main" val="38424332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3D27352-6827-403C-87AC-5319A8B347C4}"/>
              </a:ext>
            </a:extLst>
          </p:cNvPr>
          <p:cNvSpPr>
            <a:spLocks noGrp="1"/>
          </p:cNvSpPr>
          <p:nvPr>
            <p:ph type="title"/>
          </p:nvPr>
        </p:nvSpPr>
        <p:spPr>
          <a:xfrm>
            <a:off x="2753521" y="1444691"/>
            <a:ext cx="7524750" cy="711633"/>
          </a:xfrm>
        </p:spPr>
        <p:txBody>
          <a:bodyPr>
            <a:normAutofit fontScale="90000"/>
          </a:bodyPr>
          <a:lstStyle/>
          <a:p>
            <a:pPr algn="ctr">
              <a:lnSpc>
                <a:spcPts val="2700"/>
              </a:lnSpc>
            </a:pPr>
            <a:br>
              <a:rPr lang="en-US" sz="2400" b="1" dirty="0">
                <a:solidFill>
                  <a:srgbClr val="0060A8"/>
                </a:solidFill>
                <a:latin typeface="Times New Roman" panose="02020603050405020304" pitchFamily="18" charset="0"/>
                <a:cs typeface="Times New Roman" panose="02020603050405020304" pitchFamily="18" charset="0"/>
              </a:rPr>
            </a:br>
            <a:r>
              <a:rPr lang="en-US" sz="2600" b="1" dirty="0">
                <a:solidFill>
                  <a:srgbClr val="C00000"/>
                </a:solidFill>
                <a:latin typeface="Times New Roman" panose="02020603050405020304" pitchFamily="18" charset="0"/>
                <a:cs typeface="Times New Roman" panose="02020603050405020304" pitchFamily="18" charset="0"/>
              </a:rPr>
              <a:t>NHIỆM VỤ 1 </a:t>
            </a:r>
            <a:br>
              <a:rPr lang="en-US" sz="2600" b="1" dirty="0">
                <a:solidFill>
                  <a:srgbClr val="C00000"/>
                </a:solidFill>
                <a:latin typeface="Times New Roman" panose="02020603050405020304" pitchFamily="18" charset="0"/>
                <a:cs typeface="Times New Roman" panose="02020603050405020304" pitchFamily="18" charset="0"/>
              </a:rPr>
            </a:br>
            <a:endParaRPr lang="en-US" sz="2600" dirty="0">
              <a:solidFill>
                <a:srgbClr val="0033CC"/>
              </a:solidFill>
              <a:latin typeface="Times New Roman" panose="02020603050405020304" pitchFamily="18" charset="0"/>
              <a:cs typeface="Times New Roman" panose="02020603050405020304" pitchFamily="18" charset="0"/>
            </a:endParaRPr>
          </a:p>
        </p:txBody>
      </p:sp>
      <p:grpSp>
        <p:nvGrpSpPr>
          <p:cNvPr id="7" name="Group 6">
            <a:extLst>
              <a:ext uri="{FF2B5EF4-FFF2-40B4-BE49-F238E27FC236}">
                <a16:creationId xmlns:a16="http://schemas.microsoft.com/office/drawing/2014/main" id="{4DEEBB37-8328-4941-90A2-A376F71323FF}"/>
              </a:ext>
            </a:extLst>
          </p:cNvPr>
          <p:cNvGrpSpPr/>
          <p:nvPr/>
        </p:nvGrpSpPr>
        <p:grpSpPr>
          <a:xfrm>
            <a:off x="372779" y="1279172"/>
            <a:ext cx="11446442" cy="45719"/>
            <a:chOff x="0" y="5844619"/>
            <a:chExt cx="12192000" cy="565608"/>
          </a:xfrm>
        </p:grpSpPr>
        <p:sp>
          <p:nvSpPr>
            <p:cNvPr id="8" name="Rectangle 7">
              <a:extLst>
                <a:ext uri="{FF2B5EF4-FFF2-40B4-BE49-F238E27FC236}">
                  <a16:creationId xmlns:a16="http://schemas.microsoft.com/office/drawing/2014/main" id="{188D79C2-984F-443E-9C74-8889FB03DE45}"/>
                </a:ext>
              </a:extLst>
            </p:cNvPr>
            <p:cNvSpPr/>
            <p:nvPr/>
          </p:nvSpPr>
          <p:spPr>
            <a:xfrm>
              <a:off x="0" y="5844619"/>
              <a:ext cx="2450969" cy="5656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6170" latinLnBrk="0"/>
              <a:endParaRPr lang="en-US" sz="2400">
                <a:solidFill>
                  <a:prstClr val="white"/>
                </a:solidFill>
                <a:latin typeface="Calibri"/>
              </a:endParaRPr>
            </a:p>
          </p:txBody>
        </p:sp>
        <p:sp>
          <p:nvSpPr>
            <p:cNvPr id="9" name="Rectangle 8">
              <a:extLst>
                <a:ext uri="{FF2B5EF4-FFF2-40B4-BE49-F238E27FC236}">
                  <a16:creationId xmlns:a16="http://schemas.microsoft.com/office/drawing/2014/main" id="{B5B00204-A512-4A6B-B0D2-A936F236CC84}"/>
                </a:ext>
              </a:extLst>
            </p:cNvPr>
            <p:cNvSpPr/>
            <p:nvPr/>
          </p:nvSpPr>
          <p:spPr>
            <a:xfrm>
              <a:off x="2535810" y="5844619"/>
              <a:ext cx="9656190" cy="5656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6170" latinLnBrk="0"/>
              <a:endParaRPr lang="en-US" sz="2400" dirty="0">
                <a:solidFill>
                  <a:prstClr val="white"/>
                </a:solidFill>
                <a:latin typeface="Calibri"/>
              </a:endParaRPr>
            </a:p>
          </p:txBody>
        </p:sp>
      </p:grpSp>
      <p:sp>
        <p:nvSpPr>
          <p:cNvPr id="10" name="TextBox 9">
            <a:extLst>
              <a:ext uri="{FF2B5EF4-FFF2-40B4-BE49-F238E27FC236}">
                <a16:creationId xmlns:a16="http://schemas.microsoft.com/office/drawing/2014/main" id="{DA05D864-746B-4336-A144-532F465AD7C4}"/>
              </a:ext>
            </a:extLst>
          </p:cNvPr>
          <p:cNvSpPr txBox="1"/>
          <p:nvPr/>
        </p:nvSpPr>
        <p:spPr>
          <a:xfrm>
            <a:off x="2673868" y="2027262"/>
            <a:ext cx="8702277" cy="830997"/>
          </a:xfrm>
          <a:prstGeom prst="rect">
            <a:avLst/>
          </a:prstGeom>
          <a:noFill/>
        </p:spPr>
        <p:txBody>
          <a:bodyPr wrap="square" rtlCol="0">
            <a:spAutoFit/>
          </a:bodyPr>
          <a:lstStyle/>
          <a:p>
            <a:pPr algn="ctr"/>
            <a:r>
              <a:rPr lang="en-US" sz="2400" b="1" dirty="0" err="1">
                <a:solidFill>
                  <a:srgbClr val="0070C0"/>
                </a:solidFill>
                <a:latin typeface="Times New Roman" panose="02020603050405020304" pitchFamily="18" charset="0"/>
                <a:cs typeface="Times New Roman" panose="02020603050405020304" pitchFamily="18" charset="0"/>
              </a:rPr>
              <a:t>Thầy</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Cô</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thảo</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luận</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nhóm</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và</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trả</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lời</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các</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câu</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hỏi</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dưới</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đây</a:t>
            </a:r>
            <a:endParaRPr lang="en-US" sz="2400" b="1" dirty="0">
              <a:solidFill>
                <a:srgbClr val="0070C0"/>
              </a:solidFill>
              <a:latin typeface="Times New Roman" panose="02020603050405020304" pitchFamily="18" charset="0"/>
              <a:cs typeface="Times New Roman" panose="02020603050405020304" pitchFamily="18" charset="0"/>
            </a:endParaRPr>
          </a:p>
          <a:p>
            <a:r>
              <a:rPr lang="en-US" sz="2400" b="1" dirty="0">
                <a:solidFill>
                  <a:srgbClr val="0070C0"/>
                </a:solidFill>
                <a:latin typeface="Times New Roman" panose="02020603050405020304" pitchFamily="18" charset="0"/>
                <a:cs typeface="Times New Roman" panose="02020603050405020304" pitchFamily="18" charset="0"/>
              </a:rPr>
              <a:t>                                     </a:t>
            </a:r>
            <a:endParaRPr lang="en-US" sz="2000" dirty="0"/>
          </a:p>
        </p:txBody>
      </p:sp>
      <p:graphicFrame>
        <p:nvGraphicFramePr>
          <p:cNvPr id="13" name="Content Placeholder 5">
            <a:extLst>
              <a:ext uri="{FF2B5EF4-FFF2-40B4-BE49-F238E27FC236}">
                <a16:creationId xmlns:a16="http://schemas.microsoft.com/office/drawing/2014/main" id="{5B283924-8E65-4547-AFFC-54F8D57D6710}"/>
              </a:ext>
            </a:extLst>
          </p:cNvPr>
          <p:cNvGraphicFramePr>
            <a:graphicFrameLocks noGrp="1"/>
          </p:cNvGraphicFramePr>
          <p:nvPr>
            <p:ph idx="1"/>
            <p:extLst>
              <p:ext uri="{D42A27DB-BD31-4B8C-83A1-F6EECF244321}">
                <p14:modId xmlns:p14="http://schemas.microsoft.com/office/powerpoint/2010/main" val="3642557603"/>
              </p:ext>
            </p:extLst>
          </p:nvPr>
        </p:nvGraphicFramePr>
        <p:xfrm>
          <a:off x="706498" y="2806607"/>
          <a:ext cx="10994627" cy="23882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Title 1">
            <a:extLst>
              <a:ext uri="{FF2B5EF4-FFF2-40B4-BE49-F238E27FC236}">
                <a16:creationId xmlns:a16="http://schemas.microsoft.com/office/drawing/2014/main" id="{05A6D724-21FC-4748-A1D2-BC6B8DA8EA6E}"/>
              </a:ext>
            </a:extLst>
          </p:cNvPr>
          <p:cNvSpPr txBox="1">
            <a:spLocks/>
          </p:cNvSpPr>
          <p:nvPr/>
        </p:nvSpPr>
        <p:spPr>
          <a:xfrm>
            <a:off x="2012811" y="5474278"/>
            <a:ext cx="8382000" cy="999838"/>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2400" b="1" dirty="0">
              <a:solidFill>
                <a:srgbClr val="0060A8"/>
              </a:solidFill>
              <a:latin typeface="Times New Roman" panose="02020603050405020304" pitchFamily="18" charset="0"/>
              <a:cs typeface="Times New Roman" panose="02020603050405020304" pitchFamily="18" charset="0"/>
            </a:endParaRPr>
          </a:p>
          <a:p>
            <a:pPr algn="ctr">
              <a:lnSpc>
                <a:spcPts val="2700"/>
              </a:lnSpc>
            </a:pPr>
            <a:r>
              <a:rPr lang="en-US" sz="10000" b="1" dirty="0" err="1">
                <a:solidFill>
                  <a:srgbClr val="C00000"/>
                </a:solidFill>
                <a:latin typeface="Times New Roman" panose="02020603050405020304" pitchFamily="18" charset="0"/>
                <a:cs typeface="Times New Roman" panose="02020603050405020304" pitchFamily="18" charset="0"/>
              </a:rPr>
              <a:t>Yêu</a:t>
            </a:r>
            <a:r>
              <a:rPr lang="en-US" sz="10000" b="1" dirty="0">
                <a:solidFill>
                  <a:srgbClr val="C00000"/>
                </a:solidFill>
                <a:latin typeface="Times New Roman" panose="02020603050405020304" pitchFamily="18" charset="0"/>
                <a:cs typeface="Times New Roman" panose="02020603050405020304" pitchFamily="18" charset="0"/>
              </a:rPr>
              <a:t> </a:t>
            </a:r>
            <a:r>
              <a:rPr lang="en-US" sz="10000" b="1" dirty="0" err="1">
                <a:solidFill>
                  <a:srgbClr val="C00000"/>
                </a:solidFill>
                <a:latin typeface="Times New Roman" panose="02020603050405020304" pitchFamily="18" charset="0"/>
                <a:cs typeface="Times New Roman" panose="02020603050405020304" pitchFamily="18" charset="0"/>
              </a:rPr>
              <a:t>cầu</a:t>
            </a:r>
            <a:endParaRPr lang="en-US" sz="10000" b="1" dirty="0">
              <a:solidFill>
                <a:srgbClr val="C00000"/>
              </a:solidFill>
              <a:latin typeface="Times New Roman" panose="02020603050405020304" pitchFamily="18" charset="0"/>
              <a:cs typeface="Times New Roman" panose="02020603050405020304" pitchFamily="18" charset="0"/>
            </a:endParaRPr>
          </a:p>
          <a:p>
            <a:pPr>
              <a:lnSpc>
                <a:spcPts val="3000"/>
              </a:lnSpc>
            </a:pPr>
            <a:r>
              <a:rPr lang="en-US" sz="10000" dirty="0">
                <a:solidFill>
                  <a:srgbClr val="002060"/>
                </a:solidFill>
                <a:latin typeface="Times New Roman" panose="02020603050405020304" pitchFamily="18" charset="0"/>
                <a:cs typeface="Times New Roman" panose="02020603050405020304" pitchFamily="18" charset="0"/>
              </a:rPr>
              <a:t>-</a:t>
            </a:r>
            <a:r>
              <a:rPr lang="en-US" sz="10000" b="1" dirty="0">
                <a:solidFill>
                  <a:srgbClr val="C00000"/>
                </a:solidFill>
                <a:latin typeface="Times New Roman" panose="02020603050405020304" pitchFamily="18" charset="0"/>
                <a:cs typeface="Times New Roman" panose="02020603050405020304" pitchFamily="18" charset="0"/>
              </a:rPr>
              <a:t> </a:t>
            </a:r>
            <a:r>
              <a:rPr lang="en-US" sz="10000" dirty="0" err="1">
                <a:solidFill>
                  <a:srgbClr val="002060"/>
                </a:solidFill>
                <a:latin typeface="Times New Roman" panose="02020603050405020304" pitchFamily="18" charset="0"/>
                <a:cs typeface="Times New Roman" panose="02020603050405020304" pitchFamily="18" charset="0"/>
              </a:rPr>
              <a:t>Đọc</a:t>
            </a:r>
            <a:r>
              <a:rPr lang="en-US" sz="10000" dirty="0">
                <a:solidFill>
                  <a:srgbClr val="002060"/>
                </a:solidFill>
                <a:latin typeface="Times New Roman" panose="02020603050405020304" pitchFamily="18" charset="0"/>
                <a:cs typeface="Times New Roman" panose="02020603050405020304" pitchFamily="18" charset="0"/>
              </a:rPr>
              <a:t> </a:t>
            </a:r>
            <a:r>
              <a:rPr lang="en-US" sz="10000" dirty="0" err="1">
                <a:solidFill>
                  <a:srgbClr val="002060"/>
                </a:solidFill>
                <a:latin typeface="Times New Roman" panose="02020603050405020304" pitchFamily="18" charset="0"/>
                <a:cs typeface="Times New Roman" panose="02020603050405020304" pitchFamily="18" charset="0"/>
              </a:rPr>
              <a:t>nội</a:t>
            </a:r>
            <a:r>
              <a:rPr lang="en-US" sz="10000" dirty="0">
                <a:solidFill>
                  <a:srgbClr val="002060"/>
                </a:solidFill>
                <a:latin typeface="Times New Roman" panose="02020603050405020304" pitchFamily="18" charset="0"/>
                <a:cs typeface="Times New Roman" panose="02020603050405020304" pitchFamily="18" charset="0"/>
              </a:rPr>
              <a:t> dung 2.1; 2.1.1 (</a:t>
            </a:r>
            <a:r>
              <a:rPr lang="en-US" sz="10000" dirty="0" err="1">
                <a:solidFill>
                  <a:srgbClr val="002060"/>
                </a:solidFill>
                <a:latin typeface="Times New Roman" panose="02020603050405020304" pitchFamily="18" charset="0"/>
                <a:cs typeface="Times New Roman" panose="02020603050405020304" pitchFamily="18" charset="0"/>
              </a:rPr>
              <a:t>trang</a:t>
            </a:r>
            <a:r>
              <a:rPr lang="en-US" sz="10000" dirty="0">
                <a:solidFill>
                  <a:srgbClr val="002060"/>
                </a:solidFill>
                <a:latin typeface="Times New Roman" panose="02020603050405020304" pitchFamily="18" charset="0"/>
                <a:cs typeface="Times New Roman" panose="02020603050405020304" pitchFamily="18" charset="0"/>
              </a:rPr>
              <a:t> 53, 54, </a:t>
            </a:r>
            <a:r>
              <a:rPr lang="en-US" sz="10000" dirty="0" err="1">
                <a:solidFill>
                  <a:srgbClr val="002060"/>
                </a:solidFill>
                <a:latin typeface="Times New Roman" panose="02020603050405020304" pitchFamily="18" charset="0"/>
                <a:cs typeface="Times New Roman" panose="02020603050405020304" pitchFamily="18" charset="0"/>
              </a:rPr>
              <a:t>Tài</a:t>
            </a:r>
            <a:r>
              <a:rPr lang="en-US" sz="10000" dirty="0">
                <a:solidFill>
                  <a:srgbClr val="002060"/>
                </a:solidFill>
                <a:latin typeface="Times New Roman" panose="02020603050405020304" pitchFamily="18" charset="0"/>
                <a:cs typeface="Times New Roman" panose="02020603050405020304" pitchFamily="18" charset="0"/>
              </a:rPr>
              <a:t> </a:t>
            </a:r>
            <a:r>
              <a:rPr lang="en-US" sz="10000" dirty="0" err="1">
                <a:solidFill>
                  <a:srgbClr val="002060"/>
                </a:solidFill>
                <a:latin typeface="Times New Roman" panose="02020603050405020304" pitchFamily="18" charset="0"/>
                <a:cs typeface="Times New Roman" panose="02020603050405020304" pitchFamily="18" charset="0"/>
              </a:rPr>
              <a:t>liệu</a:t>
            </a:r>
            <a:r>
              <a:rPr lang="en-US" sz="10000" dirty="0">
                <a:solidFill>
                  <a:srgbClr val="002060"/>
                </a:solidFill>
                <a:latin typeface="Times New Roman" panose="02020603050405020304" pitchFamily="18" charset="0"/>
                <a:cs typeface="Times New Roman" panose="02020603050405020304" pitchFamily="18" charset="0"/>
              </a:rPr>
              <a:t> </a:t>
            </a:r>
            <a:r>
              <a:rPr lang="en-US" sz="10000" dirty="0" err="1">
                <a:solidFill>
                  <a:srgbClr val="002060"/>
                </a:solidFill>
                <a:latin typeface="Times New Roman" panose="02020603050405020304" pitchFamily="18" charset="0"/>
                <a:cs typeface="Times New Roman" panose="02020603050405020304" pitchFamily="18" charset="0"/>
              </a:rPr>
              <a:t>Tập</a:t>
            </a:r>
            <a:r>
              <a:rPr lang="en-US" sz="10000" dirty="0">
                <a:solidFill>
                  <a:srgbClr val="002060"/>
                </a:solidFill>
                <a:latin typeface="Times New Roman" panose="02020603050405020304" pitchFamily="18" charset="0"/>
                <a:cs typeface="Times New Roman" panose="02020603050405020304" pitchFamily="18" charset="0"/>
              </a:rPr>
              <a:t> </a:t>
            </a:r>
            <a:r>
              <a:rPr lang="en-US" sz="10000" dirty="0" err="1">
                <a:solidFill>
                  <a:srgbClr val="002060"/>
                </a:solidFill>
                <a:latin typeface="Times New Roman" panose="02020603050405020304" pitchFamily="18" charset="0"/>
                <a:cs typeface="Times New Roman" panose="02020603050405020304" pitchFamily="18" charset="0"/>
              </a:rPr>
              <a:t>huấn</a:t>
            </a:r>
            <a:r>
              <a:rPr lang="en-US" sz="10000" dirty="0">
                <a:solidFill>
                  <a:srgbClr val="002060"/>
                </a:solidFill>
                <a:latin typeface="Times New Roman" panose="02020603050405020304" pitchFamily="18" charset="0"/>
                <a:cs typeface="Times New Roman" panose="02020603050405020304" pitchFamily="18" charset="0"/>
              </a:rPr>
              <a:t>)</a:t>
            </a:r>
          </a:p>
          <a:p>
            <a:pPr>
              <a:lnSpc>
                <a:spcPts val="3000"/>
              </a:lnSpc>
            </a:pPr>
            <a:r>
              <a:rPr lang="en-US" sz="10000" dirty="0">
                <a:solidFill>
                  <a:srgbClr val="002060"/>
                </a:solidFill>
                <a:latin typeface="Times New Roman" panose="02020603050405020304" pitchFamily="18" charset="0"/>
                <a:cs typeface="Times New Roman" panose="02020603050405020304" pitchFamily="18" charset="0"/>
              </a:rPr>
              <a:t>- </a:t>
            </a:r>
            <a:r>
              <a:rPr lang="en-US" sz="10000" dirty="0" err="1">
                <a:solidFill>
                  <a:srgbClr val="002060"/>
                </a:solidFill>
                <a:latin typeface="Times New Roman" panose="02020603050405020304" pitchFamily="18" charset="0"/>
                <a:cs typeface="Times New Roman" panose="02020603050405020304" pitchFamily="18" charset="0"/>
              </a:rPr>
              <a:t>Trình</a:t>
            </a:r>
            <a:r>
              <a:rPr lang="en-US" sz="10000" dirty="0">
                <a:solidFill>
                  <a:srgbClr val="002060"/>
                </a:solidFill>
                <a:latin typeface="Times New Roman" panose="02020603050405020304" pitchFamily="18" charset="0"/>
                <a:cs typeface="Times New Roman" panose="02020603050405020304" pitchFamily="18" charset="0"/>
              </a:rPr>
              <a:t> </a:t>
            </a:r>
            <a:r>
              <a:rPr lang="en-US" sz="10000" dirty="0" err="1">
                <a:solidFill>
                  <a:srgbClr val="002060"/>
                </a:solidFill>
                <a:latin typeface="Times New Roman" panose="02020603050405020304" pitchFamily="18" charset="0"/>
                <a:cs typeface="Times New Roman" panose="02020603050405020304" pitchFamily="18" charset="0"/>
              </a:rPr>
              <a:t>bày</a:t>
            </a:r>
            <a:r>
              <a:rPr lang="en-US" sz="10000" dirty="0">
                <a:solidFill>
                  <a:srgbClr val="002060"/>
                </a:solidFill>
                <a:latin typeface="Times New Roman" panose="02020603050405020304" pitchFamily="18" charset="0"/>
                <a:cs typeface="Times New Roman" panose="02020603050405020304" pitchFamily="18" charset="0"/>
              </a:rPr>
              <a:t> </a:t>
            </a:r>
            <a:r>
              <a:rPr lang="en-US" sz="10000" dirty="0" err="1">
                <a:solidFill>
                  <a:srgbClr val="002060"/>
                </a:solidFill>
                <a:latin typeface="Times New Roman" panose="02020603050405020304" pitchFamily="18" charset="0"/>
                <a:cs typeface="Times New Roman" panose="02020603050405020304" pitchFamily="18" charset="0"/>
              </a:rPr>
              <a:t>câu</a:t>
            </a:r>
            <a:r>
              <a:rPr lang="en-US" sz="10000" dirty="0">
                <a:solidFill>
                  <a:srgbClr val="002060"/>
                </a:solidFill>
                <a:latin typeface="Times New Roman" panose="02020603050405020304" pitchFamily="18" charset="0"/>
                <a:cs typeface="Times New Roman" panose="02020603050405020304" pitchFamily="18" charset="0"/>
              </a:rPr>
              <a:t> </a:t>
            </a:r>
            <a:r>
              <a:rPr lang="en-US" sz="10000" dirty="0" err="1">
                <a:solidFill>
                  <a:srgbClr val="002060"/>
                </a:solidFill>
                <a:latin typeface="Times New Roman" panose="02020603050405020304" pitchFamily="18" charset="0"/>
                <a:cs typeface="Times New Roman" panose="02020603050405020304" pitchFamily="18" charset="0"/>
              </a:rPr>
              <a:t>trả</a:t>
            </a:r>
            <a:r>
              <a:rPr lang="en-US" sz="10000" dirty="0">
                <a:solidFill>
                  <a:srgbClr val="002060"/>
                </a:solidFill>
                <a:latin typeface="Times New Roman" panose="02020603050405020304" pitchFamily="18" charset="0"/>
                <a:cs typeface="Times New Roman" panose="02020603050405020304" pitchFamily="18" charset="0"/>
              </a:rPr>
              <a:t> </a:t>
            </a:r>
            <a:r>
              <a:rPr lang="en-US" sz="10000" dirty="0" err="1">
                <a:solidFill>
                  <a:srgbClr val="002060"/>
                </a:solidFill>
                <a:latin typeface="Times New Roman" panose="02020603050405020304" pitchFamily="18" charset="0"/>
                <a:cs typeface="Times New Roman" panose="02020603050405020304" pitchFamily="18" charset="0"/>
              </a:rPr>
              <a:t>lời</a:t>
            </a:r>
            <a:r>
              <a:rPr lang="en-US" sz="10000" dirty="0">
                <a:solidFill>
                  <a:srgbClr val="002060"/>
                </a:solidFill>
                <a:latin typeface="Times New Roman" panose="02020603050405020304" pitchFamily="18" charset="0"/>
                <a:cs typeface="Times New Roman" panose="02020603050405020304" pitchFamily="18" charset="0"/>
              </a:rPr>
              <a:t> </a:t>
            </a:r>
            <a:r>
              <a:rPr lang="en-US" sz="10000" dirty="0" err="1">
                <a:solidFill>
                  <a:srgbClr val="002060"/>
                </a:solidFill>
                <a:latin typeface="Times New Roman" panose="02020603050405020304" pitchFamily="18" charset="0"/>
                <a:cs typeface="Times New Roman" panose="02020603050405020304" pitchFamily="18" charset="0"/>
              </a:rPr>
              <a:t>trên</a:t>
            </a:r>
            <a:r>
              <a:rPr lang="en-US" sz="10000" dirty="0">
                <a:solidFill>
                  <a:srgbClr val="002060"/>
                </a:solidFill>
                <a:latin typeface="Times New Roman" panose="02020603050405020304" pitchFamily="18" charset="0"/>
                <a:cs typeface="Times New Roman" panose="02020603050405020304" pitchFamily="18" charset="0"/>
              </a:rPr>
              <a:t> </a:t>
            </a:r>
            <a:r>
              <a:rPr lang="en-US" sz="10000" dirty="0" err="1">
                <a:solidFill>
                  <a:srgbClr val="002060"/>
                </a:solidFill>
                <a:latin typeface="Times New Roman" panose="02020603050405020304" pitchFamily="18" charset="0"/>
                <a:cs typeface="Times New Roman" panose="02020603050405020304" pitchFamily="18" charset="0"/>
              </a:rPr>
              <a:t>giấy</a:t>
            </a:r>
            <a:r>
              <a:rPr lang="en-US" sz="10000" dirty="0">
                <a:solidFill>
                  <a:srgbClr val="002060"/>
                </a:solidFill>
                <a:latin typeface="Times New Roman" panose="02020603050405020304" pitchFamily="18" charset="0"/>
                <a:cs typeface="Times New Roman" panose="02020603050405020304" pitchFamily="18" charset="0"/>
              </a:rPr>
              <a:t> A0 </a:t>
            </a:r>
            <a:r>
              <a:rPr lang="en-US" sz="10000" dirty="0" err="1">
                <a:solidFill>
                  <a:srgbClr val="002060"/>
                </a:solidFill>
                <a:latin typeface="Times New Roman" panose="02020603050405020304" pitchFamily="18" charset="0"/>
                <a:cs typeface="Times New Roman" panose="02020603050405020304" pitchFamily="18" charset="0"/>
              </a:rPr>
              <a:t>hoặc</a:t>
            </a:r>
            <a:r>
              <a:rPr lang="en-US" sz="10000" dirty="0">
                <a:solidFill>
                  <a:srgbClr val="002060"/>
                </a:solidFill>
                <a:latin typeface="Times New Roman" panose="02020603050405020304" pitchFamily="18" charset="0"/>
                <a:cs typeface="Times New Roman" panose="02020603050405020304" pitchFamily="18" charset="0"/>
              </a:rPr>
              <a:t> PowerPoint</a:t>
            </a:r>
          </a:p>
          <a:p>
            <a:pPr algn="ctr"/>
            <a:endParaRPr lang="en-US" sz="2400" b="1" dirty="0">
              <a:solidFill>
                <a:srgbClr val="0060A8"/>
              </a:solidFill>
              <a:latin typeface="Times New Roman" panose="02020603050405020304" pitchFamily="18" charset="0"/>
              <a:cs typeface="Times New Roman" panose="02020603050405020304" pitchFamily="18" charset="0"/>
            </a:endParaRPr>
          </a:p>
        </p:txBody>
      </p:sp>
      <p:sp>
        <p:nvSpPr>
          <p:cNvPr id="11" name="Text Box 26">
            <a:extLst>
              <a:ext uri="{FF2B5EF4-FFF2-40B4-BE49-F238E27FC236}">
                <a16:creationId xmlns:a16="http://schemas.microsoft.com/office/drawing/2014/main" id="{0859338E-775B-440B-B0B8-D40CC4B6642B}"/>
              </a:ext>
            </a:extLst>
          </p:cNvPr>
          <p:cNvSpPr txBox="1">
            <a:spLocks noChangeArrowheads="1"/>
          </p:cNvSpPr>
          <p:nvPr/>
        </p:nvSpPr>
        <p:spPr bwMode="auto">
          <a:xfrm>
            <a:off x="76200" y="61250"/>
            <a:ext cx="12039600" cy="1232645"/>
          </a:xfrm>
          <a:prstGeom prst="rect">
            <a:avLst/>
          </a:prstGeom>
          <a:solidFill>
            <a:srgbClr val="EEF7E9"/>
          </a:solidFill>
          <a:ln>
            <a:noFill/>
          </a:ln>
          <a:effectLst/>
        </p:spPr>
        <p:txBody>
          <a:bodyPr wrap="square">
            <a:spAutoFit/>
          </a:bodyPr>
          <a:lstStyle/>
          <a:p>
            <a:pPr eaLnBrk="0" hangingPunct="0">
              <a:lnSpc>
                <a:spcPts val="3500"/>
              </a:lnSpc>
            </a:pPr>
            <a:r>
              <a:rPr lang="en-US" sz="2740" b="1" i="1" dirty="0">
                <a:solidFill>
                  <a:srgbClr val="0070C0"/>
                </a:solidFill>
              </a:rPr>
              <a:t>           </a:t>
            </a:r>
            <a:r>
              <a:rPr lang="en-US" sz="2600" b="1" dirty="0" err="1">
                <a:solidFill>
                  <a:schemeClr val="accent1"/>
                </a:solidFill>
                <a:latin typeface="Times New Roman" panose="02020603050405020304" pitchFamily="18" charset="0"/>
                <a:cs typeface="Times New Roman" panose="02020603050405020304" pitchFamily="18" charset="0"/>
              </a:rPr>
              <a:t>Nội</a:t>
            </a:r>
            <a:r>
              <a:rPr lang="en-US" sz="2600" b="1" dirty="0">
                <a:solidFill>
                  <a:schemeClr val="accent1"/>
                </a:solidFill>
                <a:latin typeface="Times New Roman" panose="02020603050405020304" pitchFamily="18" charset="0"/>
                <a:cs typeface="Times New Roman" panose="02020603050405020304" pitchFamily="18" charset="0"/>
              </a:rPr>
              <a:t> dung 1</a:t>
            </a:r>
            <a:r>
              <a:rPr lang="en-US" sz="2600" dirty="0">
                <a:solidFill>
                  <a:schemeClr val="accent1"/>
                </a:solidFill>
                <a:latin typeface="Times New Roman" panose="02020603050405020304" pitchFamily="18" charset="0"/>
                <a:cs typeface="Times New Roman" panose="02020603050405020304" pitchFamily="18" charset="0"/>
              </a:rPr>
              <a:t> </a:t>
            </a:r>
          </a:p>
          <a:p>
            <a:pPr algn="ctr" eaLnBrk="0" hangingPunct="0">
              <a:lnSpc>
                <a:spcPts val="2800"/>
              </a:lnSpc>
            </a:pPr>
            <a:r>
              <a:rPr lang="en-US" sz="2100" b="1" dirty="0">
                <a:solidFill>
                  <a:srgbClr val="002060"/>
                </a:solidFill>
                <a:latin typeface="Times New Roman" panose="02020603050405020304" pitchFamily="18" charset="0"/>
                <a:cs typeface="Times New Roman" panose="02020603050405020304" pitchFamily="18" charset="0"/>
              </a:rPr>
              <a:t>TÌM HIỂU XÂY DỰNG ĐẶC TẢ MỨC ĐỘ, TIÊU CHÍ ĐÁNH GIÁ, </a:t>
            </a:r>
          </a:p>
          <a:p>
            <a:pPr algn="ctr" eaLnBrk="0" hangingPunct="0">
              <a:lnSpc>
                <a:spcPts val="2800"/>
              </a:lnSpc>
            </a:pPr>
            <a:r>
              <a:rPr lang="en-US" sz="2100" b="1" dirty="0">
                <a:solidFill>
                  <a:srgbClr val="002060"/>
                </a:solidFill>
                <a:latin typeface="Times New Roman" panose="02020603050405020304" pitchFamily="18" charset="0"/>
                <a:cs typeface="Times New Roman" panose="02020603050405020304" pitchFamily="18" charset="0"/>
              </a:rPr>
              <a:t>ĐỀ KIỂM TRA ĐỊNH KÌ VÀ HƯỚNG DẪN ĐÁNH GIÁ TRONG MÔN MĨ THUẬT CẤP THCS</a:t>
            </a:r>
          </a:p>
        </p:txBody>
      </p:sp>
      <p:pic>
        <p:nvPicPr>
          <p:cNvPr id="12" name="Picture 43" descr="bd20205_">
            <a:extLst>
              <a:ext uri="{FF2B5EF4-FFF2-40B4-BE49-F238E27FC236}">
                <a16:creationId xmlns:a16="http://schemas.microsoft.com/office/drawing/2014/main" id="{9FF95600-B951-4BAC-86B0-3ED9DBF18A3E}"/>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a:xfrm>
            <a:off x="706498" y="1556776"/>
            <a:ext cx="1737122" cy="1199097"/>
          </a:xfrm>
          <a:prstGeom prst="rect">
            <a:avLst/>
          </a:prstGeom>
          <a:noFill/>
        </p:spPr>
      </p:pic>
    </p:spTree>
    <p:extLst>
      <p:ext uri="{BB962C8B-B14F-4D97-AF65-F5344CB8AC3E}">
        <p14:creationId xmlns:p14="http://schemas.microsoft.com/office/powerpoint/2010/main" val="3951523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1000"/>
                                        <p:tgtEl>
                                          <p:spTgt spid="14"/>
                                        </p:tgtEl>
                                      </p:cBhvr>
                                    </p:animEffect>
                                    <p:anim calcmode="lin" valueType="num">
                                      <p:cBhvr>
                                        <p:cTn id="15" dur="1000" fill="hold"/>
                                        <p:tgtEl>
                                          <p:spTgt spid="14"/>
                                        </p:tgtEl>
                                        <p:attrNameLst>
                                          <p:attrName>ppt_x</p:attrName>
                                        </p:attrNameLst>
                                      </p:cBhvr>
                                      <p:tavLst>
                                        <p:tav tm="0">
                                          <p:val>
                                            <p:strVal val="#ppt_x"/>
                                          </p:val>
                                        </p:tav>
                                        <p:tav tm="100000">
                                          <p:val>
                                            <p:strVal val="#ppt_x"/>
                                          </p:val>
                                        </p:tav>
                                      </p:tavLst>
                                    </p:anim>
                                    <p:anim calcmode="lin" valueType="num">
                                      <p:cBhvr>
                                        <p:cTn id="1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79B6478-D9E8-4999-8437-AF2621647F01}"/>
              </a:ext>
            </a:extLst>
          </p:cNvPr>
          <p:cNvSpPr txBox="1"/>
          <p:nvPr/>
        </p:nvSpPr>
        <p:spPr>
          <a:xfrm>
            <a:off x="609600" y="1419319"/>
            <a:ext cx="11353800" cy="5210081"/>
          </a:xfrm>
          <a:prstGeom prst="rect">
            <a:avLst/>
          </a:prstGeom>
          <a:solidFill>
            <a:srgbClr val="EEF7F8"/>
          </a:solidFill>
        </p:spPr>
        <p:txBody>
          <a:bodyPr wrap="square">
            <a:spAutoFit/>
          </a:bodyPr>
          <a:lstStyle/>
          <a:p>
            <a:pPr marL="36195" marR="36195" algn="just">
              <a:lnSpc>
                <a:spcPts val="700"/>
              </a:lnSpc>
              <a:spcBef>
                <a:spcPts val="300"/>
              </a:spcBef>
              <a:spcAft>
                <a:spcPts val="300"/>
              </a:spcAft>
            </a:pPr>
            <a:endParaRPr lang="en-US" sz="24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endParaRPr>
          </a:p>
          <a:p>
            <a:pPr marL="252000" marR="36195" algn="just">
              <a:lnSpc>
                <a:spcPct val="115000"/>
              </a:lnSpc>
              <a:spcBef>
                <a:spcPts val="300"/>
              </a:spcBef>
              <a:spcAft>
                <a:spcPts val="300"/>
              </a:spcAft>
            </a:pPr>
            <a:r>
              <a:rPr lang="en-US" sz="24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1.</a:t>
            </a:r>
            <a:r>
              <a:rPr lang="en-US" sz="24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CT </a:t>
            </a:r>
            <a:r>
              <a:rPr lang="en-US" sz="24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Mĩ</a:t>
            </a:r>
            <a:r>
              <a:rPr lang="en-US" sz="24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thuật</a:t>
            </a:r>
            <a:r>
              <a:rPr lang="en-US" sz="24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THCS </a:t>
            </a:r>
            <a:r>
              <a:rPr lang="en-US" sz="24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thuộc</a:t>
            </a:r>
            <a:r>
              <a:rPr lang="en-US" sz="24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giai</a:t>
            </a:r>
            <a:r>
              <a:rPr lang="en-US" sz="24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đoạn</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b="1"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GD </a:t>
            </a:r>
            <a:r>
              <a:rPr lang="en-US" sz="2400" b="1"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cơ</a:t>
            </a:r>
            <a:r>
              <a:rPr lang="en-US" sz="2400" b="1"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b="1"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bản</a:t>
            </a:r>
            <a:endParaRPr lang="en-US" sz="2400" b="1"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endParaRPr>
          </a:p>
          <a:p>
            <a:pPr marL="252000" marR="36195" algn="just">
              <a:lnSpc>
                <a:spcPct val="115000"/>
              </a:lnSpc>
              <a:spcBef>
                <a:spcPts val="300"/>
              </a:spcBef>
              <a:spcAft>
                <a:spcPts val="300"/>
              </a:spcAft>
            </a:pPr>
            <a:r>
              <a:rPr lang="en-US" sz="24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2.</a:t>
            </a:r>
            <a:r>
              <a:rPr lang="en-US" sz="24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70C0"/>
                </a:solidFill>
                <a:effectLst/>
                <a:latin typeface="Times New Roman" panose="02020603050405020304" pitchFamily="18" charset="0"/>
                <a:ea typeface="MS Mincho" panose="02020609040205080304" pitchFamily="49" charset="-128"/>
                <a:cs typeface="Times New Roman" panose="02020603050405020304" pitchFamily="18" charset="0"/>
              </a:rPr>
              <a:t>Nội</a:t>
            </a:r>
            <a:r>
              <a:rPr lang="en-US" sz="2400" dirty="0">
                <a:solidFill>
                  <a:srgbClr val="0070C0"/>
                </a:solidFill>
                <a:effectLst/>
                <a:latin typeface="Times New Roman" panose="02020603050405020304" pitchFamily="18" charset="0"/>
                <a:ea typeface="MS Mincho" panose="02020609040205080304" pitchFamily="49" charset="-128"/>
                <a:cs typeface="Times New Roman" panose="02020603050405020304" pitchFamily="18" charset="0"/>
              </a:rPr>
              <a:t> dung CT 2018: </a:t>
            </a:r>
            <a:r>
              <a:rPr lang="en-US" sz="2400" dirty="0" err="1">
                <a:solidFill>
                  <a:srgbClr val="0070C0"/>
                </a:solidFill>
                <a:effectLst/>
                <a:latin typeface="Times New Roman" panose="02020603050405020304" pitchFamily="18" charset="0"/>
                <a:ea typeface="MS Mincho" panose="02020609040205080304" pitchFamily="49" charset="-128"/>
                <a:cs typeface="Times New Roman" panose="02020603050405020304" pitchFamily="18" charset="0"/>
              </a:rPr>
              <a:t>K</a:t>
            </a:r>
            <a:r>
              <a:rPr lang="en-US" sz="24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hông</a:t>
            </a:r>
            <a:r>
              <a:rPr lang="en-US" sz="24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4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4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dung DH </a:t>
            </a:r>
            <a:r>
              <a:rPr lang="en-US" sz="24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4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4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tiết</a:t>
            </a:r>
            <a:r>
              <a:rPr lang="en-US" sz="24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CT 2006, </a:t>
            </a:r>
            <a:r>
              <a:rPr lang="en-US" sz="24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400"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4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4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4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CT </a:t>
            </a:r>
            <a:r>
              <a:rPr lang="en-US" sz="24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căn</a:t>
            </a:r>
            <a:r>
              <a:rPr lang="en-US" sz="24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cứ</a:t>
            </a:r>
            <a:r>
              <a:rPr lang="en-US" sz="24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lựa</a:t>
            </a:r>
            <a:r>
              <a:rPr lang="en-US" sz="24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sz="24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dung DH, </a:t>
            </a:r>
            <a:r>
              <a:rPr lang="en-US" sz="24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4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4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4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252000" marR="36195" algn="just">
              <a:lnSpc>
                <a:spcPct val="115000"/>
              </a:lnSpc>
              <a:spcBef>
                <a:spcPts val="300"/>
              </a:spcBef>
              <a:spcAft>
                <a:spcPts val="300"/>
              </a:spcAft>
            </a:pPr>
            <a:r>
              <a:rPr lang="en-US" sz="2400" b="1" dirty="0">
                <a:solidFill>
                  <a:schemeClr val="accent3">
                    <a:lumMod val="50000"/>
                  </a:schemeClr>
                </a:solidFill>
                <a:effectLst/>
                <a:latin typeface="Times New Roman" panose="02020603050405020304" pitchFamily="18" charset="0"/>
                <a:ea typeface="MS Mincho" panose="02020609040205080304" pitchFamily="49" charset="-128"/>
                <a:cs typeface="Times New Roman" panose="02020603050405020304" pitchFamily="18" charset="0"/>
              </a:rPr>
              <a:t>3.</a:t>
            </a:r>
            <a:r>
              <a:rPr lang="en-US" sz="2400" dirty="0">
                <a:solidFill>
                  <a:schemeClr val="accent3">
                    <a:lumMod val="50000"/>
                  </a:schemeClr>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Ở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mỗi</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lớp</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trong</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cấp</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THCS, CT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gồm</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hai</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mạch</a:t>
            </a:r>
            <a:r>
              <a:rPr lang="en-US" sz="24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nội</a:t>
            </a:r>
            <a:r>
              <a:rPr lang="en-US" sz="24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dung: </a:t>
            </a:r>
            <a:r>
              <a:rPr lang="en-US" sz="2400" b="1" i="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Mĩ</a:t>
            </a:r>
            <a:r>
              <a:rPr lang="en-US" sz="2400" b="1" i="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b="1" i="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thuật</a:t>
            </a:r>
            <a:r>
              <a:rPr lang="en-US" sz="2400" b="1" i="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b="1" i="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tạo</a:t>
            </a:r>
            <a:r>
              <a:rPr lang="en-US" sz="2400" b="1" i="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b="1" i="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hình</a:t>
            </a:r>
            <a:r>
              <a:rPr lang="en-US" sz="2400" b="1" i="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b="1" i="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Mĩ</a:t>
            </a:r>
            <a:r>
              <a:rPr lang="en-US" sz="2400" b="1" i="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b="1" i="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thuật</a:t>
            </a:r>
            <a:r>
              <a:rPr lang="en-US" sz="2400" b="1" i="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b="1" i="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ứng</a:t>
            </a:r>
            <a:r>
              <a:rPr lang="en-US" sz="2400" b="1" i="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b="1" i="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dụng</a:t>
            </a:r>
            <a:r>
              <a:rPr lang="en-US" sz="2400" b="1" i="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và</a:t>
            </a:r>
            <a:r>
              <a:rPr lang="en-US" sz="24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được</a:t>
            </a:r>
            <a:r>
              <a:rPr lang="en-US" sz="24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định</a:t>
            </a:r>
            <a:r>
              <a:rPr lang="en-US" sz="24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hướng</a:t>
            </a:r>
            <a:r>
              <a:rPr lang="en-US" sz="24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như</a:t>
            </a:r>
            <a:r>
              <a:rPr lang="en-US" sz="24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sau</a:t>
            </a:r>
            <a:r>
              <a:rPr lang="en-US" sz="24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400" b="1" i="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endParaRPr>
          </a:p>
          <a:p>
            <a:pPr marL="252000" marR="36195" algn="just">
              <a:lnSpc>
                <a:spcPct val="115000"/>
              </a:lnSpc>
              <a:spcBef>
                <a:spcPts val="300"/>
              </a:spcBef>
              <a:spcAft>
                <a:spcPts val="300"/>
              </a:spcAft>
            </a:pP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Nền</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tảng</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kiến</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thức</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cơ</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bản</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Yếu</a:t>
            </a:r>
            <a:r>
              <a:rPr lang="en-US" sz="2400" dirty="0">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tố</a:t>
            </a:r>
            <a:r>
              <a:rPr lang="en-US" sz="2400" dirty="0">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và</a:t>
            </a:r>
            <a:r>
              <a:rPr lang="en-US" sz="2400" dirty="0">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nguyên</a:t>
            </a:r>
            <a:r>
              <a:rPr lang="en-US" sz="2400" dirty="0">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lí</a:t>
            </a:r>
            <a:r>
              <a:rPr lang="en-US" sz="2400" dirty="0">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tạo</a:t>
            </a:r>
            <a:r>
              <a:rPr lang="en-US" sz="2400" dirty="0">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hình</a:t>
            </a:r>
            <a:r>
              <a:rPr lang="en-US" sz="24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a:t>
            </a:r>
          </a:p>
          <a:p>
            <a:pPr marL="252000" marR="36195" algn="just">
              <a:lnSpc>
                <a:spcPct val="115000"/>
              </a:lnSpc>
              <a:spcBef>
                <a:spcPts val="300"/>
              </a:spcBef>
              <a:spcAft>
                <a:spcPts val="300"/>
              </a:spcAft>
            </a:pP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Thể</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loại</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Lí</a:t>
            </a:r>
            <a:r>
              <a:rPr lang="en-US" sz="2400" dirty="0">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luận</a:t>
            </a:r>
            <a:r>
              <a:rPr lang="en-US" sz="2400" dirty="0">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và</a:t>
            </a:r>
            <a:r>
              <a:rPr lang="en-US" sz="2400" dirty="0">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 LSMT, </a:t>
            </a:r>
            <a:r>
              <a:rPr lang="en-US" sz="2400" dirty="0" err="1">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Hội</a:t>
            </a:r>
            <a:r>
              <a:rPr lang="en-US" sz="2400" dirty="0">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họa</a:t>
            </a:r>
            <a:r>
              <a:rPr lang="en-US" sz="2400" dirty="0">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Đồ</a:t>
            </a:r>
            <a:r>
              <a:rPr lang="en-US" sz="2400" dirty="0">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họa</a:t>
            </a:r>
            <a:r>
              <a:rPr lang="en-US" sz="2400" dirty="0">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tranh</a:t>
            </a:r>
            <a:r>
              <a:rPr lang="en-US" sz="2400" dirty="0">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Điêu</a:t>
            </a:r>
            <a:r>
              <a:rPr lang="en-US" sz="2400" dirty="0">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khắc</a:t>
            </a:r>
            <a:r>
              <a:rPr lang="en-US" sz="2400" dirty="0">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 </a:t>
            </a:r>
            <a:endParaRPr lang="en-US" sz="2400" dirty="0">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endParaRPr>
          </a:p>
          <a:p>
            <a:pPr marL="252000" marR="36195" algn="just">
              <a:lnSpc>
                <a:spcPct val="115000"/>
              </a:lnSpc>
              <a:spcBef>
                <a:spcPts val="300"/>
              </a:spcBef>
              <a:spcAft>
                <a:spcPts val="300"/>
              </a:spcAft>
            </a:pP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Hoạt</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động</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học</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T</a:t>
            </a:r>
            <a:r>
              <a:rPr lang="en-US" sz="2400" dirty="0" err="1">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hực</a:t>
            </a:r>
            <a:r>
              <a:rPr lang="en-US" sz="2400" dirty="0">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hành</a:t>
            </a:r>
            <a:r>
              <a:rPr lang="en-US" sz="2400" dirty="0">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và</a:t>
            </a:r>
            <a:r>
              <a:rPr lang="en-US" sz="2400" dirty="0">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thảo</a:t>
            </a:r>
            <a:r>
              <a:rPr lang="en-US" sz="2400" dirty="0">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luận</a:t>
            </a:r>
            <a:r>
              <a:rPr lang="en-US" sz="2400" dirty="0">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rPr>
              <a:t>. </a:t>
            </a:r>
          </a:p>
          <a:p>
            <a:pPr marL="252000" marR="36195" algn="just">
              <a:lnSpc>
                <a:spcPct val="115000"/>
              </a:lnSpc>
              <a:spcBef>
                <a:spcPts val="300"/>
              </a:spcBef>
              <a:spcAft>
                <a:spcPts val="300"/>
              </a:spcAft>
            </a:pPr>
            <a:r>
              <a:rPr lang="en-US" sz="2400" dirty="0">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Tiếp</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cận</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các</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chủ</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đề</a:t>
            </a:r>
            <a:r>
              <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Văn</a:t>
            </a:r>
            <a:r>
              <a:rPr lang="en-US" sz="2400" dirty="0">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hóa</a:t>
            </a:r>
            <a:r>
              <a:rPr lang="en-US" sz="2400" dirty="0">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xã</a:t>
            </a:r>
            <a:r>
              <a:rPr lang="en-US" sz="2400" dirty="0">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hội</a:t>
            </a:r>
            <a:r>
              <a:rPr lang="en-US" sz="2400" dirty="0">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nghệ</a:t>
            </a:r>
            <a:r>
              <a:rPr lang="en-US" sz="2400" dirty="0">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C00000"/>
                </a:solidFill>
                <a:latin typeface="Times New Roman" panose="02020603050405020304" pitchFamily="18" charset="0"/>
                <a:ea typeface="MS Mincho" panose="02020609040205080304" pitchFamily="49" charset="-128"/>
                <a:cs typeface="Times New Roman" panose="02020603050405020304" pitchFamily="18" charset="0"/>
              </a:rPr>
              <a:t>thuật</a:t>
            </a:r>
            <a:endParaRPr lang="en-US" sz="2400" dirty="0">
              <a:solidFill>
                <a:srgbClr val="002060"/>
              </a:solidFill>
              <a:latin typeface="Calibri" panose="020F0502020204030204" pitchFamily="34" charset="0"/>
              <a:ea typeface="MS Mincho" panose="02020609040205080304" pitchFamily="49" charset="-128"/>
              <a:cs typeface="Times New Roman" panose="02020603050405020304" pitchFamily="18" charset="0"/>
            </a:endParaRPr>
          </a:p>
          <a:p>
            <a:pPr marL="252000" marR="36195" algn="just">
              <a:lnSpc>
                <a:spcPts val="300"/>
              </a:lnSpc>
            </a:pPr>
            <a:endParaRPr lang="en-US" sz="2400" dirty="0">
              <a:solidFill>
                <a:srgbClr val="C00000"/>
              </a:solidFill>
              <a:effectLst/>
              <a:latin typeface="Times New Roman" panose="02020603050405020304" pitchFamily="18" charset="0"/>
              <a:ea typeface="MS Mincho" panose="02020609040205080304" pitchFamily="49" charset="-128"/>
              <a:cs typeface="Times New Roman" panose="02020603050405020304" pitchFamily="18" charset="0"/>
            </a:endParaRPr>
          </a:p>
        </p:txBody>
      </p:sp>
      <p:sp>
        <p:nvSpPr>
          <p:cNvPr id="3" name="Title 1">
            <a:extLst>
              <a:ext uri="{FF2B5EF4-FFF2-40B4-BE49-F238E27FC236}">
                <a16:creationId xmlns:a16="http://schemas.microsoft.com/office/drawing/2014/main" id="{B682F5A5-14F2-4D4D-AE13-00AFA6238C5A}"/>
              </a:ext>
            </a:extLst>
          </p:cNvPr>
          <p:cNvSpPr txBox="1">
            <a:spLocks/>
          </p:cNvSpPr>
          <p:nvPr/>
        </p:nvSpPr>
        <p:spPr>
          <a:xfrm>
            <a:off x="800100" y="228600"/>
            <a:ext cx="10591800" cy="977867"/>
          </a:xfrm>
          <a:prstGeom prst="rect">
            <a:avLst/>
          </a:prstGeom>
          <a:solidFill>
            <a:schemeClr val="accent1">
              <a:lumMod val="60000"/>
              <a:lumOff val="40000"/>
            </a:schemeClr>
          </a:solidFill>
        </p:spPr>
        <p:txBody>
          <a:bodyPr>
            <a:normAutofit fontScale="250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ts val="2900"/>
              </a:lnSpc>
            </a:pPr>
            <a:br>
              <a:rPr lang="en-US" sz="2400" b="1" dirty="0">
                <a:solidFill>
                  <a:srgbClr val="0060A8"/>
                </a:solidFill>
                <a:latin typeface="Times New Roman" panose="02020603050405020304" pitchFamily="18" charset="0"/>
                <a:cs typeface="Times New Roman" panose="02020603050405020304" pitchFamily="18" charset="0"/>
              </a:rPr>
            </a:br>
            <a:r>
              <a:rPr lang="en-US" sz="11200" b="1" dirty="0" err="1">
                <a:solidFill>
                  <a:srgbClr val="002060"/>
                </a:solidFill>
                <a:latin typeface="Times New Roman" panose="02020603050405020304" pitchFamily="18" charset="0"/>
                <a:cs typeface="Times New Roman" panose="02020603050405020304" pitchFamily="18" charset="0"/>
              </a:rPr>
              <a:t>Thông</a:t>
            </a:r>
            <a:r>
              <a:rPr lang="en-US" sz="11200" b="1" dirty="0">
                <a:solidFill>
                  <a:srgbClr val="002060"/>
                </a:solidFill>
                <a:latin typeface="Times New Roman" panose="02020603050405020304" pitchFamily="18" charset="0"/>
                <a:cs typeface="Times New Roman" panose="02020603050405020304" pitchFamily="18" charset="0"/>
              </a:rPr>
              <a:t> tin </a:t>
            </a:r>
            <a:r>
              <a:rPr lang="en-US" sz="11200" b="1" dirty="0" err="1">
                <a:solidFill>
                  <a:srgbClr val="002060"/>
                </a:solidFill>
                <a:latin typeface="Times New Roman" panose="02020603050405020304" pitchFamily="18" charset="0"/>
                <a:cs typeface="Times New Roman" panose="02020603050405020304" pitchFamily="18" charset="0"/>
              </a:rPr>
              <a:t>phản</a:t>
            </a:r>
            <a:r>
              <a:rPr lang="en-US" sz="11200" b="1" dirty="0">
                <a:solidFill>
                  <a:srgbClr val="002060"/>
                </a:solidFill>
                <a:latin typeface="Times New Roman" panose="02020603050405020304" pitchFamily="18" charset="0"/>
                <a:cs typeface="Times New Roman" panose="02020603050405020304" pitchFamily="18" charset="0"/>
              </a:rPr>
              <a:t> </a:t>
            </a:r>
            <a:r>
              <a:rPr lang="en-US" sz="11200" b="1" dirty="0" err="1">
                <a:solidFill>
                  <a:srgbClr val="002060"/>
                </a:solidFill>
                <a:latin typeface="Times New Roman" panose="02020603050405020304" pitchFamily="18" charset="0"/>
                <a:cs typeface="Times New Roman" panose="02020603050405020304" pitchFamily="18" charset="0"/>
              </a:rPr>
              <a:t>hồi</a:t>
            </a:r>
            <a:r>
              <a:rPr lang="en-US" sz="11200" b="1" dirty="0">
                <a:solidFill>
                  <a:srgbClr val="002060"/>
                </a:solidFill>
                <a:latin typeface="Times New Roman" panose="02020603050405020304" pitchFamily="18" charset="0"/>
                <a:cs typeface="Times New Roman" panose="02020603050405020304" pitchFamily="18" charset="0"/>
              </a:rPr>
              <a:t> </a:t>
            </a:r>
            <a:r>
              <a:rPr lang="en-US" sz="11200" b="1" dirty="0" err="1">
                <a:solidFill>
                  <a:srgbClr val="C00000"/>
                </a:solidFill>
                <a:latin typeface="Times New Roman" panose="02020603050405020304" pitchFamily="18" charset="0"/>
                <a:cs typeface="Times New Roman" panose="02020603050405020304" pitchFamily="18" charset="0"/>
              </a:rPr>
              <a:t>Nhiệm</a:t>
            </a:r>
            <a:r>
              <a:rPr lang="en-US" sz="11200" b="1" dirty="0">
                <a:solidFill>
                  <a:srgbClr val="C00000"/>
                </a:solidFill>
                <a:latin typeface="Times New Roman" panose="02020603050405020304" pitchFamily="18" charset="0"/>
                <a:cs typeface="Times New Roman" panose="02020603050405020304" pitchFamily="18" charset="0"/>
              </a:rPr>
              <a:t> </a:t>
            </a:r>
            <a:r>
              <a:rPr lang="en-US" sz="11200" b="1" dirty="0" err="1">
                <a:solidFill>
                  <a:srgbClr val="C00000"/>
                </a:solidFill>
                <a:latin typeface="Times New Roman" panose="02020603050405020304" pitchFamily="18" charset="0"/>
                <a:cs typeface="Times New Roman" panose="02020603050405020304" pitchFamily="18" charset="0"/>
              </a:rPr>
              <a:t>vụ</a:t>
            </a:r>
            <a:r>
              <a:rPr lang="en-US" sz="11200" b="1" dirty="0">
                <a:solidFill>
                  <a:srgbClr val="C00000"/>
                </a:solidFill>
                <a:latin typeface="Times New Roman" panose="02020603050405020304" pitchFamily="18" charset="0"/>
                <a:cs typeface="Times New Roman" panose="02020603050405020304" pitchFamily="18" charset="0"/>
              </a:rPr>
              <a:t> 1: </a:t>
            </a:r>
            <a:r>
              <a:rPr lang="en-US" sz="10400" b="1" dirty="0" err="1">
                <a:solidFill>
                  <a:srgbClr val="C00000"/>
                </a:solidFill>
                <a:latin typeface="Times New Roman" panose="02020603050405020304" pitchFamily="18" charset="0"/>
                <a:cs typeface="Times New Roman" panose="02020603050405020304" pitchFamily="18" charset="0"/>
              </a:rPr>
              <a:t>Đặc</a:t>
            </a:r>
            <a:r>
              <a:rPr lang="en-US" sz="10400" b="1" dirty="0">
                <a:solidFill>
                  <a:srgbClr val="C0000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điểm</a:t>
            </a:r>
            <a:r>
              <a:rPr lang="en-US" sz="10400" b="1" dirty="0">
                <a:solidFill>
                  <a:srgbClr val="C00000"/>
                </a:solidFill>
                <a:latin typeface="Times New Roman" panose="02020603050405020304" pitchFamily="18" charset="0"/>
                <a:cs typeface="Times New Roman" panose="02020603050405020304" pitchFamily="18" charset="0"/>
              </a:rPr>
              <a:t> CT </a:t>
            </a:r>
            <a:r>
              <a:rPr lang="en-US" sz="10400" b="1" dirty="0" err="1">
                <a:solidFill>
                  <a:srgbClr val="C00000"/>
                </a:solidFill>
                <a:latin typeface="Times New Roman" panose="02020603050405020304" pitchFamily="18" charset="0"/>
                <a:cs typeface="Times New Roman" panose="02020603050405020304" pitchFamily="18" charset="0"/>
              </a:rPr>
              <a:t>Mĩ</a:t>
            </a:r>
            <a:r>
              <a:rPr lang="en-US" sz="10400" b="1" dirty="0">
                <a:solidFill>
                  <a:srgbClr val="C0000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thuật</a:t>
            </a:r>
            <a:r>
              <a:rPr lang="en-US" sz="10400" b="1" dirty="0">
                <a:solidFill>
                  <a:srgbClr val="C0000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cấp</a:t>
            </a:r>
            <a:r>
              <a:rPr lang="en-US" sz="10400" b="1" dirty="0">
                <a:solidFill>
                  <a:srgbClr val="C00000"/>
                </a:solidFill>
                <a:latin typeface="Times New Roman" panose="02020603050405020304" pitchFamily="18" charset="0"/>
                <a:cs typeface="Times New Roman" panose="02020603050405020304" pitchFamily="18" charset="0"/>
              </a:rPr>
              <a:t> THCS</a:t>
            </a:r>
            <a:br>
              <a:rPr lang="en-US" sz="11200" b="1" dirty="0">
                <a:solidFill>
                  <a:srgbClr val="C00000"/>
                </a:solidFill>
                <a:latin typeface="Times New Roman" panose="02020603050405020304" pitchFamily="18" charset="0"/>
                <a:cs typeface="Times New Roman" panose="02020603050405020304" pitchFamily="18" charset="0"/>
              </a:rPr>
            </a:br>
            <a:endParaRPr lang="en-US" sz="112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8594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Effect transition="in" filter="fade">
                                      <p:cBhvr>
                                        <p:cTn id="26" dur="1000"/>
                                        <p:tgtEl>
                                          <p:spTgt spid="2">
                                            <p:txEl>
                                              <p:pRg st="4" end="4"/>
                                            </p:txEl>
                                          </p:spTgt>
                                        </p:tgtEl>
                                      </p:cBhvr>
                                    </p:animEffect>
                                    <p:anim calcmode="lin" valueType="num">
                                      <p:cBhvr>
                                        <p:cTn id="2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4" end="4"/>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fade">
                                      <p:cBhvr>
                                        <p:cTn id="31" dur="1000"/>
                                        <p:tgtEl>
                                          <p:spTgt spid="2">
                                            <p:txEl>
                                              <p:pRg st="5" end="5"/>
                                            </p:txEl>
                                          </p:spTgt>
                                        </p:tgtEl>
                                      </p:cBhvr>
                                    </p:animEffect>
                                    <p:anim calcmode="lin" valueType="num">
                                      <p:cBhvr>
                                        <p:cTn id="32"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2">
                                            <p:txEl>
                                              <p:pRg st="6" end="6"/>
                                            </p:txEl>
                                          </p:spTgt>
                                        </p:tgtEl>
                                        <p:attrNameLst>
                                          <p:attrName>style.visibility</p:attrName>
                                        </p:attrNameLst>
                                      </p:cBhvr>
                                      <p:to>
                                        <p:strVal val="visible"/>
                                      </p:to>
                                    </p:set>
                                    <p:animEffect transition="in" filter="fade">
                                      <p:cBhvr>
                                        <p:cTn id="36" dur="1000"/>
                                        <p:tgtEl>
                                          <p:spTgt spid="2">
                                            <p:txEl>
                                              <p:pRg st="6" end="6"/>
                                            </p:txEl>
                                          </p:spTgt>
                                        </p:tgtEl>
                                      </p:cBhvr>
                                    </p:animEffect>
                                    <p:anim calcmode="lin" valueType="num">
                                      <p:cBhvr>
                                        <p:cTn id="37"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8" dur="1000" fill="hold"/>
                                        <p:tgtEl>
                                          <p:spTgt spid="2">
                                            <p:txEl>
                                              <p:pRg st="6" end="6"/>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2">
                                            <p:txEl>
                                              <p:pRg st="7" end="7"/>
                                            </p:txEl>
                                          </p:spTgt>
                                        </p:tgtEl>
                                        <p:attrNameLst>
                                          <p:attrName>style.visibility</p:attrName>
                                        </p:attrNameLst>
                                      </p:cBhvr>
                                      <p:to>
                                        <p:strVal val="visible"/>
                                      </p:to>
                                    </p:set>
                                    <p:animEffect transition="in" filter="fade">
                                      <p:cBhvr>
                                        <p:cTn id="41" dur="1000"/>
                                        <p:tgtEl>
                                          <p:spTgt spid="2">
                                            <p:txEl>
                                              <p:pRg st="7" end="7"/>
                                            </p:txEl>
                                          </p:spTgt>
                                        </p:tgtEl>
                                      </p:cBhvr>
                                    </p:animEffect>
                                    <p:anim calcmode="lin" valueType="num">
                                      <p:cBhvr>
                                        <p:cTn id="42"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3"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 up of text on a white background&#10;&#10;Description automatically generated">
            <a:extLst>
              <a:ext uri="{FF2B5EF4-FFF2-40B4-BE49-F238E27FC236}">
                <a16:creationId xmlns:a16="http://schemas.microsoft.com/office/drawing/2014/main" id="{69A31C04-188D-4FA6-B852-2B70898C42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8776" y="209550"/>
            <a:ext cx="8896350" cy="6534150"/>
          </a:xfrm>
          <a:prstGeom prst="rect">
            <a:avLst/>
          </a:prstGeom>
          <a:ln>
            <a:solidFill>
              <a:srgbClr val="FFFF00"/>
            </a:solidFill>
          </a:ln>
          <a:scene3d>
            <a:camera prst="orthographicFront"/>
            <a:lightRig rig="threePt" dir="t"/>
          </a:scene3d>
          <a:sp3d>
            <a:bevelT/>
          </a:sp3d>
        </p:spPr>
      </p:pic>
    </p:spTree>
    <p:extLst>
      <p:ext uri="{BB962C8B-B14F-4D97-AF65-F5344CB8AC3E}">
        <p14:creationId xmlns:p14="http://schemas.microsoft.com/office/powerpoint/2010/main" val="1539082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Documents and Settings\jaewook\Desktop\Eng\그림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7442" y="5703417"/>
            <a:ext cx="3667125"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5" name="Picture 2" descr="C:\Documents and Settings\jaewook\Desktop\Eng\그림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3373394"/>
            <a:ext cx="3667125" cy="991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2" descr="C:\Documents and Settings\jaewook\Desktop\Eng\그림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1639" y="3552637"/>
            <a:ext cx="366712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2" descr="C:\Documents and Settings\jaewook\Desktop\Eng\그림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5760" y="5742647"/>
            <a:ext cx="3667125"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1606014" y="1790749"/>
            <a:ext cx="3509084" cy="2132721"/>
          </a:xfrm>
          <a:prstGeom prst="rect">
            <a:avLst/>
          </a:prstGeom>
          <a:solidFill>
            <a:schemeClr val="accent5">
              <a:lumMod val="20000"/>
              <a:lumOff val="8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002060"/>
              </a:solidFill>
            </a:endParaRPr>
          </a:p>
        </p:txBody>
      </p:sp>
      <p:sp>
        <p:nvSpPr>
          <p:cNvPr id="8199" name="Title 2"/>
          <p:cNvSpPr>
            <a:spLocks noGrp="1"/>
          </p:cNvSpPr>
          <p:nvPr>
            <p:ph type="title"/>
          </p:nvPr>
        </p:nvSpPr>
        <p:spPr>
          <a:xfrm>
            <a:off x="1983592" y="177638"/>
            <a:ext cx="8229600" cy="825159"/>
          </a:xfrm>
        </p:spPr>
        <p:txBody>
          <a:bodyPr>
            <a:normAutofit/>
          </a:bodyPr>
          <a:lstStyle/>
          <a:p>
            <a:pPr algn="ctr" eaLnBrk="1" hangingPunct="1"/>
            <a:r>
              <a:rPr lang="en-US" altLang="en-US" sz="2900" b="1" dirty="0">
                <a:solidFill>
                  <a:srgbClr val="C00000"/>
                </a:solidFill>
                <a:latin typeface="Times New Roman" panose="02020603050405020304" pitchFamily="18" charset="0"/>
                <a:cs typeface="Times New Roman" panose="02020603050405020304" pitchFamily="18" charset="0"/>
              </a:rPr>
              <a:t>MỤC TIÊU TẬP HUẤN </a:t>
            </a:r>
          </a:p>
        </p:txBody>
      </p:sp>
      <p:grpSp>
        <p:nvGrpSpPr>
          <p:cNvPr id="8200" name="Group 30"/>
          <p:cNvGrpSpPr>
            <a:grpSpLocks/>
          </p:cNvGrpSpPr>
          <p:nvPr/>
        </p:nvGrpSpPr>
        <p:grpSpPr bwMode="auto">
          <a:xfrm>
            <a:off x="1148075" y="1806250"/>
            <a:ext cx="1951037" cy="541338"/>
            <a:chOff x="500109" y="1538759"/>
            <a:chExt cx="1951512" cy="540542"/>
          </a:xfrm>
        </p:grpSpPr>
        <p:sp>
          <p:nvSpPr>
            <p:cNvPr id="5" name="Trapezoid 4"/>
            <p:cNvSpPr/>
            <p:nvPr/>
          </p:nvSpPr>
          <p:spPr>
            <a:xfrm rot="19186488">
              <a:off x="509636" y="1538759"/>
              <a:ext cx="1679984" cy="540542"/>
            </a:xfrm>
            <a:custGeom>
              <a:avLst/>
              <a:gdLst>
                <a:gd name="connsiteX0" fmla="*/ 0 w 1669653"/>
                <a:gd name="connsiteY0" fmla="*/ 540542 h 540542"/>
                <a:gd name="connsiteX1" fmla="*/ 450969 w 1669653"/>
                <a:gd name="connsiteY1" fmla="*/ 0 h 540542"/>
                <a:gd name="connsiteX2" fmla="*/ 1218684 w 1669653"/>
                <a:gd name="connsiteY2" fmla="*/ 0 h 540542"/>
                <a:gd name="connsiteX3" fmla="*/ 1669653 w 1669653"/>
                <a:gd name="connsiteY3" fmla="*/ 540542 h 540542"/>
                <a:gd name="connsiteX4" fmla="*/ 0 w 1669653"/>
                <a:gd name="connsiteY4" fmla="*/ 540542 h 540542"/>
                <a:gd name="connsiteX0" fmla="*/ 0 w 1669653"/>
                <a:gd name="connsiteY0" fmla="*/ 540542 h 540542"/>
                <a:gd name="connsiteX1" fmla="*/ 450969 w 1669653"/>
                <a:gd name="connsiteY1" fmla="*/ 0 h 540542"/>
                <a:gd name="connsiteX2" fmla="*/ 1043056 w 1669653"/>
                <a:gd name="connsiteY2" fmla="*/ 1153 h 540542"/>
                <a:gd name="connsiteX3" fmla="*/ 1669653 w 1669653"/>
                <a:gd name="connsiteY3" fmla="*/ 540542 h 540542"/>
                <a:gd name="connsiteX4" fmla="*/ 0 w 1669653"/>
                <a:gd name="connsiteY4" fmla="*/ 540542 h 540542"/>
                <a:gd name="connsiteX0" fmla="*/ 0 w 1679722"/>
                <a:gd name="connsiteY0" fmla="*/ 540542 h 540542"/>
                <a:gd name="connsiteX1" fmla="*/ 450969 w 1679722"/>
                <a:gd name="connsiteY1" fmla="*/ 0 h 540542"/>
                <a:gd name="connsiteX2" fmla="*/ 1043056 w 1679722"/>
                <a:gd name="connsiteY2" fmla="*/ 1153 h 540542"/>
                <a:gd name="connsiteX3" fmla="*/ 1679722 w 1679722"/>
                <a:gd name="connsiteY3" fmla="*/ 539701 h 540542"/>
                <a:gd name="connsiteX4" fmla="*/ 0 w 1679722"/>
                <a:gd name="connsiteY4" fmla="*/ 540542 h 5405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9722" h="540542">
                  <a:moveTo>
                    <a:pt x="0" y="540542"/>
                  </a:moveTo>
                  <a:lnTo>
                    <a:pt x="450969" y="0"/>
                  </a:lnTo>
                  <a:lnTo>
                    <a:pt x="1043056" y="1153"/>
                  </a:lnTo>
                  <a:lnTo>
                    <a:pt x="1679722" y="539701"/>
                  </a:lnTo>
                  <a:lnTo>
                    <a:pt x="0" y="540542"/>
                  </a:lnTo>
                  <a:close/>
                </a:path>
              </a:pathLst>
            </a:cu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3399FF"/>
                </a:solidFill>
              </a:endParaRPr>
            </a:p>
          </p:txBody>
        </p:sp>
        <p:pic>
          <p:nvPicPr>
            <p:cNvPr id="8237" name="Picture 345" descr="shadow_1_m"/>
            <p:cNvPicPr>
              <a:picLocks noChangeAspect="1" noChangeArrowheads="1"/>
            </p:cNvPicPr>
            <p:nvPr/>
          </p:nvPicPr>
          <p:blipFill>
            <a:blip r:embed="rId3">
              <a:extLst>
                <a:ext uri="{28A0092B-C50C-407E-A947-70E740481C1C}">
                  <a14:useLocalDpi xmlns:a14="http://schemas.microsoft.com/office/drawing/2010/main" val="0"/>
                </a:ext>
              </a:extLst>
            </a:blip>
            <a:srcRect t="61411"/>
            <a:stretch>
              <a:fillRect/>
            </a:stretch>
          </p:blipFill>
          <p:spPr bwMode="gray">
            <a:xfrm rot="-2368070">
              <a:off x="747894" y="1666019"/>
              <a:ext cx="726072"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38" name="Picture 345" descr="shadow_1_m"/>
            <p:cNvPicPr>
              <a:picLocks noChangeAspect="1" noChangeArrowheads="1"/>
            </p:cNvPicPr>
            <p:nvPr/>
          </p:nvPicPr>
          <p:blipFill>
            <a:blip r:embed="rId4">
              <a:extLst>
                <a:ext uri="{28A0092B-C50C-407E-A947-70E740481C1C}">
                  <a14:useLocalDpi xmlns:a14="http://schemas.microsoft.com/office/drawing/2010/main" val="0"/>
                </a:ext>
              </a:extLst>
            </a:blip>
            <a:srcRect t="61411"/>
            <a:stretch>
              <a:fillRect/>
            </a:stretch>
          </p:blipFill>
          <p:spPr bwMode="gray">
            <a:xfrm rot="8395770" flipH="1">
              <a:off x="500109" y="1987563"/>
              <a:ext cx="1951512" cy="5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Rectangle 14"/>
          <p:cNvSpPr/>
          <p:nvPr/>
        </p:nvSpPr>
        <p:spPr>
          <a:xfrm>
            <a:off x="5356938" y="1816577"/>
            <a:ext cx="5763338" cy="2081067"/>
          </a:xfrm>
          <a:prstGeom prst="rect">
            <a:avLst/>
          </a:prstGeom>
          <a:solidFill>
            <a:schemeClr val="accent5">
              <a:lumMod val="20000"/>
              <a:lumOff val="8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9" name="Rectangle 18"/>
          <p:cNvSpPr/>
          <p:nvPr/>
        </p:nvSpPr>
        <p:spPr>
          <a:xfrm>
            <a:off x="1582234" y="4245777"/>
            <a:ext cx="9572568" cy="1861464"/>
          </a:xfrm>
          <a:prstGeom prst="rect">
            <a:avLst/>
          </a:prstGeom>
          <a:solidFill>
            <a:schemeClr val="accent5">
              <a:lumMod val="20000"/>
              <a:lumOff val="8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nvGrpSpPr>
          <p:cNvPr id="8204" name="Group 31"/>
          <p:cNvGrpSpPr>
            <a:grpSpLocks/>
          </p:cNvGrpSpPr>
          <p:nvPr/>
        </p:nvGrpSpPr>
        <p:grpSpPr bwMode="auto">
          <a:xfrm>
            <a:off x="4955005" y="1881518"/>
            <a:ext cx="1951037" cy="541337"/>
            <a:chOff x="500109" y="1544695"/>
            <a:chExt cx="1951512" cy="540542"/>
          </a:xfrm>
        </p:grpSpPr>
        <p:sp>
          <p:nvSpPr>
            <p:cNvPr id="33" name="Trapezoid 4"/>
            <p:cNvSpPr/>
            <p:nvPr/>
          </p:nvSpPr>
          <p:spPr>
            <a:xfrm rot="19186488">
              <a:off x="509636" y="1544695"/>
              <a:ext cx="1676808" cy="540542"/>
            </a:xfrm>
            <a:custGeom>
              <a:avLst/>
              <a:gdLst>
                <a:gd name="connsiteX0" fmla="*/ 0 w 1669653"/>
                <a:gd name="connsiteY0" fmla="*/ 540542 h 540542"/>
                <a:gd name="connsiteX1" fmla="*/ 450969 w 1669653"/>
                <a:gd name="connsiteY1" fmla="*/ 0 h 540542"/>
                <a:gd name="connsiteX2" fmla="*/ 1218684 w 1669653"/>
                <a:gd name="connsiteY2" fmla="*/ 0 h 540542"/>
                <a:gd name="connsiteX3" fmla="*/ 1669653 w 1669653"/>
                <a:gd name="connsiteY3" fmla="*/ 540542 h 540542"/>
                <a:gd name="connsiteX4" fmla="*/ 0 w 1669653"/>
                <a:gd name="connsiteY4" fmla="*/ 540542 h 540542"/>
                <a:gd name="connsiteX0" fmla="*/ 0 w 1669653"/>
                <a:gd name="connsiteY0" fmla="*/ 540542 h 540542"/>
                <a:gd name="connsiteX1" fmla="*/ 450969 w 1669653"/>
                <a:gd name="connsiteY1" fmla="*/ 0 h 540542"/>
                <a:gd name="connsiteX2" fmla="*/ 1043056 w 1669653"/>
                <a:gd name="connsiteY2" fmla="*/ 1153 h 540542"/>
                <a:gd name="connsiteX3" fmla="*/ 1669653 w 1669653"/>
                <a:gd name="connsiteY3" fmla="*/ 540542 h 540542"/>
                <a:gd name="connsiteX4" fmla="*/ 0 w 1669653"/>
                <a:gd name="connsiteY4" fmla="*/ 540542 h 540542"/>
                <a:gd name="connsiteX0" fmla="*/ 0 w 1676084"/>
                <a:gd name="connsiteY0" fmla="*/ 540542 h 540542"/>
                <a:gd name="connsiteX1" fmla="*/ 450969 w 1676084"/>
                <a:gd name="connsiteY1" fmla="*/ 0 h 540542"/>
                <a:gd name="connsiteX2" fmla="*/ 1043056 w 1676084"/>
                <a:gd name="connsiteY2" fmla="*/ 1153 h 540542"/>
                <a:gd name="connsiteX3" fmla="*/ 1676084 w 1676084"/>
                <a:gd name="connsiteY3" fmla="*/ 536625 h 540542"/>
                <a:gd name="connsiteX4" fmla="*/ 0 w 1676084"/>
                <a:gd name="connsiteY4" fmla="*/ 540542 h 5405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6084" h="540542">
                  <a:moveTo>
                    <a:pt x="0" y="540542"/>
                  </a:moveTo>
                  <a:lnTo>
                    <a:pt x="450969" y="0"/>
                  </a:lnTo>
                  <a:lnTo>
                    <a:pt x="1043056" y="1153"/>
                  </a:lnTo>
                  <a:lnTo>
                    <a:pt x="1676084" y="536625"/>
                  </a:lnTo>
                  <a:lnTo>
                    <a:pt x="0" y="540542"/>
                  </a:lnTo>
                  <a:close/>
                </a:path>
              </a:pathLst>
            </a:custGeom>
            <a:solidFill>
              <a:srgbClr val="FF9933"/>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pic>
          <p:nvPicPr>
            <p:cNvPr id="8234" name="Picture 345" descr="shadow_1_m"/>
            <p:cNvPicPr>
              <a:picLocks noChangeAspect="1" noChangeArrowheads="1"/>
            </p:cNvPicPr>
            <p:nvPr/>
          </p:nvPicPr>
          <p:blipFill>
            <a:blip r:embed="rId3">
              <a:extLst>
                <a:ext uri="{28A0092B-C50C-407E-A947-70E740481C1C}">
                  <a14:useLocalDpi xmlns:a14="http://schemas.microsoft.com/office/drawing/2010/main" val="0"/>
                </a:ext>
              </a:extLst>
            </a:blip>
            <a:srcRect t="61411"/>
            <a:stretch>
              <a:fillRect/>
            </a:stretch>
          </p:blipFill>
          <p:spPr bwMode="gray">
            <a:xfrm rot="-2368070">
              <a:off x="747894" y="1666019"/>
              <a:ext cx="726072"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35" name="Picture 345" descr="shadow_1_m"/>
            <p:cNvPicPr>
              <a:picLocks noChangeAspect="1" noChangeArrowheads="1"/>
            </p:cNvPicPr>
            <p:nvPr/>
          </p:nvPicPr>
          <p:blipFill>
            <a:blip r:embed="rId4">
              <a:extLst>
                <a:ext uri="{28A0092B-C50C-407E-A947-70E740481C1C}">
                  <a14:useLocalDpi xmlns:a14="http://schemas.microsoft.com/office/drawing/2010/main" val="0"/>
                </a:ext>
              </a:extLst>
            </a:blip>
            <a:srcRect t="61411"/>
            <a:stretch>
              <a:fillRect/>
            </a:stretch>
          </p:blipFill>
          <p:spPr bwMode="gray">
            <a:xfrm rot="8395770" flipH="1">
              <a:off x="500109" y="1987563"/>
              <a:ext cx="1951512" cy="5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8205" name="Group 35"/>
          <p:cNvGrpSpPr>
            <a:grpSpLocks/>
          </p:cNvGrpSpPr>
          <p:nvPr/>
        </p:nvGrpSpPr>
        <p:grpSpPr bwMode="auto">
          <a:xfrm>
            <a:off x="1142358" y="4314664"/>
            <a:ext cx="1951037" cy="541337"/>
            <a:chOff x="500109" y="1538263"/>
            <a:chExt cx="1951512" cy="540542"/>
          </a:xfrm>
        </p:grpSpPr>
        <p:sp>
          <p:nvSpPr>
            <p:cNvPr id="37" name="Trapezoid 4"/>
            <p:cNvSpPr/>
            <p:nvPr/>
          </p:nvSpPr>
          <p:spPr>
            <a:xfrm rot="19186488">
              <a:off x="509636" y="1538263"/>
              <a:ext cx="1679984" cy="540542"/>
            </a:xfrm>
            <a:custGeom>
              <a:avLst/>
              <a:gdLst>
                <a:gd name="connsiteX0" fmla="*/ 0 w 1669653"/>
                <a:gd name="connsiteY0" fmla="*/ 540542 h 540542"/>
                <a:gd name="connsiteX1" fmla="*/ 450969 w 1669653"/>
                <a:gd name="connsiteY1" fmla="*/ 0 h 540542"/>
                <a:gd name="connsiteX2" fmla="*/ 1218684 w 1669653"/>
                <a:gd name="connsiteY2" fmla="*/ 0 h 540542"/>
                <a:gd name="connsiteX3" fmla="*/ 1669653 w 1669653"/>
                <a:gd name="connsiteY3" fmla="*/ 540542 h 540542"/>
                <a:gd name="connsiteX4" fmla="*/ 0 w 1669653"/>
                <a:gd name="connsiteY4" fmla="*/ 540542 h 540542"/>
                <a:gd name="connsiteX0" fmla="*/ 0 w 1669653"/>
                <a:gd name="connsiteY0" fmla="*/ 540542 h 540542"/>
                <a:gd name="connsiteX1" fmla="*/ 450969 w 1669653"/>
                <a:gd name="connsiteY1" fmla="*/ 0 h 540542"/>
                <a:gd name="connsiteX2" fmla="*/ 1043056 w 1669653"/>
                <a:gd name="connsiteY2" fmla="*/ 1153 h 540542"/>
                <a:gd name="connsiteX3" fmla="*/ 1669653 w 1669653"/>
                <a:gd name="connsiteY3" fmla="*/ 540542 h 540542"/>
                <a:gd name="connsiteX4" fmla="*/ 0 w 1669653"/>
                <a:gd name="connsiteY4" fmla="*/ 540542 h 540542"/>
                <a:gd name="connsiteX0" fmla="*/ 0 w 1678182"/>
                <a:gd name="connsiteY0" fmla="*/ 540542 h 541519"/>
                <a:gd name="connsiteX1" fmla="*/ 450969 w 1678182"/>
                <a:gd name="connsiteY1" fmla="*/ 0 h 541519"/>
                <a:gd name="connsiteX2" fmla="*/ 1043056 w 1678182"/>
                <a:gd name="connsiteY2" fmla="*/ 1153 h 541519"/>
                <a:gd name="connsiteX3" fmla="*/ 1678182 w 1678182"/>
                <a:gd name="connsiteY3" fmla="*/ 541519 h 541519"/>
                <a:gd name="connsiteX4" fmla="*/ 0 w 1678182"/>
                <a:gd name="connsiteY4" fmla="*/ 540542 h 541519"/>
                <a:gd name="connsiteX0" fmla="*/ 0 w 1681258"/>
                <a:gd name="connsiteY0" fmla="*/ 540542 h 540542"/>
                <a:gd name="connsiteX1" fmla="*/ 450969 w 1681258"/>
                <a:gd name="connsiteY1" fmla="*/ 0 h 540542"/>
                <a:gd name="connsiteX2" fmla="*/ 1043056 w 1681258"/>
                <a:gd name="connsiteY2" fmla="*/ 1153 h 540542"/>
                <a:gd name="connsiteX3" fmla="*/ 1681258 w 1681258"/>
                <a:gd name="connsiteY3" fmla="*/ 537882 h 540542"/>
                <a:gd name="connsiteX4" fmla="*/ 0 w 1681258"/>
                <a:gd name="connsiteY4" fmla="*/ 540542 h 5405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1258" h="540542">
                  <a:moveTo>
                    <a:pt x="0" y="540542"/>
                  </a:moveTo>
                  <a:lnTo>
                    <a:pt x="450969" y="0"/>
                  </a:lnTo>
                  <a:lnTo>
                    <a:pt x="1043056" y="1153"/>
                  </a:lnTo>
                  <a:lnTo>
                    <a:pt x="1681258" y="537882"/>
                  </a:lnTo>
                  <a:lnTo>
                    <a:pt x="0" y="540542"/>
                  </a:lnTo>
                  <a:close/>
                </a:path>
              </a:pathLst>
            </a:custGeom>
            <a:solidFill>
              <a:srgbClr val="CC00CC"/>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pic>
          <p:nvPicPr>
            <p:cNvPr id="8231" name="Picture 345" descr="shadow_1_m"/>
            <p:cNvPicPr>
              <a:picLocks noChangeAspect="1" noChangeArrowheads="1"/>
            </p:cNvPicPr>
            <p:nvPr/>
          </p:nvPicPr>
          <p:blipFill>
            <a:blip r:embed="rId3">
              <a:extLst>
                <a:ext uri="{28A0092B-C50C-407E-A947-70E740481C1C}">
                  <a14:useLocalDpi xmlns:a14="http://schemas.microsoft.com/office/drawing/2010/main" val="0"/>
                </a:ext>
              </a:extLst>
            </a:blip>
            <a:srcRect t="61411"/>
            <a:stretch>
              <a:fillRect/>
            </a:stretch>
          </p:blipFill>
          <p:spPr bwMode="gray">
            <a:xfrm rot="-2368070">
              <a:off x="747894" y="1666019"/>
              <a:ext cx="726072"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32" name="Picture 345" descr="shadow_1_m"/>
            <p:cNvPicPr>
              <a:picLocks noChangeAspect="1" noChangeArrowheads="1"/>
            </p:cNvPicPr>
            <p:nvPr/>
          </p:nvPicPr>
          <p:blipFill>
            <a:blip r:embed="rId4">
              <a:extLst>
                <a:ext uri="{28A0092B-C50C-407E-A947-70E740481C1C}">
                  <a14:useLocalDpi xmlns:a14="http://schemas.microsoft.com/office/drawing/2010/main" val="0"/>
                </a:ext>
              </a:extLst>
            </a:blip>
            <a:srcRect t="61411"/>
            <a:stretch>
              <a:fillRect/>
            </a:stretch>
          </p:blipFill>
          <p:spPr bwMode="gray">
            <a:xfrm rot="8395770" flipH="1">
              <a:off x="500109" y="1987563"/>
              <a:ext cx="1951512" cy="5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207" name="TextBox 44"/>
          <p:cNvSpPr txBox="1">
            <a:spLocks noChangeArrowheads="1"/>
          </p:cNvSpPr>
          <p:nvPr/>
        </p:nvSpPr>
        <p:spPr bwMode="auto">
          <a:xfrm>
            <a:off x="1004216" y="1901416"/>
            <a:ext cx="184308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Calibri" pitchFamily="34" charset="0"/>
              </a:defRPr>
            </a:lvl1pPr>
            <a:lvl2pPr marL="742950">
              <a:defRPr sz="2600">
                <a:solidFill>
                  <a:schemeClr val="tx1"/>
                </a:solidFill>
                <a:latin typeface="Calibri" pitchFamily="34" charset="0"/>
              </a:defRPr>
            </a:lvl2pPr>
            <a:lvl3pPr marL="1143000">
              <a:defRPr sz="2400">
                <a:solidFill>
                  <a:schemeClr val="tx1"/>
                </a:solidFill>
                <a:latin typeface="Calibri" pitchFamily="34" charset="0"/>
              </a:defRPr>
            </a:lvl3pPr>
            <a:lvl4pPr marL="1600200">
              <a:defRPr sz="22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eaLnBrk="0" fontAlgn="base" hangingPunct="0">
              <a:spcAft>
                <a:spcPct val="0"/>
              </a:spcAft>
              <a:buClr>
                <a:srgbClr val="40A64C"/>
              </a:buClr>
              <a:buFont typeface="Wingdings 2" pitchFamily="18" charset="2"/>
              <a:defRPr sz="2000">
                <a:solidFill>
                  <a:schemeClr val="tx1"/>
                </a:solidFill>
                <a:latin typeface="Calibri" pitchFamily="34" charset="0"/>
              </a:defRPr>
            </a:lvl6pPr>
            <a:lvl7pPr marL="2971800" indent="-228600" eaLnBrk="0" fontAlgn="base" hangingPunct="0">
              <a:spcAft>
                <a:spcPct val="0"/>
              </a:spcAft>
              <a:buClr>
                <a:srgbClr val="40A64C"/>
              </a:buClr>
              <a:buFont typeface="Wingdings 2" pitchFamily="18" charset="2"/>
              <a:defRPr sz="2000">
                <a:solidFill>
                  <a:schemeClr val="tx1"/>
                </a:solidFill>
                <a:latin typeface="Calibri" pitchFamily="34" charset="0"/>
              </a:defRPr>
            </a:lvl7pPr>
            <a:lvl8pPr marL="3429000" indent="-228600" eaLnBrk="0" fontAlgn="base" hangingPunct="0">
              <a:spcAft>
                <a:spcPct val="0"/>
              </a:spcAft>
              <a:buClr>
                <a:srgbClr val="40A64C"/>
              </a:buClr>
              <a:buFont typeface="Wingdings 2" pitchFamily="18" charset="2"/>
              <a:defRPr sz="2000">
                <a:solidFill>
                  <a:schemeClr val="tx1"/>
                </a:solidFill>
                <a:latin typeface="Calibri" pitchFamily="34" charset="0"/>
              </a:defRPr>
            </a:lvl8pPr>
            <a:lvl9pPr marL="3886200" indent="-228600" eaLnBrk="0" fontAlgn="base" hangingPunct="0">
              <a:spcAft>
                <a:spcPct val="0"/>
              </a:spcAft>
              <a:buClr>
                <a:srgbClr val="40A64C"/>
              </a:buClr>
              <a:buFont typeface="Wingdings 2" pitchFamily="18" charset="2"/>
              <a:defRPr sz="2000">
                <a:solidFill>
                  <a:schemeClr val="tx1"/>
                </a:solidFill>
                <a:latin typeface="Calibri" pitchFamily="34" charset="0"/>
              </a:defRPr>
            </a:lvl9pPr>
          </a:lstStyle>
          <a:p>
            <a:pPr algn="ctr" eaLnBrk="1" hangingPunct="1"/>
            <a:r>
              <a:rPr lang="vi-VN" altLang="en-US" sz="2600" b="1" dirty="0">
                <a:solidFill>
                  <a:srgbClr val="002060"/>
                </a:solidFill>
                <a:latin typeface="Times New Roman" panose="02020603050405020304" pitchFamily="18" charset="0"/>
                <a:cs typeface="Times New Roman" panose="02020603050405020304" pitchFamily="18" charset="0"/>
              </a:rPr>
              <a:t>01</a:t>
            </a:r>
            <a:endParaRPr lang="en-US" altLang="en-US" sz="2600" b="1" i="1" dirty="0">
              <a:solidFill>
                <a:srgbClr val="002060"/>
              </a:solidFill>
              <a:latin typeface="Times New Roman" panose="02020603050405020304" pitchFamily="18" charset="0"/>
              <a:cs typeface="Times New Roman" panose="02020603050405020304" pitchFamily="18" charset="0"/>
            </a:endParaRPr>
          </a:p>
        </p:txBody>
      </p:sp>
      <p:sp>
        <p:nvSpPr>
          <p:cNvPr id="8208" name="TextBox 45"/>
          <p:cNvSpPr txBox="1">
            <a:spLocks noChangeArrowheads="1"/>
          </p:cNvSpPr>
          <p:nvPr/>
        </p:nvSpPr>
        <p:spPr bwMode="auto">
          <a:xfrm>
            <a:off x="4860387" y="1970872"/>
            <a:ext cx="184467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Calibri" pitchFamily="34" charset="0"/>
              </a:defRPr>
            </a:lvl1pPr>
            <a:lvl2pPr marL="742950">
              <a:defRPr sz="2600">
                <a:solidFill>
                  <a:schemeClr val="tx1"/>
                </a:solidFill>
                <a:latin typeface="Calibri" pitchFamily="34" charset="0"/>
              </a:defRPr>
            </a:lvl2pPr>
            <a:lvl3pPr marL="1143000">
              <a:defRPr sz="2400">
                <a:solidFill>
                  <a:schemeClr val="tx1"/>
                </a:solidFill>
                <a:latin typeface="Calibri" pitchFamily="34" charset="0"/>
              </a:defRPr>
            </a:lvl3pPr>
            <a:lvl4pPr marL="1600200">
              <a:defRPr sz="22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eaLnBrk="0" fontAlgn="base" hangingPunct="0">
              <a:spcAft>
                <a:spcPct val="0"/>
              </a:spcAft>
              <a:buClr>
                <a:srgbClr val="40A64C"/>
              </a:buClr>
              <a:buFont typeface="Wingdings 2" pitchFamily="18" charset="2"/>
              <a:defRPr sz="2000">
                <a:solidFill>
                  <a:schemeClr val="tx1"/>
                </a:solidFill>
                <a:latin typeface="Calibri" pitchFamily="34" charset="0"/>
              </a:defRPr>
            </a:lvl6pPr>
            <a:lvl7pPr marL="2971800" indent="-228600" eaLnBrk="0" fontAlgn="base" hangingPunct="0">
              <a:spcAft>
                <a:spcPct val="0"/>
              </a:spcAft>
              <a:buClr>
                <a:srgbClr val="40A64C"/>
              </a:buClr>
              <a:buFont typeface="Wingdings 2" pitchFamily="18" charset="2"/>
              <a:defRPr sz="2000">
                <a:solidFill>
                  <a:schemeClr val="tx1"/>
                </a:solidFill>
                <a:latin typeface="Calibri" pitchFamily="34" charset="0"/>
              </a:defRPr>
            </a:lvl7pPr>
            <a:lvl8pPr marL="3429000" indent="-228600" eaLnBrk="0" fontAlgn="base" hangingPunct="0">
              <a:spcAft>
                <a:spcPct val="0"/>
              </a:spcAft>
              <a:buClr>
                <a:srgbClr val="40A64C"/>
              </a:buClr>
              <a:buFont typeface="Wingdings 2" pitchFamily="18" charset="2"/>
              <a:defRPr sz="2000">
                <a:solidFill>
                  <a:schemeClr val="tx1"/>
                </a:solidFill>
                <a:latin typeface="Calibri" pitchFamily="34" charset="0"/>
              </a:defRPr>
            </a:lvl8pPr>
            <a:lvl9pPr marL="3886200" indent="-228600" eaLnBrk="0" fontAlgn="base" hangingPunct="0">
              <a:spcAft>
                <a:spcPct val="0"/>
              </a:spcAft>
              <a:buClr>
                <a:srgbClr val="40A64C"/>
              </a:buClr>
              <a:buFont typeface="Wingdings 2" pitchFamily="18" charset="2"/>
              <a:defRPr sz="2000">
                <a:solidFill>
                  <a:schemeClr val="tx1"/>
                </a:solidFill>
                <a:latin typeface="Calibri" pitchFamily="34" charset="0"/>
              </a:defRPr>
            </a:lvl9pPr>
          </a:lstStyle>
          <a:p>
            <a:pPr algn="ctr" eaLnBrk="1" hangingPunct="1"/>
            <a:r>
              <a:rPr lang="vi-VN" altLang="en-US" sz="2600" b="1" dirty="0">
                <a:solidFill>
                  <a:srgbClr val="002060"/>
                </a:solidFill>
                <a:latin typeface="Times New Roman" panose="02020603050405020304" pitchFamily="18" charset="0"/>
                <a:cs typeface="Times New Roman" panose="02020603050405020304" pitchFamily="18" charset="0"/>
              </a:rPr>
              <a:t>02</a:t>
            </a:r>
            <a:endParaRPr lang="en-US" altLang="en-US" sz="2600" b="1" i="1" dirty="0">
              <a:solidFill>
                <a:srgbClr val="002060"/>
              </a:solidFill>
              <a:latin typeface="Times New Roman" panose="02020603050405020304" pitchFamily="18" charset="0"/>
              <a:cs typeface="Times New Roman" panose="02020603050405020304" pitchFamily="18" charset="0"/>
            </a:endParaRPr>
          </a:p>
        </p:txBody>
      </p:sp>
      <p:sp>
        <p:nvSpPr>
          <p:cNvPr id="8209" name="TextBox 46"/>
          <p:cNvSpPr txBox="1">
            <a:spLocks noChangeArrowheads="1"/>
          </p:cNvSpPr>
          <p:nvPr/>
        </p:nvSpPr>
        <p:spPr bwMode="auto">
          <a:xfrm>
            <a:off x="1045288" y="4372187"/>
            <a:ext cx="184308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Calibri" pitchFamily="34" charset="0"/>
              </a:defRPr>
            </a:lvl1pPr>
            <a:lvl2pPr marL="742950">
              <a:defRPr sz="2600">
                <a:solidFill>
                  <a:schemeClr val="tx1"/>
                </a:solidFill>
                <a:latin typeface="Calibri" pitchFamily="34" charset="0"/>
              </a:defRPr>
            </a:lvl2pPr>
            <a:lvl3pPr marL="1143000">
              <a:defRPr sz="2400">
                <a:solidFill>
                  <a:schemeClr val="tx1"/>
                </a:solidFill>
                <a:latin typeface="Calibri" pitchFamily="34" charset="0"/>
              </a:defRPr>
            </a:lvl3pPr>
            <a:lvl4pPr marL="1600200">
              <a:defRPr sz="22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eaLnBrk="0" fontAlgn="base" hangingPunct="0">
              <a:spcAft>
                <a:spcPct val="0"/>
              </a:spcAft>
              <a:buClr>
                <a:srgbClr val="40A64C"/>
              </a:buClr>
              <a:buFont typeface="Wingdings 2" pitchFamily="18" charset="2"/>
              <a:defRPr sz="2000">
                <a:solidFill>
                  <a:schemeClr val="tx1"/>
                </a:solidFill>
                <a:latin typeface="Calibri" pitchFamily="34" charset="0"/>
              </a:defRPr>
            </a:lvl6pPr>
            <a:lvl7pPr marL="2971800" indent="-228600" eaLnBrk="0" fontAlgn="base" hangingPunct="0">
              <a:spcAft>
                <a:spcPct val="0"/>
              </a:spcAft>
              <a:buClr>
                <a:srgbClr val="40A64C"/>
              </a:buClr>
              <a:buFont typeface="Wingdings 2" pitchFamily="18" charset="2"/>
              <a:defRPr sz="2000">
                <a:solidFill>
                  <a:schemeClr val="tx1"/>
                </a:solidFill>
                <a:latin typeface="Calibri" pitchFamily="34" charset="0"/>
              </a:defRPr>
            </a:lvl7pPr>
            <a:lvl8pPr marL="3429000" indent="-228600" eaLnBrk="0" fontAlgn="base" hangingPunct="0">
              <a:spcAft>
                <a:spcPct val="0"/>
              </a:spcAft>
              <a:buClr>
                <a:srgbClr val="40A64C"/>
              </a:buClr>
              <a:buFont typeface="Wingdings 2" pitchFamily="18" charset="2"/>
              <a:defRPr sz="2000">
                <a:solidFill>
                  <a:schemeClr val="tx1"/>
                </a:solidFill>
                <a:latin typeface="Calibri" pitchFamily="34" charset="0"/>
              </a:defRPr>
            </a:lvl8pPr>
            <a:lvl9pPr marL="3886200" indent="-228600" eaLnBrk="0" fontAlgn="base" hangingPunct="0">
              <a:spcAft>
                <a:spcPct val="0"/>
              </a:spcAft>
              <a:buClr>
                <a:srgbClr val="40A64C"/>
              </a:buClr>
              <a:buFont typeface="Wingdings 2" pitchFamily="18" charset="2"/>
              <a:defRPr sz="2000">
                <a:solidFill>
                  <a:schemeClr val="tx1"/>
                </a:solidFill>
                <a:latin typeface="Calibri" pitchFamily="34" charset="0"/>
              </a:defRPr>
            </a:lvl9pPr>
          </a:lstStyle>
          <a:p>
            <a:pPr algn="ctr" eaLnBrk="1" hangingPunct="1"/>
            <a:r>
              <a:rPr lang="vi-VN" altLang="en-US" sz="2600" b="1" dirty="0">
                <a:solidFill>
                  <a:srgbClr val="002060"/>
                </a:solidFill>
                <a:latin typeface="Times New Roman" panose="02020603050405020304" pitchFamily="18" charset="0"/>
                <a:cs typeface="Times New Roman" panose="02020603050405020304" pitchFamily="18" charset="0"/>
              </a:rPr>
              <a:t>03</a:t>
            </a:r>
            <a:endParaRPr lang="en-US" altLang="en-US" sz="2600" b="1" i="1" dirty="0">
              <a:solidFill>
                <a:srgbClr val="002060"/>
              </a:solidFill>
              <a:latin typeface="Times New Roman" panose="02020603050405020304" pitchFamily="18" charset="0"/>
              <a:cs typeface="Times New Roman" panose="02020603050405020304" pitchFamily="18" charset="0"/>
            </a:endParaRPr>
          </a:p>
        </p:txBody>
      </p:sp>
      <p:sp>
        <p:nvSpPr>
          <p:cNvPr id="8215" name="Rectangle 52"/>
          <p:cNvSpPr>
            <a:spLocks noChangeArrowheads="1"/>
          </p:cNvSpPr>
          <p:nvPr/>
        </p:nvSpPr>
        <p:spPr bwMode="auto">
          <a:xfrm>
            <a:off x="2007902" y="4618409"/>
            <a:ext cx="892497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n-US" altLang="en-US" sz="2400"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X</a:t>
            </a:r>
            <a:r>
              <a:rPr lang="en-US" altLang="en-US" sz="2400" dirty="0" err="1">
                <a:latin typeface="Times New Roman" panose="02020603050405020304" pitchFamily="18" charset="0"/>
                <a:cs typeface="Times New Roman" panose="02020603050405020304" pitchFamily="18" charset="0"/>
              </a:rPr>
              <a:t>ây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dựng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được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đặc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tả</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mức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độ</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đánh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giá</a:t>
            </a:r>
            <a:r>
              <a:rPr lang="en-US" altLang="en-US" sz="2400" dirty="0">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đề</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kiểm</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tra</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định</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kì</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và</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hướng</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dẫn</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đánh</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giá</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kết</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quả</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môn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Mĩ</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thuật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cấp</a:t>
            </a:r>
            <a:r>
              <a:rPr lang="en-US" altLang="en-US" sz="2400" dirty="0">
                <a:latin typeface="Times New Roman" panose="02020603050405020304" pitchFamily="18" charset="0"/>
                <a:cs typeface="Times New Roman" panose="02020603050405020304" pitchFamily="18" charset="0"/>
              </a:rPr>
              <a:t> THCS, </a:t>
            </a:r>
            <a:r>
              <a:rPr lang="en-US" altLang="en-US" sz="2400" dirty="0" err="1">
                <a:latin typeface="Times New Roman" panose="02020603050405020304" pitchFamily="18" charset="0"/>
                <a:cs typeface="Times New Roman" panose="02020603050405020304" pitchFamily="18" charset="0"/>
              </a:rPr>
              <a:t>bảo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đảm</a:t>
            </a:r>
            <a:r>
              <a:rPr lang="en-US" altLang="en-US" sz="2400" dirty="0">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yêu</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cầu</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cần</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đạt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CT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phù</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hợp</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với</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thực</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tế</a:t>
            </a:r>
            <a:r>
              <a:rPr lang="en-US" altLang="en-US" sz="2400" dirty="0">
                <a:solidFill>
                  <a:srgbClr val="C00000"/>
                </a:solidFill>
                <a:latin typeface="Times New Roman" panose="02020603050405020304" pitchFamily="18" charset="0"/>
                <a:cs typeface="Times New Roman" panose="02020603050405020304" pitchFamily="18" charset="0"/>
              </a:rPr>
              <a:t> DH</a:t>
            </a:r>
            <a:r>
              <a:rPr lang="en-US" altLang="en-US" sz="2400" dirty="0">
                <a:latin typeface="Times New Roman" panose="02020603050405020304" pitchFamily="18" charset="0"/>
                <a:cs typeface="Times New Roman" panose="02020603050405020304" pitchFamily="18" charset="0"/>
              </a:rPr>
              <a:t>.  </a:t>
            </a:r>
            <a:endParaRPr lang="vi-VN" altLang="en-US" sz="2400" dirty="0">
              <a:solidFill>
                <a:schemeClr val="accent4">
                  <a:lumMod val="50000"/>
                </a:schemeClr>
              </a:solidFill>
              <a:latin typeface="Times New Roman" panose="02020603050405020304" pitchFamily="18" charset="0"/>
              <a:cs typeface="Times New Roman" panose="02020603050405020304" pitchFamily="18" charset="0"/>
            </a:endParaRPr>
          </a:p>
        </p:txBody>
      </p:sp>
      <p:sp>
        <p:nvSpPr>
          <p:cNvPr id="8219" name="Rectangle 56"/>
          <p:cNvSpPr>
            <a:spLocks noChangeArrowheads="1"/>
          </p:cNvSpPr>
          <p:nvPr/>
        </p:nvSpPr>
        <p:spPr bwMode="auto">
          <a:xfrm>
            <a:off x="2514600" y="2057400"/>
            <a:ext cx="33787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n-US" altLang="en-US" b="1" dirty="0">
                <a:solidFill>
                  <a:srgbClr val="137C9D"/>
                </a:solidFill>
                <a:latin typeface="Arial" panose="020B0604020202020204" pitchFamily="34" charset="0"/>
                <a:cs typeface="Arial" panose="020B0604020202020204" pitchFamily="34" charset="0"/>
              </a:rPr>
              <a:t>             </a:t>
            </a:r>
            <a:endParaRPr lang="vi-VN" altLang="en-US" b="1" dirty="0">
              <a:latin typeface="Arial" panose="020B0604020202020204" pitchFamily="34" charset="0"/>
              <a:cs typeface="Arial" panose="020B0604020202020204" pitchFamily="34" charset="0"/>
            </a:endParaRPr>
          </a:p>
        </p:txBody>
      </p:sp>
      <p:sp>
        <p:nvSpPr>
          <p:cNvPr id="8223" name="Rectangle 60"/>
          <p:cNvSpPr>
            <a:spLocks noChangeArrowheads="1"/>
          </p:cNvSpPr>
          <p:nvPr/>
        </p:nvSpPr>
        <p:spPr bwMode="auto">
          <a:xfrm>
            <a:off x="5824839" y="2092875"/>
            <a:ext cx="522920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n-US" altLang="en-US" b="1" dirty="0"/>
              <a:t>        </a:t>
            </a:r>
            <a:r>
              <a:rPr lang="en-US" altLang="en-US" sz="2400" b="1" dirty="0" err="1">
                <a:solidFill>
                  <a:srgbClr val="002060"/>
                </a:solidFill>
                <a:latin typeface="Times New Roman" panose="02020603050405020304" pitchFamily="18" charset="0"/>
                <a:cs typeface="Times New Roman" panose="02020603050405020304" pitchFamily="18" charset="0"/>
              </a:rPr>
              <a:t>N</a:t>
            </a:r>
            <a:r>
              <a:rPr lang="en-US" altLang="en-US" sz="2400" dirty="0" err="1">
                <a:solidFill>
                  <a:srgbClr val="002060"/>
                </a:solidFill>
                <a:latin typeface="Times New Roman" panose="02020603050405020304" pitchFamily="18" charset="0"/>
                <a:cs typeface="Times New Roman" panose="02020603050405020304" pitchFamily="18" charset="0"/>
              </a:rPr>
              <a:t>ắm</a:t>
            </a:r>
            <a:r>
              <a:rPr lang="en-US" altLang="en-US" sz="2400" dirty="0">
                <a:solidFill>
                  <a:srgbClr val="002060"/>
                </a:solidFill>
                <a:latin typeface="Times New Roman" panose="02020603050405020304" pitchFamily="18" charset="0"/>
                <a:cs typeface="Times New Roman" panose="02020603050405020304" pitchFamily="18" charset="0"/>
              </a:rPr>
              <a:t> </a:t>
            </a:r>
            <a:r>
              <a:rPr lang="en-US" altLang="en-US" sz="2400" dirty="0" err="1">
                <a:solidFill>
                  <a:srgbClr val="002060"/>
                </a:solidFill>
                <a:latin typeface="Times New Roman" panose="02020603050405020304" pitchFamily="18" charset="0"/>
                <a:cs typeface="Times New Roman" panose="02020603050405020304" pitchFamily="18" charset="0"/>
              </a:rPr>
              <a:t>được</a:t>
            </a:r>
            <a:r>
              <a:rPr lang="en-US" altLang="en-US" sz="2400" dirty="0">
                <a:solidFill>
                  <a:srgbClr val="002060"/>
                </a:solidFill>
                <a:latin typeface="Times New Roman" panose="02020603050405020304" pitchFamily="18" charset="0"/>
                <a:cs typeface="Times New Roman" panose="02020603050405020304" pitchFamily="18" charset="0"/>
              </a:rPr>
              <a:t> </a:t>
            </a:r>
            <a:r>
              <a:rPr lang="en-US" altLang="en-US" sz="2400" dirty="0" err="1">
                <a:solidFill>
                  <a:srgbClr val="002060"/>
                </a:solidFill>
                <a:latin typeface="Times New Roman" panose="02020603050405020304" pitchFamily="18" charset="0"/>
                <a:cs typeface="Times New Roman" panose="02020603050405020304" pitchFamily="18" charset="0"/>
              </a:rPr>
              <a:t>cách</a:t>
            </a:r>
            <a:r>
              <a:rPr lang="en-US" altLang="en-US" sz="2400" dirty="0">
                <a:solidFill>
                  <a:srgbClr val="00206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xây</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dựng</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đặc</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tả</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mức</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độ</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tiêu</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chí</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đánh</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giá</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đề</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kiểm</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tra</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định</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kì</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và</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hướng</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dẫn</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đánh</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giá</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xếp</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loại</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002060"/>
                </a:solidFill>
                <a:latin typeface="Times New Roman" panose="02020603050405020304" pitchFamily="18" charset="0"/>
                <a:cs typeface="Times New Roman" panose="02020603050405020304" pitchFamily="18" charset="0"/>
              </a:rPr>
              <a:t>trong</a:t>
            </a:r>
            <a:r>
              <a:rPr lang="en-US" altLang="en-US" sz="2400" dirty="0">
                <a:solidFill>
                  <a:srgbClr val="002060"/>
                </a:solidFill>
                <a:latin typeface="Times New Roman" panose="02020603050405020304" pitchFamily="18" charset="0"/>
                <a:cs typeface="Times New Roman" panose="02020603050405020304" pitchFamily="18" charset="0"/>
              </a:rPr>
              <a:t> </a:t>
            </a:r>
            <a:r>
              <a:rPr lang="en-US" altLang="en-US" sz="2400" dirty="0" err="1">
                <a:solidFill>
                  <a:srgbClr val="002060"/>
                </a:solidFill>
                <a:latin typeface="Times New Roman" panose="02020603050405020304" pitchFamily="18" charset="0"/>
                <a:cs typeface="Times New Roman" panose="02020603050405020304" pitchFamily="18" charset="0"/>
              </a:rPr>
              <a:t>môn</a:t>
            </a:r>
            <a:r>
              <a:rPr lang="en-US" altLang="en-US" sz="2400" dirty="0">
                <a:solidFill>
                  <a:srgbClr val="002060"/>
                </a:solidFill>
                <a:latin typeface="Times New Roman" panose="02020603050405020304" pitchFamily="18" charset="0"/>
                <a:cs typeface="Times New Roman" panose="02020603050405020304" pitchFamily="18" charset="0"/>
              </a:rPr>
              <a:t> </a:t>
            </a:r>
            <a:r>
              <a:rPr lang="en-US" altLang="en-US" sz="2400" dirty="0" err="1">
                <a:solidFill>
                  <a:srgbClr val="002060"/>
                </a:solidFill>
                <a:latin typeface="Times New Roman" panose="02020603050405020304" pitchFamily="18" charset="0"/>
                <a:cs typeface="Times New Roman" panose="02020603050405020304" pitchFamily="18" charset="0"/>
              </a:rPr>
              <a:t>Mĩ</a:t>
            </a:r>
            <a:r>
              <a:rPr lang="en-US" altLang="en-US" sz="2400" dirty="0">
                <a:solidFill>
                  <a:srgbClr val="002060"/>
                </a:solidFill>
                <a:latin typeface="Times New Roman" panose="02020603050405020304" pitchFamily="18" charset="0"/>
                <a:cs typeface="Times New Roman" panose="02020603050405020304" pitchFamily="18" charset="0"/>
              </a:rPr>
              <a:t> </a:t>
            </a:r>
            <a:r>
              <a:rPr lang="en-US" altLang="en-US" sz="2400" dirty="0" err="1">
                <a:solidFill>
                  <a:srgbClr val="002060"/>
                </a:solidFill>
                <a:latin typeface="Times New Roman" panose="02020603050405020304" pitchFamily="18" charset="0"/>
                <a:cs typeface="Times New Roman" panose="02020603050405020304" pitchFamily="18" charset="0"/>
              </a:rPr>
              <a:t>thuật</a:t>
            </a:r>
            <a:r>
              <a:rPr lang="en-US" altLang="en-US" sz="2400" dirty="0">
                <a:solidFill>
                  <a:srgbClr val="002060"/>
                </a:solidFill>
                <a:latin typeface="Times New Roman" panose="02020603050405020304" pitchFamily="18" charset="0"/>
                <a:cs typeface="Times New Roman" panose="02020603050405020304" pitchFamily="18" charset="0"/>
              </a:rPr>
              <a:t> </a:t>
            </a:r>
            <a:r>
              <a:rPr lang="en-US" altLang="en-US" sz="2400" dirty="0" err="1">
                <a:solidFill>
                  <a:srgbClr val="002060"/>
                </a:solidFill>
                <a:latin typeface="Times New Roman" panose="02020603050405020304" pitchFamily="18" charset="0"/>
                <a:cs typeface="Times New Roman" panose="02020603050405020304" pitchFamily="18" charset="0"/>
              </a:rPr>
              <a:t>cấp</a:t>
            </a:r>
            <a:r>
              <a:rPr lang="en-US" altLang="en-US" sz="2400" dirty="0">
                <a:solidFill>
                  <a:srgbClr val="002060"/>
                </a:solidFill>
                <a:latin typeface="Times New Roman" panose="02020603050405020304" pitchFamily="18" charset="0"/>
                <a:cs typeface="Times New Roman" panose="02020603050405020304" pitchFamily="18" charset="0"/>
              </a:rPr>
              <a:t> THCS</a:t>
            </a:r>
            <a:endParaRPr lang="vi-VN" altLang="en-US" sz="2400" dirty="0">
              <a:solidFill>
                <a:srgbClr val="002060"/>
              </a:solidFill>
              <a:latin typeface="Times New Roman" panose="02020603050405020304" pitchFamily="18" charset="0"/>
              <a:cs typeface="Times New Roman" panose="02020603050405020304" pitchFamily="18" charset="0"/>
            </a:endParaRPr>
          </a:p>
        </p:txBody>
      </p:sp>
      <p:sp>
        <p:nvSpPr>
          <p:cNvPr id="35" name="Rectangle 60">
            <a:extLst>
              <a:ext uri="{FF2B5EF4-FFF2-40B4-BE49-F238E27FC236}">
                <a16:creationId xmlns:a16="http://schemas.microsoft.com/office/drawing/2014/main" id="{51559CF0-DF31-4DC0-9002-79F9E4B4AB9A}"/>
              </a:ext>
            </a:extLst>
          </p:cNvPr>
          <p:cNvSpPr>
            <a:spLocks noChangeArrowheads="1"/>
          </p:cNvSpPr>
          <p:nvPr/>
        </p:nvSpPr>
        <p:spPr bwMode="auto">
          <a:xfrm>
            <a:off x="1945897" y="2322173"/>
            <a:ext cx="297422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n-US" altLang="en-US" sz="2400" dirty="0">
                <a:solidFill>
                  <a:srgbClr val="002060"/>
                </a:solidFill>
                <a:latin typeface="Times New Roman" panose="02020603050405020304" pitchFamily="18" charset="0"/>
                <a:cs typeface="Times New Roman" panose="02020603050405020304" pitchFamily="18" charset="0"/>
              </a:rPr>
              <a:t>  </a:t>
            </a:r>
            <a:r>
              <a:rPr lang="en-US" altLang="en-US" sz="2400" b="1" dirty="0" err="1">
                <a:solidFill>
                  <a:srgbClr val="002060"/>
                </a:solidFill>
                <a:latin typeface="Times New Roman" panose="02020603050405020304" pitchFamily="18" charset="0"/>
                <a:cs typeface="Times New Roman" panose="02020603050405020304" pitchFamily="18" charset="0"/>
              </a:rPr>
              <a:t>T</a:t>
            </a:r>
            <a:r>
              <a:rPr lang="en-US" altLang="en-US" sz="2400" dirty="0" err="1">
                <a:solidFill>
                  <a:srgbClr val="002060"/>
                </a:solidFill>
                <a:latin typeface="Times New Roman" panose="02020603050405020304" pitchFamily="18" charset="0"/>
                <a:cs typeface="Times New Roman" panose="02020603050405020304" pitchFamily="18" charset="0"/>
              </a:rPr>
              <a:t>rình</a:t>
            </a:r>
            <a:r>
              <a:rPr lang="en-US" altLang="en-US" sz="2400" dirty="0">
                <a:solidFill>
                  <a:srgbClr val="002060"/>
                </a:solidFill>
                <a:latin typeface="Times New Roman" panose="02020603050405020304" pitchFamily="18" charset="0"/>
                <a:cs typeface="Times New Roman" panose="02020603050405020304" pitchFamily="18" charset="0"/>
              </a:rPr>
              <a:t> </a:t>
            </a:r>
            <a:r>
              <a:rPr lang="en-US" altLang="en-US" sz="2400" dirty="0" err="1">
                <a:solidFill>
                  <a:srgbClr val="002060"/>
                </a:solidFill>
                <a:latin typeface="Times New Roman" panose="02020603050405020304" pitchFamily="18" charset="0"/>
                <a:cs typeface="Times New Roman" panose="02020603050405020304" pitchFamily="18" charset="0"/>
              </a:rPr>
              <a:t>bày</a:t>
            </a:r>
            <a:r>
              <a:rPr lang="en-US" altLang="en-US" sz="2400" dirty="0">
                <a:solidFill>
                  <a:srgbClr val="002060"/>
                </a:solidFill>
                <a:latin typeface="Times New Roman" panose="02020603050405020304" pitchFamily="18" charset="0"/>
                <a:cs typeface="Times New Roman" panose="02020603050405020304" pitchFamily="18" charset="0"/>
              </a:rPr>
              <a:t> </a:t>
            </a:r>
            <a:r>
              <a:rPr lang="en-US" altLang="en-US" sz="2400" dirty="0" err="1">
                <a:solidFill>
                  <a:srgbClr val="002060"/>
                </a:solidFill>
                <a:latin typeface="Times New Roman" panose="02020603050405020304" pitchFamily="18" charset="0"/>
                <a:cs typeface="Times New Roman" panose="02020603050405020304" pitchFamily="18" charset="0"/>
              </a:rPr>
              <a:t>được</a:t>
            </a:r>
            <a:r>
              <a:rPr lang="en-US" altLang="en-US" sz="2400" dirty="0">
                <a:solidFill>
                  <a:srgbClr val="00206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đặc</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điểm</a:t>
            </a:r>
            <a:r>
              <a:rPr lang="en-US" altLang="en-US" sz="2400" dirty="0">
                <a:solidFill>
                  <a:srgbClr val="C00000"/>
                </a:solidFill>
                <a:latin typeface="Times New Roman" panose="02020603050405020304" pitchFamily="18" charset="0"/>
                <a:cs typeface="Times New Roman" panose="02020603050405020304" pitchFamily="18" charset="0"/>
              </a:rPr>
              <a:t> CT </a:t>
            </a:r>
            <a:r>
              <a:rPr lang="en-US" altLang="en-US" sz="2400" dirty="0" err="1">
                <a:solidFill>
                  <a:srgbClr val="C00000"/>
                </a:solidFill>
                <a:latin typeface="Times New Roman" panose="02020603050405020304" pitchFamily="18" charset="0"/>
                <a:cs typeface="Times New Roman" panose="02020603050405020304" pitchFamily="18" charset="0"/>
              </a:rPr>
              <a:t>Mĩ</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thuật</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cấp</a:t>
            </a:r>
            <a:r>
              <a:rPr lang="en-US" altLang="en-US" sz="2400" dirty="0">
                <a:solidFill>
                  <a:srgbClr val="C00000"/>
                </a:solidFill>
                <a:latin typeface="Times New Roman" panose="02020603050405020304" pitchFamily="18" charset="0"/>
                <a:cs typeface="Times New Roman" panose="02020603050405020304" pitchFamily="18" charset="0"/>
              </a:rPr>
              <a:t> THCS</a:t>
            </a:r>
            <a:endParaRPr lang="vi-VN" altLang="en-US" sz="2400" dirty="0">
              <a:solidFill>
                <a:srgbClr val="002060"/>
              </a:solidFill>
              <a:latin typeface="Times New Roman" panose="02020603050405020304" pitchFamily="18" charset="0"/>
              <a:cs typeface="Times New Roman" panose="02020603050405020304" pitchFamily="18" charset="0"/>
            </a:endParaRPr>
          </a:p>
        </p:txBody>
      </p:sp>
      <p:sp>
        <p:nvSpPr>
          <p:cNvPr id="2" name="Rectangle: Rounded Corners 1">
            <a:extLst>
              <a:ext uri="{FF2B5EF4-FFF2-40B4-BE49-F238E27FC236}">
                <a16:creationId xmlns:a16="http://schemas.microsoft.com/office/drawing/2014/main" id="{C396F581-F26E-4D29-A815-4C7538106EF3}"/>
              </a:ext>
            </a:extLst>
          </p:cNvPr>
          <p:cNvSpPr/>
          <p:nvPr/>
        </p:nvSpPr>
        <p:spPr>
          <a:xfrm>
            <a:off x="914400" y="1037569"/>
            <a:ext cx="8307678" cy="547729"/>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rgbClr val="002060"/>
                </a:solidFill>
                <a:latin typeface="Times New Roman" panose="02020603050405020304" pitchFamily="18" charset="0"/>
                <a:cs typeface="Times New Roman" panose="02020603050405020304" pitchFamily="18" charset="0"/>
              </a:rPr>
              <a:t>Sau </a:t>
            </a:r>
            <a:r>
              <a:rPr lang="en-US" sz="2400" b="1" i="1" dirty="0" err="1">
                <a:solidFill>
                  <a:srgbClr val="002060"/>
                </a:solidFill>
                <a:latin typeface="Times New Roman" panose="02020603050405020304" pitchFamily="18" charset="0"/>
                <a:cs typeface="Times New Roman" panose="02020603050405020304" pitchFamily="18" charset="0"/>
              </a:rPr>
              <a:t>khi</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nghiên</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cứu</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Tài</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liệu</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và</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dự</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Tập</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huấn</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Thầy</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Cô</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sẽ</a:t>
            </a:r>
            <a:r>
              <a:rPr lang="en-US" sz="2400" b="1" i="1" dirty="0">
                <a:solidFill>
                  <a:srgbClr val="00206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200831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2A4A8F39-8EAD-41A9-8527-E0BD333B0A6F}"/>
              </a:ext>
            </a:extLst>
          </p:cNvPr>
          <p:cNvSpPr txBox="1">
            <a:spLocks/>
          </p:cNvSpPr>
          <p:nvPr/>
        </p:nvSpPr>
        <p:spPr>
          <a:xfrm>
            <a:off x="1796114" y="1779771"/>
            <a:ext cx="9438623" cy="993127"/>
          </a:xfrm>
          <a:prstGeom prst="rect">
            <a:avLst/>
          </a:prstGeom>
        </p:spPr>
        <p:txBody>
          <a:bodyPr>
            <a:normAutofit fontScale="250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ts val="2700"/>
              </a:lnSpc>
            </a:pPr>
            <a:r>
              <a:rPr lang="en-US" sz="9200" b="1" dirty="0">
                <a:solidFill>
                  <a:srgbClr val="C00000"/>
                </a:solidFill>
                <a:latin typeface="Times New Roman" panose="02020603050405020304" pitchFamily="18" charset="0"/>
                <a:cs typeface="Times New Roman" panose="02020603050405020304" pitchFamily="18" charset="0"/>
              </a:rPr>
              <a:t>NHIỆM VỤ 2 </a:t>
            </a:r>
          </a:p>
          <a:p>
            <a:pPr algn="ctr">
              <a:lnSpc>
                <a:spcPts val="2700"/>
              </a:lnSpc>
            </a:pPr>
            <a:r>
              <a:rPr lang="en-US" sz="9600" b="1" dirty="0" err="1">
                <a:solidFill>
                  <a:srgbClr val="0033CC"/>
                </a:solidFill>
                <a:latin typeface="Times New Roman" panose="02020603050405020304" pitchFamily="18" charset="0"/>
                <a:cs typeface="Times New Roman" panose="02020603050405020304" pitchFamily="18" charset="0"/>
              </a:rPr>
              <a:t>Thầy</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Cô</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thảo</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luận</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nhóm</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và</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trả</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lời</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các</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câu</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hỏi</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dưới</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đây</a:t>
            </a:r>
            <a:r>
              <a:rPr lang="en-US" sz="9600" b="1" dirty="0">
                <a:solidFill>
                  <a:srgbClr val="0033CC"/>
                </a:solidFill>
                <a:latin typeface="Times New Roman" panose="02020603050405020304" pitchFamily="18" charset="0"/>
                <a:cs typeface="Times New Roman" panose="02020603050405020304" pitchFamily="18" charset="0"/>
              </a:rPr>
              <a:t> </a:t>
            </a:r>
            <a:br>
              <a:rPr lang="en-US" sz="11200" b="1" dirty="0">
                <a:solidFill>
                  <a:srgbClr val="C00000"/>
                </a:solidFill>
                <a:latin typeface="Times New Roman" panose="02020603050405020304" pitchFamily="18" charset="0"/>
                <a:cs typeface="Times New Roman" panose="02020603050405020304" pitchFamily="18" charset="0"/>
              </a:rPr>
            </a:br>
            <a:r>
              <a:rPr lang="en-US" sz="11200" b="1" dirty="0">
                <a:solidFill>
                  <a:srgbClr val="C00000"/>
                </a:solidFill>
                <a:latin typeface="Times New Roman" panose="02020603050405020304" pitchFamily="18" charset="0"/>
                <a:cs typeface="Times New Roman" panose="02020603050405020304" pitchFamily="18" charset="0"/>
              </a:rPr>
              <a:t>   </a:t>
            </a:r>
            <a:r>
              <a:rPr lang="en-US" sz="8000" dirty="0">
                <a:solidFill>
                  <a:srgbClr val="0033CC"/>
                </a:solidFill>
                <a:latin typeface="Times New Roman" panose="02020603050405020304" pitchFamily="18" charset="0"/>
                <a:cs typeface="Times New Roman" panose="02020603050405020304" pitchFamily="18" charset="0"/>
              </a:rPr>
              <a:t>(</a:t>
            </a:r>
            <a:r>
              <a:rPr lang="en-US" sz="8000" dirty="0" err="1">
                <a:solidFill>
                  <a:srgbClr val="0033CC"/>
                </a:solidFill>
                <a:latin typeface="Times New Roman" panose="02020603050405020304" pitchFamily="18" charset="0"/>
                <a:cs typeface="Times New Roman" panose="02020603050405020304" pitchFamily="18" charset="0"/>
              </a:rPr>
              <a:t>Thời</a:t>
            </a:r>
            <a:r>
              <a:rPr lang="en-US" sz="8000" dirty="0">
                <a:solidFill>
                  <a:srgbClr val="0033CC"/>
                </a:solidFill>
                <a:latin typeface="Times New Roman" panose="02020603050405020304" pitchFamily="18" charset="0"/>
                <a:cs typeface="Times New Roman" panose="02020603050405020304" pitchFamily="18" charset="0"/>
              </a:rPr>
              <a:t> </a:t>
            </a:r>
            <a:r>
              <a:rPr lang="en-US" sz="8000" dirty="0" err="1">
                <a:solidFill>
                  <a:srgbClr val="0033CC"/>
                </a:solidFill>
                <a:latin typeface="Times New Roman" panose="02020603050405020304" pitchFamily="18" charset="0"/>
                <a:cs typeface="Times New Roman" panose="02020603050405020304" pitchFamily="18" charset="0"/>
              </a:rPr>
              <a:t>gian</a:t>
            </a:r>
            <a:r>
              <a:rPr lang="en-US" sz="8000" dirty="0">
                <a:solidFill>
                  <a:srgbClr val="0033CC"/>
                </a:solidFill>
                <a:latin typeface="Times New Roman" panose="02020603050405020304" pitchFamily="18" charset="0"/>
                <a:cs typeface="Times New Roman" panose="02020603050405020304" pitchFamily="18" charset="0"/>
              </a:rPr>
              <a:t> 30 </a:t>
            </a:r>
            <a:r>
              <a:rPr lang="en-US" sz="8000" dirty="0" err="1">
                <a:solidFill>
                  <a:srgbClr val="0033CC"/>
                </a:solidFill>
                <a:latin typeface="Times New Roman" panose="02020603050405020304" pitchFamily="18" charset="0"/>
                <a:cs typeface="Times New Roman" panose="02020603050405020304" pitchFamily="18" charset="0"/>
              </a:rPr>
              <a:t>phút</a:t>
            </a:r>
            <a:r>
              <a:rPr lang="en-US" sz="8000" dirty="0">
                <a:solidFill>
                  <a:srgbClr val="0033CC"/>
                </a:solidFill>
                <a:latin typeface="Times New Roman" panose="02020603050405020304" pitchFamily="18" charset="0"/>
                <a:cs typeface="Times New Roman" panose="02020603050405020304" pitchFamily="18" charset="0"/>
              </a:rPr>
              <a:t>)</a:t>
            </a:r>
            <a:br>
              <a:rPr lang="en-US" sz="8000" dirty="0">
                <a:solidFill>
                  <a:srgbClr val="0033CC"/>
                </a:solidFill>
                <a:latin typeface="Times New Roman" panose="02020603050405020304" pitchFamily="18" charset="0"/>
                <a:cs typeface="Times New Roman" panose="02020603050405020304" pitchFamily="18" charset="0"/>
              </a:rPr>
            </a:br>
            <a:endParaRPr lang="en-US" sz="8000" dirty="0">
              <a:solidFill>
                <a:srgbClr val="0033CC"/>
              </a:solidFill>
              <a:latin typeface="Times New Roman" panose="02020603050405020304" pitchFamily="18" charset="0"/>
              <a:cs typeface="Times New Roman" panose="02020603050405020304" pitchFamily="18" charset="0"/>
            </a:endParaRPr>
          </a:p>
        </p:txBody>
      </p:sp>
      <p:grpSp>
        <p:nvGrpSpPr>
          <p:cNvPr id="6" name="Group 5">
            <a:extLst>
              <a:ext uri="{FF2B5EF4-FFF2-40B4-BE49-F238E27FC236}">
                <a16:creationId xmlns:a16="http://schemas.microsoft.com/office/drawing/2014/main" id="{8790DF0D-AF49-4CE9-9639-B1761C03DDFC}"/>
              </a:ext>
            </a:extLst>
          </p:cNvPr>
          <p:cNvGrpSpPr/>
          <p:nvPr/>
        </p:nvGrpSpPr>
        <p:grpSpPr>
          <a:xfrm flipV="1">
            <a:off x="372779" y="1416557"/>
            <a:ext cx="11446442" cy="47911"/>
            <a:chOff x="0" y="5844619"/>
            <a:chExt cx="12192000" cy="565608"/>
          </a:xfrm>
        </p:grpSpPr>
        <p:sp>
          <p:nvSpPr>
            <p:cNvPr id="7" name="Rectangle 6">
              <a:extLst>
                <a:ext uri="{FF2B5EF4-FFF2-40B4-BE49-F238E27FC236}">
                  <a16:creationId xmlns:a16="http://schemas.microsoft.com/office/drawing/2014/main" id="{B74601B9-E83B-497C-9A6A-DB1B3F9E6153}"/>
                </a:ext>
              </a:extLst>
            </p:cNvPr>
            <p:cNvSpPr/>
            <p:nvPr/>
          </p:nvSpPr>
          <p:spPr>
            <a:xfrm>
              <a:off x="0" y="5844619"/>
              <a:ext cx="2450969" cy="5656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6170" latinLnBrk="0"/>
              <a:endParaRPr lang="en-US" sz="2400">
                <a:solidFill>
                  <a:prstClr val="white"/>
                </a:solidFill>
                <a:latin typeface="Calibri"/>
              </a:endParaRPr>
            </a:p>
          </p:txBody>
        </p:sp>
        <p:sp>
          <p:nvSpPr>
            <p:cNvPr id="8" name="Rectangle 7">
              <a:extLst>
                <a:ext uri="{FF2B5EF4-FFF2-40B4-BE49-F238E27FC236}">
                  <a16:creationId xmlns:a16="http://schemas.microsoft.com/office/drawing/2014/main" id="{DAC3584B-F630-42F2-A61A-3A7A52C73AF1}"/>
                </a:ext>
              </a:extLst>
            </p:cNvPr>
            <p:cNvSpPr/>
            <p:nvPr/>
          </p:nvSpPr>
          <p:spPr>
            <a:xfrm>
              <a:off x="2535810" y="5844619"/>
              <a:ext cx="9656190" cy="5656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6170" latinLnBrk="0"/>
              <a:endParaRPr lang="en-US" sz="2400" dirty="0">
                <a:solidFill>
                  <a:prstClr val="white"/>
                </a:solidFill>
                <a:latin typeface="Calibri"/>
              </a:endParaRPr>
            </a:p>
          </p:txBody>
        </p:sp>
      </p:grpSp>
      <p:pic>
        <p:nvPicPr>
          <p:cNvPr id="11" name="Picture 43" descr="bd20205_">
            <a:extLst>
              <a:ext uri="{FF2B5EF4-FFF2-40B4-BE49-F238E27FC236}">
                <a16:creationId xmlns:a16="http://schemas.microsoft.com/office/drawing/2014/main" id="{DA5845CB-C41E-4D82-80D0-C87DA44222B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665819" y="1413629"/>
            <a:ext cx="2066925" cy="1426753"/>
          </a:xfrm>
          <a:prstGeom prst="rect">
            <a:avLst/>
          </a:prstGeom>
          <a:noFill/>
        </p:spPr>
      </p:pic>
      <p:sp>
        <p:nvSpPr>
          <p:cNvPr id="12" name="Rectangle 11">
            <a:extLst>
              <a:ext uri="{FF2B5EF4-FFF2-40B4-BE49-F238E27FC236}">
                <a16:creationId xmlns:a16="http://schemas.microsoft.com/office/drawing/2014/main" id="{DE6E83E5-4271-4873-8364-01FCE632D1C9}"/>
              </a:ext>
            </a:extLst>
          </p:cNvPr>
          <p:cNvSpPr/>
          <p:nvPr/>
        </p:nvSpPr>
        <p:spPr>
          <a:xfrm>
            <a:off x="665819" y="2937465"/>
            <a:ext cx="4913595" cy="1752600"/>
          </a:xfrm>
          <a:prstGeom prst="rect">
            <a:avLst/>
          </a:prstGeom>
          <a:solidFill>
            <a:srgbClr val="EAF5F6"/>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002060"/>
                </a:solidFill>
                <a:latin typeface="Times New Roman" panose="02020603050405020304" pitchFamily="18" charset="0"/>
                <a:cs typeface="Times New Roman" panose="02020603050405020304" pitchFamily="18" charset="0"/>
              </a:rPr>
              <a:t>Câu</a:t>
            </a:r>
            <a:r>
              <a:rPr lang="en-US" sz="2400" b="1" dirty="0">
                <a:solidFill>
                  <a:srgbClr val="002060"/>
                </a:solidFill>
                <a:latin typeface="Times New Roman" panose="02020603050405020304" pitchFamily="18" charset="0"/>
                <a:cs typeface="Times New Roman" panose="02020603050405020304" pitchFamily="18" charset="0"/>
              </a:rPr>
              <a:t> 1</a:t>
            </a:r>
          </a:p>
          <a:p>
            <a:pPr algn="ctr"/>
            <a:r>
              <a:rPr lang="en-US" sz="2400" dirty="0" err="1">
                <a:solidFill>
                  <a:srgbClr val="002060"/>
                </a:solidFill>
                <a:latin typeface="Times New Roman" panose="02020603050405020304" pitchFamily="18" charset="0"/>
                <a:cs typeface="Times New Roman" panose="02020603050405020304" pitchFamily="18" charset="0"/>
              </a:rPr>
              <a:t>Trình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bày</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và</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giải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thích</a:t>
            </a:r>
            <a:r>
              <a:rPr lang="en-US" sz="2400"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cấu</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trúc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bản</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đặc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tả</a:t>
            </a:r>
            <a:r>
              <a:rPr lang="en-US" sz="2400" b="1"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mức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độ</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đánh</a:t>
            </a:r>
            <a:r>
              <a:rPr lang="en-US" sz="2400" dirty="0">
                <a:solidFill>
                  <a:srgbClr val="002060"/>
                </a:solidFill>
                <a:latin typeface="Times New Roman" panose="02020603050405020304" pitchFamily="18" charset="0"/>
                <a:cs typeface="Times New Roman" panose="02020603050405020304" pitchFamily="18" charset="0"/>
              </a:rPr>
              <a:t> ĐG </a:t>
            </a:r>
            <a:r>
              <a:rPr lang="en-US" sz="2400" dirty="0" err="1">
                <a:solidFill>
                  <a:srgbClr val="002060"/>
                </a:solidFill>
                <a:latin typeface="Times New Roman" panose="02020603050405020304" pitchFamily="18" charset="0"/>
                <a:cs typeface="Times New Roman" panose="02020603050405020304" pitchFamily="18" charset="0"/>
              </a:rPr>
              <a:t>kì</a:t>
            </a:r>
            <a:r>
              <a:rPr lang="en-US" sz="2400" dirty="0">
                <a:solidFill>
                  <a:srgbClr val="002060"/>
                </a:solidFill>
                <a:latin typeface="Times New Roman" panose="02020603050405020304" pitchFamily="18" charset="0"/>
                <a:cs typeface="Times New Roman" panose="02020603050405020304" pitchFamily="18" charset="0"/>
              </a:rPr>
              <a:t>?</a:t>
            </a:r>
          </a:p>
        </p:txBody>
      </p:sp>
      <p:sp>
        <p:nvSpPr>
          <p:cNvPr id="13" name="Rectangle 12">
            <a:extLst>
              <a:ext uri="{FF2B5EF4-FFF2-40B4-BE49-F238E27FC236}">
                <a16:creationId xmlns:a16="http://schemas.microsoft.com/office/drawing/2014/main" id="{FF5BFD94-0135-44DE-B7A0-B7605B63CC35}"/>
              </a:ext>
            </a:extLst>
          </p:cNvPr>
          <p:cNvSpPr/>
          <p:nvPr/>
        </p:nvSpPr>
        <p:spPr>
          <a:xfrm>
            <a:off x="5943600" y="2937465"/>
            <a:ext cx="5647021" cy="1752600"/>
          </a:xfrm>
          <a:prstGeom prst="rect">
            <a:avLst/>
          </a:prstGeom>
          <a:solidFill>
            <a:srgbClr val="DEF0F2"/>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002060"/>
                </a:solidFill>
                <a:latin typeface="Times New Roman" panose="02020603050405020304" pitchFamily="18" charset="0"/>
                <a:cs typeface="Times New Roman" panose="02020603050405020304" pitchFamily="18" charset="0"/>
              </a:rPr>
              <a:t>Câu</a:t>
            </a:r>
            <a:r>
              <a:rPr lang="en-US" sz="2400" b="1" dirty="0">
                <a:solidFill>
                  <a:srgbClr val="002060"/>
                </a:solidFill>
                <a:latin typeface="Times New Roman" panose="02020603050405020304" pitchFamily="18" charset="0"/>
                <a:cs typeface="Times New Roman" panose="02020603050405020304" pitchFamily="18" charset="0"/>
              </a:rPr>
              <a:t> 2</a:t>
            </a:r>
          </a:p>
          <a:p>
            <a:pPr algn="ctr"/>
            <a:r>
              <a:rPr lang="en-US" sz="2400" dirty="0" err="1">
                <a:solidFill>
                  <a:srgbClr val="002060"/>
                </a:solidFill>
                <a:latin typeface="Times New Roman" panose="02020603050405020304" pitchFamily="18" charset="0"/>
                <a:cs typeface="Times New Roman" panose="02020603050405020304" pitchFamily="18" charset="0"/>
              </a:rPr>
              <a:t>Nêu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cách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xác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định</a:t>
            </a:r>
            <a:r>
              <a:rPr lang="en-US" sz="2400"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mức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độ</a:t>
            </a:r>
            <a:r>
              <a:rPr lang="en-US" sz="2400" b="1" dirty="0">
                <a:solidFill>
                  <a:srgbClr val="002060"/>
                </a:solidFill>
                <a:latin typeface="Times New Roman" panose="02020603050405020304" pitchFamily="18" charset="0"/>
                <a:cs typeface="Times New Roman" panose="02020603050405020304" pitchFamily="18" charset="0"/>
              </a:rPr>
              <a:t> ĐG </a:t>
            </a:r>
            <a:r>
              <a:rPr lang="en-US" sz="2400" dirty="0" err="1">
                <a:solidFill>
                  <a:srgbClr val="002060"/>
                </a:solidFill>
                <a:latin typeface="Times New Roman" panose="02020603050405020304" pitchFamily="18" charset="0"/>
                <a:cs typeface="Times New Roman" panose="02020603050405020304" pitchFamily="18" charset="0"/>
              </a:rPr>
              <a:t>theo</a:t>
            </a:r>
            <a:r>
              <a:rPr lang="en-US" sz="2400"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yêu</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cầu</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cần</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đạt</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quy</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định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trong</a:t>
            </a:r>
            <a:r>
              <a:rPr lang="en-US" sz="2400" dirty="0">
                <a:solidFill>
                  <a:srgbClr val="002060"/>
                </a:solidFill>
                <a:latin typeface="Times New Roman" panose="02020603050405020304" pitchFamily="18" charset="0"/>
                <a:cs typeface="Times New Roman" panose="02020603050405020304" pitchFamily="18" charset="0"/>
              </a:rPr>
              <a:t> CT </a:t>
            </a:r>
            <a:r>
              <a:rPr lang="en-US" sz="2400" dirty="0" err="1">
                <a:solidFill>
                  <a:srgbClr val="002060"/>
                </a:solidFill>
                <a:latin typeface="Times New Roman" panose="02020603050405020304" pitchFamily="18" charset="0"/>
                <a:cs typeface="Times New Roman" panose="02020603050405020304" pitchFamily="18" charset="0"/>
              </a:rPr>
              <a:t>mỗi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lớp</a:t>
            </a: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15" name="Title 1">
            <a:extLst>
              <a:ext uri="{FF2B5EF4-FFF2-40B4-BE49-F238E27FC236}">
                <a16:creationId xmlns:a16="http://schemas.microsoft.com/office/drawing/2014/main" id="{272598FB-6581-46EF-86A1-848EE7FBAE0D}"/>
              </a:ext>
            </a:extLst>
          </p:cNvPr>
          <p:cNvSpPr txBox="1">
            <a:spLocks/>
          </p:cNvSpPr>
          <p:nvPr/>
        </p:nvSpPr>
        <p:spPr>
          <a:xfrm>
            <a:off x="1758014" y="5010343"/>
            <a:ext cx="9214786" cy="1447800"/>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2400" b="1" dirty="0">
              <a:solidFill>
                <a:srgbClr val="0060A8"/>
              </a:solidFill>
              <a:latin typeface="Times New Roman" panose="02020603050405020304" pitchFamily="18" charset="0"/>
              <a:cs typeface="Times New Roman" panose="02020603050405020304" pitchFamily="18" charset="0"/>
            </a:endParaRPr>
          </a:p>
          <a:p>
            <a:pPr algn="ctr">
              <a:lnSpc>
                <a:spcPts val="2700"/>
              </a:lnSpc>
            </a:pPr>
            <a:r>
              <a:rPr lang="en-US" sz="10400" b="1" dirty="0" err="1">
                <a:solidFill>
                  <a:srgbClr val="C00000"/>
                </a:solidFill>
                <a:latin typeface="Times New Roman" panose="02020603050405020304" pitchFamily="18" charset="0"/>
                <a:cs typeface="Times New Roman" panose="02020603050405020304" pitchFamily="18" charset="0"/>
              </a:rPr>
              <a:t>Yêu</a:t>
            </a:r>
            <a:r>
              <a:rPr lang="en-US" sz="10400" b="1" dirty="0">
                <a:solidFill>
                  <a:srgbClr val="C0000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cầu</a:t>
            </a:r>
            <a:endParaRPr lang="en-US" sz="10400" b="1" dirty="0">
              <a:solidFill>
                <a:srgbClr val="C00000"/>
              </a:solidFill>
              <a:latin typeface="Times New Roman" panose="02020603050405020304" pitchFamily="18" charset="0"/>
              <a:cs typeface="Times New Roman" panose="02020603050405020304" pitchFamily="18" charset="0"/>
            </a:endParaRPr>
          </a:p>
          <a:p>
            <a:pPr algn="ctr">
              <a:lnSpc>
                <a:spcPts val="1100"/>
              </a:lnSpc>
            </a:pPr>
            <a:endParaRPr lang="en-US" sz="10000" b="1" dirty="0">
              <a:solidFill>
                <a:srgbClr val="C00000"/>
              </a:solidFill>
              <a:latin typeface="Times New Roman" panose="02020603050405020304" pitchFamily="18" charset="0"/>
              <a:cs typeface="Times New Roman" panose="02020603050405020304" pitchFamily="18" charset="0"/>
            </a:endParaRPr>
          </a:p>
          <a:p>
            <a:pPr>
              <a:lnSpc>
                <a:spcPts val="2700"/>
              </a:lnSpc>
            </a:pPr>
            <a:r>
              <a:rPr lang="en-US" sz="10000" b="1" dirty="0">
                <a:solidFill>
                  <a:srgbClr val="002060"/>
                </a:solidFill>
                <a:latin typeface="Times New Roman" panose="02020603050405020304" pitchFamily="18" charset="0"/>
                <a:cs typeface="Times New Roman" panose="02020603050405020304" pitchFamily="18" charset="0"/>
              </a:rPr>
              <a:t>  -</a:t>
            </a:r>
            <a:r>
              <a:rPr lang="en-US" sz="10000" b="1" dirty="0">
                <a:solidFill>
                  <a:srgbClr val="C00000"/>
                </a:solidFill>
                <a:latin typeface="Times New Roman" panose="02020603050405020304" pitchFamily="18" charset="0"/>
                <a:cs typeface="Times New Roman" panose="02020603050405020304" pitchFamily="18" charset="0"/>
              </a:rPr>
              <a:t> </a:t>
            </a:r>
            <a:r>
              <a:rPr lang="en-US" sz="9600" dirty="0" err="1">
                <a:solidFill>
                  <a:srgbClr val="002060"/>
                </a:solidFill>
                <a:latin typeface="Times New Roman" panose="02020603050405020304" pitchFamily="18" charset="0"/>
                <a:cs typeface="Times New Roman" panose="02020603050405020304" pitchFamily="18" charset="0"/>
              </a:rPr>
              <a:t>Đọc</a:t>
            </a:r>
            <a:r>
              <a:rPr lang="en-US" sz="9600" dirty="0">
                <a:solidFill>
                  <a:srgbClr val="002060"/>
                </a:solidFill>
                <a:latin typeface="Times New Roman" panose="02020603050405020304" pitchFamily="18" charset="0"/>
                <a:cs typeface="Times New Roman" panose="02020603050405020304" pitchFamily="18" charset="0"/>
              </a:rPr>
              <a:t> </a:t>
            </a:r>
            <a:r>
              <a:rPr lang="en-US" sz="9600" dirty="0" err="1">
                <a:solidFill>
                  <a:srgbClr val="002060"/>
                </a:solidFill>
                <a:latin typeface="Times New Roman" panose="02020603050405020304" pitchFamily="18" charset="0"/>
                <a:cs typeface="Times New Roman" panose="02020603050405020304" pitchFamily="18" charset="0"/>
              </a:rPr>
              <a:t>nội</a:t>
            </a:r>
            <a:r>
              <a:rPr lang="en-US" sz="9600" dirty="0">
                <a:solidFill>
                  <a:srgbClr val="002060"/>
                </a:solidFill>
                <a:latin typeface="Times New Roman" panose="02020603050405020304" pitchFamily="18" charset="0"/>
                <a:cs typeface="Times New Roman" panose="02020603050405020304" pitchFamily="18" charset="0"/>
              </a:rPr>
              <a:t> dung 2.2 (</a:t>
            </a:r>
            <a:r>
              <a:rPr lang="en-US" sz="9600" dirty="0" err="1">
                <a:solidFill>
                  <a:srgbClr val="002060"/>
                </a:solidFill>
                <a:latin typeface="Times New Roman" panose="02020603050405020304" pitchFamily="18" charset="0"/>
                <a:cs typeface="Times New Roman" panose="02020603050405020304" pitchFamily="18" charset="0"/>
              </a:rPr>
              <a:t>trang</a:t>
            </a:r>
            <a:r>
              <a:rPr lang="en-US" sz="9600" dirty="0">
                <a:solidFill>
                  <a:srgbClr val="002060"/>
                </a:solidFill>
                <a:latin typeface="Times New Roman" panose="02020603050405020304" pitchFamily="18" charset="0"/>
                <a:cs typeface="Times New Roman" panose="02020603050405020304" pitchFamily="18" charset="0"/>
              </a:rPr>
              <a:t> 53-66, </a:t>
            </a:r>
            <a:r>
              <a:rPr lang="en-US" sz="9600" dirty="0" err="1">
                <a:solidFill>
                  <a:srgbClr val="002060"/>
                </a:solidFill>
                <a:latin typeface="Times New Roman" panose="02020603050405020304" pitchFamily="18" charset="0"/>
                <a:cs typeface="Times New Roman" panose="02020603050405020304" pitchFamily="18" charset="0"/>
              </a:rPr>
              <a:t>Tài</a:t>
            </a:r>
            <a:r>
              <a:rPr lang="en-US" sz="9600" dirty="0">
                <a:solidFill>
                  <a:srgbClr val="002060"/>
                </a:solidFill>
                <a:latin typeface="Times New Roman" panose="02020603050405020304" pitchFamily="18" charset="0"/>
                <a:cs typeface="Times New Roman" panose="02020603050405020304" pitchFamily="18" charset="0"/>
              </a:rPr>
              <a:t> </a:t>
            </a:r>
            <a:r>
              <a:rPr lang="en-US" sz="9600" dirty="0" err="1">
                <a:solidFill>
                  <a:srgbClr val="002060"/>
                </a:solidFill>
                <a:latin typeface="Times New Roman" panose="02020603050405020304" pitchFamily="18" charset="0"/>
                <a:cs typeface="Times New Roman" panose="02020603050405020304" pitchFamily="18" charset="0"/>
              </a:rPr>
              <a:t>liệu</a:t>
            </a:r>
            <a:r>
              <a:rPr lang="en-US" sz="9600" dirty="0">
                <a:solidFill>
                  <a:srgbClr val="002060"/>
                </a:solidFill>
                <a:latin typeface="Times New Roman" panose="02020603050405020304" pitchFamily="18" charset="0"/>
                <a:cs typeface="Times New Roman" panose="02020603050405020304" pitchFamily="18" charset="0"/>
              </a:rPr>
              <a:t> </a:t>
            </a:r>
            <a:r>
              <a:rPr lang="en-US" sz="9600" dirty="0" err="1">
                <a:solidFill>
                  <a:srgbClr val="002060"/>
                </a:solidFill>
                <a:latin typeface="Times New Roman" panose="02020603050405020304" pitchFamily="18" charset="0"/>
                <a:cs typeface="Times New Roman" panose="02020603050405020304" pitchFamily="18" charset="0"/>
              </a:rPr>
              <a:t>Tập</a:t>
            </a:r>
            <a:r>
              <a:rPr lang="en-US" sz="9600" dirty="0">
                <a:solidFill>
                  <a:srgbClr val="002060"/>
                </a:solidFill>
                <a:latin typeface="Times New Roman" panose="02020603050405020304" pitchFamily="18" charset="0"/>
                <a:cs typeface="Times New Roman" panose="02020603050405020304" pitchFamily="18" charset="0"/>
              </a:rPr>
              <a:t> </a:t>
            </a:r>
            <a:r>
              <a:rPr lang="en-US" sz="9600" dirty="0" err="1">
                <a:solidFill>
                  <a:srgbClr val="002060"/>
                </a:solidFill>
                <a:latin typeface="Times New Roman" panose="02020603050405020304" pitchFamily="18" charset="0"/>
                <a:cs typeface="Times New Roman" panose="02020603050405020304" pitchFamily="18" charset="0"/>
              </a:rPr>
              <a:t>huấn</a:t>
            </a:r>
            <a:r>
              <a:rPr lang="en-US" sz="9600" dirty="0">
                <a:solidFill>
                  <a:srgbClr val="002060"/>
                </a:solidFill>
                <a:latin typeface="Times New Roman" panose="02020603050405020304" pitchFamily="18" charset="0"/>
                <a:cs typeface="Times New Roman" panose="02020603050405020304" pitchFamily="18" charset="0"/>
              </a:rPr>
              <a:t>)</a:t>
            </a:r>
          </a:p>
          <a:p>
            <a:pPr>
              <a:lnSpc>
                <a:spcPts val="3000"/>
              </a:lnSpc>
            </a:pPr>
            <a:r>
              <a:rPr lang="en-US" sz="9600" dirty="0">
                <a:solidFill>
                  <a:srgbClr val="002060"/>
                </a:solidFill>
                <a:latin typeface="Times New Roman" panose="02020603050405020304" pitchFamily="18" charset="0"/>
                <a:cs typeface="Times New Roman" panose="02020603050405020304" pitchFamily="18" charset="0"/>
              </a:rPr>
              <a:t>  - </a:t>
            </a:r>
            <a:r>
              <a:rPr lang="en-US" sz="9600" dirty="0" err="1">
                <a:solidFill>
                  <a:srgbClr val="002060"/>
                </a:solidFill>
                <a:latin typeface="Times New Roman" panose="02020603050405020304" pitchFamily="18" charset="0"/>
                <a:cs typeface="Times New Roman" panose="02020603050405020304" pitchFamily="18" charset="0"/>
              </a:rPr>
              <a:t>Chương</a:t>
            </a:r>
            <a:r>
              <a:rPr lang="en-US" sz="9600" dirty="0">
                <a:solidFill>
                  <a:srgbClr val="002060"/>
                </a:solidFill>
                <a:latin typeface="Times New Roman" panose="02020603050405020304" pitchFamily="18" charset="0"/>
                <a:cs typeface="Times New Roman" panose="02020603050405020304" pitchFamily="18" charset="0"/>
              </a:rPr>
              <a:t> </a:t>
            </a:r>
            <a:r>
              <a:rPr lang="en-US" sz="9600" dirty="0" err="1">
                <a:solidFill>
                  <a:srgbClr val="002060"/>
                </a:solidFill>
                <a:latin typeface="Times New Roman" panose="02020603050405020304" pitchFamily="18" charset="0"/>
                <a:cs typeface="Times New Roman" panose="02020603050405020304" pitchFamily="18" charset="0"/>
              </a:rPr>
              <a:t>trình</a:t>
            </a:r>
            <a:r>
              <a:rPr lang="en-US" sz="9600" dirty="0">
                <a:solidFill>
                  <a:srgbClr val="002060"/>
                </a:solidFill>
                <a:latin typeface="Times New Roman" panose="02020603050405020304" pitchFamily="18" charset="0"/>
                <a:cs typeface="Times New Roman" panose="02020603050405020304" pitchFamily="18" charset="0"/>
              </a:rPr>
              <a:t> </a:t>
            </a:r>
            <a:r>
              <a:rPr lang="en-US" sz="9600" dirty="0" err="1">
                <a:solidFill>
                  <a:srgbClr val="002060"/>
                </a:solidFill>
                <a:latin typeface="Times New Roman" panose="02020603050405020304" pitchFamily="18" charset="0"/>
                <a:cs typeface="Times New Roman" panose="02020603050405020304" pitchFamily="18" charset="0"/>
              </a:rPr>
              <a:t>Mĩ</a:t>
            </a:r>
            <a:r>
              <a:rPr lang="en-US" sz="9600" dirty="0">
                <a:solidFill>
                  <a:srgbClr val="002060"/>
                </a:solidFill>
                <a:latin typeface="Times New Roman" panose="02020603050405020304" pitchFamily="18" charset="0"/>
                <a:cs typeface="Times New Roman" panose="02020603050405020304" pitchFamily="18" charset="0"/>
              </a:rPr>
              <a:t> </a:t>
            </a:r>
            <a:r>
              <a:rPr lang="en-US" sz="9600" dirty="0" err="1">
                <a:solidFill>
                  <a:srgbClr val="002060"/>
                </a:solidFill>
                <a:latin typeface="Times New Roman" panose="02020603050405020304" pitchFamily="18" charset="0"/>
                <a:cs typeface="Times New Roman" panose="02020603050405020304" pitchFamily="18" charset="0"/>
              </a:rPr>
              <a:t>thuật</a:t>
            </a:r>
            <a:r>
              <a:rPr lang="en-US" sz="9600" dirty="0">
                <a:solidFill>
                  <a:srgbClr val="002060"/>
                </a:solidFill>
                <a:latin typeface="Times New Roman" panose="02020603050405020304" pitchFamily="18" charset="0"/>
                <a:cs typeface="Times New Roman" panose="02020603050405020304" pitchFamily="18" charset="0"/>
              </a:rPr>
              <a:t> </a:t>
            </a:r>
            <a:r>
              <a:rPr lang="en-US" sz="9600" dirty="0" err="1">
                <a:solidFill>
                  <a:srgbClr val="002060"/>
                </a:solidFill>
                <a:latin typeface="Times New Roman" panose="02020603050405020304" pitchFamily="18" charset="0"/>
                <a:cs typeface="Times New Roman" panose="02020603050405020304" pitchFamily="18" charset="0"/>
              </a:rPr>
              <a:t>cấp</a:t>
            </a:r>
            <a:r>
              <a:rPr lang="en-US" sz="9600" dirty="0">
                <a:solidFill>
                  <a:srgbClr val="002060"/>
                </a:solidFill>
                <a:latin typeface="Times New Roman" panose="02020603050405020304" pitchFamily="18" charset="0"/>
                <a:cs typeface="Times New Roman" panose="02020603050405020304" pitchFamily="18" charset="0"/>
              </a:rPr>
              <a:t> THCS 2018 (</a:t>
            </a:r>
            <a:r>
              <a:rPr lang="en-US" sz="9600" dirty="0" err="1">
                <a:solidFill>
                  <a:srgbClr val="002060"/>
                </a:solidFill>
                <a:latin typeface="Times New Roman" panose="02020603050405020304" pitchFamily="18" charset="0"/>
                <a:cs typeface="Times New Roman" panose="02020603050405020304" pitchFamily="18" charset="0"/>
              </a:rPr>
              <a:t>lớp</a:t>
            </a:r>
            <a:r>
              <a:rPr lang="en-US" sz="9600" dirty="0">
                <a:solidFill>
                  <a:srgbClr val="002060"/>
                </a:solidFill>
                <a:latin typeface="Times New Roman" panose="02020603050405020304" pitchFamily="18" charset="0"/>
                <a:cs typeface="Times New Roman" panose="02020603050405020304" pitchFamily="18" charset="0"/>
              </a:rPr>
              <a:t> 6, 7, 8, 9 – </a:t>
            </a:r>
            <a:r>
              <a:rPr lang="en-US" sz="9600" dirty="0" err="1">
                <a:solidFill>
                  <a:srgbClr val="002060"/>
                </a:solidFill>
                <a:latin typeface="Times New Roman" panose="02020603050405020304" pitchFamily="18" charset="0"/>
                <a:cs typeface="Times New Roman" panose="02020603050405020304" pitchFamily="18" charset="0"/>
              </a:rPr>
              <a:t>nếu</a:t>
            </a:r>
            <a:r>
              <a:rPr lang="en-US" sz="9600" dirty="0">
                <a:solidFill>
                  <a:srgbClr val="002060"/>
                </a:solidFill>
                <a:latin typeface="Times New Roman" panose="02020603050405020304" pitchFamily="18" charset="0"/>
                <a:cs typeface="Times New Roman" panose="02020603050405020304" pitchFamily="18" charset="0"/>
              </a:rPr>
              <a:t> </a:t>
            </a:r>
            <a:r>
              <a:rPr lang="en-US" sz="9600" dirty="0" err="1">
                <a:solidFill>
                  <a:srgbClr val="002060"/>
                </a:solidFill>
                <a:latin typeface="Times New Roman" panose="02020603050405020304" pitchFamily="18" charset="0"/>
                <a:cs typeface="Times New Roman" panose="02020603050405020304" pitchFamily="18" charset="0"/>
              </a:rPr>
              <a:t>có</a:t>
            </a:r>
            <a:r>
              <a:rPr lang="en-US" sz="9600" dirty="0">
                <a:solidFill>
                  <a:srgbClr val="002060"/>
                </a:solidFill>
                <a:latin typeface="Times New Roman" panose="02020603050405020304" pitchFamily="18" charset="0"/>
                <a:cs typeface="Times New Roman" panose="02020603050405020304" pitchFamily="18" charset="0"/>
              </a:rPr>
              <a:t>/</a:t>
            </a:r>
            <a:r>
              <a:rPr lang="en-US" sz="9600" dirty="0" err="1">
                <a:solidFill>
                  <a:srgbClr val="002060"/>
                </a:solidFill>
                <a:latin typeface="Times New Roman" panose="02020603050405020304" pitchFamily="18" charset="0"/>
                <a:cs typeface="Times New Roman" panose="02020603050405020304" pitchFamily="18" charset="0"/>
              </a:rPr>
              <a:t>nên</a:t>
            </a:r>
            <a:r>
              <a:rPr lang="en-US" sz="9600" dirty="0">
                <a:solidFill>
                  <a:srgbClr val="002060"/>
                </a:solidFill>
                <a:latin typeface="Times New Roman" panose="02020603050405020304" pitchFamily="18" charset="0"/>
                <a:cs typeface="Times New Roman" panose="02020603050405020304" pitchFamily="18" charset="0"/>
              </a:rPr>
              <a:t> </a:t>
            </a:r>
            <a:r>
              <a:rPr lang="en-US" sz="9600" dirty="0" err="1">
                <a:solidFill>
                  <a:srgbClr val="002060"/>
                </a:solidFill>
                <a:latin typeface="Times New Roman" panose="02020603050405020304" pitchFamily="18" charset="0"/>
                <a:cs typeface="Times New Roman" panose="02020603050405020304" pitchFamily="18" charset="0"/>
              </a:rPr>
              <a:t>có</a:t>
            </a:r>
            <a:r>
              <a:rPr lang="en-US" sz="9600" dirty="0">
                <a:solidFill>
                  <a:srgbClr val="002060"/>
                </a:solidFill>
                <a:latin typeface="Times New Roman" panose="02020603050405020304" pitchFamily="18" charset="0"/>
                <a:cs typeface="Times New Roman" panose="02020603050405020304" pitchFamily="18" charset="0"/>
              </a:rPr>
              <a:t>)</a:t>
            </a:r>
          </a:p>
          <a:p>
            <a:pPr>
              <a:lnSpc>
                <a:spcPts val="3000"/>
              </a:lnSpc>
            </a:pPr>
            <a:r>
              <a:rPr lang="en-US" sz="9600" dirty="0">
                <a:solidFill>
                  <a:srgbClr val="002060"/>
                </a:solidFill>
                <a:latin typeface="Times New Roman" panose="02020603050405020304" pitchFamily="18" charset="0"/>
                <a:cs typeface="Times New Roman" panose="02020603050405020304" pitchFamily="18" charset="0"/>
              </a:rPr>
              <a:t>  - </a:t>
            </a:r>
            <a:r>
              <a:rPr lang="en-US" sz="9600" dirty="0" err="1">
                <a:solidFill>
                  <a:srgbClr val="002060"/>
                </a:solidFill>
                <a:latin typeface="Times New Roman" panose="02020603050405020304" pitchFamily="18" charset="0"/>
                <a:cs typeface="Times New Roman" panose="02020603050405020304" pitchFamily="18" charset="0"/>
              </a:rPr>
              <a:t>Trình</a:t>
            </a:r>
            <a:r>
              <a:rPr lang="en-US" sz="9600" dirty="0">
                <a:solidFill>
                  <a:srgbClr val="002060"/>
                </a:solidFill>
                <a:latin typeface="Times New Roman" panose="02020603050405020304" pitchFamily="18" charset="0"/>
                <a:cs typeface="Times New Roman" panose="02020603050405020304" pitchFamily="18" charset="0"/>
              </a:rPr>
              <a:t> </a:t>
            </a:r>
            <a:r>
              <a:rPr lang="en-US" sz="9600" dirty="0" err="1">
                <a:solidFill>
                  <a:srgbClr val="002060"/>
                </a:solidFill>
                <a:latin typeface="Times New Roman" panose="02020603050405020304" pitchFamily="18" charset="0"/>
                <a:cs typeface="Times New Roman" panose="02020603050405020304" pitchFamily="18" charset="0"/>
              </a:rPr>
              <a:t>bày</a:t>
            </a:r>
            <a:r>
              <a:rPr lang="en-US" sz="9600" dirty="0">
                <a:solidFill>
                  <a:srgbClr val="002060"/>
                </a:solidFill>
                <a:latin typeface="Times New Roman" panose="02020603050405020304" pitchFamily="18" charset="0"/>
                <a:cs typeface="Times New Roman" panose="02020603050405020304" pitchFamily="18" charset="0"/>
              </a:rPr>
              <a:t> </a:t>
            </a:r>
            <a:r>
              <a:rPr lang="en-US" sz="9600" dirty="0" err="1">
                <a:solidFill>
                  <a:srgbClr val="002060"/>
                </a:solidFill>
                <a:latin typeface="Times New Roman" panose="02020603050405020304" pitchFamily="18" charset="0"/>
                <a:cs typeface="Times New Roman" panose="02020603050405020304" pitchFamily="18" charset="0"/>
              </a:rPr>
              <a:t>câu</a:t>
            </a:r>
            <a:r>
              <a:rPr lang="en-US" sz="9600" dirty="0">
                <a:solidFill>
                  <a:srgbClr val="002060"/>
                </a:solidFill>
                <a:latin typeface="Times New Roman" panose="02020603050405020304" pitchFamily="18" charset="0"/>
                <a:cs typeface="Times New Roman" panose="02020603050405020304" pitchFamily="18" charset="0"/>
              </a:rPr>
              <a:t> </a:t>
            </a:r>
            <a:r>
              <a:rPr lang="en-US" sz="9600" dirty="0" err="1">
                <a:solidFill>
                  <a:srgbClr val="002060"/>
                </a:solidFill>
                <a:latin typeface="Times New Roman" panose="02020603050405020304" pitchFamily="18" charset="0"/>
                <a:cs typeface="Times New Roman" panose="02020603050405020304" pitchFamily="18" charset="0"/>
              </a:rPr>
              <a:t>trả</a:t>
            </a:r>
            <a:r>
              <a:rPr lang="en-US" sz="9600" dirty="0">
                <a:solidFill>
                  <a:srgbClr val="002060"/>
                </a:solidFill>
                <a:latin typeface="Times New Roman" panose="02020603050405020304" pitchFamily="18" charset="0"/>
                <a:cs typeface="Times New Roman" panose="02020603050405020304" pitchFamily="18" charset="0"/>
              </a:rPr>
              <a:t> </a:t>
            </a:r>
            <a:r>
              <a:rPr lang="en-US" sz="9600" dirty="0" err="1">
                <a:solidFill>
                  <a:srgbClr val="002060"/>
                </a:solidFill>
                <a:latin typeface="Times New Roman" panose="02020603050405020304" pitchFamily="18" charset="0"/>
                <a:cs typeface="Times New Roman" panose="02020603050405020304" pitchFamily="18" charset="0"/>
              </a:rPr>
              <a:t>lời</a:t>
            </a:r>
            <a:r>
              <a:rPr lang="en-US" sz="9600" dirty="0">
                <a:solidFill>
                  <a:srgbClr val="002060"/>
                </a:solidFill>
                <a:latin typeface="Times New Roman" panose="02020603050405020304" pitchFamily="18" charset="0"/>
                <a:cs typeface="Times New Roman" panose="02020603050405020304" pitchFamily="18" charset="0"/>
              </a:rPr>
              <a:t> </a:t>
            </a:r>
            <a:r>
              <a:rPr lang="en-US" sz="9600" dirty="0" err="1">
                <a:solidFill>
                  <a:srgbClr val="002060"/>
                </a:solidFill>
                <a:latin typeface="Times New Roman" panose="02020603050405020304" pitchFamily="18" charset="0"/>
                <a:cs typeface="Times New Roman" panose="02020603050405020304" pitchFamily="18" charset="0"/>
              </a:rPr>
              <a:t>trên</a:t>
            </a:r>
            <a:r>
              <a:rPr lang="en-US" sz="9600" dirty="0">
                <a:solidFill>
                  <a:srgbClr val="002060"/>
                </a:solidFill>
                <a:latin typeface="Times New Roman" panose="02020603050405020304" pitchFamily="18" charset="0"/>
                <a:cs typeface="Times New Roman" panose="02020603050405020304" pitchFamily="18" charset="0"/>
              </a:rPr>
              <a:t> </a:t>
            </a:r>
            <a:r>
              <a:rPr lang="en-US" sz="9600" dirty="0" err="1">
                <a:solidFill>
                  <a:srgbClr val="002060"/>
                </a:solidFill>
                <a:latin typeface="Times New Roman" panose="02020603050405020304" pitchFamily="18" charset="0"/>
                <a:cs typeface="Times New Roman" panose="02020603050405020304" pitchFamily="18" charset="0"/>
              </a:rPr>
              <a:t>giấy</a:t>
            </a:r>
            <a:r>
              <a:rPr lang="en-US" sz="9600" dirty="0">
                <a:solidFill>
                  <a:srgbClr val="002060"/>
                </a:solidFill>
                <a:latin typeface="Times New Roman" panose="02020603050405020304" pitchFamily="18" charset="0"/>
                <a:cs typeface="Times New Roman" panose="02020603050405020304" pitchFamily="18" charset="0"/>
              </a:rPr>
              <a:t> A0 </a:t>
            </a:r>
            <a:r>
              <a:rPr lang="en-US" sz="9600" dirty="0" err="1">
                <a:solidFill>
                  <a:srgbClr val="002060"/>
                </a:solidFill>
                <a:latin typeface="Times New Roman" panose="02020603050405020304" pitchFamily="18" charset="0"/>
                <a:cs typeface="Times New Roman" panose="02020603050405020304" pitchFamily="18" charset="0"/>
              </a:rPr>
              <a:t>hoặc</a:t>
            </a:r>
            <a:r>
              <a:rPr lang="en-US" sz="9600" dirty="0">
                <a:solidFill>
                  <a:srgbClr val="002060"/>
                </a:solidFill>
                <a:latin typeface="Times New Roman" panose="02020603050405020304" pitchFamily="18" charset="0"/>
                <a:cs typeface="Times New Roman" panose="02020603050405020304" pitchFamily="18" charset="0"/>
              </a:rPr>
              <a:t> PowerPoint</a:t>
            </a:r>
          </a:p>
          <a:p>
            <a:pPr algn="ctr"/>
            <a:endParaRPr lang="en-US" sz="2400" b="1" dirty="0">
              <a:solidFill>
                <a:srgbClr val="0060A8"/>
              </a:solidFill>
              <a:latin typeface="Times New Roman" panose="02020603050405020304" pitchFamily="18" charset="0"/>
              <a:cs typeface="Times New Roman" panose="02020603050405020304" pitchFamily="18" charset="0"/>
            </a:endParaRPr>
          </a:p>
        </p:txBody>
      </p:sp>
      <p:sp>
        <p:nvSpPr>
          <p:cNvPr id="16" name="Text Box 26">
            <a:extLst>
              <a:ext uri="{FF2B5EF4-FFF2-40B4-BE49-F238E27FC236}">
                <a16:creationId xmlns:a16="http://schemas.microsoft.com/office/drawing/2014/main" id="{2A487DC8-28F2-4B28-8CA2-84342239AB8C}"/>
              </a:ext>
            </a:extLst>
          </p:cNvPr>
          <p:cNvSpPr txBox="1">
            <a:spLocks noChangeArrowheads="1"/>
          </p:cNvSpPr>
          <p:nvPr/>
        </p:nvSpPr>
        <p:spPr bwMode="auto">
          <a:xfrm>
            <a:off x="76200" y="131662"/>
            <a:ext cx="12039600" cy="1235723"/>
          </a:xfrm>
          <a:prstGeom prst="rect">
            <a:avLst/>
          </a:prstGeom>
          <a:solidFill>
            <a:srgbClr val="EEF7E9"/>
          </a:solidFill>
          <a:ln>
            <a:noFill/>
          </a:ln>
          <a:effectLst/>
        </p:spPr>
        <p:txBody>
          <a:bodyPr wrap="square">
            <a:spAutoFit/>
          </a:bodyPr>
          <a:lstStyle/>
          <a:p>
            <a:pPr eaLnBrk="0" hangingPunct="0">
              <a:lnSpc>
                <a:spcPts val="3500"/>
              </a:lnSpc>
            </a:pPr>
            <a:r>
              <a:rPr lang="en-US" sz="2740" b="1" i="1" dirty="0">
                <a:solidFill>
                  <a:srgbClr val="0070C0"/>
                </a:solidFill>
              </a:rPr>
              <a:t>            </a:t>
            </a:r>
            <a:r>
              <a:rPr lang="en-US" sz="2600" b="1" dirty="0" err="1">
                <a:solidFill>
                  <a:schemeClr val="accent1"/>
                </a:solidFill>
                <a:latin typeface="Times New Roman" panose="02020603050405020304" pitchFamily="18" charset="0"/>
                <a:cs typeface="Times New Roman" panose="02020603050405020304" pitchFamily="18" charset="0"/>
              </a:rPr>
              <a:t>Nội</a:t>
            </a:r>
            <a:r>
              <a:rPr lang="en-US" sz="2600" b="1" dirty="0">
                <a:solidFill>
                  <a:schemeClr val="accent1"/>
                </a:solidFill>
                <a:latin typeface="Times New Roman" panose="02020603050405020304" pitchFamily="18" charset="0"/>
                <a:cs typeface="Times New Roman" panose="02020603050405020304" pitchFamily="18" charset="0"/>
              </a:rPr>
              <a:t> dung 1</a:t>
            </a:r>
            <a:r>
              <a:rPr lang="en-US" sz="2600" dirty="0">
                <a:solidFill>
                  <a:schemeClr val="accent1"/>
                </a:solidFill>
                <a:latin typeface="Times New Roman" panose="02020603050405020304" pitchFamily="18" charset="0"/>
                <a:cs typeface="Times New Roman" panose="02020603050405020304" pitchFamily="18" charset="0"/>
              </a:rPr>
              <a:t> </a:t>
            </a:r>
          </a:p>
          <a:p>
            <a:pPr algn="ctr" eaLnBrk="0" hangingPunct="0">
              <a:lnSpc>
                <a:spcPts val="2800"/>
              </a:lnSpc>
            </a:pPr>
            <a:r>
              <a:rPr lang="en-US" sz="2100" b="1" dirty="0">
                <a:solidFill>
                  <a:srgbClr val="002060"/>
                </a:solidFill>
                <a:latin typeface="Times New Roman" panose="02020603050405020304" pitchFamily="18" charset="0"/>
                <a:cs typeface="Times New Roman" panose="02020603050405020304" pitchFamily="18" charset="0"/>
              </a:rPr>
              <a:t>TÌM HIỂU XÂY DỰNG ĐẶC TẢ MỨC ĐỘ, TIÊU CHÍ ĐÁNH GIÁ, </a:t>
            </a:r>
          </a:p>
          <a:p>
            <a:pPr algn="ctr" eaLnBrk="0" hangingPunct="0">
              <a:lnSpc>
                <a:spcPts val="2800"/>
              </a:lnSpc>
            </a:pPr>
            <a:r>
              <a:rPr lang="en-US" sz="2100" b="1" dirty="0">
                <a:solidFill>
                  <a:srgbClr val="002060"/>
                </a:solidFill>
                <a:latin typeface="Times New Roman" panose="02020603050405020304" pitchFamily="18" charset="0"/>
                <a:cs typeface="Times New Roman" panose="02020603050405020304" pitchFamily="18" charset="0"/>
              </a:rPr>
              <a:t>ĐỀ KIỂM TRA ĐỊNH KÌ VÀ HƯỚNG DẪN ĐÁNH GIÁ TRONG MÔN MĨ THUẬT CẤP THCS</a:t>
            </a:r>
          </a:p>
        </p:txBody>
      </p:sp>
    </p:spTree>
    <p:extLst>
      <p:ext uri="{BB962C8B-B14F-4D97-AF65-F5344CB8AC3E}">
        <p14:creationId xmlns:p14="http://schemas.microsoft.com/office/powerpoint/2010/main" val="3968532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4199B-3D13-4673-8645-7FDB6C56D3C1}"/>
              </a:ext>
            </a:extLst>
          </p:cNvPr>
          <p:cNvSpPr txBox="1">
            <a:spLocks/>
          </p:cNvSpPr>
          <p:nvPr/>
        </p:nvSpPr>
        <p:spPr>
          <a:xfrm>
            <a:off x="1752600" y="295275"/>
            <a:ext cx="8572500" cy="977867"/>
          </a:xfrm>
          <a:prstGeom prst="rect">
            <a:avLst/>
          </a:prstGeom>
          <a:solidFill>
            <a:schemeClr val="accent1">
              <a:lumMod val="60000"/>
              <a:lumOff val="40000"/>
            </a:schemeClr>
          </a:solidFill>
        </p:spPr>
        <p:txBody>
          <a:bodyPr>
            <a:normAutofit fontScale="250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ts val="2900"/>
              </a:lnSpc>
            </a:pPr>
            <a:br>
              <a:rPr lang="en-US" sz="2400" b="1" dirty="0">
                <a:solidFill>
                  <a:srgbClr val="0060A8"/>
                </a:solidFill>
                <a:latin typeface="Times New Roman" panose="02020603050405020304" pitchFamily="18" charset="0"/>
                <a:cs typeface="Times New Roman" panose="02020603050405020304" pitchFamily="18" charset="0"/>
              </a:rPr>
            </a:br>
            <a:r>
              <a:rPr lang="en-US" sz="11200" b="1" dirty="0" err="1">
                <a:solidFill>
                  <a:srgbClr val="002060"/>
                </a:solidFill>
                <a:latin typeface="Times New Roman" panose="02020603050405020304" pitchFamily="18" charset="0"/>
                <a:cs typeface="Times New Roman" panose="02020603050405020304" pitchFamily="18" charset="0"/>
              </a:rPr>
              <a:t>Thông</a:t>
            </a:r>
            <a:r>
              <a:rPr lang="en-US" sz="11200" b="1" dirty="0">
                <a:solidFill>
                  <a:srgbClr val="002060"/>
                </a:solidFill>
                <a:latin typeface="Times New Roman" panose="02020603050405020304" pitchFamily="18" charset="0"/>
                <a:cs typeface="Times New Roman" panose="02020603050405020304" pitchFamily="18" charset="0"/>
              </a:rPr>
              <a:t> tin </a:t>
            </a:r>
            <a:r>
              <a:rPr lang="en-US" sz="11200" b="1" dirty="0" err="1">
                <a:solidFill>
                  <a:srgbClr val="002060"/>
                </a:solidFill>
                <a:latin typeface="Times New Roman" panose="02020603050405020304" pitchFamily="18" charset="0"/>
                <a:cs typeface="Times New Roman" panose="02020603050405020304" pitchFamily="18" charset="0"/>
              </a:rPr>
              <a:t>phản</a:t>
            </a:r>
            <a:r>
              <a:rPr lang="en-US" sz="11200" b="1" dirty="0">
                <a:solidFill>
                  <a:srgbClr val="002060"/>
                </a:solidFill>
                <a:latin typeface="Times New Roman" panose="02020603050405020304" pitchFamily="18" charset="0"/>
                <a:cs typeface="Times New Roman" panose="02020603050405020304" pitchFamily="18" charset="0"/>
              </a:rPr>
              <a:t> </a:t>
            </a:r>
            <a:r>
              <a:rPr lang="en-US" sz="11200" b="1" dirty="0" err="1">
                <a:solidFill>
                  <a:srgbClr val="002060"/>
                </a:solidFill>
                <a:latin typeface="Times New Roman" panose="02020603050405020304" pitchFamily="18" charset="0"/>
                <a:cs typeface="Times New Roman" panose="02020603050405020304" pitchFamily="18" charset="0"/>
              </a:rPr>
              <a:t>hồi</a:t>
            </a:r>
            <a:r>
              <a:rPr lang="en-US" sz="11200" b="1" dirty="0">
                <a:solidFill>
                  <a:srgbClr val="002060"/>
                </a:solidFill>
                <a:latin typeface="Times New Roman" panose="02020603050405020304" pitchFamily="18" charset="0"/>
                <a:cs typeface="Times New Roman" panose="02020603050405020304" pitchFamily="18" charset="0"/>
              </a:rPr>
              <a:t> </a:t>
            </a:r>
            <a:r>
              <a:rPr lang="en-US" sz="11200" b="1" dirty="0" err="1">
                <a:solidFill>
                  <a:srgbClr val="C00000"/>
                </a:solidFill>
                <a:latin typeface="Times New Roman" panose="02020603050405020304" pitchFamily="18" charset="0"/>
                <a:cs typeface="Times New Roman" panose="02020603050405020304" pitchFamily="18" charset="0"/>
              </a:rPr>
              <a:t>Nhiệm</a:t>
            </a:r>
            <a:r>
              <a:rPr lang="en-US" sz="11200" b="1" dirty="0">
                <a:solidFill>
                  <a:srgbClr val="C00000"/>
                </a:solidFill>
                <a:latin typeface="Times New Roman" panose="02020603050405020304" pitchFamily="18" charset="0"/>
                <a:cs typeface="Times New Roman" panose="02020603050405020304" pitchFamily="18" charset="0"/>
              </a:rPr>
              <a:t> </a:t>
            </a:r>
            <a:r>
              <a:rPr lang="en-US" sz="11200" b="1" dirty="0" err="1">
                <a:solidFill>
                  <a:srgbClr val="C00000"/>
                </a:solidFill>
                <a:latin typeface="Times New Roman" panose="02020603050405020304" pitchFamily="18" charset="0"/>
                <a:cs typeface="Times New Roman" panose="02020603050405020304" pitchFamily="18" charset="0"/>
              </a:rPr>
              <a:t>vụ</a:t>
            </a:r>
            <a:r>
              <a:rPr lang="en-US" sz="11200" b="1" dirty="0">
                <a:solidFill>
                  <a:srgbClr val="C00000"/>
                </a:solidFill>
                <a:latin typeface="Times New Roman" panose="02020603050405020304" pitchFamily="18" charset="0"/>
                <a:cs typeface="Times New Roman" panose="02020603050405020304" pitchFamily="18" charset="0"/>
              </a:rPr>
              <a:t> 2: </a:t>
            </a:r>
            <a:r>
              <a:rPr lang="en-US" sz="11200" b="1" dirty="0" err="1">
                <a:solidFill>
                  <a:srgbClr val="C00000"/>
                </a:solidFill>
                <a:latin typeface="Times New Roman" panose="02020603050405020304" pitchFamily="18" charset="0"/>
                <a:cs typeface="Times New Roman" panose="02020603050405020304" pitchFamily="18" charset="0"/>
              </a:rPr>
              <a:t>Cấu</a:t>
            </a:r>
            <a:r>
              <a:rPr lang="en-US" sz="11200" b="1" dirty="0">
                <a:solidFill>
                  <a:srgbClr val="C00000"/>
                </a:solidFill>
                <a:latin typeface="Times New Roman" panose="02020603050405020304" pitchFamily="18" charset="0"/>
                <a:cs typeface="Times New Roman" panose="02020603050405020304" pitchFamily="18" charset="0"/>
              </a:rPr>
              <a:t> </a:t>
            </a:r>
            <a:r>
              <a:rPr lang="en-US" sz="11200" b="1" dirty="0" err="1">
                <a:solidFill>
                  <a:srgbClr val="C00000"/>
                </a:solidFill>
                <a:latin typeface="Times New Roman" panose="02020603050405020304" pitchFamily="18" charset="0"/>
                <a:cs typeface="Times New Roman" panose="02020603050405020304" pitchFamily="18" charset="0"/>
              </a:rPr>
              <a:t>trúc</a:t>
            </a:r>
            <a:r>
              <a:rPr lang="en-US" sz="11200" b="1" dirty="0">
                <a:solidFill>
                  <a:srgbClr val="C00000"/>
                </a:solidFill>
                <a:latin typeface="Times New Roman" panose="02020603050405020304" pitchFamily="18" charset="0"/>
                <a:cs typeface="Times New Roman" panose="02020603050405020304" pitchFamily="18" charset="0"/>
              </a:rPr>
              <a:t> </a:t>
            </a:r>
            <a:r>
              <a:rPr lang="en-US" sz="11200" b="1" dirty="0" err="1">
                <a:solidFill>
                  <a:srgbClr val="C00000"/>
                </a:solidFill>
                <a:latin typeface="Times New Roman" panose="02020603050405020304" pitchFamily="18" charset="0"/>
                <a:cs typeface="Times New Roman" panose="02020603050405020304" pitchFamily="18" charset="0"/>
              </a:rPr>
              <a:t>bản</a:t>
            </a:r>
            <a:r>
              <a:rPr lang="en-US" sz="11200" b="1" dirty="0">
                <a:solidFill>
                  <a:srgbClr val="C00000"/>
                </a:solidFill>
                <a:latin typeface="Times New Roman" panose="02020603050405020304" pitchFamily="18" charset="0"/>
                <a:cs typeface="Times New Roman" panose="02020603050405020304" pitchFamily="18" charset="0"/>
              </a:rPr>
              <a:t> </a:t>
            </a:r>
            <a:r>
              <a:rPr lang="en-US" sz="11200" b="1" dirty="0" err="1">
                <a:solidFill>
                  <a:srgbClr val="C00000"/>
                </a:solidFill>
                <a:latin typeface="Times New Roman" panose="02020603050405020304" pitchFamily="18" charset="0"/>
                <a:cs typeface="Times New Roman" panose="02020603050405020304" pitchFamily="18" charset="0"/>
              </a:rPr>
              <a:t>đặc</a:t>
            </a:r>
            <a:r>
              <a:rPr lang="en-US" sz="11200" b="1" dirty="0">
                <a:solidFill>
                  <a:srgbClr val="C00000"/>
                </a:solidFill>
                <a:latin typeface="Times New Roman" panose="02020603050405020304" pitchFamily="18" charset="0"/>
                <a:cs typeface="Times New Roman" panose="02020603050405020304" pitchFamily="18" charset="0"/>
              </a:rPr>
              <a:t> </a:t>
            </a:r>
            <a:r>
              <a:rPr lang="en-US" sz="11200" b="1" dirty="0" err="1">
                <a:solidFill>
                  <a:srgbClr val="C00000"/>
                </a:solidFill>
                <a:latin typeface="Times New Roman" panose="02020603050405020304" pitchFamily="18" charset="0"/>
                <a:cs typeface="Times New Roman" panose="02020603050405020304" pitchFamily="18" charset="0"/>
              </a:rPr>
              <a:t>tả</a:t>
            </a:r>
            <a:br>
              <a:rPr lang="en-US" sz="11200" b="1" dirty="0">
                <a:solidFill>
                  <a:srgbClr val="C00000"/>
                </a:solidFill>
                <a:latin typeface="Times New Roman" panose="02020603050405020304" pitchFamily="18" charset="0"/>
                <a:cs typeface="Times New Roman" panose="02020603050405020304" pitchFamily="18" charset="0"/>
              </a:rPr>
            </a:br>
            <a:endParaRPr lang="en-US" sz="11200" dirty="0">
              <a:solidFill>
                <a:srgbClr val="C00000"/>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CA79B75B-3D86-4387-A00E-B7E5BDAE64D2}"/>
              </a:ext>
            </a:extLst>
          </p:cNvPr>
          <p:cNvSpPr txBox="1"/>
          <p:nvPr/>
        </p:nvSpPr>
        <p:spPr>
          <a:xfrm>
            <a:off x="1219200" y="1524000"/>
            <a:ext cx="9591673" cy="4475521"/>
          </a:xfrm>
          <a:prstGeom prst="rect">
            <a:avLst/>
          </a:prstGeom>
          <a:solidFill>
            <a:srgbClr val="EEF7F8"/>
          </a:solidFill>
        </p:spPr>
        <p:txBody>
          <a:bodyPr wrap="square">
            <a:spAutoFit/>
          </a:bodyPr>
          <a:lstStyle/>
          <a:p>
            <a:pPr marL="36195" marR="36195" algn="just">
              <a:lnSpc>
                <a:spcPts val="900"/>
              </a:lnSpc>
              <a:spcBef>
                <a:spcPts val="300"/>
              </a:spcBef>
              <a:spcAft>
                <a:spcPts val="300"/>
              </a:spcAft>
            </a:pPr>
            <a:endParaRPr lang="en-US" sz="24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endParaRPr>
          </a:p>
          <a:p>
            <a:pPr marL="252000" marR="36195" algn="just">
              <a:lnSpc>
                <a:spcPct val="115000"/>
              </a:lnSpc>
              <a:spcBef>
                <a:spcPts val="300"/>
              </a:spcBef>
              <a:spcAft>
                <a:spcPts val="300"/>
              </a:spcAft>
            </a:pPr>
            <a:r>
              <a:rPr lang="en-US" sz="23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1. </a:t>
            </a:r>
            <a:r>
              <a:rPr lang="en-US" sz="23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Cấu</a:t>
            </a:r>
            <a:r>
              <a:rPr lang="en-US" sz="23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3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trúc</a:t>
            </a:r>
            <a:r>
              <a:rPr lang="en-US" sz="23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3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bản</a:t>
            </a:r>
            <a:r>
              <a:rPr lang="en-US" sz="23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3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đặc</a:t>
            </a:r>
            <a:r>
              <a:rPr lang="en-US" sz="23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3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tả</a:t>
            </a:r>
            <a:r>
              <a:rPr lang="en-US" sz="23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3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mức</a:t>
            </a:r>
            <a:r>
              <a:rPr lang="en-US" sz="23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3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độ</a:t>
            </a:r>
            <a:r>
              <a:rPr lang="en-US" sz="23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3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đánh</a:t>
            </a:r>
            <a:r>
              <a:rPr lang="en-US" sz="23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3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giá</a:t>
            </a:r>
            <a:r>
              <a:rPr lang="en-US" sz="23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3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Mỗi</a:t>
            </a:r>
            <a:r>
              <a:rPr lang="en-US" sz="23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3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mạch</a:t>
            </a:r>
            <a:r>
              <a:rPr lang="en-US" sz="23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ND: MTTH</a:t>
            </a:r>
            <a:r>
              <a:rPr lang="en-US" sz="24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MTUD)</a:t>
            </a:r>
            <a:endParaRPr lang="en-US" sz="2400"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endParaRPr>
          </a:p>
          <a:p>
            <a:pPr marL="709200" marR="36195" indent="-457200" algn="just">
              <a:lnSpc>
                <a:spcPct val="115000"/>
              </a:lnSpc>
              <a:spcBef>
                <a:spcPts val="300"/>
              </a:spcBef>
              <a:spcAft>
                <a:spcPts val="300"/>
              </a:spcAft>
              <a:buAutoNum type="arabicPeriod"/>
            </a:pPr>
            <a:endParaRPr lang="en-US" sz="24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endParaRPr>
          </a:p>
          <a:p>
            <a:pPr marL="252000" marR="36195" algn="just">
              <a:lnSpc>
                <a:spcPct val="115000"/>
              </a:lnSpc>
              <a:spcBef>
                <a:spcPts val="300"/>
              </a:spcBef>
              <a:spcAft>
                <a:spcPts val="300"/>
              </a:spcAft>
            </a:pPr>
            <a:endParaRPr lang="en-US" sz="24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endParaRPr>
          </a:p>
          <a:p>
            <a:pPr marL="252000" marR="36195" algn="just">
              <a:lnSpc>
                <a:spcPct val="115000"/>
              </a:lnSpc>
              <a:spcBef>
                <a:spcPts val="300"/>
              </a:spcBef>
              <a:spcAft>
                <a:spcPts val="300"/>
              </a:spcAft>
            </a:pPr>
            <a:endParaRPr lang="en-US" sz="2400" b="1"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endParaRPr>
          </a:p>
          <a:p>
            <a:pPr marL="252000" marR="36195" algn="just">
              <a:lnSpc>
                <a:spcPct val="115000"/>
              </a:lnSpc>
              <a:spcBef>
                <a:spcPts val="300"/>
              </a:spcBef>
              <a:spcAft>
                <a:spcPts val="300"/>
              </a:spcAft>
            </a:pPr>
            <a:endParaRPr lang="en-US" sz="2400" b="1"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endParaRPr>
          </a:p>
          <a:p>
            <a:pPr marL="252000" marR="36195" algn="just">
              <a:lnSpc>
                <a:spcPct val="115000"/>
              </a:lnSpc>
              <a:spcBef>
                <a:spcPts val="300"/>
              </a:spcBef>
              <a:spcAft>
                <a:spcPts val="300"/>
              </a:spcAft>
            </a:pPr>
            <a:endParaRPr lang="en-US" sz="2400" b="1"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endParaRPr>
          </a:p>
          <a:p>
            <a:pPr marL="252000" marR="36195" algn="just">
              <a:lnSpc>
                <a:spcPct val="115000"/>
              </a:lnSpc>
              <a:spcBef>
                <a:spcPts val="300"/>
              </a:spcBef>
              <a:spcAft>
                <a:spcPts val="300"/>
              </a:spcAft>
            </a:pPr>
            <a:endParaRPr lang="en-US" sz="2400" b="1"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endParaRPr>
          </a:p>
          <a:p>
            <a:pPr marL="252000" marR="36195" algn="just">
              <a:lnSpc>
                <a:spcPct val="115000"/>
              </a:lnSpc>
              <a:spcBef>
                <a:spcPts val="300"/>
              </a:spcBef>
              <a:spcAft>
                <a:spcPts val="300"/>
              </a:spcAft>
            </a:pPr>
            <a:endParaRPr lang="en-US" sz="2400" b="1"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endParaRPr>
          </a:p>
          <a:p>
            <a:pPr marL="36195" marR="36195" algn="just">
              <a:lnSpc>
                <a:spcPts val="1000"/>
              </a:lnSpc>
              <a:spcBef>
                <a:spcPts val="300"/>
              </a:spcBef>
              <a:spcAft>
                <a:spcPts val="300"/>
              </a:spcAft>
            </a:pPr>
            <a:endParaRPr lang="en-US"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9662E547-5D46-4554-8E77-0CF54A97E8B8}"/>
              </a:ext>
            </a:extLst>
          </p:cNvPr>
          <p:cNvGraphicFramePr>
            <a:graphicFrameLocks noGrp="1"/>
          </p:cNvGraphicFramePr>
          <p:nvPr>
            <p:extLst>
              <p:ext uri="{D42A27DB-BD31-4B8C-83A1-F6EECF244321}">
                <p14:modId xmlns:p14="http://schemas.microsoft.com/office/powerpoint/2010/main" val="741044668"/>
              </p:ext>
            </p:extLst>
          </p:nvPr>
        </p:nvGraphicFramePr>
        <p:xfrm>
          <a:off x="1381127" y="2286000"/>
          <a:ext cx="9296399" cy="4143781"/>
        </p:xfrm>
        <a:graphic>
          <a:graphicData uri="http://schemas.openxmlformats.org/drawingml/2006/table">
            <a:tbl>
              <a:tblPr firstRow="1" firstCol="1" bandRow="1">
                <a:tableStyleId>{5C22544A-7EE6-4342-B048-85BDC9FD1C3A}</a:tableStyleId>
              </a:tblPr>
              <a:tblGrid>
                <a:gridCol w="669609">
                  <a:extLst>
                    <a:ext uri="{9D8B030D-6E8A-4147-A177-3AD203B41FA5}">
                      <a16:colId xmlns:a16="http://schemas.microsoft.com/office/drawing/2014/main" val="2775425339"/>
                    </a:ext>
                  </a:extLst>
                </a:gridCol>
                <a:gridCol w="2089934">
                  <a:extLst>
                    <a:ext uri="{9D8B030D-6E8A-4147-A177-3AD203B41FA5}">
                      <a16:colId xmlns:a16="http://schemas.microsoft.com/office/drawing/2014/main" val="1954041708"/>
                    </a:ext>
                  </a:extLst>
                </a:gridCol>
                <a:gridCol w="4098457">
                  <a:extLst>
                    <a:ext uri="{9D8B030D-6E8A-4147-A177-3AD203B41FA5}">
                      <a16:colId xmlns:a16="http://schemas.microsoft.com/office/drawing/2014/main" val="2031014184"/>
                    </a:ext>
                  </a:extLst>
                </a:gridCol>
                <a:gridCol w="2438399">
                  <a:extLst>
                    <a:ext uri="{9D8B030D-6E8A-4147-A177-3AD203B41FA5}">
                      <a16:colId xmlns:a16="http://schemas.microsoft.com/office/drawing/2014/main" val="791411861"/>
                    </a:ext>
                  </a:extLst>
                </a:gridCol>
              </a:tblGrid>
              <a:tr h="574604">
                <a:tc>
                  <a:txBody>
                    <a:bodyPr/>
                    <a:lstStyle/>
                    <a:p>
                      <a:pPr marL="36195" marR="36195" algn="ctr" fontAlgn="base">
                        <a:lnSpc>
                          <a:spcPts val="900"/>
                        </a:lnSpc>
                        <a:spcBef>
                          <a:spcPts val="0"/>
                        </a:spcBef>
                        <a:spcAft>
                          <a:spcPts val="0"/>
                        </a:spcAft>
                      </a:pPr>
                      <a:endParaRPr lang="en-US" sz="2000" b="1" dirty="0">
                        <a:solidFill>
                          <a:srgbClr val="0033CC"/>
                        </a:solidFill>
                        <a:effectLst/>
                        <a:latin typeface="Times New Roman" panose="02020603050405020304" pitchFamily="18" charset="0"/>
                        <a:cs typeface="Times New Roman" panose="02020603050405020304" pitchFamily="18" charset="0"/>
                      </a:endParaRPr>
                    </a:p>
                    <a:p>
                      <a:pPr marL="36195" marR="36195" algn="ctr" fontAlgn="base">
                        <a:lnSpc>
                          <a:spcPts val="900"/>
                        </a:lnSpc>
                        <a:spcBef>
                          <a:spcPts val="0"/>
                        </a:spcBef>
                        <a:spcAft>
                          <a:spcPts val="0"/>
                        </a:spcAft>
                      </a:pPr>
                      <a:endParaRPr lang="en-US" sz="2000" b="1" dirty="0">
                        <a:solidFill>
                          <a:srgbClr val="0033CC"/>
                        </a:solidFill>
                        <a:effectLst/>
                        <a:latin typeface="Times New Roman" panose="02020603050405020304" pitchFamily="18" charset="0"/>
                        <a:cs typeface="Times New Roman" panose="02020603050405020304" pitchFamily="18" charset="0"/>
                      </a:endParaRPr>
                    </a:p>
                    <a:p>
                      <a:pPr marL="36195" marR="36195" algn="ctr" fontAlgn="base">
                        <a:lnSpc>
                          <a:spcPts val="900"/>
                        </a:lnSpc>
                        <a:spcBef>
                          <a:spcPts val="0"/>
                        </a:spcBef>
                        <a:spcAft>
                          <a:spcPts val="0"/>
                        </a:spcAft>
                      </a:pPr>
                      <a:endParaRPr lang="en-US" sz="2000" b="1" dirty="0">
                        <a:solidFill>
                          <a:srgbClr val="0033CC"/>
                        </a:solidFill>
                        <a:effectLst/>
                        <a:latin typeface="Times New Roman" panose="02020603050405020304" pitchFamily="18" charset="0"/>
                        <a:cs typeface="Times New Roman" panose="02020603050405020304" pitchFamily="18" charset="0"/>
                      </a:endParaRPr>
                    </a:p>
                    <a:p>
                      <a:pPr marL="36195" marR="36195" algn="ctr" fontAlgn="base">
                        <a:lnSpc>
                          <a:spcPts val="900"/>
                        </a:lnSpc>
                        <a:spcBef>
                          <a:spcPts val="0"/>
                        </a:spcBef>
                        <a:spcAft>
                          <a:spcPts val="0"/>
                        </a:spcAft>
                      </a:pPr>
                      <a:r>
                        <a:rPr lang="en-US" sz="2000" b="1" dirty="0">
                          <a:solidFill>
                            <a:srgbClr val="0033CC"/>
                          </a:solidFill>
                          <a:effectLst/>
                          <a:latin typeface="Times New Roman" panose="02020603050405020304" pitchFamily="18" charset="0"/>
                          <a:cs typeface="Times New Roman" panose="02020603050405020304" pitchFamily="18" charset="0"/>
                        </a:rPr>
                        <a:t>TT</a:t>
                      </a:r>
                      <a:endParaRPr lang="en-US" sz="2000" b="1"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EAF5F6"/>
                    </a:solidFill>
                  </a:tcPr>
                </a:tc>
                <a:tc>
                  <a:txBody>
                    <a:bodyPr/>
                    <a:lstStyle/>
                    <a:p>
                      <a:pPr marL="36195" marR="36195" algn="ctr" fontAlgn="base">
                        <a:lnSpc>
                          <a:spcPts val="900"/>
                        </a:lnSpc>
                        <a:spcBef>
                          <a:spcPts val="0"/>
                        </a:spcBef>
                        <a:spcAft>
                          <a:spcPts val="0"/>
                        </a:spcAft>
                      </a:pPr>
                      <a:endParaRPr lang="en-US" sz="2000" b="1" dirty="0">
                        <a:solidFill>
                          <a:srgbClr val="0033CC"/>
                        </a:solidFill>
                        <a:effectLst/>
                        <a:latin typeface="Times New Roman" panose="02020603050405020304" pitchFamily="18" charset="0"/>
                        <a:cs typeface="Times New Roman" panose="02020603050405020304" pitchFamily="18" charset="0"/>
                      </a:endParaRPr>
                    </a:p>
                    <a:p>
                      <a:pPr marL="36195" marR="36195" algn="ctr" fontAlgn="base">
                        <a:lnSpc>
                          <a:spcPts val="900"/>
                        </a:lnSpc>
                        <a:spcBef>
                          <a:spcPts val="0"/>
                        </a:spcBef>
                        <a:spcAft>
                          <a:spcPts val="0"/>
                        </a:spcAft>
                      </a:pPr>
                      <a:endParaRPr lang="en-US" sz="2000" b="1" dirty="0">
                        <a:solidFill>
                          <a:srgbClr val="0033CC"/>
                        </a:solidFill>
                        <a:effectLst/>
                        <a:latin typeface="Times New Roman" panose="02020603050405020304" pitchFamily="18" charset="0"/>
                        <a:cs typeface="Times New Roman" panose="02020603050405020304" pitchFamily="18" charset="0"/>
                      </a:endParaRPr>
                    </a:p>
                    <a:p>
                      <a:pPr marL="36195" marR="36195" algn="ctr" fontAlgn="base">
                        <a:lnSpc>
                          <a:spcPts val="900"/>
                        </a:lnSpc>
                        <a:spcBef>
                          <a:spcPts val="0"/>
                        </a:spcBef>
                        <a:spcAft>
                          <a:spcPts val="0"/>
                        </a:spcAft>
                      </a:pPr>
                      <a:endParaRPr lang="en-US" sz="2000" b="1" dirty="0">
                        <a:solidFill>
                          <a:srgbClr val="0033CC"/>
                        </a:solidFill>
                        <a:effectLst/>
                        <a:latin typeface="Times New Roman" panose="02020603050405020304" pitchFamily="18" charset="0"/>
                        <a:cs typeface="Times New Roman" panose="02020603050405020304" pitchFamily="18" charset="0"/>
                      </a:endParaRPr>
                    </a:p>
                    <a:p>
                      <a:pPr marL="36195" marR="36195" algn="ctr" fontAlgn="base">
                        <a:lnSpc>
                          <a:spcPts val="900"/>
                        </a:lnSpc>
                        <a:spcBef>
                          <a:spcPts val="0"/>
                        </a:spcBef>
                        <a:spcAft>
                          <a:spcPts val="0"/>
                        </a:spcAft>
                      </a:pPr>
                      <a:r>
                        <a:rPr lang="en-US" sz="2000" b="1" dirty="0" err="1">
                          <a:solidFill>
                            <a:srgbClr val="0033CC"/>
                          </a:solidFill>
                          <a:effectLst/>
                          <a:latin typeface="Times New Roman" panose="02020603050405020304" pitchFamily="18" charset="0"/>
                          <a:cs typeface="Times New Roman" panose="02020603050405020304" pitchFamily="18" charset="0"/>
                        </a:rPr>
                        <a:t>Mạch</a:t>
                      </a:r>
                      <a:r>
                        <a:rPr lang="en-US" sz="2000" b="1" dirty="0">
                          <a:solidFill>
                            <a:srgbClr val="0033CC"/>
                          </a:solidFill>
                          <a:effectLst/>
                          <a:latin typeface="Times New Roman" panose="02020603050405020304" pitchFamily="18" charset="0"/>
                          <a:cs typeface="Times New Roman" panose="02020603050405020304" pitchFamily="18" charset="0"/>
                        </a:rPr>
                        <a:t> </a:t>
                      </a:r>
                      <a:r>
                        <a:rPr lang="en-US" sz="2000" b="1" dirty="0" err="1">
                          <a:solidFill>
                            <a:srgbClr val="0033CC"/>
                          </a:solidFill>
                          <a:effectLst/>
                          <a:latin typeface="Times New Roman" panose="02020603050405020304" pitchFamily="18" charset="0"/>
                          <a:cs typeface="Times New Roman" panose="02020603050405020304" pitchFamily="18" charset="0"/>
                        </a:rPr>
                        <a:t>nội</a:t>
                      </a:r>
                      <a:r>
                        <a:rPr lang="en-US" sz="2000" b="1" dirty="0">
                          <a:solidFill>
                            <a:srgbClr val="0033CC"/>
                          </a:solidFill>
                          <a:effectLst/>
                          <a:latin typeface="Times New Roman" panose="02020603050405020304" pitchFamily="18" charset="0"/>
                          <a:cs typeface="Times New Roman" panose="02020603050405020304" pitchFamily="18" charset="0"/>
                        </a:rPr>
                        <a:t> dung</a:t>
                      </a:r>
                      <a:endParaRPr lang="en-US" sz="2000" b="1"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EAF5F6"/>
                    </a:solidFill>
                  </a:tcPr>
                </a:tc>
                <a:tc>
                  <a:txBody>
                    <a:bodyPr/>
                    <a:lstStyle/>
                    <a:p>
                      <a:pPr marL="36195" marR="36195" algn="ctr" fontAlgn="base">
                        <a:lnSpc>
                          <a:spcPts val="900"/>
                        </a:lnSpc>
                        <a:spcBef>
                          <a:spcPts val="0"/>
                        </a:spcBef>
                        <a:spcAft>
                          <a:spcPts val="0"/>
                        </a:spcAft>
                      </a:pPr>
                      <a:endParaRPr lang="en-US" sz="2000" b="1" dirty="0">
                        <a:solidFill>
                          <a:srgbClr val="0033CC"/>
                        </a:solidFill>
                        <a:effectLst/>
                        <a:latin typeface="Times New Roman" panose="02020603050405020304" pitchFamily="18" charset="0"/>
                        <a:cs typeface="Times New Roman" panose="02020603050405020304" pitchFamily="18" charset="0"/>
                      </a:endParaRPr>
                    </a:p>
                    <a:p>
                      <a:pPr marL="36195" marR="36195" algn="ctr" fontAlgn="base">
                        <a:lnSpc>
                          <a:spcPts val="900"/>
                        </a:lnSpc>
                        <a:spcBef>
                          <a:spcPts val="0"/>
                        </a:spcBef>
                        <a:spcAft>
                          <a:spcPts val="0"/>
                        </a:spcAft>
                      </a:pPr>
                      <a:endParaRPr lang="en-US" sz="2000" b="1" dirty="0">
                        <a:solidFill>
                          <a:srgbClr val="0033CC"/>
                        </a:solidFill>
                        <a:effectLst/>
                        <a:latin typeface="Times New Roman" panose="02020603050405020304" pitchFamily="18" charset="0"/>
                        <a:cs typeface="Times New Roman" panose="02020603050405020304" pitchFamily="18" charset="0"/>
                      </a:endParaRPr>
                    </a:p>
                    <a:p>
                      <a:pPr marL="36195" marR="36195" algn="ctr" fontAlgn="base">
                        <a:lnSpc>
                          <a:spcPts val="900"/>
                        </a:lnSpc>
                        <a:spcBef>
                          <a:spcPts val="0"/>
                        </a:spcBef>
                        <a:spcAft>
                          <a:spcPts val="0"/>
                        </a:spcAft>
                      </a:pPr>
                      <a:endParaRPr lang="en-US" sz="2000" b="1" dirty="0">
                        <a:solidFill>
                          <a:srgbClr val="0033CC"/>
                        </a:solidFill>
                        <a:effectLst/>
                        <a:latin typeface="Times New Roman" panose="02020603050405020304" pitchFamily="18" charset="0"/>
                        <a:cs typeface="Times New Roman" panose="02020603050405020304" pitchFamily="18" charset="0"/>
                      </a:endParaRPr>
                    </a:p>
                    <a:p>
                      <a:pPr marL="36195" marR="36195" algn="ctr" fontAlgn="base">
                        <a:lnSpc>
                          <a:spcPts val="900"/>
                        </a:lnSpc>
                        <a:spcBef>
                          <a:spcPts val="0"/>
                        </a:spcBef>
                        <a:spcAft>
                          <a:spcPts val="0"/>
                        </a:spcAft>
                      </a:pPr>
                      <a:r>
                        <a:rPr lang="en-US" sz="2000" b="1" dirty="0" err="1">
                          <a:solidFill>
                            <a:srgbClr val="0033CC"/>
                          </a:solidFill>
                          <a:effectLst/>
                          <a:latin typeface="Times New Roman" panose="02020603050405020304" pitchFamily="18" charset="0"/>
                          <a:cs typeface="Times New Roman" panose="02020603050405020304" pitchFamily="18" charset="0"/>
                        </a:rPr>
                        <a:t>Đơn</a:t>
                      </a:r>
                      <a:r>
                        <a:rPr lang="en-US" sz="2000" b="1" dirty="0">
                          <a:solidFill>
                            <a:srgbClr val="0033CC"/>
                          </a:solidFill>
                          <a:effectLst/>
                          <a:latin typeface="Times New Roman" panose="02020603050405020304" pitchFamily="18" charset="0"/>
                          <a:cs typeface="Times New Roman" panose="02020603050405020304" pitchFamily="18" charset="0"/>
                        </a:rPr>
                        <a:t> </a:t>
                      </a:r>
                      <a:r>
                        <a:rPr lang="en-US" sz="2000" b="1" dirty="0" err="1">
                          <a:solidFill>
                            <a:srgbClr val="0033CC"/>
                          </a:solidFill>
                          <a:effectLst/>
                          <a:latin typeface="Times New Roman" panose="02020603050405020304" pitchFamily="18" charset="0"/>
                          <a:cs typeface="Times New Roman" panose="02020603050405020304" pitchFamily="18" charset="0"/>
                        </a:rPr>
                        <a:t>vị</a:t>
                      </a:r>
                      <a:r>
                        <a:rPr lang="en-US" sz="2000" b="1" dirty="0">
                          <a:solidFill>
                            <a:srgbClr val="0033CC"/>
                          </a:solidFill>
                          <a:effectLst/>
                          <a:latin typeface="Times New Roman" panose="02020603050405020304" pitchFamily="18" charset="0"/>
                          <a:cs typeface="Times New Roman" panose="02020603050405020304" pitchFamily="18" charset="0"/>
                        </a:rPr>
                        <a:t> </a:t>
                      </a:r>
                      <a:r>
                        <a:rPr lang="en-US" sz="2000" b="1" dirty="0" err="1">
                          <a:solidFill>
                            <a:srgbClr val="0033CC"/>
                          </a:solidFill>
                          <a:effectLst/>
                          <a:latin typeface="Times New Roman" panose="02020603050405020304" pitchFamily="18" charset="0"/>
                          <a:cs typeface="Times New Roman" panose="02020603050405020304" pitchFamily="18" charset="0"/>
                        </a:rPr>
                        <a:t>kiến</a:t>
                      </a:r>
                      <a:r>
                        <a:rPr lang="en-US" sz="2000" b="1" dirty="0">
                          <a:solidFill>
                            <a:srgbClr val="0033CC"/>
                          </a:solidFill>
                          <a:effectLst/>
                          <a:latin typeface="Times New Roman" panose="02020603050405020304" pitchFamily="18" charset="0"/>
                          <a:cs typeface="Times New Roman" panose="02020603050405020304" pitchFamily="18" charset="0"/>
                        </a:rPr>
                        <a:t> </a:t>
                      </a:r>
                      <a:r>
                        <a:rPr lang="en-US" sz="2000" b="1" dirty="0" err="1">
                          <a:solidFill>
                            <a:srgbClr val="0033CC"/>
                          </a:solidFill>
                          <a:effectLst/>
                          <a:latin typeface="Times New Roman" panose="02020603050405020304" pitchFamily="18" charset="0"/>
                          <a:cs typeface="Times New Roman" panose="02020603050405020304" pitchFamily="18" charset="0"/>
                        </a:rPr>
                        <a:t>thức</a:t>
                      </a:r>
                      <a:endParaRPr lang="en-US" sz="2000" b="1"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EAF5F6"/>
                    </a:solidFill>
                  </a:tcPr>
                </a:tc>
                <a:tc>
                  <a:txBody>
                    <a:bodyPr/>
                    <a:lstStyle/>
                    <a:p>
                      <a:pPr marL="36195" marR="36195" algn="ctr" fontAlgn="base">
                        <a:lnSpc>
                          <a:spcPts val="900"/>
                        </a:lnSpc>
                        <a:spcBef>
                          <a:spcPts val="0"/>
                        </a:spcBef>
                        <a:spcAft>
                          <a:spcPts val="0"/>
                        </a:spcAft>
                      </a:pPr>
                      <a:endParaRPr lang="en-US" sz="2000" b="1" dirty="0">
                        <a:solidFill>
                          <a:srgbClr val="0033CC"/>
                        </a:solidFill>
                        <a:effectLst/>
                        <a:latin typeface="Times New Roman" panose="02020603050405020304" pitchFamily="18" charset="0"/>
                        <a:cs typeface="Times New Roman" panose="02020603050405020304" pitchFamily="18" charset="0"/>
                      </a:endParaRPr>
                    </a:p>
                    <a:p>
                      <a:pPr marL="36195" marR="36195" algn="ctr" fontAlgn="base">
                        <a:lnSpc>
                          <a:spcPts val="900"/>
                        </a:lnSpc>
                        <a:spcBef>
                          <a:spcPts val="0"/>
                        </a:spcBef>
                        <a:spcAft>
                          <a:spcPts val="0"/>
                        </a:spcAft>
                      </a:pPr>
                      <a:endParaRPr lang="en-US" sz="2000" b="1" dirty="0">
                        <a:solidFill>
                          <a:srgbClr val="0033CC"/>
                        </a:solidFill>
                        <a:effectLst/>
                        <a:latin typeface="Times New Roman" panose="02020603050405020304" pitchFamily="18" charset="0"/>
                        <a:cs typeface="Times New Roman" panose="02020603050405020304" pitchFamily="18" charset="0"/>
                      </a:endParaRPr>
                    </a:p>
                    <a:p>
                      <a:pPr marL="36195" marR="36195" algn="ctr" fontAlgn="base">
                        <a:lnSpc>
                          <a:spcPts val="900"/>
                        </a:lnSpc>
                        <a:spcBef>
                          <a:spcPts val="0"/>
                        </a:spcBef>
                        <a:spcAft>
                          <a:spcPts val="0"/>
                        </a:spcAft>
                      </a:pPr>
                      <a:endParaRPr lang="en-US" sz="2000" b="1" dirty="0">
                        <a:solidFill>
                          <a:srgbClr val="0033CC"/>
                        </a:solidFill>
                        <a:effectLst/>
                        <a:latin typeface="Times New Roman" panose="02020603050405020304" pitchFamily="18" charset="0"/>
                        <a:cs typeface="Times New Roman" panose="02020603050405020304" pitchFamily="18" charset="0"/>
                      </a:endParaRPr>
                    </a:p>
                    <a:p>
                      <a:pPr marL="36195" marR="36195" algn="ctr" fontAlgn="base">
                        <a:lnSpc>
                          <a:spcPts val="900"/>
                        </a:lnSpc>
                        <a:spcBef>
                          <a:spcPts val="0"/>
                        </a:spcBef>
                        <a:spcAft>
                          <a:spcPts val="0"/>
                        </a:spcAft>
                      </a:pPr>
                      <a:r>
                        <a:rPr lang="en-US" sz="2000" b="1" dirty="0" err="1">
                          <a:solidFill>
                            <a:srgbClr val="0033CC"/>
                          </a:solidFill>
                          <a:effectLst/>
                          <a:latin typeface="Times New Roman" panose="02020603050405020304" pitchFamily="18" charset="0"/>
                          <a:cs typeface="Times New Roman" panose="02020603050405020304" pitchFamily="18" charset="0"/>
                        </a:rPr>
                        <a:t>Mức</a:t>
                      </a:r>
                      <a:r>
                        <a:rPr lang="en-US" sz="2000" b="1" dirty="0">
                          <a:solidFill>
                            <a:srgbClr val="0033CC"/>
                          </a:solidFill>
                          <a:effectLst/>
                          <a:latin typeface="Times New Roman" panose="02020603050405020304" pitchFamily="18" charset="0"/>
                          <a:cs typeface="Times New Roman" panose="02020603050405020304" pitchFamily="18" charset="0"/>
                        </a:rPr>
                        <a:t> </a:t>
                      </a:r>
                      <a:r>
                        <a:rPr lang="en-US" sz="2000" b="1" dirty="0" err="1">
                          <a:solidFill>
                            <a:srgbClr val="0033CC"/>
                          </a:solidFill>
                          <a:effectLst/>
                          <a:latin typeface="Times New Roman" panose="02020603050405020304" pitchFamily="18" charset="0"/>
                          <a:cs typeface="Times New Roman" panose="02020603050405020304" pitchFamily="18" charset="0"/>
                        </a:rPr>
                        <a:t>độ</a:t>
                      </a:r>
                      <a:r>
                        <a:rPr lang="en-US" sz="2000" b="1" dirty="0">
                          <a:solidFill>
                            <a:srgbClr val="0033CC"/>
                          </a:solidFill>
                          <a:effectLst/>
                          <a:latin typeface="Times New Roman" panose="02020603050405020304" pitchFamily="18" charset="0"/>
                          <a:cs typeface="Times New Roman" panose="02020603050405020304" pitchFamily="18" charset="0"/>
                        </a:rPr>
                        <a:t> </a:t>
                      </a:r>
                      <a:r>
                        <a:rPr lang="en-US" sz="2000" b="1" dirty="0" err="1">
                          <a:solidFill>
                            <a:srgbClr val="0033CC"/>
                          </a:solidFill>
                          <a:effectLst/>
                          <a:latin typeface="Times New Roman" panose="02020603050405020304" pitchFamily="18" charset="0"/>
                          <a:cs typeface="Times New Roman" panose="02020603050405020304" pitchFamily="18" charset="0"/>
                        </a:rPr>
                        <a:t>đánh</a:t>
                      </a:r>
                      <a:r>
                        <a:rPr lang="en-US" sz="2000" b="1" dirty="0">
                          <a:solidFill>
                            <a:srgbClr val="0033CC"/>
                          </a:solidFill>
                          <a:effectLst/>
                          <a:latin typeface="Times New Roman" panose="02020603050405020304" pitchFamily="18" charset="0"/>
                          <a:cs typeface="Times New Roman" panose="02020603050405020304" pitchFamily="18" charset="0"/>
                        </a:rPr>
                        <a:t> </a:t>
                      </a:r>
                      <a:r>
                        <a:rPr lang="en-US" sz="2000" b="1" dirty="0" err="1">
                          <a:solidFill>
                            <a:srgbClr val="0033CC"/>
                          </a:solidFill>
                          <a:effectLst/>
                          <a:latin typeface="Times New Roman" panose="02020603050405020304" pitchFamily="18" charset="0"/>
                          <a:cs typeface="Times New Roman" panose="02020603050405020304" pitchFamily="18" charset="0"/>
                        </a:rPr>
                        <a:t>giá</a:t>
                      </a:r>
                      <a:endParaRPr lang="en-US" sz="2000" b="1"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EAF5F6"/>
                    </a:solidFill>
                  </a:tcPr>
                </a:tc>
                <a:extLst>
                  <a:ext uri="{0D108BD9-81ED-4DB2-BD59-A6C34878D82A}">
                    <a16:rowId xmlns:a16="http://schemas.microsoft.com/office/drawing/2014/main" val="2860752273"/>
                  </a:ext>
                </a:extLst>
              </a:tr>
              <a:tr h="1482795">
                <a:tc>
                  <a:txBody>
                    <a:bodyPr/>
                    <a:lstStyle/>
                    <a:p>
                      <a:pPr marL="36195" marR="36195" algn="ctr" fontAlgn="base">
                        <a:lnSpc>
                          <a:spcPct val="115000"/>
                        </a:lnSpc>
                        <a:spcBef>
                          <a:spcPts val="300"/>
                        </a:spcBef>
                        <a:spcAft>
                          <a:spcPts val="300"/>
                        </a:spcAft>
                      </a:pPr>
                      <a:endParaRPr lang="en-US" sz="2000" dirty="0">
                        <a:solidFill>
                          <a:srgbClr val="0033CC"/>
                        </a:solidFill>
                        <a:effectLst/>
                        <a:latin typeface="Times New Roman" panose="02020603050405020304" pitchFamily="18" charset="0"/>
                        <a:cs typeface="Times New Roman" panose="02020603050405020304" pitchFamily="18" charset="0"/>
                      </a:endParaRPr>
                    </a:p>
                    <a:p>
                      <a:pPr marL="36195" marR="36195" algn="ctr" fontAlgn="base">
                        <a:lnSpc>
                          <a:spcPct val="115000"/>
                        </a:lnSpc>
                        <a:spcBef>
                          <a:spcPts val="300"/>
                        </a:spcBef>
                        <a:spcAft>
                          <a:spcPts val="300"/>
                        </a:spcAft>
                      </a:pPr>
                      <a:r>
                        <a:rPr lang="en-US" sz="2000" dirty="0">
                          <a:solidFill>
                            <a:srgbClr val="0033CC"/>
                          </a:solidFill>
                          <a:effectLst/>
                          <a:latin typeface="Times New Roman" panose="02020603050405020304" pitchFamily="18" charset="0"/>
                          <a:cs typeface="Times New Roman" panose="02020603050405020304" pitchFamily="18" charset="0"/>
                        </a:rPr>
                        <a:t>1</a:t>
                      </a:r>
                      <a:endParaRPr lang="en-US" sz="2000"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EAF5F6"/>
                    </a:solidFill>
                  </a:tcPr>
                </a:tc>
                <a:tc>
                  <a:txBody>
                    <a:bodyPr/>
                    <a:lstStyle/>
                    <a:p>
                      <a:pPr marL="36195" marR="36195" algn="just" fontAlgn="base">
                        <a:lnSpc>
                          <a:spcPct val="115000"/>
                        </a:lnSpc>
                        <a:spcBef>
                          <a:spcPts val="300"/>
                        </a:spcBef>
                        <a:spcAft>
                          <a:spcPts val="300"/>
                        </a:spcAft>
                      </a:pPr>
                      <a:r>
                        <a:rPr lang="en-US" sz="2000" dirty="0" err="1">
                          <a:solidFill>
                            <a:srgbClr val="0033CC"/>
                          </a:solidFill>
                          <a:effectLst/>
                          <a:latin typeface="Times New Roman" panose="02020603050405020304" pitchFamily="18" charset="0"/>
                          <a:cs typeface="Times New Roman" panose="02020603050405020304" pitchFamily="18" charset="0"/>
                        </a:rPr>
                        <a:t>Mĩ</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thuật</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tạo</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hình</a:t>
                      </a:r>
                      <a:endParaRPr lang="en-US" sz="2000"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EAF5F6"/>
                    </a:solidFill>
                  </a:tcPr>
                </a:tc>
                <a:tc>
                  <a:txBody>
                    <a:bodyPr/>
                    <a:lstStyle/>
                    <a:p>
                      <a:pPr marL="36195" marR="36195" algn="just" fontAlgn="base">
                        <a:lnSpc>
                          <a:spcPts val="2400"/>
                        </a:lnSpc>
                        <a:spcBef>
                          <a:spcPts val="200"/>
                        </a:spcBef>
                        <a:spcAft>
                          <a:spcPts val="200"/>
                        </a:spcAft>
                      </a:pPr>
                      <a:r>
                        <a:rPr lang="en-US" sz="2000" dirty="0" err="1">
                          <a:solidFill>
                            <a:srgbClr val="0033CC"/>
                          </a:solidFill>
                          <a:effectLst/>
                          <a:latin typeface="Times New Roman" panose="02020603050405020304" pitchFamily="18" charset="0"/>
                          <a:cs typeface="Times New Roman" panose="02020603050405020304" pitchFamily="18" charset="0"/>
                        </a:rPr>
                        <a:t>Yếu</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tố</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và</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nguyên</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lí</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tạo</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hình</a:t>
                      </a:r>
                      <a:r>
                        <a:rPr lang="en-US" sz="2000" dirty="0">
                          <a:solidFill>
                            <a:srgbClr val="0033CC"/>
                          </a:solidFill>
                          <a:effectLst/>
                          <a:latin typeface="Times New Roman" panose="02020603050405020304" pitchFamily="18" charset="0"/>
                          <a:cs typeface="Times New Roman" panose="02020603050405020304" pitchFamily="18" charset="0"/>
                        </a:rPr>
                        <a:t>: …</a:t>
                      </a:r>
                    </a:p>
                    <a:p>
                      <a:pPr marL="36195" marR="36195" algn="just" fontAlgn="base">
                        <a:lnSpc>
                          <a:spcPts val="2400"/>
                        </a:lnSpc>
                        <a:spcBef>
                          <a:spcPts val="200"/>
                        </a:spcBef>
                        <a:spcAft>
                          <a:spcPts val="200"/>
                        </a:spcAft>
                      </a:pPr>
                      <a:r>
                        <a:rPr lang="en-US" sz="2000" dirty="0" err="1">
                          <a:solidFill>
                            <a:srgbClr val="0033CC"/>
                          </a:solidFill>
                          <a:effectLst/>
                          <a:latin typeface="Times New Roman" panose="02020603050405020304" pitchFamily="18" charset="0"/>
                          <a:cs typeface="Times New Roman" panose="02020603050405020304" pitchFamily="18" charset="0"/>
                        </a:rPr>
                        <a:t>Thể</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loại</a:t>
                      </a:r>
                      <a:r>
                        <a:rPr lang="en-US" sz="2000" dirty="0">
                          <a:solidFill>
                            <a:srgbClr val="0033CC"/>
                          </a:solidFill>
                          <a:effectLst/>
                          <a:latin typeface="Times New Roman" panose="02020603050405020304" pitchFamily="18" charset="0"/>
                          <a:cs typeface="Times New Roman" panose="02020603050405020304" pitchFamily="18" charset="0"/>
                        </a:rPr>
                        <a:t>: …</a:t>
                      </a:r>
                    </a:p>
                    <a:p>
                      <a:pPr marL="36195" marR="36195" algn="just" fontAlgn="base">
                        <a:lnSpc>
                          <a:spcPts val="2400"/>
                        </a:lnSpc>
                        <a:spcBef>
                          <a:spcPts val="200"/>
                        </a:spcBef>
                        <a:spcAft>
                          <a:spcPts val="200"/>
                        </a:spcAft>
                      </a:pPr>
                      <a:r>
                        <a:rPr lang="en-US" sz="2000" dirty="0" err="1">
                          <a:solidFill>
                            <a:srgbClr val="0033CC"/>
                          </a:solidFill>
                          <a:effectLst/>
                          <a:latin typeface="Times New Roman" panose="02020603050405020304" pitchFamily="18" charset="0"/>
                          <a:cs typeface="Times New Roman" panose="02020603050405020304" pitchFamily="18" charset="0"/>
                        </a:rPr>
                        <a:t>Hoạt</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động</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thực</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hành</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và</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thảo</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luận</a:t>
                      </a:r>
                      <a:r>
                        <a:rPr lang="en-US" sz="2000" dirty="0">
                          <a:solidFill>
                            <a:srgbClr val="0033CC"/>
                          </a:solidFill>
                          <a:effectLst/>
                          <a:latin typeface="Times New Roman" panose="02020603050405020304" pitchFamily="18" charset="0"/>
                          <a:cs typeface="Times New Roman" panose="02020603050405020304" pitchFamily="18" charset="0"/>
                        </a:rPr>
                        <a:t>: …</a:t>
                      </a:r>
                    </a:p>
                    <a:p>
                      <a:pPr marL="36195" marR="36195" algn="just" fontAlgn="base">
                        <a:lnSpc>
                          <a:spcPts val="2400"/>
                        </a:lnSpc>
                        <a:spcBef>
                          <a:spcPts val="200"/>
                        </a:spcBef>
                        <a:spcAft>
                          <a:spcPts val="200"/>
                        </a:spcAft>
                      </a:pPr>
                      <a:r>
                        <a:rPr lang="en-US" sz="2000" dirty="0" err="1">
                          <a:solidFill>
                            <a:srgbClr val="0033CC"/>
                          </a:solidFill>
                          <a:effectLst/>
                          <a:latin typeface="Times New Roman" panose="02020603050405020304" pitchFamily="18" charset="0"/>
                          <a:cs typeface="Times New Roman" panose="02020603050405020304" pitchFamily="18" charset="0"/>
                        </a:rPr>
                        <a:t>Định</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hướng</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chủ</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đề</a:t>
                      </a:r>
                      <a:r>
                        <a:rPr lang="en-US" sz="2000" dirty="0">
                          <a:solidFill>
                            <a:srgbClr val="0033CC"/>
                          </a:solidFill>
                          <a:effectLst/>
                          <a:latin typeface="Times New Roman" panose="02020603050405020304" pitchFamily="18" charset="0"/>
                          <a:cs typeface="Times New Roman" panose="02020603050405020304" pitchFamily="18" charset="0"/>
                        </a:rPr>
                        <a:t>: …</a:t>
                      </a:r>
                      <a:endParaRPr lang="en-US" sz="2000"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EAF5F6"/>
                    </a:solidFill>
                  </a:tcPr>
                </a:tc>
                <a:tc>
                  <a:txBody>
                    <a:bodyPr/>
                    <a:lstStyle/>
                    <a:p>
                      <a:pPr marL="36195" marR="36195" algn="just" fontAlgn="base">
                        <a:lnSpc>
                          <a:spcPts val="2400"/>
                        </a:lnSpc>
                        <a:spcBef>
                          <a:spcPts val="200"/>
                        </a:spcBef>
                        <a:spcAft>
                          <a:spcPts val="200"/>
                        </a:spcAft>
                      </a:pPr>
                      <a:r>
                        <a:rPr lang="en-US" sz="2000">
                          <a:solidFill>
                            <a:srgbClr val="0033CC"/>
                          </a:solidFill>
                          <a:effectLst/>
                          <a:latin typeface="Times New Roman" panose="02020603050405020304" pitchFamily="18" charset="0"/>
                          <a:cs typeface="Times New Roman" panose="02020603050405020304" pitchFamily="18" charset="0"/>
                        </a:rPr>
                        <a:t>Nhận biết: …</a:t>
                      </a:r>
                    </a:p>
                    <a:p>
                      <a:pPr marL="36195" marR="36195" algn="just" fontAlgn="base">
                        <a:lnSpc>
                          <a:spcPts val="2400"/>
                        </a:lnSpc>
                        <a:spcBef>
                          <a:spcPts val="200"/>
                        </a:spcBef>
                        <a:spcAft>
                          <a:spcPts val="200"/>
                        </a:spcAft>
                      </a:pPr>
                      <a:r>
                        <a:rPr lang="en-US" sz="2000">
                          <a:solidFill>
                            <a:srgbClr val="0033CC"/>
                          </a:solidFill>
                          <a:effectLst/>
                          <a:latin typeface="Times New Roman" panose="02020603050405020304" pitchFamily="18" charset="0"/>
                          <a:cs typeface="Times New Roman" panose="02020603050405020304" pitchFamily="18" charset="0"/>
                        </a:rPr>
                        <a:t>Thông hiểu: …</a:t>
                      </a:r>
                    </a:p>
                    <a:p>
                      <a:pPr marL="36195" marR="36195" algn="just" fontAlgn="base">
                        <a:lnSpc>
                          <a:spcPts val="2400"/>
                        </a:lnSpc>
                        <a:spcBef>
                          <a:spcPts val="200"/>
                        </a:spcBef>
                        <a:spcAft>
                          <a:spcPts val="200"/>
                        </a:spcAft>
                      </a:pPr>
                      <a:r>
                        <a:rPr lang="en-US" sz="2000">
                          <a:solidFill>
                            <a:srgbClr val="0033CC"/>
                          </a:solidFill>
                          <a:effectLst/>
                          <a:latin typeface="Times New Roman" panose="02020603050405020304" pitchFamily="18" charset="0"/>
                          <a:cs typeface="Times New Roman" panose="02020603050405020304" pitchFamily="18" charset="0"/>
                        </a:rPr>
                        <a:t>Vận dụng: …</a:t>
                      </a:r>
                    </a:p>
                    <a:p>
                      <a:pPr marL="36195" marR="36195" algn="just" fontAlgn="base">
                        <a:lnSpc>
                          <a:spcPts val="2400"/>
                        </a:lnSpc>
                        <a:spcBef>
                          <a:spcPts val="200"/>
                        </a:spcBef>
                        <a:spcAft>
                          <a:spcPts val="200"/>
                        </a:spcAft>
                      </a:pPr>
                      <a:r>
                        <a:rPr lang="en-US" sz="2000">
                          <a:solidFill>
                            <a:srgbClr val="0033CC"/>
                          </a:solidFill>
                          <a:effectLst/>
                          <a:latin typeface="Times New Roman" panose="02020603050405020304" pitchFamily="18" charset="0"/>
                          <a:cs typeface="Times New Roman" panose="02020603050405020304" pitchFamily="18" charset="0"/>
                        </a:rPr>
                        <a:t>Vận dụng cao: …</a:t>
                      </a:r>
                      <a:endParaRPr lang="en-US" sz="200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EAF5F6"/>
                    </a:solidFill>
                  </a:tcPr>
                </a:tc>
                <a:extLst>
                  <a:ext uri="{0D108BD9-81ED-4DB2-BD59-A6C34878D82A}">
                    <a16:rowId xmlns:a16="http://schemas.microsoft.com/office/drawing/2014/main" val="249270558"/>
                  </a:ext>
                </a:extLst>
              </a:tr>
              <a:tr h="2086382">
                <a:tc>
                  <a:txBody>
                    <a:bodyPr/>
                    <a:lstStyle/>
                    <a:p>
                      <a:pPr marL="36195" marR="36195" algn="ctr" fontAlgn="base">
                        <a:lnSpc>
                          <a:spcPct val="115000"/>
                        </a:lnSpc>
                        <a:spcBef>
                          <a:spcPts val="300"/>
                        </a:spcBef>
                        <a:spcAft>
                          <a:spcPts val="300"/>
                        </a:spcAft>
                      </a:pPr>
                      <a:endParaRPr lang="en-US" sz="2000" dirty="0">
                        <a:solidFill>
                          <a:srgbClr val="0033CC"/>
                        </a:solidFill>
                        <a:effectLst/>
                        <a:latin typeface="Times New Roman" panose="02020603050405020304" pitchFamily="18" charset="0"/>
                        <a:cs typeface="Times New Roman" panose="02020603050405020304" pitchFamily="18" charset="0"/>
                      </a:endParaRPr>
                    </a:p>
                    <a:p>
                      <a:pPr marL="36195" marR="36195" algn="ctr" fontAlgn="base">
                        <a:lnSpc>
                          <a:spcPct val="115000"/>
                        </a:lnSpc>
                        <a:spcBef>
                          <a:spcPts val="300"/>
                        </a:spcBef>
                        <a:spcAft>
                          <a:spcPts val="300"/>
                        </a:spcAft>
                      </a:pPr>
                      <a:r>
                        <a:rPr lang="en-US" sz="2000" dirty="0">
                          <a:solidFill>
                            <a:srgbClr val="0033CC"/>
                          </a:solidFill>
                          <a:effectLst/>
                          <a:latin typeface="Times New Roman" panose="02020603050405020304" pitchFamily="18" charset="0"/>
                          <a:cs typeface="Times New Roman" panose="02020603050405020304" pitchFamily="18" charset="0"/>
                        </a:rPr>
                        <a:t>2</a:t>
                      </a:r>
                      <a:endParaRPr lang="en-US" sz="2000"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EAF5F6"/>
                    </a:solidFill>
                  </a:tcPr>
                </a:tc>
                <a:tc>
                  <a:txBody>
                    <a:bodyPr/>
                    <a:lstStyle/>
                    <a:p>
                      <a:pPr marL="36195" marR="36195" algn="just" fontAlgn="base">
                        <a:lnSpc>
                          <a:spcPts val="700"/>
                        </a:lnSpc>
                        <a:spcBef>
                          <a:spcPts val="300"/>
                        </a:spcBef>
                        <a:spcAft>
                          <a:spcPts val="300"/>
                        </a:spcAft>
                      </a:pPr>
                      <a:endParaRPr lang="en-US" sz="2000" dirty="0">
                        <a:solidFill>
                          <a:srgbClr val="0033CC"/>
                        </a:solidFill>
                        <a:effectLst/>
                        <a:latin typeface="Times New Roman" panose="02020603050405020304" pitchFamily="18" charset="0"/>
                        <a:cs typeface="Times New Roman" panose="02020603050405020304" pitchFamily="18" charset="0"/>
                      </a:endParaRPr>
                    </a:p>
                    <a:p>
                      <a:pPr marL="36195" marR="36195" algn="just" fontAlgn="base">
                        <a:lnSpc>
                          <a:spcPct val="115000"/>
                        </a:lnSpc>
                        <a:spcBef>
                          <a:spcPts val="300"/>
                        </a:spcBef>
                        <a:spcAft>
                          <a:spcPts val="300"/>
                        </a:spcAft>
                      </a:pPr>
                      <a:r>
                        <a:rPr lang="en-US" sz="2000" dirty="0" err="1">
                          <a:solidFill>
                            <a:srgbClr val="0033CC"/>
                          </a:solidFill>
                          <a:effectLst/>
                          <a:latin typeface="Times New Roman" panose="02020603050405020304" pitchFamily="18" charset="0"/>
                          <a:cs typeface="Times New Roman" panose="02020603050405020304" pitchFamily="18" charset="0"/>
                        </a:rPr>
                        <a:t>Mĩ</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thuật</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ứng</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dụng</a:t>
                      </a:r>
                      <a:endParaRPr lang="en-US" sz="2000"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EAF5F6"/>
                    </a:solidFill>
                  </a:tcPr>
                </a:tc>
                <a:tc>
                  <a:txBody>
                    <a:bodyPr/>
                    <a:lstStyle/>
                    <a:p>
                      <a:pPr marL="36195" marR="36195" algn="just" fontAlgn="base">
                        <a:lnSpc>
                          <a:spcPts val="2400"/>
                        </a:lnSpc>
                        <a:spcBef>
                          <a:spcPts val="200"/>
                        </a:spcBef>
                        <a:spcAft>
                          <a:spcPts val="200"/>
                        </a:spcAft>
                      </a:pPr>
                      <a:endParaRPr lang="en-US" sz="2000" dirty="0">
                        <a:solidFill>
                          <a:srgbClr val="0033CC"/>
                        </a:solidFill>
                        <a:effectLst/>
                        <a:latin typeface="Times New Roman" panose="02020603050405020304" pitchFamily="18" charset="0"/>
                        <a:cs typeface="Times New Roman" panose="02020603050405020304" pitchFamily="18" charset="0"/>
                      </a:endParaRPr>
                    </a:p>
                    <a:p>
                      <a:pPr marL="36195" marR="36195" algn="just" fontAlgn="base">
                        <a:lnSpc>
                          <a:spcPts val="2400"/>
                        </a:lnSpc>
                        <a:spcBef>
                          <a:spcPts val="200"/>
                        </a:spcBef>
                        <a:spcAft>
                          <a:spcPts val="200"/>
                        </a:spcAft>
                      </a:pPr>
                      <a:r>
                        <a:rPr lang="en-US" sz="2000" dirty="0" err="1">
                          <a:solidFill>
                            <a:srgbClr val="0033CC"/>
                          </a:solidFill>
                          <a:effectLst/>
                          <a:latin typeface="Times New Roman" panose="02020603050405020304" pitchFamily="18" charset="0"/>
                          <a:cs typeface="Times New Roman" panose="02020603050405020304" pitchFamily="18" charset="0"/>
                        </a:rPr>
                        <a:t>Yếu</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tố</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và</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nguyên</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lí</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tạo</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hình</a:t>
                      </a:r>
                      <a:r>
                        <a:rPr lang="en-US" sz="2000" dirty="0">
                          <a:solidFill>
                            <a:srgbClr val="0033CC"/>
                          </a:solidFill>
                          <a:effectLst/>
                          <a:latin typeface="Times New Roman" panose="02020603050405020304" pitchFamily="18" charset="0"/>
                          <a:cs typeface="Times New Roman" panose="02020603050405020304" pitchFamily="18" charset="0"/>
                        </a:rPr>
                        <a:t>: …</a:t>
                      </a:r>
                    </a:p>
                    <a:p>
                      <a:pPr marL="36195" marR="36195" algn="just" fontAlgn="base">
                        <a:lnSpc>
                          <a:spcPts val="2400"/>
                        </a:lnSpc>
                        <a:spcBef>
                          <a:spcPts val="200"/>
                        </a:spcBef>
                        <a:spcAft>
                          <a:spcPts val="200"/>
                        </a:spcAft>
                      </a:pPr>
                      <a:r>
                        <a:rPr lang="en-US" sz="2000" dirty="0" err="1">
                          <a:solidFill>
                            <a:srgbClr val="0033CC"/>
                          </a:solidFill>
                          <a:effectLst/>
                          <a:latin typeface="Times New Roman" panose="02020603050405020304" pitchFamily="18" charset="0"/>
                          <a:cs typeface="Times New Roman" panose="02020603050405020304" pitchFamily="18" charset="0"/>
                        </a:rPr>
                        <a:t>Thể</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loại</a:t>
                      </a:r>
                      <a:r>
                        <a:rPr lang="en-US" sz="2000" dirty="0">
                          <a:solidFill>
                            <a:srgbClr val="0033CC"/>
                          </a:solidFill>
                          <a:effectLst/>
                          <a:latin typeface="Times New Roman" panose="02020603050405020304" pitchFamily="18" charset="0"/>
                          <a:cs typeface="Times New Roman" panose="02020603050405020304" pitchFamily="18" charset="0"/>
                        </a:rPr>
                        <a:t>: …</a:t>
                      </a:r>
                    </a:p>
                    <a:p>
                      <a:pPr marL="36195" marR="36195" algn="just" fontAlgn="base">
                        <a:lnSpc>
                          <a:spcPts val="2400"/>
                        </a:lnSpc>
                        <a:spcBef>
                          <a:spcPts val="200"/>
                        </a:spcBef>
                        <a:spcAft>
                          <a:spcPts val="200"/>
                        </a:spcAft>
                      </a:pPr>
                      <a:r>
                        <a:rPr lang="en-US" sz="2000" dirty="0" err="1">
                          <a:solidFill>
                            <a:srgbClr val="0033CC"/>
                          </a:solidFill>
                          <a:effectLst/>
                          <a:latin typeface="Times New Roman" panose="02020603050405020304" pitchFamily="18" charset="0"/>
                          <a:cs typeface="Times New Roman" panose="02020603050405020304" pitchFamily="18" charset="0"/>
                        </a:rPr>
                        <a:t>Hoạt</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động</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thực</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hành</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và</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thảo</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luận</a:t>
                      </a:r>
                      <a:r>
                        <a:rPr lang="en-US" sz="2000" dirty="0">
                          <a:solidFill>
                            <a:srgbClr val="0033CC"/>
                          </a:solidFill>
                          <a:effectLst/>
                          <a:latin typeface="Times New Roman" panose="02020603050405020304" pitchFamily="18" charset="0"/>
                          <a:cs typeface="Times New Roman" panose="02020603050405020304" pitchFamily="18" charset="0"/>
                        </a:rPr>
                        <a:t>: …</a:t>
                      </a:r>
                    </a:p>
                    <a:p>
                      <a:pPr marL="36195" marR="36195" algn="just" fontAlgn="base">
                        <a:lnSpc>
                          <a:spcPts val="2400"/>
                        </a:lnSpc>
                        <a:spcBef>
                          <a:spcPts val="200"/>
                        </a:spcBef>
                        <a:spcAft>
                          <a:spcPts val="200"/>
                        </a:spcAft>
                      </a:pPr>
                      <a:r>
                        <a:rPr lang="en-US" sz="2000" dirty="0" err="1">
                          <a:solidFill>
                            <a:srgbClr val="0033CC"/>
                          </a:solidFill>
                          <a:effectLst/>
                          <a:latin typeface="Times New Roman" panose="02020603050405020304" pitchFamily="18" charset="0"/>
                          <a:cs typeface="Times New Roman" panose="02020603050405020304" pitchFamily="18" charset="0"/>
                        </a:rPr>
                        <a:t>Định</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hướng</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chủ</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đề</a:t>
                      </a:r>
                      <a:r>
                        <a:rPr lang="en-US" sz="2000" dirty="0">
                          <a:solidFill>
                            <a:srgbClr val="0033CC"/>
                          </a:solidFill>
                          <a:effectLst/>
                          <a:latin typeface="Times New Roman" panose="02020603050405020304" pitchFamily="18" charset="0"/>
                          <a:cs typeface="Times New Roman" panose="02020603050405020304" pitchFamily="18" charset="0"/>
                        </a:rPr>
                        <a:t>: …</a:t>
                      </a:r>
                      <a:endParaRPr lang="en-US" sz="2000"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EAF5F6"/>
                    </a:solidFill>
                  </a:tcPr>
                </a:tc>
                <a:tc>
                  <a:txBody>
                    <a:bodyPr/>
                    <a:lstStyle/>
                    <a:p>
                      <a:pPr marL="36195" marR="36195" algn="just" fontAlgn="base">
                        <a:lnSpc>
                          <a:spcPts val="2400"/>
                        </a:lnSpc>
                        <a:spcBef>
                          <a:spcPts val="200"/>
                        </a:spcBef>
                        <a:spcAft>
                          <a:spcPts val="200"/>
                        </a:spcAft>
                      </a:pPr>
                      <a:endParaRPr lang="en-US" sz="2000" dirty="0">
                        <a:solidFill>
                          <a:srgbClr val="0033CC"/>
                        </a:solidFill>
                        <a:effectLst/>
                        <a:latin typeface="Times New Roman" panose="02020603050405020304" pitchFamily="18" charset="0"/>
                        <a:cs typeface="Times New Roman" panose="02020603050405020304" pitchFamily="18" charset="0"/>
                      </a:endParaRPr>
                    </a:p>
                    <a:p>
                      <a:pPr marL="36195" marR="36195" algn="just" fontAlgn="base">
                        <a:lnSpc>
                          <a:spcPts val="2400"/>
                        </a:lnSpc>
                        <a:spcBef>
                          <a:spcPts val="200"/>
                        </a:spcBef>
                        <a:spcAft>
                          <a:spcPts val="200"/>
                        </a:spcAft>
                      </a:pPr>
                      <a:r>
                        <a:rPr lang="en-US" sz="2000" dirty="0" err="1">
                          <a:solidFill>
                            <a:srgbClr val="0033CC"/>
                          </a:solidFill>
                          <a:effectLst/>
                          <a:latin typeface="Times New Roman" panose="02020603050405020304" pitchFamily="18" charset="0"/>
                          <a:cs typeface="Times New Roman" panose="02020603050405020304" pitchFamily="18" charset="0"/>
                        </a:rPr>
                        <a:t>Nhận</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biết</a:t>
                      </a:r>
                      <a:r>
                        <a:rPr lang="en-US" sz="2000" dirty="0">
                          <a:solidFill>
                            <a:srgbClr val="0033CC"/>
                          </a:solidFill>
                          <a:effectLst/>
                          <a:latin typeface="Times New Roman" panose="02020603050405020304" pitchFamily="18" charset="0"/>
                          <a:cs typeface="Times New Roman" panose="02020603050405020304" pitchFamily="18" charset="0"/>
                        </a:rPr>
                        <a:t>: …</a:t>
                      </a:r>
                    </a:p>
                    <a:p>
                      <a:pPr marL="36195" marR="36195" algn="just" fontAlgn="base">
                        <a:lnSpc>
                          <a:spcPts val="2400"/>
                        </a:lnSpc>
                        <a:spcBef>
                          <a:spcPts val="200"/>
                        </a:spcBef>
                        <a:spcAft>
                          <a:spcPts val="200"/>
                        </a:spcAft>
                      </a:pPr>
                      <a:r>
                        <a:rPr lang="en-US" sz="2000" dirty="0" err="1">
                          <a:solidFill>
                            <a:srgbClr val="0033CC"/>
                          </a:solidFill>
                          <a:effectLst/>
                          <a:latin typeface="Times New Roman" panose="02020603050405020304" pitchFamily="18" charset="0"/>
                          <a:cs typeface="Times New Roman" panose="02020603050405020304" pitchFamily="18" charset="0"/>
                        </a:rPr>
                        <a:t>Thông</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hiểu</a:t>
                      </a:r>
                      <a:r>
                        <a:rPr lang="en-US" sz="2000" dirty="0">
                          <a:solidFill>
                            <a:srgbClr val="0033CC"/>
                          </a:solidFill>
                          <a:effectLst/>
                          <a:latin typeface="Times New Roman" panose="02020603050405020304" pitchFamily="18" charset="0"/>
                          <a:cs typeface="Times New Roman" panose="02020603050405020304" pitchFamily="18" charset="0"/>
                        </a:rPr>
                        <a:t>: …</a:t>
                      </a:r>
                    </a:p>
                    <a:p>
                      <a:pPr marL="36195" marR="36195" algn="just" fontAlgn="base">
                        <a:lnSpc>
                          <a:spcPts val="2400"/>
                        </a:lnSpc>
                        <a:spcBef>
                          <a:spcPts val="200"/>
                        </a:spcBef>
                        <a:spcAft>
                          <a:spcPts val="200"/>
                        </a:spcAft>
                      </a:pPr>
                      <a:r>
                        <a:rPr lang="en-US" sz="2000" dirty="0" err="1">
                          <a:solidFill>
                            <a:srgbClr val="0033CC"/>
                          </a:solidFill>
                          <a:effectLst/>
                          <a:latin typeface="Times New Roman" panose="02020603050405020304" pitchFamily="18" charset="0"/>
                          <a:cs typeface="Times New Roman" panose="02020603050405020304" pitchFamily="18" charset="0"/>
                        </a:rPr>
                        <a:t>Vận</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dụng</a:t>
                      </a:r>
                      <a:r>
                        <a:rPr lang="en-US" sz="2000" dirty="0">
                          <a:solidFill>
                            <a:srgbClr val="0033CC"/>
                          </a:solidFill>
                          <a:effectLst/>
                          <a:latin typeface="Times New Roman" panose="02020603050405020304" pitchFamily="18" charset="0"/>
                          <a:cs typeface="Times New Roman" panose="02020603050405020304" pitchFamily="18" charset="0"/>
                        </a:rPr>
                        <a:t>: …</a:t>
                      </a:r>
                    </a:p>
                    <a:p>
                      <a:pPr marL="36195" marR="36195" algn="just" fontAlgn="base">
                        <a:lnSpc>
                          <a:spcPts val="2400"/>
                        </a:lnSpc>
                        <a:spcBef>
                          <a:spcPts val="200"/>
                        </a:spcBef>
                        <a:spcAft>
                          <a:spcPts val="200"/>
                        </a:spcAft>
                      </a:pPr>
                      <a:r>
                        <a:rPr lang="en-US" sz="2000" dirty="0" err="1">
                          <a:solidFill>
                            <a:srgbClr val="0033CC"/>
                          </a:solidFill>
                          <a:effectLst/>
                          <a:latin typeface="Times New Roman" panose="02020603050405020304" pitchFamily="18" charset="0"/>
                          <a:cs typeface="Times New Roman" panose="02020603050405020304" pitchFamily="18" charset="0"/>
                        </a:rPr>
                        <a:t>Vận</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dụng</a:t>
                      </a:r>
                      <a:r>
                        <a:rPr lang="en-US" sz="2000" dirty="0">
                          <a:solidFill>
                            <a:srgbClr val="0033CC"/>
                          </a:solidFill>
                          <a:effectLst/>
                          <a:latin typeface="Times New Roman" panose="02020603050405020304" pitchFamily="18" charset="0"/>
                          <a:cs typeface="Times New Roman" panose="02020603050405020304" pitchFamily="18" charset="0"/>
                        </a:rPr>
                        <a:t> </a:t>
                      </a:r>
                      <a:r>
                        <a:rPr lang="en-US" sz="2000" dirty="0" err="1">
                          <a:solidFill>
                            <a:srgbClr val="0033CC"/>
                          </a:solidFill>
                          <a:effectLst/>
                          <a:latin typeface="Times New Roman" panose="02020603050405020304" pitchFamily="18" charset="0"/>
                          <a:cs typeface="Times New Roman" panose="02020603050405020304" pitchFamily="18" charset="0"/>
                        </a:rPr>
                        <a:t>cao</a:t>
                      </a:r>
                      <a:r>
                        <a:rPr lang="en-US" sz="2000" dirty="0">
                          <a:solidFill>
                            <a:srgbClr val="0033CC"/>
                          </a:solidFill>
                          <a:effectLst/>
                          <a:latin typeface="Times New Roman" panose="02020603050405020304" pitchFamily="18" charset="0"/>
                          <a:cs typeface="Times New Roman" panose="02020603050405020304" pitchFamily="18" charset="0"/>
                        </a:rPr>
                        <a:t>: …</a:t>
                      </a:r>
                      <a:endParaRPr lang="en-US" sz="2000"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EAF5F6"/>
                    </a:solidFill>
                  </a:tcPr>
                </a:tc>
                <a:extLst>
                  <a:ext uri="{0D108BD9-81ED-4DB2-BD59-A6C34878D82A}">
                    <a16:rowId xmlns:a16="http://schemas.microsoft.com/office/drawing/2014/main" val="1297867255"/>
                  </a:ext>
                </a:extLst>
              </a:tr>
            </a:tbl>
          </a:graphicData>
        </a:graphic>
      </p:graphicFrame>
    </p:spTree>
    <p:extLst>
      <p:ext uri="{BB962C8B-B14F-4D97-AF65-F5344CB8AC3E}">
        <p14:creationId xmlns:p14="http://schemas.microsoft.com/office/powerpoint/2010/main" val="2247073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F7ECB-CB01-4BC7-A93E-FC721C30D830}"/>
              </a:ext>
            </a:extLst>
          </p:cNvPr>
          <p:cNvSpPr txBox="1">
            <a:spLocks/>
          </p:cNvSpPr>
          <p:nvPr/>
        </p:nvSpPr>
        <p:spPr>
          <a:xfrm>
            <a:off x="271462" y="228600"/>
            <a:ext cx="11649075" cy="552449"/>
          </a:xfrm>
          <a:prstGeom prst="rect">
            <a:avLst/>
          </a:prstGeom>
          <a:solidFill>
            <a:schemeClr val="accent1">
              <a:lumMod val="60000"/>
              <a:lumOff val="40000"/>
            </a:schemeClr>
          </a:solidFill>
        </p:spPr>
        <p:txBody>
          <a:bodyPr>
            <a:normAutofit fontScale="250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ts val="2900"/>
              </a:lnSpc>
            </a:pPr>
            <a:r>
              <a:rPr lang="en-US" sz="10400" b="1" dirty="0" err="1">
                <a:solidFill>
                  <a:srgbClr val="002060"/>
                </a:solidFill>
                <a:latin typeface="Times New Roman" panose="02020603050405020304" pitchFamily="18" charset="0"/>
                <a:cs typeface="Times New Roman" panose="02020603050405020304" pitchFamily="18" charset="0"/>
              </a:rPr>
              <a:t>Thông</a:t>
            </a:r>
            <a:r>
              <a:rPr lang="en-US" sz="10400" b="1" dirty="0">
                <a:solidFill>
                  <a:srgbClr val="002060"/>
                </a:solidFill>
                <a:latin typeface="Times New Roman" panose="02020603050405020304" pitchFamily="18" charset="0"/>
                <a:cs typeface="Times New Roman" panose="02020603050405020304" pitchFamily="18" charset="0"/>
              </a:rPr>
              <a:t> tin </a:t>
            </a:r>
            <a:r>
              <a:rPr lang="en-US" sz="10400" b="1" dirty="0" err="1">
                <a:solidFill>
                  <a:srgbClr val="002060"/>
                </a:solidFill>
                <a:latin typeface="Times New Roman" panose="02020603050405020304" pitchFamily="18" charset="0"/>
                <a:cs typeface="Times New Roman" panose="02020603050405020304" pitchFamily="18" charset="0"/>
              </a:rPr>
              <a:t>phản</a:t>
            </a:r>
            <a:r>
              <a:rPr lang="en-US" sz="10400" b="1" dirty="0">
                <a:solidFill>
                  <a:srgbClr val="002060"/>
                </a:solidFill>
                <a:latin typeface="Times New Roman" panose="02020603050405020304" pitchFamily="18" charset="0"/>
                <a:cs typeface="Times New Roman" panose="02020603050405020304" pitchFamily="18" charset="0"/>
              </a:rPr>
              <a:t> </a:t>
            </a:r>
            <a:r>
              <a:rPr lang="en-US" sz="10400" b="1" dirty="0" err="1">
                <a:solidFill>
                  <a:srgbClr val="002060"/>
                </a:solidFill>
                <a:latin typeface="Times New Roman" panose="02020603050405020304" pitchFamily="18" charset="0"/>
                <a:cs typeface="Times New Roman" panose="02020603050405020304" pitchFamily="18" charset="0"/>
              </a:rPr>
              <a:t>hồi</a:t>
            </a:r>
            <a:r>
              <a:rPr lang="en-US" sz="10400" b="1" dirty="0">
                <a:solidFill>
                  <a:srgbClr val="00206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Nhiệm</a:t>
            </a:r>
            <a:r>
              <a:rPr lang="en-US" sz="10400" b="1" dirty="0">
                <a:solidFill>
                  <a:srgbClr val="C0000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vụ</a:t>
            </a:r>
            <a:r>
              <a:rPr lang="en-US" sz="10400" b="1" dirty="0">
                <a:solidFill>
                  <a:srgbClr val="C00000"/>
                </a:solidFill>
                <a:latin typeface="Times New Roman" panose="02020603050405020304" pitchFamily="18" charset="0"/>
                <a:cs typeface="Times New Roman" panose="02020603050405020304" pitchFamily="18" charset="0"/>
              </a:rPr>
              <a:t> 2: </a:t>
            </a:r>
            <a:r>
              <a:rPr lang="en-US" sz="10000" b="1" dirty="0" err="1">
                <a:solidFill>
                  <a:srgbClr val="C00000"/>
                </a:solidFill>
                <a:latin typeface="Times New Roman" panose="02020603050405020304" pitchFamily="18" charset="0"/>
                <a:cs typeface="Times New Roman" panose="02020603050405020304" pitchFamily="18" charset="0"/>
              </a:rPr>
              <a:t>Xác</a:t>
            </a:r>
            <a:r>
              <a:rPr lang="en-US" sz="10000" b="1" dirty="0">
                <a:solidFill>
                  <a:srgbClr val="C00000"/>
                </a:solidFill>
                <a:latin typeface="Times New Roman" panose="02020603050405020304" pitchFamily="18" charset="0"/>
                <a:cs typeface="Times New Roman" panose="02020603050405020304" pitchFamily="18" charset="0"/>
              </a:rPr>
              <a:t> </a:t>
            </a:r>
            <a:r>
              <a:rPr lang="en-US" sz="10000" b="1" dirty="0" err="1">
                <a:solidFill>
                  <a:srgbClr val="C00000"/>
                </a:solidFill>
                <a:latin typeface="Times New Roman" panose="02020603050405020304" pitchFamily="18" charset="0"/>
                <a:cs typeface="Times New Roman" panose="02020603050405020304" pitchFamily="18" charset="0"/>
              </a:rPr>
              <a:t>định</a:t>
            </a:r>
            <a:r>
              <a:rPr lang="en-US" sz="10000" b="1" dirty="0">
                <a:solidFill>
                  <a:srgbClr val="C00000"/>
                </a:solidFill>
                <a:latin typeface="Times New Roman" panose="02020603050405020304" pitchFamily="18" charset="0"/>
                <a:cs typeface="Times New Roman" panose="02020603050405020304" pitchFamily="18" charset="0"/>
              </a:rPr>
              <a:t> </a:t>
            </a:r>
            <a:r>
              <a:rPr lang="en-US" sz="10000" b="1" dirty="0" err="1">
                <a:solidFill>
                  <a:srgbClr val="C00000"/>
                </a:solidFill>
                <a:latin typeface="Times New Roman" panose="02020603050405020304" pitchFamily="18" charset="0"/>
                <a:cs typeface="Times New Roman" panose="02020603050405020304" pitchFamily="18" charset="0"/>
              </a:rPr>
              <a:t>mức</a:t>
            </a:r>
            <a:r>
              <a:rPr lang="en-US" sz="10000" b="1" dirty="0">
                <a:solidFill>
                  <a:srgbClr val="C00000"/>
                </a:solidFill>
                <a:latin typeface="Times New Roman" panose="02020603050405020304" pitchFamily="18" charset="0"/>
                <a:cs typeface="Times New Roman" panose="02020603050405020304" pitchFamily="18" charset="0"/>
              </a:rPr>
              <a:t> </a:t>
            </a:r>
            <a:r>
              <a:rPr lang="en-US" sz="10000" b="1" dirty="0" err="1">
                <a:solidFill>
                  <a:srgbClr val="C00000"/>
                </a:solidFill>
                <a:latin typeface="Times New Roman" panose="02020603050405020304" pitchFamily="18" charset="0"/>
                <a:cs typeface="Times New Roman" panose="02020603050405020304" pitchFamily="18" charset="0"/>
              </a:rPr>
              <a:t>độ</a:t>
            </a:r>
            <a:r>
              <a:rPr lang="en-US" sz="10000" b="1" dirty="0">
                <a:solidFill>
                  <a:srgbClr val="C00000"/>
                </a:solidFill>
                <a:latin typeface="Times New Roman" panose="02020603050405020304" pitchFamily="18" charset="0"/>
                <a:cs typeface="Times New Roman" panose="02020603050405020304" pitchFamily="18" charset="0"/>
              </a:rPr>
              <a:t> ĐG </a:t>
            </a:r>
            <a:r>
              <a:rPr lang="en-US" sz="10000" b="1" dirty="0" err="1">
                <a:solidFill>
                  <a:srgbClr val="C00000"/>
                </a:solidFill>
                <a:latin typeface="Times New Roman" panose="02020603050405020304" pitchFamily="18" charset="0"/>
                <a:cs typeface="Times New Roman" panose="02020603050405020304" pitchFamily="18" charset="0"/>
              </a:rPr>
              <a:t>theo</a:t>
            </a:r>
            <a:r>
              <a:rPr lang="en-US" sz="10000" b="1" dirty="0">
                <a:solidFill>
                  <a:srgbClr val="C00000"/>
                </a:solidFill>
                <a:latin typeface="Times New Roman" panose="02020603050405020304" pitchFamily="18" charset="0"/>
                <a:cs typeface="Times New Roman" panose="02020603050405020304" pitchFamily="18" charset="0"/>
              </a:rPr>
              <a:t> YCCĐ </a:t>
            </a:r>
            <a:r>
              <a:rPr lang="en-US" sz="10000" b="1" dirty="0" err="1">
                <a:solidFill>
                  <a:srgbClr val="C00000"/>
                </a:solidFill>
                <a:latin typeface="Times New Roman" panose="02020603050405020304" pitchFamily="18" charset="0"/>
                <a:cs typeface="Times New Roman" panose="02020603050405020304" pitchFamily="18" charset="0"/>
              </a:rPr>
              <a:t>quy</a:t>
            </a:r>
            <a:r>
              <a:rPr lang="en-US" sz="10000" b="1" dirty="0">
                <a:solidFill>
                  <a:srgbClr val="C00000"/>
                </a:solidFill>
                <a:latin typeface="Times New Roman" panose="02020603050405020304" pitchFamily="18" charset="0"/>
                <a:cs typeface="Times New Roman" panose="02020603050405020304" pitchFamily="18" charset="0"/>
              </a:rPr>
              <a:t> </a:t>
            </a:r>
            <a:r>
              <a:rPr lang="en-US" sz="10000" b="1" dirty="0" err="1">
                <a:solidFill>
                  <a:srgbClr val="C00000"/>
                </a:solidFill>
                <a:latin typeface="Times New Roman" panose="02020603050405020304" pitchFamily="18" charset="0"/>
                <a:cs typeface="Times New Roman" panose="02020603050405020304" pitchFamily="18" charset="0"/>
              </a:rPr>
              <a:t>định</a:t>
            </a:r>
            <a:r>
              <a:rPr lang="en-US" sz="10000" b="1" dirty="0">
                <a:solidFill>
                  <a:srgbClr val="C00000"/>
                </a:solidFill>
                <a:latin typeface="Times New Roman" panose="02020603050405020304" pitchFamily="18" charset="0"/>
                <a:cs typeface="Times New Roman" panose="02020603050405020304" pitchFamily="18" charset="0"/>
              </a:rPr>
              <a:t> </a:t>
            </a:r>
            <a:r>
              <a:rPr lang="en-US" sz="10000" b="1" dirty="0" err="1">
                <a:solidFill>
                  <a:srgbClr val="C00000"/>
                </a:solidFill>
                <a:latin typeface="Times New Roman" panose="02020603050405020304" pitchFamily="18" charset="0"/>
                <a:cs typeface="Times New Roman" panose="02020603050405020304" pitchFamily="18" charset="0"/>
              </a:rPr>
              <a:t>trong</a:t>
            </a:r>
            <a:r>
              <a:rPr lang="en-US" sz="10000" b="1" dirty="0">
                <a:solidFill>
                  <a:srgbClr val="C00000"/>
                </a:solidFill>
                <a:latin typeface="Times New Roman" panose="02020603050405020304" pitchFamily="18" charset="0"/>
                <a:cs typeface="Times New Roman" panose="02020603050405020304" pitchFamily="18" charset="0"/>
              </a:rPr>
              <a:t> CT</a:t>
            </a:r>
            <a:br>
              <a:rPr lang="en-US" sz="11200" b="1" dirty="0">
                <a:solidFill>
                  <a:srgbClr val="C00000"/>
                </a:solidFill>
                <a:latin typeface="Times New Roman" panose="02020603050405020304" pitchFamily="18" charset="0"/>
                <a:cs typeface="Times New Roman" panose="02020603050405020304" pitchFamily="18" charset="0"/>
              </a:rPr>
            </a:br>
            <a:endParaRPr lang="en-US" sz="11200" dirty="0">
              <a:solidFill>
                <a:srgbClr val="C00000"/>
              </a:solidFill>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30807333-AE2E-4EE0-8CAD-CEBA89F7107F}"/>
              </a:ext>
            </a:extLst>
          </p:cNvPr>
          <p:cNvSpPr/>
          <p:nvPr/>
        </p:nvSpPr>
        <p:spPr>
          <a:xfrm>
            <a:off x="76200" y="914400"/>
            <a:ext cx="12039600" cy="977867"/>
          </a:xfrm>
          <a:prstGeom prst="rect">
            <a:avLst/>
          </a:prstGeom>
          <a:solidFill>
            <a:srgbClr val="EAF5F6"/>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b="1" dirty="0">
              <a:solidFill>
                <a:srgbClr val="002060"/>
              </a:solidFill>
              <a:latin typeface="Times New Roman" panose="02020603050405020304" pitchFamily="18" charset="0"/>
              <a:cs typeface="Times New Roman" panose="02020603050405020304" pitchFamily="18" charset="0"/>
            </a:endParaRPr>
          </a:p>
          <a:p>
            <a:endParaRPr lang="en-US" sz="2400" b="1" dirty="0">
              <a:solidFill>
                <a:srgbClr val="002060"/>
              </a:solidFill>
              <a:latin typeface="Times New Roman" panose="02020603050405020304" pitchFamily="18" charset="0"/>
              <a:cs typeface="Times New Roman" panose="02020603050405020304" pitchFamily="18" charset="0"/>
            </a:endParaRPr>
          </a:p>
          <a:p>
            <a:r>
              <a:rPr lang="en-US" sz="2400" b="1" dirty="0">
                <a:solidFill>
                  <a:srgbClr val="002060"/>
                </a:solidFill>
                <a:latin typeface="Times New Roman" panose="02020603050405020304" pitchFamily="18" charset="0"/>
                <a:cs typeface="Times New Roman" panose="02020603050405020304" pitchFamily="18" charset="0"/>
              </a:rPr>
              <a:t>2. </a:t>
            </a:r>
            <a:r>
              <a:rPr lang="en-US" sz="2200" b="1" dirty="0" err="1">
                <a:solidFill>
                  <a:srgbClr val="002060"/>
                </a:solidFill>
                <a:latin typeface="Times New Roman" panose="02020603050405020304" pitchFamily="18" charset="0"/>
                <a:cs typeface="Times New Roman" panose="02020603050405020304" pitchFamily="18" charset="0"/>
              </a:rPr>
              <a:t>Xác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định</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mức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độ</a:t>
            </a:r>
            <a:r>
              <a:rPr lang="en-US" sz="2200" b="1" dirty="0">
                <a:solidFill>
                  <a:srgbClr val="002060"/>
                </a:solidFill>
                <a:latin typeface="Times New Roman" panose="02020603050405020304" pitchFamily="18" charset="0"/>
                <a:cs typeface="Times New Roman" panose="02020603050405020304" pitchFamily="18" charset="0"/>
              </a:rPr>
              <a:t> ĐG </a:t>
            </a:r>
            <a:r>
              <a:rPr lang="en-US" sz="2200" b="1" dirty="0" err="1">
                <a:solidFill>
                  <a:srgbClr val="002060"/>
                </a:solidFill>
                <a:latin typeface="Times New Roman" panose="02020603050405020304" pitchFamily="18" charset="0"/>
                <a:cs typeface="Times New Roman" panose="02020603050405020304" pitchFamily="18" charset="0"/>
              </a:rPr>
              <a:t>theo</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yêu</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cầu</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cần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đạt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quy</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định</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trong</a:t>
            </a:r>
            <a:r>
              <a:rPr lang="en-US" sz="2200" b="1" dirty="0">
                <a:solidFill>
                  <a:srgbClr val="002060"/>
                </a:solidFill>
                <a:latin typeface="Times New Roman" panose="02020603050405020304" pitchFamily="18" charset="0"/>
                <a:cs typeface="Times New Roman" panose="02020603050405020304" pitchFamily="18" charset="0"/>
              </a:rPr>
              <a:t> CT </a:t>
            </a:r>
            <a:r>
              <a:rPr lang="en-US" sz="2200" b="1" dirty="0" err="1">
                <a:solidFill>
                  <a:srgbClr val="002060"/>
                </a:solidFill>
                <a:latin typeface="Times New Roman" panose="02020603050405020304" pitchFamily="18" charset="0"/>
                <a:cs typeface="Times New Roman" panose="02020603050405020304" pitchFamily="18" charset="0"/>
              </a:rPr>
              <a:t>mỗi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lớp</a:t>
            </a:r>
            <a:endParaRPr lang="en-US" sz="2200" b="1" dirty="0">
              <a:solidFill>
                <a:srgbClr val="002060"/>
              </a:solidFill>
              <a:latin typeface="Times New Roman" panose="02020603050405020304" pitchFamily="18" charset="0"/>
              <a:cs typeface="Times New Roman" panose="02020603050405020304" pitchFamily="18" charset="0"/>
            </a:endParaRPr>
          </a:p>
          <a:p>
            <a:pPr algn="ctr"/>
            <a:endParaRPr lang="en-US" sz="2400" dirty="0">
              <a:solidFill>
                <a:srgbClr val="002060"/>
              </a:solidFill>
              <a:latin typeface="Times New Roman" panose="02020603050405020304" pitchFamily="18" charset="0"/>
              <a:cs typeface="Times New Roman" panose="02020603050405020304" pitchFamily="18" charset="0"/>
            </a:endParaRPr>
          </a:p>
          <a:p>
            <a:pPr algn="ctr"/>
            <a:endParaRPr lang="en-US" sz="2400" dirty="0">
              <a:solidFill>
                <a:srgbClr val="002060"/>
              </a:solidFill>
              <a:latin typeface="Times New Roman" panose="02020603050405020304" pitchFamily="18" charset="0"/>
              <a:cs typeface="Times New Roman" panose="02020603050405020304" pitchFamily="18" charset="0"/>
            </a:endParaRPr>
          </a:p>
          <a:p>
            <a:pPr algn="ctr"/>
            <a:endParaRPr lang="en-US" sz="2400" dirty="0">
              <a:solidFill>
                <a:srgbClr val="002060"/>
              </a:solidFill>
              <a:latin typeface="Times New Roman" panose="02020603050405020304" pitchFamily="18" charset="0"/>
              <a:cs typeface="Times New Roman" panose="02020603050405020304" pitchFamily="18" charset="0"/>
            </a:endParaRPr>
          </a:p>
        </p:txBody>
      </p:sp>
      <p:graphicFrame>
        <p:nvGraphicFramePr>
          <p:cNvPr id="5" name="Table 5">
            <a:extLst>
              <a:ext uri="{FF2B5EF4-FFF2-40B4-BE49-F238E27FC236}">
                <a16:creationId xmlns:a16="http://schemas.microsoft.com/office/drawing/2014/main" id="{93C92333-09E8-4BA8-8F65-1EF2A6F68618}"/>
              </a:ext>
            </a:extLst>
          </p:cNvPr>
          <p:cNvGraphicFramePr>
            <a:graphicFrameLocks noGrp="1"/>
          </p:cNvGraphicFramePr>
          <p:nvPr>
            <p:extLst>
              <p:ext uri="{D42A27DB-BD31-4B8C-83A1-F6EECF244321}">
                <p14:modId xmlns:p14="http://schemas.microsoft.com/office/powerpoint/2010/main" val="4229845924"/>
              </p:ext>
            </p:extLst>
          </p:nvPr>
        </p:nvGraphicFramePr>
        <p:xfrm>
          <a:off x="85725" y="1496060"/>
          <a:ext cx="12039600" cy="5330825"/>
        </p:xfrm>
        <a:graphic>
          <a:graphicData uri="http://schemas.openxmlformats.org/drawingml/2006/table">
            <a:tbl>
              <a:tblPr firstRow="1" bandRow="1">
                <a:tableStyleId>{5C22544A-7EE6-4342-B048-85BDC9FD1C3A}</a:tableStyleId>
              </a:tblPr>
              <a:tblGrid>
                <a:gridCol w="6019800">
                  <a:extLst>
                    <a:ext uri="{9D8B030D-6E8A-4147-A177-3AD203B41FA5}">
                      <a16:colId xmlns:a16="http://schemas.microsoft.com/office/drawing/2014/main" val="2298220791"/>
                    </a:ext>
                  </a:extLst>
                </a:gridCol>
                <a:gridCol w="6019800">
                  <a:extLst>
                    <a:ext uri="{9D8B030D-6E8A-4147-A177-3AD203B41FA5}">
                      <a16:colId xmlns:a16="http://schemas.microsoft.com/office/drawing/2014/main" val="214032786"/>
                    </a:ext>
                  </a:extLst>
                </a:gridCol>
              </a:tblGrid>
              <a:tr h="408940">
                <a:tc>
                  <a:txBody>
                    <a:bodyPr/>
                    <a:lstStyle/>
                    <a:p>
                      <a:pPr algn="ctr">
                        <a:lnSpc>
                          <a:spcPts val="500"/>
                        </a:lnSpc>
                      </a:pPr>
                      <a:endParaRPr lang="en-US" dirty="0">
                        <a:solidFill>
                          <a:srgbClr val="0033CC"/>
                        </a:solidFill>
                        <a:latin typeface="Times New Roman" panose="02020603050405020304" pitchFamily="18" charset="0"/>
                        <a:cs typeface="Times New Roman" panose="02020603050405020304" pitchFamily="18" charset="0"/>
                      </a:endParaRPr>
                    </a:p>
                    <a:p>
                      <a:pPr algn="ctr"/>
                      <a:r>
                        <a:rPr lang="en-US" dirty="0">
                          <a:solidFill>
                            <a:srgbClr val="0033CC"/>
                          </a:solidFill>
                          <a:latin typeface="Times New Roman" panose="02020603050405020304" pitchFamily="18" charset="0"/>
                          <a:cs typeface="Times New Roman" panose="02020603050405020304" pitchFamily="18" charset="0"/>
                        </a:rPr>
                        <a:t>   </a:t>
                      </a:r>
                      <a:r>
                        <a:rPr lang="en-US" dirty="0" err="1">
                          <a:solidFill>
                            <a:srgbClr val="0033CC"/>
                          </a:solidFill>
                          <a:latin typeface="Times New Roman" panose="02020603050405020304" pitchFamily="18" charset="0"/>
                          <a:cs typeface="Times New Roman" panose="02020603050405020304" pitchFamily="18" charset="0"/>
                        </a:rPr>
                        <a:t>Yêu</a:t>
                      </a:r>
                      <a:r>
                        <a:rPr lang="en-US" dirty="0">
                          <a:solidFill>
                            <a:srgbClr val="0033CC"/>
                          </a:solidFill>
                          <a:latin typeface="Times New Roman" panose="02020603050405020304" pitchFamily="18" charset="0"/>
                          <a:cs typeface="Times New Roman" panose="02020603050405020304" pitchFamily="18" charset="0"/>
                        </a:rPr>
                        <a:t> </a:t>
                      </a:r>
                      <a:r>
                        <a:rPr lang="en-US" dirty="0" err="1">
                          <a:solidFill>
                            <a:srgbClr val="0033CC"/>
                          </a:solidFill>
                          <a:latin typeface="Times New Roman" panose="02020603050405020304" pitchFamily="18" charset="0"/>
                          <a:cs typeface="Times New Roman" panose="02020603050405020304" pitchFamily="18" charset="0"/>
                        </a:rPr>
                        <a:t>cầu</a:t>
                      </a:r>
                      <a:r>
                        <a:rPr lang="en-US" dirty="0">
                          <a:solidFill>
                            <a:srgbClr val="0033CC"/>
                          </a:solidFill>
                          <a:latin typeface="Times New Roman" panose="02020603050405020304" pitchFamily="18" charset="0"/>
                          <a:cs typeface="Times New Roman" panose="02020603050405020304" pitchFamily="18" charset="0"/>
                        </a:rPr>
                        <a:t> </a:t>
                      </a:r>
                      <a:r>
                        <a:rPr lang="en-US" dirty="0" err="1">
                          <a:solidFill>
                            <a:srgbClr val="0033CC"/>
                          </a:solidFill>
                          <a:latin typeface="Times New Roman" panose="02020603050405020304" pitchFamily="18" charset="0"/>
                          <a:cs typeface="Times New Roman" panose="02020603050405020304" pitchFamily="18" charset="0"/>
                        </a:rPr>
                        <a:t>cần</a:t>
                      </a:r>
                      <a:r>
                        <a:rPr lang="en-US" dirty="0">
                          <a:solidFill>
                            <a:srgbClr val="0033CC"/>
                          </a:solidFill>
                          <a:latin typeface="Times New Roman" panose="02020603050405020304" pitchFamily="18" charset="0"/>
                          <a:cs typeface="Times New Roman" panose="02020603050405020304" pitchFamily="18" charset="0"/>
                        </a:rPr>
                        <a:t> </a:t>
                      </a:r>
                      <a:r>
                        <a:rPr lang="en-US" dirty="0" err="1">
                          <a:solidFill>
                            <a:srgbClr val="0033CC"/>
                          </a:solidFill>
                          <a:latin typeface="Times New Roman" panose="02020603050405020304" pitchFamily="18" charset="0"/>
                          <a:cs typeface="Times New Roman" panose="02020603050405020304" pitchFamily="18" charset="0"/>
                        </a:rPr>
                        <a:t>đạt</a:t>
                      </a:r>
                      <a:r>
                        <a:rPr lang="en-US" dirty="0">
                          <a:solidFill>
                            <a:srgbClr val="0033CC"/>
                          </a:solidFill>
                          <a:latin typeface="Times New Roman" panose="02020603050405020304" pitchFamily="18" charset="0"/>
                          <a:cs typeface="Times New Roman" panose="02020603050405020304" pitchFamily="18" charset="0"/>
                        </a:rPr>
                        <a:t> (</a:t>
                      </a:r>
                      <a:r>
                        <a:rPr lang="en-US" dirty="0" err="1">
                          <a:solidFill>
                            <a:srgbClr val="0033CC"/>
                          </a:solidFill>
                          <a:latin typeface="Times New Roman" panose="02020603050405020304" pitchFamily="18" charset="0"/>
                          <a:cs typeface="Times New Roman" panose="02020603050405020304" pitchFamily="18" charset="0"/>
                        </a:rPr>
                        <a:t>Nội</a:t>
                      </a:r>
                      <a:r>
                        <a:rPr lang="en-US" dirty="0">
                          <a:solidFill>
                            <a:srgbClr val="0033CC"/>
                          </a:solidFill>
                          <a:latin typeface="Times New Roman" panose="02020603050405020304" pitchFamily="18" charset="0"/>
                          <a:cs typeface="Times New Roman" panose="02020603050405020304" pitchFamily="18" charset="0"/>
                        </a:rPr>
                        <a:t> dung MTTH, </a:t>
                      </a:r>
                      <a:r>
                        <a:rPr lang="en-US" dirty="0" err="1">
                          <a:solidFill>
                            <a:srgbClr val="0033CC"/>
                          </a:solidFill>
                          <a:latin typeface="Times New Roman" panose="02020603050405020304" pitchFamily="18" charset="0"/>
                          <a:cs typeface="Times New Roman" panose="02020603050405020304" pitchFamily="18" charset="0"/>
                        </a:rPr>
                        <a:t>lớp</a:t>
                      </a:r>
                      <a:r>
                        <a:rPr lang="en-US" dirty="0">
                          <a:solidFill>
                            <a:srgbClr val="0033CC"/>
                          </a:solidFill>
                          <a:latin typeface="Times New Roman" panose="02020603050405020304" pitchFamily="18" charset="0"/>
                          <a:cs typeface="Times New Roman" panose="02020603050405020304" pitchFamily="18" charset="0"/>
                        </a:rPr>
                        <a:t> 6) – CTMT 2018</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E8F3D1"/>
                    </a:solidFill>
                  </a:tcPr>
                </a:tc>
                <a:tc>
                  <a:txBody>
                    <a:bodyPr/>
                    <a:lstStyle/>
                    <a:p>
                      <a:pPr algn="ctr">
                        <a:lnSpc>
                          <a:spcPts val="500"/>
                        </a:lnSpc>
                      </a:pPr>
                      <a:endParaRPr lang="en-US" dirty="0">
                        <a:solidFill>
                          <a:srgbClr val="0033CC"/>
                        </a:solidFill>
                        <a:latin typeface="Times New Roman" panose="02020603050405020304" pitchFamily="18" charset="0"/>
                        <a:cs typeface="Times New Roman" panose="02020603050405020304" pitchFamily="18" charset="0"/>
                      </a:endParaRPr>
                    </a:p>
                    <a:p>
                      <a:pPr algn="ctr"/>
                      <a:r>
                        <a:rPr lang="en-US" dirty="0" err="1">
                          <a:solidFill>
                            <a:srgbClr val="0033CC"/>
                          </a:solidFill>
                          <a:latin typeface="Times New Roman" panose="02020603050405020304" pitchFamily="18" charset="0"/>
                          <a:cs typeface="Times New Roman" panose="02020603050405020304" pitchFamily="18" charset="0"/>
                        </a:rPr>
                        <a:t>Mức</a:t>
                      </a:r>
                      <a:r>
                        <a:rPr lang="en-US" dirty="0">
                          <a:solidFill>
                            <a:srgbClr val="0033CC"/>
                          </a:solidFill>
                          <a:latin typeface="Times New Roman" panose="02020603050405020304" pitchFamily="18" charset="0"/>
                          <a:cs typeface="Times New Roman" panose="02020603050405020304" pitchFamily="18" charset="0"/>
                        </a:rPr>
                        <a:t> </a:t>
                      </a:r>
                      <a:r>
                        <a:rPr lang="en-US" dirty="0" err="1">
                          <a:solidFill>
                            <a:srgbClr val="0033CC"/>
                          </a:solidFill>
                          <a:latin typeface="Times New Roman" panose="02020603050405020304" pitchFamily="18" charset="0"/>
                          <a:cs typeface="Times New Roman" panose="02020603050405020304" pitchFamily="18" charset="0"/>
                        </a:rPr>
                        <a:t>độ</a:t>
                      </a:r>
                      <a:r>
                        <a:rPr lang="en-US" dirty="0">
                          <a:solidFill>
                            <a:srgbClr val="0033CC"/>
                          </a:solidFill>
                          <a:latin typeface="Times New Roman" panose="02020603050405020304" pitchFamily="18" charset="0"/>
                          <a:cs typeface="Times New Roman" panose="02020603050405020304" pitchFamily="18" charset="0"/>
                        </a:rPr>
                        <a:t> </a:t>
                      </a:r>
                      <a:r>
                        <a:rPr lang="en-US" dirty="0" err="1">
                          <a:solidFill>
                            <a:srgbClr val="0033CC"/>
                          </a:solidFill>
                          <a:latin typeface="Times New Roman" panose="02020603050405020304" pitchFamily="18" charset="0"/>
                          <a:cs typeface="Times New Roman" panose="02020603050405020304" pitchFamily="18" charset="0"/>
                        </a:rPr>
                        <a:t>đánh</a:t>
                      </a:r>
                      <a:r>
                        <a:rPr lang="en-US" dirty="0">
                          <a:solidFill>
                            <a:srgbClr val="0033CC"/>
                          </a:solidFill>
                          <a:latin typeface="Times New Roman" panose="02020603050405020304" pitchFamily="18" charset="0"/>
                          <a:cs typeface="Times New Roman" panose="02020603050405020304" pitchFamily="18" charset="0"/>
                        </a:rPr>
                        <a:t> </a:t>
                      </a:r>
                      <a:r>
                        <a:rPr lang="en-US" dirty="0" err="1">
                          <a:solidFill>
                            <a:srgbClr val="0033CC"/>
                          </a:solidFill>
                          <a:latin typeface="Times New Roman" panose="02020603050405020304" pitchFamily="18" charset="0"/>
                          <a:cs typeface="Times New Roman" panose="02020603050405020304" pitchFamily="18" charset="0"/>
                        </a:rPr>
                        <a:t>giá</a:t>
                      </a:r>
                      <a:r>
                        <a:rPr lang="en-US" dirty="0">
                          <a:solidFill>
                            <a:srgbClr val="0033CC"/>
                          </a:solidFill>
                          <a:latin typeface="Times New Roman" panose="02020603050405020304" pitchFamily="18" charset="0"/>
                          <a:cs typeface="Times New Roman" panose="02020603050405020304" pitchFamily="18" charset="0"/>
                        </a:rPr>
                        <a:t> (</a:t>
                      </a:r>
                      <a:r>
                        <a:rPr lang="en-US" dirty="0" err="1">
                          <a:solidFill>
                            <a:srgbClr val="0033CC"/>
                          </a:solidFill>
                          <a:latin typeface="Times New Roman" panose="02020603050405020304" pitchFamily="18" charset="0"/>
                          <a:cs typeface="Times New Roman" panose="02020603050405020304" pitchFamily="18" charset="0"/>
                        </a:rPr>
                        <a:t>Nội</a:t>
                      </a:r>
                      <a:r>
                        <a:rPr lang="en-US" dirty="0">
                          <a:solidFill>
                            <a:srgbClr val="0033CC"/>
                          </a:solidFill>
                          <a:latin typeface="Times New Roman" panose="02020603050405020304" pitchFamily="18" charset="0"/>
                          <a:cs typeface="Times New Roman" panose="02020603050405020304" pitchFamily="18" charset="0"/>
                        </a:rPr>
                        <a:t> dung MTTH, </a:t>
                      </a:r>
                      <a:r>
                        <a:rPr lang="en-US" dirty="0" err="1">
                          <a:solidFill>
                            <a:srgbClr val="0033CC"/>
                          </a:solidFill>
                          <a:latin typeface="Times New Roman" panose="02020603050405020304" pitchFamily="18" charset="0"/>
                          <a:cs typeface="Times New Roman" panose="02020603050405020304" pitchFamily="18" charset="0"/>
                        </a:rPr>
                        <a:t>lớp</a:t>
                      </a:r>
                      <a:r>
                        <a:rPr lang="en-US" dirty="0">
                          <a:solidFill>
                            <a:srgbClr val="0033CC"/>
                          </a:solidFill>
                          <a:latin typeface="Times New Roman" panose="02020603050405020304" pitchFamily="18" charset="0"/>
                          <a:cs typeface="Times New Roman" panose="02020603050405020304" pitchFamily="18" charset="0"/>
                        </a:rPr>
                        <a:t> 6)</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E8F3D1"/>
                    </a:solidFill>
                  </a:tcPr>
                </a:tc>
                <a:extLst>
                  <a:ext uri="{0D108BD9-81ED-4DB2-BD59-A6C34878D82A}">
                    <a16:rowId xmlns:a16="http://schemas.microsoft.com/office/drawing/2014/main" val="1194718191"/>
                  </a:ext>
                </a:extLst>
              </a:tr>
              <a:tr h="132080">
                <a:tc>
                  <a:txBody>
                    <a:bodyPr/>
                    <a:lstStyle/>
                    <a:p>
                      <a:pPr>
                        <a:lnSpc>
                          <a:spcPts val="2000"/>
                        </a:lnSpc>
                      </a:pPr>
                      <a:r>
                        <a:rPr lang="en-US" sz="1600" b="1" i="1" kern="1200" dirty="0">
                          <a:solidFill>
                            <a:srgbClr val="002060"/>
                          </a:solidFill>
                          <a:effectLst/>
                          <a:latin typeface="Times New Roman" panose="02020603050405020304" pitchFamily="18" charset="0"/>
                          <a:ea typeface="+mn-ea"/>
                          <a:cs typeface="Times New Roman" panose="02020603050405020304" pitchFamily="18" charset="0"/>
                        </a:rPr>
                        <a:t>Quan </a:t>
                      </a:r>
                      <a:r>
                        <a:rPr lang="en-US" sz="1600" b="1" i="1" kern="1200" dirty="0" err="1">
                          <a:solidFill>
                            <a:srgbClr val="002060"/>
                          </a:solidFill>
                          <a:effectLst/>
                          <a:latin typeface="Times New Roman" panose="02020603050405020304" pitchFamily="18" charset="0"/>
                          <a:ea typeface="+mn-ea"/>
                          <a:cs typeface="Times New Roman" panose="02020603050405020304" pitchFamily="18" charset="0"/>
                        </a:rPr>
                        <a:t>sát</a:t>
                      </a:r>
                      <a:r>
                        <a:rPr lang="en-US" sz="1600" b="1" i="1"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b="1" i="1" kern="1200" dirty="0" err="1">
                          <a:solidFill>
                            <a:srgbClr val="002060"/>
                          </a:solidFill>
                          <a:effectLst/>
                          <a:latin typeface="Times New Roman" panose="02020603050405020304" pitchFamily="18" charset="0"/>
                          <a:ea typeface="+mn-ea"/>
                          <a:cs typeface="Times New Roman" panose="02020603050405020304" pitchFamily="18" charset="0"/>
                        </a:rPr>
                        <a:t>và</a:t>
                      </a:r>
                      <a:r>
                        <a:rPr lang="en-US" sz="1600" b="1" i="1"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b="1" i="1" kern="1200" dirty="0" err="1">
                          <a:solidFill>
                            <a:srgbClr val="002060"/>
                          </a:solidFill>
                          <a:effectLst/>
                          <a:latin typeface="Times New Roman" panose="02020603050405020304" pitchFamily="18" charset="0"/>
                          <a:ea typeface="+mn-ea"/>
                          <a:cs typeface="Times New Roman" panose="02020603050405020304" pitchFamily="18" charset="0"/>
                        </a:rPr>
                        <a:t>nhận</a:t>
                      </a:r>
                      <a:r>
                        <a:rPr lang="en-US" sz="1600" b="1" i="1"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b="1" i="1" kern="1200" dirty="0" err="1">
                          <a:solidFill>
                            <a:srgbClr val="002060"/>
                          </a:solidFill>
                          <a:effectLst/>
                          <a:latin typeface="Times New Roman" panose="02020603050405020304" pitchFamily="18" charset="0"/>
                          <a:ea typeface="+mn-ea"/>
                          <a:cs typeface="Times New Roman" panose="02020603050405020304" pitchFamily="18" charset="0"/>
                        </a:rPr>
                        <a:t>thức</a:t>
                      </a:r>
                      <a:r>
                        <a:rPr lang="en-US" sz="1600" b="1" i="1"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b="1" i="1" kern="1200" dirty="0" err="1">
                          <a:solidFill>
                            <a:srgbClr val="002060"/>
                          </a:solidFill>
                          <a:effectLst/>
                          <a:latin typeface="Times New Roman" panose="02020603050405020304" pitchFamily="18" charset="0"/>
                          <a:ea typeface="+mn-ea"/>
                          <a:cs typeface="Times New Roman" panose="02020603050405020304" pitchFamily="18" charset="0"/>
                        </a:rPr>
                        <a:t>thẩm</a:t>
                      </a:r>
                      <a:r>
                        <a:rPr lang="en-US" sz="1600" b="1" i="1"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b="1" i="1" kern="1200" dirty="0" err="1">
                          <a:solidFill>
                            <a:srgbClr val="002060"/>
                          </a:solidFill>
                          <a:effectLst/>
                          <a:latin typeface="Times New Roman" panose="02020603050405020304" pitchFamily="18" charset="0"/>
                          <a:ea typeface="+mn-ea"/>
                          <a:cs typeface="Times New Roman" panose="02020603050405020304" pitchFamily="18" charset="0"/>
                        </a:rPr>
                        <a:t>mĩ</a:t>
                      </a:r>
                      <a:r>
                        <a:rPr lang="en-US" sz="1600" b="1" i="1" kern="1200" dirty="0">
                          <a:solidFill>
                            <a:srgbClr val="002060"/>
                          </a:solidFill>
                          <a:effectLst/>
                          <a:latin typeface="Times New Roman" panose="02020603050405020304" pitchFamily="18" charset="0"/>
                          <a:ea typeface="+mn-ea"/>
                          <a:cs typeface="Times New Roman" panose="02020603050405020304" pitchFamily="18" charset="0"/>
                        </a:rPr>
                        <a:t>:</a:t>
                      </a:r>
                      <a:endParaRPr lang="en-US" sz="1600" kern="1200" dirty="0">
                        <a:solidFill>
                          <a:srgbClr val="002060"/>
                        </a:solidFill>
                        <a:effectLst/>
                        <a:latin typeface="Times New Roman" panose="02020603050405020304" pitchFamily="18" charset="0"/>
                        <a:ea typeface="+mn-ea"/>
                        <a:cs typeface="Times New Roman" panose="02020603050405020304" pitchFamily="18" charset="0"/>
                      </a:endParaRPr>
                    </a:p>
                    <a:p>
                      <a:pPr>
                        <a:lnSpc>
                          <a:spcPts val="2000"/>
                        </a:lnSpc>
                      </a:pPr>
                      <a:r>
                        <a:rPr lang="en-US" sz="1600" kern="1200" dirty="0">
                          <a:solidFill>
                            <a:srgbClr val="002060"/>
                          </a:solidFill>
                          <a:effectLst/>
                          <a:latin typeface="Times New Roman" panose="02020603050405020304" pitchFamily="18" charset="0"/>
                          <a:ea typeface="+mn-ea"/>
                          <a:cs typeface="Times New Roman" panose="02020603050405020304" pitchFamily="18" charset="0"/>
                        </a:rPr>
                        <a:t> -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Xác</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định</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được</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nội</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dung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chủ</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đề</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a:t>
                      </a:r>
                    </a:p>
                    <a:p>
                      <a:pPr>
                        <a:lnSpc>
                          <a:spcPts val="2000"/>
                        </a:lnSpc>
                      </a:pP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Nhận</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biết</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đặc</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điểm</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cơ</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bản</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của</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thể</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loại</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Hội</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hoạ</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Đồ</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hoạ</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Điêu</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khắc</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a:t>
                      </a:r>
                    </a:p>
                    <a:p>
                      <a:pPr>
                        <a:lnSpc>
                          <a:spcPts val="2000"/>
                        </a:lnSpc>
                      </a:pP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Nhận</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biết</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được</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nguyên</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lí</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tạo</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hình</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cân</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bằng</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tương</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phản</a:t>
                      </a:r>
                      <a:endParaRPr lang="en-US" sz="1600" kern="1200" dirty="0">
                        <a:solidFill>
                          <a:srgbClr val="002060"/>
                        </a:solidFill>
                        <a:effectLst/>
                        <a:latin typeface="Times New Roman" panose="02020603050405020304" pitchFamily="18" charset="0"/>
                        <a:ea typeface="+mn-ea"/>
                        <a:cs typeface="Times New Roman" panose="02020603050405020304" pitchFamily="18" charset="0"/>
                      </a:endParaRPr>
                    </a:p>
                    <a:p>
                      <a:pPr>
                        <a:lnSpc>
                          <a:spcPts val="2000"/>
                        </a:lnSpc>
                      </a:pP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Nêu</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được</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các</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bước</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thực</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hành</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sáng</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tạo</a:t>
                      </a:r>
                      <a:r>
                        <a:rPr lang="en-US" sz="1600" kern="1200" dirty="0">
                          <a:solidFill>
                            <a:schemeClr val="dk1"/>
                          </a:solidFill>
                          <a:effectLst/>
                          <a:latin typeface="Times New Roman" panose="02020603050405020304" pitchFamily="18" charset="0"/>
                          <a:ea typeface="+mn-ea"/>
                          <a:cs typeface="Times New Roman" panose="02020603050405020304" pitchFamily="18" charset="0"/>
                        </a:rPr>
                        <a:t>.</a:t>
                      </a:r>
                    </a:p>
                    <a:p>
                      <a:pPr>
                        <a:lnSpc>
                          <a:spcPts val="2000"/>
                        </a:lnSpc>
                      </a:pPr>
                      <a:r>
                        <a:rPr lang="en-US" sz="1600" b="1" i="1" kern="1200" dirty="0" err="1">
                          <a:solidFill>
                            <a:srgbClr val="002060"/>
                          </a:solidFill>
                          <a:effectLst/>
                          <a:latin typeface="Times New Roman" panose="02020603050405020304" pitchFamily="18" charset="0"/>
                          <a:ea typeface="+mn-ea"/>
                          <a:cs typeface="Times New Roman" panose="02020603050405020304" pitchFamily="18" charset="0"/>
                        </a:rPr>
                        <a:t>Sáng</a:t>
                      </a:r>
                      <a:r>
                        <a:rPr lang="en-US" sz="1600" b="1" i="1"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b="1" i="1" kern="1200" dirty="0" err="1">
                          <a:solidFill>
                            <a:srgbClr val="002060"/>
                          </a:solidFill>
                          <a:effectLst/>
                          <a:latin typeface="Times New Roman" panose="02020603050405020304" pitchFamily="18" charset="0"/>
                          <a:ea typeface="+mn-ea"/>
                          <a:cs typeface="Times New Roman" panose="02020603050405020304" pitchFamily="18" charset="0"/>
                        </a:rPr>
                        <a:t>tạo</a:t>
                      </a:r>
                      <a:r>
                        <a:rPr lang="en-US" sz="1600" b="1" i="1"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b="1" i="1" kern="1200" dirty="0" err="1">
                          <a:solidFill>
                            <a:srgbClr val="002060"/>
                          </a:solidFill>
                          <a:effectLst/>
                          <a:latin typeface="Times New Roman" panose="02020603050405020304" pitchFamily="18" charset="0"/>
                          <a:ea typeface="+mn-ea"/>
                          <a:cs typeface="Times New Roman" panose="02020603050405020304" pitchFamily="18" charset="0"/>
                        </a:rPr>
                        <a:t>và</a:t>
                      </a:r>
                      <a:r>
                        <a:rPr lang="en-US" sz="1600" b="1" i="1"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b="1" i="1" kern="1200" dirty="0" err="1">
                          <a:solidFill>
                            <a:srgbClr val="002060"/>
                          </a:solidFill>
                          <a:effectLst/>
                          <a:latin typeface="Times New Roman" panose="02020603050405020304" pitchFamily="18" charset="0"/>
                          <a:ea typeface="+mn-ea"/>
                          <a:cs typeface="Times New Roman" panose="02020603050405020304" pitchFamily="18" charset="0"/>
                        </a:rPr>
                        <a:t>ứng</a:t>
                      </a:r>
                      <a:r>
                        <a:rPr lang="en-US" sz="1600" b="1" i="1"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b="1" i="1" kern="1200" dirty="0" err="1">
                          <a:solidFill>
                            <a:srgbClr val="002060"/>
                          </a:solidFill>
                          <a:effectLst/>
                          <a:latin typeface="Times New Roman" panose="02020603050405020304" pitchFamily="18" charset="0"/>
                          <a:ea typeface="+mn-ea"/>
                          <a:cs typeface="Times New Roman" panose="02020603050405020304" pitchFamily="18" charset="0"/>
                        </a:rPr>
                        <a:t>dụng</a:t>
                      </a:r>
                      <a:r>
                        <a:rPr lang="en-US" sz="1600" b="1" i="1"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b="1" i="1" kern="1200" dirty="0" err="1">
                          <a:solidFill>
                            <a:srgbClr val="002060"/>
                          </a:solidFill>
                          <a:effectLst/>
                          <a:latin typeface="Times New Roman" panose="02020603050405020304" pitchFamily="18" charset="0"/>
                          <a:ea typeface="+mn-ea"/>
                          <a:cs typeface="Times New Roman" panose="02020603050405020304" pitchFamily="18" charset="0"/>
                        </a:rPr>
                        <a:t>thẩm</a:t>
                      </a:r>
                      <a:r>
                        <a:rPr lang="en-US" sz="1600" b="1" i="1"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b="1" i="1" kern="1200" dirty="0" err="1">
                          <a:solidFill>
                            <a:srgbClr val="002060"/>
                          </a:solidFill>
                          <a:effectLst/>
                          <a:latin typeface="Times New Roman" panose="02020603050405020304" pitchFamily="18" charset="0"/>
                          <a:ea typeface="+mn-ea"/>
                          <a:cs typeface="Times New Roman" panose="02020603050405020304" pitchFamily="18" charset="0"/>
                        </a:rPr>
                        <a:t>mĩ</a:t>
                      </a:r>
                      <a:r>
                        <a:rPr lang="en-US" sz="1600" b="1" i="1" kern="1200" dirty="0">
                          <a:solidFill>
                            <a:srgbClr val="002060"/>
                          </a:solidFill>
                          <a:effectLst/>
                          <a:latin typeface="Times New Roman" panose="02020603050405020304" pitchFamily="18" charset="0"/>
                          <a:ea typeface="+mn-ea"/>
                          <a:cs typeface="Times New Roman" panose="02020603050405020304" pitchFamily="18" charset="0"/>
                        </a:rPr>
                        <a:t>:</a:t>
                      </a:r>
                      <a:endParaRPr lang="en-US" sz="1600" kern="1200" dirty="0">
                        <a:solidFill>
                          <a:srgbClr val="002060"/>
                        </a:solidFill>
                        <a:effectLst/>
                        <a:latin typeface="Times New Roman" panose="02020603050405020304" pitchFamily="18" charset="0"/>
                        <a:ea typeface="+mn-ea"/>
                        <a:cs typeface="Times New Roman" panose="02020603050405020304" pitchFamily="18" charset="0"/>
                      </a:endParaRPr>
                    </a:p>
                    <a:p>
                      <a:pPr>
                        <a:lnSpc>
                          <a:spcPts val="2000"/>
                        </a:lnSpc>
                      </a:pP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Biết</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vận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dụng</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giá</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trị</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thẩm</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mĩ</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của</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di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sản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văn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hoá</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nghệ</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thuật</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vào</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thực</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hành</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sáng</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tạo</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a:t>
                      </a:r>
                    </a:p>
                    <a:p>
                      <a:pPr>
                        <a:lnSpc>
                          <a:spcPts val="2000"/>
                        </a:lnSpc>
                      </a:pP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Vận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dụng</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được</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nguyên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lí</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cân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bằng</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tương</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phản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và</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một</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số</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yếu</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tố</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tạo</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hình</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vào</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thực</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hành</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sáng</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tạo</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a:t>
                      </a:r>
                    </a:p>
                    <a:p>
                      <a:pPr>
                        <a:lnSpc>
                          <a:spcPts val="2000"/>
                        </a:lnSpc>
                      </a:pP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Biết</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cách</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sử</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dụng</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một</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số</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chất</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liệu</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trong</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thực</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hành</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sáng</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tạo</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a:t>
                      </a:r>
                    </a:p>
                    <a:p>
                      <a:pPr>
                        <a:lnSpc>
                          <a:spcPts val="2000"/>
                        </a:lnSpc>
                      </a:pPr>
                      <a:r>
                        <a:rPr lang="en-US" sz="1600" kern="1200" dirty="0">
                          <a:solidFill>
                            <a:schemeClr val="accent6">
                              <a:lumMod val="75000"/>
                            </a:schemeClr>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Biết</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ứng</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dụng</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sản</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phẩm</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vào</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thực</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tế</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cuộc</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sống</a:t>
                      </a:r>
                      <a:r>
                        <a:rPr lang="en-US" sz="1600" kern="1200" dirty="0">
                          <a:solidFill>
                            <a:schemeClr val="accent6">
                              <a:lumMod val="75000"/>
                            </a:schemeClr>
                          </a:solidFill>
                          <a:effectLst/>
                          <a:latin typeface="Times New Roman" panose="02020603050405020304" pitchFamily="18" charset="0"/>
                          <a:ea typeface="+mn-ea"/>
                          <a:cs typeface="Times New Roman" panose="02020603050405020304" pitchFamily="18" charset="0"/>
                        </a:rPr>
                        <a:t>.</a:t>
                      </a:r>
                    </a:p>
                    <a:p>
                      <a:pPr>
                        <a:lnSpc>
                          <a:spcPts val="2000"/>
                        </a:lnSpc>
                      </a:pPr>
                      <a:r>
                        <a:rPr lang="en-US" sz="1600" b="1" i="1" kern="1200" dirty="0" err="1">
                          <a:solidFill>
                            <a:srgbClr val="002060"/>
                          </a:solidFill>
                          <a:effectLst/>
                          <a:latin typeface="Times New Roman" panose="02020603050405020304" pitchFamily="18" charset="0"/>
                          <a:ea typeface="+mn-ea"/>
                          <a:cs typeface="Times New Roman" panose="02020603050405020304" pitchFamily="18" charset="0"/>
                        </a:rPr>
                        <a:t>Phân</a:t>
                      </a:r>
                      <a:r>
                        <a:rPr lang="en-US" sz="1600" b="1" i="1"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b="1" i="1" kern="1200" dirty="0" err="1">
                          <a:solidFill>
                            <a:srgbClr val="002060"/>
                          </a:solidFill>
                          <a:effectLst/>
                          <a:latin typeface="Times New Roman" panose="02020603050405020304" pitchFamily="18" charset="0"/>
                          <a:ea typeface="+mn-ea"/>
                          <a:cs typeface="Times New Roman" panose="02020603050405020304" pitchFamily="18" charset="0"/>
                        </a:rPr>
                        <a:t>tích</a:t>
                      </a:r>
                      <a:r>
                        <a:rPr lang="en-US" sz="1600" b="1" i="1"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b="1" i="1" kern="1200" dirty="0" err="1">
                          <a:solidFill>
                            <a:srgbClr val="002060"/>
                          </a:solidFill>
                          <a:effectLst/>
                          <a:latin typeface="Times New Roman" panose="02020603050405020304" pitchFamily="18" charset="0"/>
                          <a:ea typeface="+mn-ea"/>
                          <a:cs typeface="Times New Roman" panose="02020603050405020304" pitchFamily="18" charset="0"/>
                        </a:rPr>
                        <a:t>và</a:t>
                      </a:r>
                      <a:r>
                        <a:rPr lang="en-US" sz="1600" b="1" i="1"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b="1" i="1" kern="1200" dirty="0" err="1">
                          <a:solidFill>
                            <a:srgbClr val="002060"/>
                          </a:solidFill>
                          <a:effectLst/>
                          <a:latin typeface="Times New Roman" panose="02020603050405020304" pitchFamily="18" charset="0"/>
                          <a:ea typeface="+mn-ea"/>
                          <a:cs typeface="Times New Roman" panose="02020603050405020304" pitchFamily="18" charset="0"/>
                        </a:rPr>
                        <a:t>đánh</a:t>
                      </a:r>
                      <a:r>
                        <a:rPr lang="en-US" sz="1600" b="1" i="1"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b="1" i="1" kern="1200" dirty="0" err="1">
                          <a:solidFill>
                            <a:srgbClr val="002060"/>
                          </a:solidFill>
                          <a:effectLst/>
                          <a:latin typeface="Times New Roman" panose="02020603050405020304" pitchFamily="18" charset="0"/>
                          <a:ea typeface="+mn-ea"/>
                          <a:cs typeface="Times New Roman" panose="02020603050405020304" pitchFamily="18" charset="0"/>
                        </a:rPr>
                        <a:t>giá</a:t>
                      </a:r>
                      <a:r>
                        <a:rPr lang="en-US" sz="1600" b="1" i="1"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b="1" i="1" kern="1200" dirty="0" err="1">
                          <a:solidFill>
                            <a:srgbClr val="002060"/>
                          </a:solidFill>
                          <a:effectLst/>
                          <a:latin typeface="Times New Roman" panose="02020603050405020304" pitchFamily="18" charset="0"/>
                          <a:ea typeface="+mn-ea"/>
                          <a:cs typeface="Times New Roman" panose="02020603050405020304" pitchFamily="18" charset="0"/>
                        </a:rPr>
                        <a:t>thẩm</a:t>
                      </a:r>
                      <a:r>
                        <a:rPr lang="en-US" sz="1600" b="1" i="1"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b="1" i="1" kern="1200" dirty="0" err="1">
                          <a:solidFill>
                            <a:srgbClr val="002060"/>
                          </a:solidFill>
                          <a:effectLst/>
                          <a:latin typeface="Times New Roman" panose="02020603050405020304" pitchFamily="18" charset="0"/>
                          <a:ea typeface="+mn-ea"/>
                          <a:cs typeface="Times New Roman" panose="02020603050405020304" pitchFamily="18" charset="0"/>
                        </a:rPr>
                        <a:t>mĩ</a:t>
                      </a:r>
                      <a:r>
                        <a:rPr lang="en-US" sz="1600" b="1" i="1" kern="1200" dirty="0">
                          <a:solidFill>
                            <a:srgbClr val="002060"/>
                          </a:solidFill>
                          <a:effectLst/>
                          <a:latin typeface="Times New Roman" panose="02020603050405020304" pitchFamily="18" charset="0"/>
                          <a:ea typeface="+mn-ea"/>
                          <a:cs typeface="Times New Roman" panose="02020603050405020304" pitchFamily="18" charset="0"/>
                        </a:rPr>
                        <a:t>:</a:t>
                      </a:r>
                      <a:endParaRPr lang="en-US" sz="1600" kern="1200" dirty="0">
                        <a:solidFill>
                          <a:srgbClr val="002060"/>
                        </a:solidFill>
                        <a:effectLst/>
                        <a:latin typeface="Times New Roman" panose="02020603050405020304" pitchFamily="18" charset="0"/>
                        <a:ea typeface="+mn-ea"/>
                        <a:cs typeface="Times New Roman" panose="02020603050405020304" pitchFamily="18" charset="0"/>
                      </a:endParaRPr>
                    </a:p>
                    <a:p>
                      <a:pPr>
                        <a:lnSpc>
                          <a:spcPts val="2000"/>
                        </a:lnSpc>
                      </a:pPr>
                      <a:r>
                        <a:rPr lang="en-US" sz="1600" kern="1200" dirty="0">
                          <a:solidFill>
                            <a:srgbClr val="C0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Nhận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xét</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đánh</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giá</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được</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sản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phẩm</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cá</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nhân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nhóm</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a:t>
                      </a:r>
                    </a:p>
                    <a:p>
                      <a:pPr>
                        <a:lnSpc>
                          <a:spcPts val="2000"/>
                        </a:lnSpc>
                      </a:pP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Biết</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đặt</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câu</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hỏi</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trả</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lời</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và</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trao</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đổi</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về</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tác</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giả</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tác</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phẩm</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a:t>
                      </a:r>
                    </a:p>
                    <a:p>
                      <a:pPr>
                        <a:lnSpc>
                          <a:spcPts val="2000"/>
                        </a:lnSpc>
                      </a:pPr>
                      <a:r>
                        <a:rPr lang="en-US" sz="16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Phân</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tích</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được</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vẻ</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đẹp</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của</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tác</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phẩm</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mĩ</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thuật</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a:t>
                      </a:r>
                    </a:p>
                    <a:p>
                      <a:pPr>
                        <a:lnSpc>
                          <a:spcPts val="2000"/>
                        </a:lnSpc>
                      </a:pP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Hiểu</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được</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mối</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liên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hệ</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giữa</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mĩ</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thuật</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với</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một</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số</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môn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học</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hoạt</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động</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giáo</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dục</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khác</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a:t>
                      </a:r>
                      <a:br>
                        <a:rPr lang="en-US" sz="1600" kern="1200" dirty="0">
                          <a:solidFill>
                            <a:schemeClr val="dk1"/>
                          </a:solidFill>
                          <a:effectLst/>
                          <a:latin typeface="Times New Roman" panose="02020603050405020304" pitchFamily="18" charset="0"/>
                          <a:ea typeface="+mn-ea"/>
                          <a:cs typeface="Times New Roman" panose="02020603050405020304" pitchFamily="18" charset="0"/>
                        </a:rPr>
                      </a:br>
                      <a:endParaRPr lang="en-US"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F3F9E7"/>
                    </a:solidFill>
                  </a:tcPr>
                </a:tc>
                <a:tc>
                  <a:txBody>
                    <a:bodyPr/>
                    <a:lstStyle/>
                    <a:p>
                      <a:pPr>
                        <a:lnSpc>
                          <a:spcPts val="2000"/>
                        </a:lnSpc>
                      </a:pPr>
                      <a:r>
                        <a:rPr lang="en-US" sz="1600" b="1" kern="1200" dirty="0" err="1">
                          <a:solidFill>
                            <a:srgbClr val="002060"/>
                          </a:solidFill>
                          <a:effectLst/>
                          <a:latin typeface="Times New Roman" panose="02020603050405020304" pitchFamily="18" charset="0"/>
                          <a:ea typeface="+mn-ea"/>
                          <a:cs typeface="Times New Roman" panose="02020603050405020304" pitchFamily="18" charset="0"/>
                        </a:rPr>
                        <a:t>Nhận</a:t>
                      </a:r>
                      <a:r>
                        <a:rPr lang="en-US" sz="1600" b="1"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b="1" kern="1200" dirty="0" err="1">
                          <a:solidFill>
                            <a:srgbClr val="002060"/>
                          </a:solidFill>
                          <a:effectLst/>
                          <a:latin typeface="Times New Roman" panose="02020603050405020304" pitchFamily="18" charset="0"/>
                          <a:ea typeface="+mn-ea"/>
                          <a:cs typeface="Times New Roman" panose="02020603050405020304" pitchFamily="18" charset="0"/>
                        </a:rPr>
                        <a:t>biết</a:t>
                      </a:r>
                      <a:r>
                        <a:rPr lang="en-US" sz="1600" b="1" kern="1200" dirty="0">
                          <a:solidFill>
                            <a:srgbClr val="002060"/>
                          </a:solidFill>
                          <a:effectLst/>
                          <a:latin typeface="Times New Roman" panose="02020603050405020304" pitchFamily="18" charset="0"/>
                          <a:ea typeface="+mn-ea"/>
                          <a:cs typeface="Times New Roman" panose="02020603050405020304" pitchFamily="18" charset="0"/>
                        </a:rPr>
                        <a:t>:</a:t>
                      </a:r>
                      <a:endParaRPr lang="en-US" sz="1600" kern="1200" dirty="0">
                        <a:solidFill>
                          <a:srgbClr val="002060"/>
                        </a:solidFill>
                        <a:effectLst/>
                        <a:latin typeface="Times New Roman" panose="02020603050405020304" pitchFamily="18" charset="0"/>
                        <a:ea typeface="+mn-ea"/>
                        <a:cs typeface="Times New Roman" panose="02020603050405020304" pitchFamily="18" charset="0"/>
                      </a:endParaRPr>
                    </a:p>
                    <a:p>
                      <a:pPr>
                        <a:lnSpc>
                          <a:spcPts val="2000"/>
                        </a:lnSpc>
                      </a:pP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Xác</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định</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được</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nội</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dung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chủ</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đề</a:t>
                      </a:r>
                      <a:endParaRPr lang="en-US" sz="1600" kern="1200" dirty="0">
                        <a:solidFill>
                          <a:srgbClr val="002060"/>
                        </a:solidFill>
                        <a:effectLst/>
                        <a:latin typeface="Times New Roman" panose="02020603050405020304" pitchFamily="18" charset="0"/>
                        <a:ea typeface="+mn-ea"/>
                        <a:cs typeface="Times New Roman" panose="02020603050405020304" pitchFamily="18" charset="0"/>
                      </a:endParaRPr>
                    </a:p>
                    <a:p>
                      <a:pPr>
                        <a:lnSpc>
                          <a:spcPts val="2000"/>
                        </a:lnSpc>
                      </a:pP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Nhận</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biết</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đặc</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điểm</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cơ</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bản</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của</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thể</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loại</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Hội</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hoạ</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Đồ</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hoạ</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Điêu</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khắc</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a:t>
                      </a:r>
                    </a:p>
                    <a:p>
                      <a:pPr>
                        <a:lnSpc>
                          <a:spcPts val="2000"/>
                        </a:lnSpc>
                      </a:pP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Nhận</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biết</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được</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nguyên</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lí</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tạo</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hình</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cân</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bằng</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tương</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2060"/>
                          </a:solidFill>
                          <a:effectLst/>
                          <a:latin typeface="Times New Roman" panose="02020603050405020304" pitchFamily="18" charset="0"/>
                          <a:ea typeface="+mn-ea"/>
                          <a:cs typeface="Times New Roman" panose="02020603050405020304" pitchFamily="18" charset="0"/>
                        </a:rPr>
                        <a:t>phản</a:t>
                      </a:r>
                      <a:r>
                        <a:rPr lang="en-US" sz="1600" kern="1200" dirty="0">
                          <a:solidFill>
                            <a:srgbClr val="002060"/>
                          </a:solidFill>
                          <a:effectLst/>
                          <a:latin typeface="Times New Roman" panose="02020603050405020304" pitchFamily="18" charset="0"/>
                          <a:ea typeface="+mn-ea"/>
                          <a:cs typeface="Times New Roman" panose="02020603050405020304" pitchFamily="18" charset="0"/>
                        </a:rPr>
                        <a:t>.</a:t>
                      </a:r>
                    </a:p>
                    <a:p>
                      <a:pPr>
                        <a:lnSpc>
                          <a:spcPts val="2000"/>
                        </a:lnSpc>
                      </a:pPr>
                      <a:r>
                        <a:rPr lang="en-US" sz="1600" b="1" kern="1200" dirty="0" err="1">
                          <a:solidFill>
                            <a:srgbClr val="002060"/>
                          </a:solidFill>
                          <a:effectLst/>
                          <a:latin typeface="Times New Roman" panose="02020603050405020304" pitchFamily="18" charset="0"/>
                          <a:ea typeface="+mn-ea"/>
                          <a:cs typeface="Times New Roman" panose="02020603050405020304" pitchFamily="18" charset="0"/>
                        </a:rPr>
                        <a:t>Thông</a:t>
                      </a:r>
                      <a:r>
                        <a:rPr lang="en-US" sz="1600" b="1"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b="1" kern="1200" dirty="0" err="1">
                          <a:solidFill>
                            <a:srgbClr val="002060"/>
                          </a:solidFill>
                          <a:effectLst/>
                          <a:latin typeface="Times New Roman" panose="02020603050405020304" pitchFamily="18" charset="0"/>
                          <a:ea typeface="+mn-ea"/>
                          <a:cs typeface="Times New Roman" panose="02020603050405020304" pitchFamily="18" charset="0"/>
                        </a:rPr>
                        <a:t>hiểu</a:t>
                      </a:r>
                      <a:r>
                        <a:rPr lang="en-US" sz="1600" b="1" kern="1200" dirty="0">
                          <a:solidFill>
                            <a:srgbClr val="002060"/>
                          </a:solidFill>
                          <a:effectLst/>
                          <a:latin typeface="Times New Roman" panose="02020603050405020304" pitchFamily="18" charset="0"/>
                          <a:ea typeface="+mn-ea"/>
                          <a:cs typeface="Times New Roman" panose="02020603050405020304" pitchFamily="18" charset="0"/>
                        </a:rPr>
                        <a:t>:</a:t>
                      </a:r>
                      <a:endParaRPr lang="en-US" sz="1600" kern="1200" dirty="0">
                        <a:solidFill>
                          <a:srgbClr val="002060"/>
                        </a:solidFill>
                        <a:effectLst/>
                        <a:latin typeface="Times New Roman" panose="02020603050405020304" pitchFamily="18" charset="0"/>
                        <a:ea typeface="+mn-ea"/>
                        <a:cs typeface="Times New Roman" panose="02020603050405020304" pitchFamily="18" charset="0"/>
                      </a:endParaRPr>
                    </a:p>
                    <a:p>
                      <a:pPr>
                        <a:lnSpc>
                          <a:spcPts val="2000"/>
                        </a:lnSpc>
                      </a:pP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Nêu</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được</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các</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bước</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thực</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hành</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sáng</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tạo</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a:t>
                      </a:r>
                    </a:p>
                    <a:p>
                      <a:pPr>
                        <a:lnSpc>
                          <a:spcPts val="2000"/>
                        </a:lnSpc>
                      </a:pP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Biết</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cách</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sử</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dụng</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một</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số</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chất</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liệu</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trong</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thực</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hành</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sáng</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33CC"/>
                          </a:solidFill>
                          <a:effectLst/>
                          <a:latin typeface="Times New Roman" panose="02020603050405020304" pitchFamily="18" charset="0"/>
                          <a:ea typeface="+mn-ea"/>
                          <a:cs typeface="Times New Roman" panose="02020603050405020304" pitchFamily="18" charset="0"/>
                        </a:rPr>
                        <a:t>tạo</a:t>
                      </a:r>
                      <a:r>
                        <a:rPr lang="en-US" sz="1600" kern="1200" dirty="0">
                          <a:solidFill>
                            <a:srgbClr val="0033CC"/>
                          </a:solidFill>
                          <a:effectLst/>
                          <a:latin typeface="Times New Roman" panose="02020603050405020304" pitchFamily="18" charset="0"/>
                          <a:ea typeface="+mn-ea"/>
                          <a:cs typeface="Times New Roman" panose="02020603050405020304" pitchFamily="18" charset="0"/>
                        </a:rPr>
                        <a:t>.</a:t>
                      </a:r>
                    </a:p>
                    <a:p>
                      <a:pPr>
                        <a:lnSpc>
                          <a:spcPts val="2000"/>
                        </a:lnSpc>
                      </a:pP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Phân</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tích</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được</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vẻ</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đẹp</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của</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tác</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phẩm</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mĩ</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355FD2"/>
                          </a:solidFill>
                          <a:effectLst/>
                          <a:latin typeface="Times New Roman" panose="02020603050405020304" pitchFamily="18" charset="0"/>
                          <a:ea typeface="+mn-ea"/>
                          <a:cs typeface="Times New Roman" panose="02020603050405020304" pitchFamily="18" charset="0"/>
                        </a:rPr>
                        <a:t>thuật</a:t>
                      </a:r>
                      <a:r>
                        <a:rPr lang="en-US" sz="1600" kern="1200" dirty="0">
                          <a:solidFill>
                            <a:srgbClr val="355FD2"/>
                          </a:solidFill>
                          <a:effectLst/>
                          <a:latin typeface="Times New Roman" panose="02020603050405020304" pitchFamily="18" charset="0"/>
                          <a:ea typeface="+mn-ea"/>
                          <a:cs typeface="Times New Roman" panose="02020603050405020304" pitchFamily="18" charset="0"/>
                        </a:rPr>
                        <a:t>.</a:t>
                      </a:r>
                    </a:p>
                    <a:p>
                      <a:pPr>
                        <a:lnSpc>
                          <a:spcPts val="2000"/>
                        </a:lnSpc>
                      </a:pPr>
                      <a:r>
                        <a:rPr lang="en-US" sz="1600" b="1" kern="1200" dirty="0" err="1">
                          <a:solidFill>
                            <a:srgbClr val="002060"/>
                          </a:solidFill>
                          <a:effectLst/>
                          <a:latin typeface="Times New Roman" panose="02020603050405020304" pitchFamily="18" charset="0"/>
                          <a:ea typeface="+mn-ea"/>
                          <a:cs typeface="Times New Roman" panose="02020603050405020304" pitchFamily="18" charset="0"/>
                        </a:rPr>
                        <a:t>Vận</a:t>
                      </a:r>
                      <a:r>
                        <a:rPr lang="en-US" sz="1600" b="1"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b="1" kern="1200" dirty="0" err="1">
                          <a:solidFill>
                            <a:srgbClr val="002060"/>
                          </a:solidFill>
                          <a:effectLst/>
                          <a:latin typeface="Times New Roman" panose="02020603050405020304" pitchFamily="18" charset="0"/>
                          <a:ea typeface="+mn-ea"/>
                          <a:cs typeface="Times New Roman" panose="02020603050405020304" pitchFamily="18" charset="0"/>
                        </a:rPr>
                        <a:t>dụng</a:t>
                      </a:r>
                      <a:r>
                        <a:rPr lang="en-US" sz="1600" b="1" kern="1200" dirty="0">
                          <a:solidFill>
                            <a:srgbClr val="002060"/>
                          </a:solidFill>
                          <a:effectLst/>
                          <a:latin typeface="Times New Roman" panose="02020603050405020304" pitchFamily="18" charset="0"/>
                          <a:ea typeface="+mn-ea"/>
                          <a:cs typeface="Times New Roman" panose="02020603050405020304" pitchFamily="18" charset="0"/>
                        </a:rPr>
                        <a:t>:</a:t>
                      </a:r>
                      <a:endParaRPr lang="en-US" sz="1600" kern="1200" dirty="0">
                        <a:solidFill>
                          <a:srgbClr val="002060"/>
                        </a:solidFill>
                        <a:effectLst/>
                        <a:latin typeface="Times New Roman" panose="02020603050405020304" pitchFamily="18" charset="0"/>
                        <a:ea typeface="+mn-ea"/>
                        <a:cs typeface="Times New Roman" panose="02020603050405020304" pitchFamily="18" charset="0"/>
                      </a:endParaRPr>
                    </a:p>
                    <a:p>
                      <a:pPr>
                        <a:lnSpc>
                          <a:spcPts val="2000"/>
                        </a:lnSpc>
                      </a:pPr>
                      <a:r>
                        <a:rPr lang="en-US" sz="16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Vận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dụng</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được</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nguyên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lí</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cân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bằng</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tương</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phản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và</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một</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số</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yếu</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tố</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tạo</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hình</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vào</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thực</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hành</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sáng</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tạo</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a:t>
                      </a:r>
                    </a:p>
                    <a:p>
                      <a:pPr>
                        <a:lnSpc>
                          <a:spcPts val="2000"/>
                        </a:lnSpc>
                      </a:pP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Biết</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vận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dụng</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được</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giá</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trị</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thẩm</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mĩ</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của</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di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sản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văn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hoá</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nghệ</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thuật</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vào</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thực</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hành</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sáng</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tạo</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p>
                    <a:p>
                      <a:pPr>
                        <a:lnSpc>
                          <a:spcPts val="2000"/>
                        </a:lnSpc>
                      </a:pP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Hiểu</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được</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mối</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liên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hệ</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giữa</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mĩ</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thuật</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với</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một</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số</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môn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học</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hoạt</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động</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giáo</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dục</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khác</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a:t>
                      </a:r>
                    </a:p>
                    <a:p>
                      <a:pPr>
                        <a:lnSpc>
                          <a:spcPts val="2000"/>
                        </a:lnSpc>
                      </a:pP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Nhận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xét</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đánh</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giá</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được</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sản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phẩm</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cá</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nhân</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00B050"/>
                          </a:solidFill>
                          <a:effectLst/>
                          <a:latin typeface="Times New Roman" panose="02020603050405020304" pitchFamily="18" charset="0"/>
                          <a:ea typeface="+mn-ea"/>
                          <a:cs typeface="Times New Roman" panose="02020603050405020304" pitchFamily="18" charset="0"/>
                        </a:rPr>
                        <a:t>nhóm</a:t>
                      </a:r>
                      <a:r>
                        <a:rPr lang="en-US" sz="1600" kern="1200" dirty="0">
                          <a:solidFill>
                            <a:srgbClr val="00B050"/>
                          </a:solidFill>
                          <a:effectLst/>
                          <a:latin typeface="Times New Roman" panose="02020603050405020304" pitchFamily="18" charset="0"/>
                          <a:ea typeface="+mn-ea"/>
                          <a:cs typeface="Times New Roman" panose="02020603050405020304" pitchFamily="18" charset="0"/>
                        </a:rPr>
                        <a:t>.</a:t>
                      </a:r>
                    </a:p>
                    <a:p>
                      <a:pPr>
                        <a:lnSpc>
                          <a:spcPts val="2000"/>
                        </a:lnSpc>
                      </a:pPr>
                      <a:r>
                        <a:rPr lang="en-US" sz="1600" b="1" kern="1200" dirty="0" err="1">
                          <a:solidFill>
                            <a:srgbClr val="002060"/>
                          </a:solidFill>
                          <a:effectLst/>
                          <a:latin typeface="Times New Roman" panose="02020603050405020304" pitchFamily="18" charset="0"/>
                          <a:ea typeface="+mn-ea"/>
                          <a:cs typeface="Times New Roman" panose="02020603050405020304" pitchFamily="18" charset="0"/>
                        </a:rPr>
                        <a:t>Vận</a:t>
                      </a:r>
                      <a:r>
                        <a:rPr lang="en-US" sz="1600" b="1"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b="1" kern="1200" dirty="0" err="1">
                          <a:solidFill>
                            <a:srgbClr val="002060"/>
                          </a:solidFill>
                          <a:effectLst/>
                          <a:latin typeface="Times New Roman" panose="02020603050405020304" pitchFamily="18" charset="0"/>
                          <a:ea typeface="+mn-ea"/>
                          <a:cs typeface="Times New Roman" panose="02020603050405020304" pitchFamily="18" charset="0"/>
                        </a:rPr>
                        <a:t>dụng</a:t>
                      </a:r>
                      <a:r>
                        <a:rPr lang="en-US" sz="1600" b="1" kern="1200" dirty="0">
                          <a:solidFill>
                            <a:srgbClr val="002060"/>
                          </a:solidFill>
                          <a:effectLst/>
                          <a:latin typeface="Times New Roman" panose="02020603050405020304" pitchFamily="18" charset="0"/>
                          <a:ea typeface="+mn-ea"/>
                          <a:cs typeface="Times New Roman" panose="02020603050405020304" pitchFamily="18" charset="0"/>
                        </a:rPr>
                        <a:t> </a:t>
                      </a:r>
                      <a:r>
                        <a:rPr lang="en-US" sz="1600" b="1" kern="1200" dirty="0" err="1">
                          <a:solidFill>
                            <a:srgbClr val="002060"/>
                          </a:solidFill>
                          <a:effectLst/>
                          <a:latin typeface="Times New Roman" panose="02020603050405020304" pitchFamily="18" charset="0"/>
                          <a:ea typeface="+mn-ea"/>
                          <a:cs typeface="Times New Roman" panose="02020603050405020304" pitchFamily="18" charset="0"/>
                        </a:rPr>
                        <a:t>cao</a:t>
                      </a:r>
                      <a:r>
                        <a:rPr lang="en-US" sz="1600" b="1" kern="1200" dirty="0">
                          <a:solidFill>
                            <a:srgbClr val="002060"/>
                          </a:solidFill>
                          <a:effectLst/>
                          <a:latin typeface="Times New Roman" panose="02020603050405020304" pitchFamily="18" charset="0"/>
                          <a:ea typeface="+mn-ea"/>
                          <a:cs typeface="Times New Roman" panose="02020603050405020304" pitchFamily="18" charset="0"/>
                        </a:rPr>
                        <a:t>:</a:t>
                      </a:r>
                      <a:endParaRPr lang="en-US" sz="1600" kern="1200" dirty="0">
                        <a:solidFill>
                          <a:srgbClr val="002060"/>
                        </a:solidFill>
                        <a:effectLst/>
                        <a:latin typeface="Times New Roman" panose="02020603050405020304" pitchFamily="18" charset="0"/>
                        <a:ea typeface="+mn-ea"/>
                        <a:cs typeface="Times New Roman" panose="02020603050405020304" pitchFamily="18" charset="0"/>
                      </a:endParaRPr>
                    </a:p>
                    <a:p>
                      <a:pPr>
                        <a:lnSpc>
                          <a:spcPts val="2000"/>
                        </a:lnSpc>
                      </a:pP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Biết</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đặt</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câu</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hỏi</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trả</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lời</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và</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trao</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đổi</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về</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tác</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giả</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tác</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phẩm</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a:t>
                      </a:r>
                    </a:p>
                    <a:p>
                      <a:pPr>
                        <a:lnSpc>
                          <a:spcPts val="2000"/>
                        </a:lnSpc>
                      </a:pPr>
                      <a:r>
                        <a:rPr lang="en-US" sz="1600" kern="1200" dirty="0">
                          <a:solidFill>
                            <a:schemeClr val="accent6">
                              <a:lumMod val="75000"/>
                            </a:schemeClr>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Biết</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ứng</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dụng</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sản</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phẩm</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vào</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thực</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tế</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cuộc</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kern="1200" dirty="0" err="1">
                          <a:solidFill>
                            <a:srgbClr val="FF0000"/>
                          </a:solidFill>
                          <a:effectLst/>
                          <a:latin typeface="Times New Roman" panose="02020603050405020304" pitchFamily="18" charset="0"/>
                          <a:ea typeface="+mn-ea"/>
                          <a:cs typeface="Times New Roman" panose="02020603050405020304" pitchFamily="18" charset="0"/>
                        </a:rPr>
                        <a:t>sống</a:t>
                      </a:r>
                      <a:r>
                        <a:rPr lang="en-US" sz="1600" kern="1200" dirty="0">
                          <a:solidFill>
                            <a:srgbClr val="FF0000"/>
                          </a:solidFill>
                          <a:effectLst/>
                          <a:latin typeface="Times New Roman" panose="02020603050405020304" pitchFamily="18" charset="0"/>
                          <a:ea typeface="+mn-ea"/>
                          <a:cs typeface="Times New Roman" panose="02020603050405020304" pitchFamily="18" charset="0"/>
                        </a:rPr>
                        <a:t>.</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F3F9E7"/>
                    </a:solidFill>
                  </a:tcPr>
                </a:tc>
                <a:extLst>
                  <a:ext uri="{0D108BD9-81ED-4DB2-BD59-A6C34878D82A}">
                    <a16:rowId xmlns:a16="http://schemas.microsoft.com/office/drawing/2014/main" val="2496433175"/>
                  </a:ext>
                </a:extLst>
              </a:tr>
            </a:tbl>
          </a:graphicData>
        </a:graphic>
      </p:graphicFrame>
    </p:spTree>
    <p:extLst>
      <p:ext uri="{BB962C8B-B14F-4D97-AF65-F5344CB8AC3E}">
        <p14:creationId xmlns:p14="http://schemas.microsoft.com/office/powerpoint/2010/main" val="3497081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73" name="Google Shape;373;p29"/>
          <p:cNvSpPr txBox="1">
            <a:spLocks noGrp="1"/>
          </p:cNvSpPr>
          <p:nvPr>
            <p:ph type="sldNum" idx="12"/>
          </p:nvPr>
        </p:nvSpPr>
        <p:spPr>
          <a:xfrm>
            <a:off x="5730200" y="6333135"/>
            <a:ext cx="731600" cy="524800"/>
          </a:xfrm>
          <a:prstGeom prst="rect">
            <a:avLst/>
          </a:prstGeom>
        </p:spPr>
        <p:txBody>
          <a:bodyPr spcFirstLastPara="1" vert="horz" wrap="square" lIns="121900" tIns="121900" rIns="121900" bIns="121900" rtlCol="0" anchor="t" anchorCtr="0">
            <a:noAutofit/>
          </a:bodyPr>
          <a:lstStyle/>
          <a:p>
            <a:pPr algn="ctr"/>
            <a:fld id="{00000000-1234-1234-1234-123412341234}" type="slidenum">
              <a:rPr lang="en"/>
              <a:pPr algn="ctr"/>
              <a:t>23</a:t>
            </a:fld>
            <a:endParaRPr/>
          </a:p>
        </p:txBody>
      </p:sp>
      <p:sp>
        <p:nvSpPr>
          <p:cNvPr id="24" name="Title 1">
            <a:extLst>
              <a:ext uri="{FF2B5EF4-FFF2-40B4-BE49-F238E27FC236}">
                <a16:creationId xmlns:a16="http://schemas.microsoft.com/office/drawing/2014/main" id="{07A8E618-3F2E-4545-86F7-64F94EFA49A3}"/>
              </a:ext>
            </a:extLst>
          </p:cNvPr>
          <p:cNvSpPr txBox="1">
            <a:spLocks/>
          </p:cNvSpPr>
          <p:nvPr/>
        </p:nvSpPr>
        <p:spPr>
          <a:xfrm>
            <a:off x="1742488" y="1749805"/>
            <a:ext cx="9438623" cy="993127"/>
          </a:xfrm>
          <a:prstGeom prst="rect">
            <a:avLst/>
          </a:prstGeom>
        </p:spPr>
        <p:txBody>
          <a:bodyPr>
            <a:normAutofit fontScale="250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ts val="2700"/>
              </a:lnSpc>
            </a:pPr>
            <a:r>
              <a:rPr lang="en-US" sz="9200" b="1" dirty="0">
                <a:solidFill>
                  <a:srgbClr val="C00000"/>
                </a:solidFill>
                <a:latin typeface="Times New Roman" panose="02020603050405020304" pitchFamily="18" charset="0"/>
                <a:cs typeface="Times New Roman" panose="02020603050405020304" pitchFamily="18" charset="0"/>
              </a:rPr>
              <a:t>NHIỆM VỤ 3 </a:t>
            </a:r>
          </a:p>
          <a:p>
            <a:pPr algn="ctr">
              <a:lnSpc>
                <a:spcPts val="2700"/>
              </a:lnSpc>
            </a:pPr>
            <a:r>
              <a:rPr lang="en-US" sz="9600" b="1" dirty="0" err="1">
                <a:solidFill>
                  <a:srgbClr val="0033CC"/>
                </a:solidFill>
                <a:latin typeface="Times New Roman" panose="02020603050405020304" pitchFamily="18" charset="0"/>
                <a:cs typeface="Times New Roman" panose="02020603050405020304" pitchFamily="18" charset="0"/>
              </a:rPr>
              <a:t>Thầy</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Cô</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thảo</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luận</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nhóm</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và</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trả</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lời</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các</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câu</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hỏi</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dưới</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đây</a:t>
            </a:r>
            <a:r>
              <a:rPr lang="en-US" sz="9600" b="1" dirty="0">
                <a:solidFill>
                  <a:srgbClr val="0033CC"/>
                </a:solidFill>
                <a:latin typeface="Times New Roman" panose="02020603050405020304" pitchFamily="18" charset="0"/>
                <a:cs typeface="Times New Roman" panose="02020603050405020304" pitchFamily="18" charset="0"/>
              </a:rPr>
              <a:t> </a:t>
            </a:r>
            <a:br>
              <a:rPr lang="en-US" sz="11200" b="1" dirty="0">
                <a:solidFill>
                  <a:srgbClr val="C00000"/>
                </a:solidFill>
                <a:latin typeface="Times New Roman" panose="02020603050405020304" pitchFamily="18" charset="0"/>
                <a:cs typeface="Times New Roman" panose="02020603050405020304" pitchFamily="18" charset="0"/>
              </a:rPr>
            </a:br>
            <a:r>
              <a:rPr lang="en-US" sz="11200" b="1" dirty="0">
                <a:solidFill>
                  <a:srgbClr val="C00000"/>
                </a:solidFill>
                <a:latin typeface="Times New Roman" panose="02020603050405020304" pitchFamily="18" charset="0"/>
                <a:cs typeface="Times New Roman" panose="02020603050405020304" pitchFamily="18" charset="0"/>
              </a:rPr>
              <a:t>   </a:t>
            </a:r>
            <a:r>
              <a:rPr lang="en-US" sz="8000" dirty="0">
                <a:solidFill>
                  <a:srgbClr val="0033CC"/>
                </a:solidFill>
                <a:latin typeface="Times New Roman" panose="02020603050405020304" pitchFamily="18" charset="0"/>
                <a:cs typeface="Times New Roman" panose="02020603050405020304" pitchFamily="18" charset="0"/>
              </a:rPr>
              <a:t>(</a:t>
            </a:r>
            <a:r>
              <a:rPr lang="en-US" sz="8000" dirty="0" err="1">
                <a:solidFill>
                  <a:srgbClr val="0033CC"/>
                </a:solidFill>
                <a:latin typeface="Times New Roman" panose="02020603050405020304" pitchFamily="18" charset="0"/>
                <a:cs typeface="Times New Roman" panose="02020603050405020304" pitchFamily="18" charset="0"/>
              </a:rPr>
              <a:t>Thời</a:t>
            </a:r>
            <a:r>
              <a:rPr lang="en-US" sz="8000" dirty="0">
                <a:solidFill>
                  <a:srgbClr val="0033CC"/>
                </a:solidFill>
                <a:latin typeface="Times New Roman" panose="02020603050405020304" pitchFamily="18" charset="0"/>
                <a:cs typeface="Times New Roman" panose="02020603050405020304" pitchFamily="18" charset="0"/>
              </a:rPr>
              <a:t> </a:t>
            </a:r>
            <a:r>
              <a:rPr lang="en-US" sz="8000" dirty="0" err="1">
                <a:solidFill>
                  <a:srgbClr val="0033CC"/>
                </a:solidFill>
                <a:latin typeface="Times New Roman" panose="02020603050405020304" pitchFamily="18" charset="0"/>
                <a:cs typeface="Times New Roman" panose="02020603050405020304" pitchFamily="18" charset="0"/>
              </a:rPr>
              <a:t>gian</a:t>
            </a:r>
            <a:r>
              <a:rPr lang="en-US" sz="8000" dirty="0">
                <a:solidFill>
                  <a:srgbClr val="0033CC"/>
                </a:solidFill>
                <a:latin typeface="Times New Roman" panose="02020603050405020304" pitchFamily="18" charset="0"/>
                <a:cs typeface="Times New Roman" panose="02020603050405020304" pitchFamily="18" charset="0"/>
              </a:rPr>
              <a:t> 15 </a:t>
            </a:r>
            <a:r>
              <a:rPr lang="en-US" sz="8000" dirty="0" err="1">
                <a:solidFill>
                  <a:srgbClr val="0033CC"/>
                </a:solidFill>
                <a:latin typeface="Times New Roman" panose="02020603050405020304" pitchFamily="18" charset="0"/>
                <a:cs typeface="Times New Roman" panose="02020603050405020304" pitchFamily="18" charset="0"/>
              </a:rPr>
              <a:t>phút</a:t>
            </a:r>
            <a:r>
              <a:rPr lang="en-US" sz="8000" dirty="0">
                <a:solidFill>
                  <a:srgbClr val="0033CC"/>
                </a:solidFill>
                <a:latin typeface="Times New Roman" panose="02020603050405020304" pitchFamily="18" charset="0"/>
                <a:cs typeface="Times New Roman" panose="02020603050405020304" pitchFamily="18" charset="0"/>
              </a:rPr>
              <a:t>)</a:t>
            </a:r>
            <a:br>
              <a:rPr lang="en-US" sz="8000" dirty="0">
                <a:solidFill>
                  <a:srgbClr val="0033CC"/>
                </a:solidFill>
                <a:latin typeface="Times New Roman" panose="02020603050405020304" pitchFamily="18" charset="0"/>
                <a:cs typeface="Times New Roman" panose="02020603050405020304" pitchFamily="18" charset="0"/>
              </a:rPr>
            </a:br>
            <a:endParaRPr lang="en-US" sz="8000" dirty="0">
              <a:solidFill>
                <a:srgbClr val="0033CC"/>
              </a:solidFill>
              <a:latin typeface="Times New Roman" panose="02020603050405020304" pitchFamily="18" charset="0"/>
              <a:cs typeface="Times New Roman" panose="02020603050405020304" pitchFamily="18" charset="0"/>
            </a:endParaRPr>
          </a:p>
        </p:txBody>
      </p:sp>
      <p:grpSp>
        <p:nvGrpSpPr>
          <p:cNvPr id="25" name="Group 24">
            <a:extLst>
              <a:ext uri="{FF2B5EF4-FFF2-40B4-BE49-F238E27FC236}">
                <a16:creationId xmlns:a16="http://schemas.microsoft.com/office/drawing/2014/main" id="{0E99ACF6-D6B8-45BF-B510-46627A5869A9}"/>
              </a:ext>
            </a:extLst>
          </p:cNvPr>
          <p:cNvGrpSpPr/>
          <p:nvPr/>
        </p:nvGrpSpPr>
        <p:grpSpPr>
          <a:xfrm flipV="1">
            <a:off x="372779" y="1416557"/>
            <a:ext cx="11446442" cy="47911"/>
            <a:chOff x="0" y="5844619"/>
            <a:chExt cx="12192000" cy="565608"/>
          </a:xfrm>
        </p:grpSpPr>
        <p:sp>
          <p:nvSpPr>
            <p:cNvPr id="26" name="Rectangle 25">
              <a:extLst>
                <a:ext uri="{FF2B5EF4-FFF2-40B4-BE49-F238E27FC236}">
                  <a16:creationId xmlns:a16="http://schemas.microsoft.com/office/drawing/2014/main" id="{133E5C2C-E53F-4B41-B802-8EA77755B2D2}"/>
                </a:ext>
              </a:extLst>
            </p:cNvPr>
            <p:cNvSpPr/>
            <p:nvPr/>
          </p:nvSpPr>
          <p:spPr>
            <a:xfrm>
              <a:off x="0" y="5844619"/>
              <a:ext cx="2450969" cy="5656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6170" latinLnBrk="0"/>
              <a:endParaRPr lang="en-US" sz="2400">
                <a:solidFill>
                  <a:prstClr val="white"/>
                </a:solidFill>
                <a:latin typeface="Calibri"/>
              </a:endParaRPr>
            </a:p>
          </p:txBody>
        </p:sp>
        <p:sp>
          <p:nvSpPr>
            <p:cNvPr id="27" name="Rectangle 26">
              <a:extLst>
                <a:ext uri="{FF2B5EF4-FFF2-40B4-BE49-F238E27FC236}">
                  <a16:creationId xmlns:a16="http://schemas.microsoft.com/office/drawing/2014/main" id="{EEEF0B90-C623-4412-8C6A-F3F338A5A2CE}"/>
                </a:ext>
              </a:extLst>
            </p:cNvPr>
            <p:cNvSpPr/>
            <p:nvPr/>
          </p:nvSpPr>
          <p:spPr>
            <a:xfrm>
              <a:off x="2535810" y="5844619"/>
              <a:ext cx="9656190" cy="5656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6170" latinLnBrk="0"/>
              <a:endParaRPr lang="en-US" sz="2400" dirty="0">
                <a:solidFill>
                  <a:prstClr val="white"/>
                </a:solidFill>
                <a:latin typeface="Calibri"/>
              </a:endParaRPr>
            </a:p>
          </p:txBody>
        </p:sp>
      </p:grpSp>
      <p:pic>
        <p:nvPicPr>
          <p:cNvPr id="29" name="Picture 43" descr="bd20205_">
            <a:extLst>
              <a:ext uri="{FF2B5EF4-FFF2-40B4-BE49-F238E27FC236}">
                <a16:creationId xmlns:a16="http://schemas.microsoft.com/office/drawing/2014/main" id="{08C20A6A-9382-402F-83CF-1AAFBFCEEE5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a:xfrm>
            <a:off x="282924" y="1354369"/>
            <a:ext cx="2066925" cy="1426753"/>
          </a:xfrm>
          <a:prstGeom prst="rect">
            <a:avLst/>
          </a:prstGeom>
          <a:noFill/>
        </p:spPr>
      </p:pic>
      <p:sp>
        <p:nvSpPr>
          <p:cNvPr id="30" name="Rectangle 29">
            <a:extLst>
              <a:ext uri="{FF2B5EF4-FFF2-40B4-BE49-F238E27FC236}">
                <a16:creationId xmlns:a16="http://schemas.microsoft.com/office/drawing/2014/main" id="{F2BE8AE5-7092-46AB-9A88-5F9D25FAEA4E}"/>
              </a:ext>
            </a:extLst>
          </p:cNvPr>
          <p:cNvSpPr/>
          <p:nvPr/>
        </p:nvSpPr>
        <p:spPr>
          <a:xfrm>
            <a:off x="947738" y="2937464"/>
            <a:ext cx="4913595" cy="2167935"/>
          </a:xfrm>
          <a:prstGeom prst="rect">
            <a:avLst/>
          </a:prstGeom>
          <a:solidFill>
            <a:srgbClr val="F6F5EE"/>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002060"/>
                </a:solidFill>
                <a:latin typeface="Times New Roman" panose="02020603050405020304" pitchFamily="18" charset="0"/>
                <a:cs typeface="Times New Roman" panose="02020603050405020304" pitchFamily="18" charset="0"/>
              </a:rPr>
              <a:t>Câu</a:t>
            </a:r>
            <a:r>
              <a:rPr lang="en-US" sz="2400" b="1" dirty="0">
                <a:solidFill>
                  <a:srgbClr val="002060"/>
                </a:solidFill>
                <a:latin typeface="Times New Roman" panose="02020603050405020304" pitchFamily="18" charset="0"/>
                <a:cs typeface="Times New Roman" panose="02020603050405020304" pitchFamily="18" charset="0"/>
              </a:rPr>
              <a:t> 1</a:t>
            </a:r>
          </a:p>
          <a:p>
            <a:pPr algn="just"/>
            <a:r>
              <a:rPr lang="en-US" sz="2400" dirty="0" err="1">
                <a:solidFill>
                  <a:srgbClr val="002060"/>
                </a:solidFill>
                <a:latin typeface="Times New Roman" panose="02020603050405020304" pitchFamily="18" charset="0"/>
                <a:cs typeface="Times New Roman" panose="02020603050405020304" pitchFamily="18" charset="0"/>
              </a:rPr>
              <a:t>Nêu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cách</a:t>
            </a:r>
            <a:r>
              <a:rPr lang="en-US" sz="2400"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xây</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dựng</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tiêu</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chí</a:t>
            </a:r>
            <a:r>
              <a:rPr lang="en-US" sz="2400" b="1" dirty="0">
                <a:solidFill>
                  <a:srgbClr val="002060"/>
                </a:solidFill>
                <a:latin typeface="Times New Roman" panose="02020603050405020304" pitchFamily="18" charset="0"/>
                <a:cs typeface="Times New Roman" panose="02020603050405020304" pitchFamily="18" charset="0"/>
              </a:rPr>
              <a:t> ĐG, </a:t>
            </a:r>
            <a:r>
              <a:rPr lang="en-US" sz="2400" b="1" dirty="0" err="1">
                <a:solidFill>
                  <a:srgbClr val="002060"/>
                </a:solidFill>
                <a:latin typeface="Times New Roman" panose="02020603050405020304" pitchFamily="18" charset="0"/>
                <a:cs typeface="Times New Roman" panose="02020603050405020304" pitchFamily="18" charset="0"/>
              </a:rPr>
              <a:t>s</a:t>
            </a:r>
            <a:r>
              <a:rPr lang="en-US" sz="2400" dirty="0" err="1">
                <a:solidFill>
                  <a:srgbClr val="002060"/>
                </a:solidFill>
                <a:latin typeface="Times New Roman" panose="02020603050405020304" pitchFamily="18" charset="0"/>
                <a:cs typeface="Times New Roman" panose="02020603050405020304" pitchFamily="18" charset="0"/>
              </a:rPr>
              <a:t>ử</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dụng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ví</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dụ</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Tiêu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chí</a:t>
            </a:r>
            <a:r>
              <a:rPr lang="en-US" sz="2400" dirty="0">
                <a:solidFill>
                  <a:srgbClr val="002060"/>
                </a:solidFill>
                <a:latin typeface="Times New Roman" panose="02020603050405020304" pitchFamily="18" charset="0"/>
                <a:cs typeface="Times New Roman" panose="02020603050405020304" pitchFamily="18" charset="0"/>
              </a:rPr>
              <a:t> ĐG </a:t>
            </a:r>
            <a:r>
              <a:rPr lang="en-US" sz="2400" dirty="0" err="1">
                <a:solidFill>
                  <a:srgbClr val="002060"/>
                </a:solidFill>
                <a:latin typeface="Times New Roman" panose="02020603050405020304" pitchFamily="18" charset="0"/>
                <a:cs typeface="Times New Roman" panose="02020603050405020304" pitchFamily="18" charset="0"/>
              </a:rPr>
              <a:t>định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kì</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lớp</a:t>
            </a:r>
            <a:r>
              <a:rPr lang="en-US" sz="2400" dirty="0">
                <a:solidFill>
                  <a:srgbClr val="002060"/>
                </a:solidFill>
                <a:latin typeface="Times New Roman" panose="02020603050405020304" pitchFamily="18" charset="0"/>
                <a:cs typeface="Times New Roman" panose="02020603050405020304" pitchFamily="18" charset="0"/>
              </a:rPr>
              <a:t> 6 </a:t>
            </a:r>
            <a:r>
              <a:rPr lang="en-US" sz="2400" dirty="0" err="1">
                <a:solidFill>
                  <a:srgbClr val="002060"/>
                </a:solidFill>
                <a:latin typeface="Times New Roman" panose="02020603050405020304" pitchFamily="18" charset="0"/>
                <a:cs typeface="Times New Roman" panose="02020603050405020304" pitchFamily="18" charset="0"/>
              </a:rPr>
              <a:t>trong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Tài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liệu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để</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giải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thích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chọn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một</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thời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điểm</a:t>
            </a:r>
            <a:r>
              <a:rPr lang="en-US" sz="2400" dirty="0">
                <a:solidFill>
                  <a:srgbClr val="002060"/>
                </a:solidFill>
                <a:latin typeface="Times New Roman" panose="02020603050405020304" pitchFamily="18" charset="0"/>
                <a:cs typeface="Times New Roman" panose="02020603050405020304" pitchFamily="18" charset="0"/>
              </a:rPr>
              <a:t> ĐG).</a:t>
            </a:r>
          </a:p>
        </p:txBody>
      </p:sp>
      <p:sp>
        <p:nvSpPr>
          <p:cNvPr id="31" name="Rectangle 30">
            <a:extLst>
              <a:ext uri="{FF2B5EF4-FFF2-40B4-BE49-F238E27FC236}">
                <a16:creationId xmlns:a16="http://schemas.microsoft.com/office/drawing/2014/main" id="{2CBC222A-4D34-4C91-BDA8-BCE930742EF8}"/>
              </a:ext>
            </a:extLst>
          </p:cNvPr>
          <p:cNvSpPr/>
          <p:nvPr/>
        </p:nvSpPr>
        <p:spPr>
          <a:xfrm>
            <a:off x="6091238" y="2937464"/>
            <a:ext cx="5410200" cy="2167934"/>
          </a:xfrm>
          <a:prstGeom prst="rect">
            <a:avLst/>
          </a:prstGeom>
          <a:solidFill>
            <a:srgbClr val="F0EFE4"/>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002060"/>
                </a:solidFill>
                <a:latin typeface="Times New Roman" panose="02020603050405020304" pitchFamily="18" charset="0"/>
                <a:cs typeface="Times New Roman" panose="02020603050405020304" pitchFamily="18" charset="0"/>
              </a:rPr>
              <a:t>Câu</a:t>
            </a:r>
            <a:r>
              <a:rPr lang="en-US" sz="2400" b="1" dirty="0">
                <a:solidFill>
                  <a:srgbClr val="002060"/>
                </a:solidFill>
                <a:latin typeface="Times New Roman" panose="02020603050405020304" pitchFamily="18" charset="0"/>
                <a:cs typeface="Times New Roman" panose="02020603050405020304" pitchFamily="18" charset="0"/>
              </a:rPr>
              <a:t> 2</a:t>
            </a:r>
          </a:p>
          <a:p>
            <a:pPr algn="just"/>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Nêu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yêu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cầu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của</a:t>
            </a:r>
            <a:r>
              <a:rPr lang="en-US" sz="2400"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hướng</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dẫn</a:t>
            </a:r>
            <a:r>
              <a:rPr lang="en-US" sz="2400" b="1" dirty="0">
                <a:solidFill>
                  <a:srgbClr val="002060"/>
                </a:solidFill>
                <a:latin typeface="Times New Roman" panose="02020603050405020304" pitchFamily="18" charset="0"/>
                <a:cs typeface="Times New Roman" panose="02020603050405020304" pitchFamily="18" charset="0"/>
              </a:rPr>
              <a:t> ĐG </a:t>
            </a:r>
            <a:r>
              <a:rPr lang="en-US" sz="2400" dirty="0" err="1">
                <a:solidFill>
                  <a:srgbClr val="002060"/>
                </a:solidFill>
                <a:latin typeface="Times New Roman" panose="02020603050405020304" pitchFamily="18" charset="0"/>
                <a:cs typeface="Times New Roman" panose="02020603050405020304" pitchFamily="18" charset="0"/>
              </a:rPr>
              <a:t>theo</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tiêu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chí</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sử</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dụng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ví</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dụ</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Hướng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dẫn</a:t>
            </a:r>
            <a:r>
              <a:rPr lang="en-US" sz="2400" dirty="0">
                <a:solidFill>
                  <a:srgbClr val="002060"/>
                </a:solidFill>
                <a:latin typeface="Times New Roman" panose="02020603050405020304" pitchFamily="18" charset="0"/>
                <a:cs typeface="Times New Roman" panose="02020603050405020304" pitchFamily="18" charset="0"/>
              </a:rPr>
              <a:t> ĐG </a:t>
            </a:r>
            <a:r>
              <a:rPr lang="en-US" sz="2400" dirty="0" err="1">
                <a:solidFill>
                  <a:srgbClr val="002060"/>
                </a:solidFill>
                <a:latin typeface="Times New Roman" panose="02020603050405020304" pitchFamily="18" charset="0"/>
                <a:cs typeface="Times New Roman" panose="02020603050405020304" pitchFamily="18" charset="0"/>
              </a:rPr>
              <a:t>định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kì</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lớp</a:t>
            </a:r>
            <a:r>
              <a:rPr lang="en-US" sz="2400" dirty="0">
                <a:solidFill>
                  <a:srgbClr val="002060"/>
                </a:solidFill>
                <a:latin typeface="Times New Roman" panose="02020603050405020304" pitchFamily="18" charset="0"/>
                <a:cs typeface="Times New Roman" panose="02020603050405020304" pitchFamily="18" charset="0"/>
              </a:rPr>
              <a:t> 6 </a:t>
            </a:r>
            <a:r>
              <a:rPr lang="en-US" sz="2400" dirty="0" err="1">
                <a:solidFill>
                  <a:srgbClr val="002060"/>
                </a:solidFill>
                <a:latin typeface="Times New Roman" panose="02020603050405020304" pitchFamily="18" charset="0"/>
                <a:cs typeface="Times New Roman" panose="02020603050405020304" pitchFamily="18" charset="0"/>
              </a:rPr>
              <a:t>trong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Tài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liệu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để</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giải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thích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chọn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một</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thời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điểm</a:t>
            </a:r>
            <a:r>
              <a:rPr lang="en-US" sz="2400" dirty="0">
                <a:solidFill>
                  <a:srgbClr val="002060"/>
                </a:solidFill>
                <a:latin typeface="Times New Roman" panose="02020603050405020304" pitchFamily="18" charset="0"/>
                <a:cs typeface="Times New Roman" panose="02020603050405020304" pitchFamily="18" charset="0"/>
              </a:rPr>
              <a:t> ĐG).  </a:t>
            </a:r>
          </a:p>
        </p:txBody>
      </p:sp>
      <p:sp>
        <p:nvSpPr>
          <p:cNvPr id="32" name="Title 1">
            <a:extLst>
              <a:ext uri="{FF2B5EF4-FFF2-40B4-BE49-F238E27FC236}">
                <a16:creationId xmlns:a16="http://schemas.microsoft.com/office/drawing/2014/main" id="{7B24F851-98E3-427A-99E9-84101824FF68}"/>
              </a:ext>
            </a:extLst>
          </p:cNvPr>
          <p:cNvSpPr txBox="1">
            <a:spLocks/>
          </p:cNvSpPr>
          <p:nvPr/>
        </p:nvSpPr>
        <p:spPr>
          <a:xfrm>
            <a:off x="1345406" y="5151970"/>
            <a:ext cx="9773447" cy="1447800"/>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2400" b="1" dirty="0">
              <a:solidFill>
                <a:srgbClr val="0060A8"/>
              </a:solidFill>
              <a:latin typeface="Times New Roman" panose="02020603050405020304" pitchFamily="18" charset="0"/>
              <a:cs typeface="Times New Roman" panose="02020603050405020304" pitchFamily="18" charset="0"/>
            </a:endParaRPr>
          </a:p>
          <a:p>
            <a:pPr algn="ctr">
              <a:lnSpc>
                <a:spcPts val="3000"/>
              </a:lnSpc>
            </a:pPr>
            <a:r>
              <a:rPr lang="en-US" sz="2800" b="1" dirty="0" err="1">
                <a:solidFill>
                  <a:srgbClr val="C00000"/>
                </a:solidFill>
                <a:latin typeface="Times New Roman" panose="02020603050405020304" pitchFamily="18" charset="0"/>
                <a:cs typeface="Times New Roman" panose="02020603050405020304" pitchFamily="18" charset="0"/>
              </a:rPr>
              <a:t>Yêu</a:t>
            </a:r>
            <a:r>
              <a:rPr lang="en-US" sz="2800" b="1" dirty="0">
                <a:solidFill>
                  <a:srgbClr val="C00000"/>
                </a:solidFill>
                <a:latin typeface="Times New Roman" panose="02020603050405020304" pitchFamily="18" charset="0"/>
                <a:cs typeface="Times New Roman" panose="02020603050405020304" pitchFamily="18" charset="0"/>
              </a:rPr>
              <a:t> </a:t>
            </a:r>
            <a:r>
              <a:rPr lang="en-US" sz="2800" b="1" dirty="0" err="1">
                <a:solidFill>
                  <a:srgbClr val="C00000"/>
                </a:solidFill>
                <a:latin typeface="Times New Roman" panose="02020603050405020304" pitchFamily="18" charset="0"/>
                <a:cs typeface="Times New Roman" panose="02020603050405020304" pitchFamily="18" charset="0"/>
              </a:rPr>
              <a:t>cầu</a:t>
            </a:r>
            <a:endParaRPr lang="en-US" sz="2800" b="1" dirty="0">
              <a:solidFill>
                <a:srgbClr val="C00000"/>
              </a:solidFill>
              <a:latin typeface="Times New Roman" panose="02020603050405020304" pitchFamily="18" charset="0"/>
              <a:cs typeface="Times New Roman" panose="02020603050405020304" pitchFamily="18" charset="0"/>
            </a:endParaRPr>
          </a:p>
          <a:p>
            <a:pPr algn="ctr">
              <a:lnSpc>
                <a:spcPts val="3000"/>
              </a:lnSpc>
            </a:pP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Đọc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nội</a:t>
            </a:r>
            <a:r>
              <a:rPr lang="en-US" sz="2800" dirty="0">
                <a:solidFill>
                  <a:srgbClr val="002060"/>
                </a:solidFill>
                <a:latin typeface="Times New Roman" panose="02020603050405020304" pitchFamily="18" charset="0"/>
                <a:cs typeface="Times New Roman" panose="02020603050405020304" pitchFamily="18" charset="0"/>
              </a:rPr>
              <a:t> dung 3, 4 (</a:t>
            </a:r>
            <a:r>
              <a:rPr lang="en-US" sz="2800" dirty="0" err="1">
                <a:solidFill>
                  <a:srgbClr val="002060"/>
                </a:solidFill>
                <a:latin typeface="Times New Roman" panose="02020603050405020304" pitchFamily="18" charset="0"/>
                <a:cs typeface="Times New Roman" panose="02020603050405020304" pitchFamily="18" charset="0"/>
              </a:rPr>
              <a:t>trang</a:t>
            </a:r>
            <a:r>
              <a:rPr lang="en-US" sz="2800" dirty="0">
                <a:solidFill>
                  <a:srgbClr val="002060"/>
                </a:solidFill>
                <a:latin typeface="Times New Roman" panose="02020603050405020304" pitchFamily="18" charset="0"/>
                <a:cs typeface="Times New Roman" panose="02020603050405020304" pitchFamily="18" charset="0"/>
              </a:rPr>
              <a:t> 66- 72, </a:t>
            </a:r>
            <a:r>
              <a:rPr lang="en-US" sz="2800" dirty="0" err="1">
                <a:solidFill>
                  <a:srgbClr val="002060"/>
                </a:solidFill>
                <a:latin typeface="Times New Roman" panose="02020603050405020304" pitchFamily="18" charset="0"/>
                <a:cs typeface="Times New Roman" panose="02020603050405020304" pitchFamily="18" charset="0"/>
              </a:rPr>
              <a:t>Tài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liệu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Tập</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huấn</a:t>
            </a:r>
            <a:r>
              <a:rPr lang="en-US" sz="2800" dirty="0">
                <a:solidFill>
                  <a:srgbClr val="002060"/>
                </a:solidFill>
                <a:latin typeface="Times New Roman" panose="02020603050405020304" pitchFamily="18" charset="0"/>
                <a:cs typeface="Times New Roman" panose="02020603050405020304" pitchFamily="18" charset="0"/>
              </a:rPr>
              <a:t>)</a:t>
            </a:r>
          </a:p>
          <a:p>
            <a:pPr algn="ctr">
              <a:lnSpc>
                <a:spcPts val="3000"/>
              </a:lnSpc>
            </a:pPr>
            <a:r>
              <a:rPr lang="en-US" sz="2800" dirty="0">
                <a:solidFill>
                  <a:srgbClr val="002060"/>
                </a:solidFill>
                <a:latin typeface="Times New Roman" panose="02020603050405020304" pitchFamily="18" charset="0"/>
                <a:cs typeface="Times New Roman" panose="02020603050405020304" pitchFamily="18" charset="0"/>
              </a:rPr>
              <a:t>  - </a:t>
            </a:r>
            <a:r>
              <a:rPr lang="en-US" sz="2800" dirty="0" err="1">
                <a:solidFill>
                  <a:srgbClr val="002060"/>
                </a:solidFill>
                <a:latin typeface="Times New Roman" panose="02020603050405020304" pitchFamily="18" charset="0"/>
                <a:cs typeface="Times New Roman" panose="02020603050405020304" pitchFamily="18" charset="0"/>
              </a:rPr>
              <a:t>Trình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bày</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câu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trả</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lời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trên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giấy</a:t>
            </a:r>
            <a:r>
              <a:rPr lang="en-US" sz="2800" dirty="0">
                <a:solidFill>
                  <a:srgbClr val="002060"/>
                </a:solidFill>
                <a:latin typeface="Times New Roman" panose="02020603050405020304" pitchFamily="18" charset="0"/>
                <a:cs typeface="Times New Roman" panose="02020603050405020304" pitchFamily="18" charset="0"/>
              </a:rPr>
              <a:t> A0 </a:t>
            </a:r>
            <a:r>
              <a:rPr lang="en-US" sz="2800" dirty="0" err="1">
                <a:solidFill>
                  <a:srgbClr val="002060"/>
                </a:solidFill>
                <a:latin typeface="Times New Roman" panose="02020603050405020304" pitchFamily="18" charset="0"/>
                <a:cs typeface="Times New Roman" panose="02020603050405020304" pitchFamily="18" charset="0"/>
              </a:rPr>
              <a:t>hoặc</a:t>
            </a:r>
            <a:r>
              <a:rPr lang="en-US" sz="2800" dirty="0">
                <a:solidFill>
                  <a:srgbClr val="002060"/>
                </a:solidFill>
                <a:latin typeface="Times New Roman" panose="02020603050405020304" pitchFamily="18" charset="0"/>
                <a:cs typeface="Times New Roman" panose="02020603050405020304" pitchFamily="18" charset="0"/>
              </a:rPr>
              <a:t> PowerPoint</a:t>
            </a:r>
          </a:p>
          <a:p>
            <a:pPr algn="ctr"/>
            <a:endParaRPr lang="en-US" sz="2400" b="1" dirty="0">
              <a:solidFill>
                <a:srgbClr val="0060A8"/>
              </a:solidFill>
              <a:latin typeface="Times New Roman" panose="02020603050405020304" pitchFamily="18" charset="0"/>
              <a:cs typeface="Times New Roman" panose="02020603050405020304" pitchFamily="18" charset="0"/>
            </a:endParaRPr>
          </a:p>
        </p:txBody>
      </p:sp>
      <p:sp>
        <p:nvSpPr>
          <p:cNvPr id="12" name="Text Box 26">
            <a:extLst>
              <a:ext uri="{FF2B5EF4-FFF2-40B4-BE49-F238E27FC236}">
                <a16:creationId xmlns:a16="http://schemas.microsoft.com/office/drawing/2014/main" id="{25DE9916-9901-4A88-80B3-E30E4F2969EB}"/>
              </a:ext>
            </a:extLst>
          </p:cNvPr>
          <p:cNvSpPr txBox="1">
            <a:spLocks noChangeArrowheads="1"/>
          </p:cNvSpPr>
          <p:nvPr/>
        </p:nvSpPr>
        <p:spPr bwMode="auto">
          <a:xfrm>
            <a:off x="71438" y="114714"/>
            <a:ext cx="12039600" cy="1235723"/>
          </a:xfrm>
          <a:prstGeom prst="rect">
            <a:avLst/>
          </a:prstGeom>
          <a:solidFill>
            <a:srgbClr val="EEF7E9"/>
          </a:solidFill>
          <a:ln>
            <a:noFill/>
          </a:ln>
          <a:effectLst/>
        </p:spPr>
        <p:txBody>
          <a:bodyPr wrap="square">
            <a:spAutoFit/>
          </a:bodyPr>
          <a:lstStyle/>
          <a:p>
            <a:pPr eaLnBrk="0" hangingPunct="0">
              <a:lnSpc>
                <a:spcPts val="3500"/>
              </a:lnSpc>
            </a:pPr>
            <a:r>
              <a:rPr lang="en-US" sz="2740" b="1" i="1" dirty="0">
                <a:solidFill>
                  <a:srgbClr val="0070C0"/>
                </a:solidFill>
              </a:rPr>
              <a:t>             </a:t>
            </a:r>
            <a:r>
              <a:rPr lang="en-US" sz="2600" b="1" dirty="0" err="1">
                <a:solidFill>
                  <a:srgbClr val="0070C0"/>
                </a:solidFill>
                <a:latin typeface="Times New Roman" panose="02020603050405020304" pitchFamily="18" charset="0"/>
                <a:cs typeface="Times New Roman" panose="02020603050405020304" pitchFamily="18" charset="0"/>
              </a:rPr>
              <a:t>Nội</a:t>
            </a:r>
            <a:r>
              <a:rPr lang="en-US" sz="2600" b="1" dirty="0">
                <a:solidFill>
                  <a:srgbClr val="0070C0"/>
                </a:solidFill>
                <a:latin typeface="Times New Roman" panose="02020603050405020304" pitchFamily="18" charset="0"/>
                <a:cs typeface="Times New Roman" panose="02020603050405020304" pitchFamily="18" charset="0"/>
              </a:rPr>
              <a:t> dung 1</a:t>
            </a:r>
            <a:endParaRPr lang="en-US" sz="2600" dirty="0">
              <a:solidFill>
                <a:srgbClr val="0070C0"/>
              </a:solidFill>
              <a:latin typeface="Times New Roman" panose="02020603050405020304" pitchFamily="18" charset="0"/>
              <a:cs typeface="Times New Roman" panose="02020603050405020304" pitchFamily="18" charset="0"/>
            </a:endParaRPr>
          </a:p>
          <a:p>
            <a:pPr algn="ctr" eaLnBrk="0" hangingPunct="0">
              <a:lnSpc>
                <a:spcPts val="2800"/>
              </a:lnSpc>
            </a:pPr>
            <a:r>
              <a:rPr lang="en-US" sz="2100" b="1" dirty="0">
                <a:solidFill>
                  <a:srgbClr val="002060"/>
                </a:solidFill>
                <a:latin typeface="Times New Roman" panose="02020603050405020304" pitchFamily="18" charset="0"/>
                <a:cs typeface="Times New Roman" panose="02020603050405020304" pitchFamily="18" charset="0"/>
              </a:rPr>
              <a:t>TÌM HIỂU XÂY DỰNG ĐẶC TẢ MỨC ĐỘ, TIÊU CHÍ ĐÁNH GIÁ, </a:t>
            </a:r>
          </a:p>
          <a:p>
            <a:pPr algn="ctr" eaLnBrk="0" hangingPunct="0">
              <a:lnSpc>
                <a:spcPts val="2800"/>
              </a:lnSpc>
            </a:pPr>
            <a:r>
              <a:rPr lang="en-US" sz="2100" b="1" dirty="0">
                <a:solidFill>
                  <a:srgbClr val="002060"/>
                </a:solidFill>
                <a:latin typeface="Times New Roman" panose="02020603050405020304" pitchFamily="18" charset="0"/>
                <a:cs typeface="Times New Roman" panose="02020603050405020304" pitchFamily="18" charset="0"/>
              </a:rPr>
              <a:t>ĐỀ KIỂM TRA ĐỊNH KÌ VÀ HƯỚNG DẪN ĐÁNH GIÁ TRONG MÔN MĨ THUẬT CẤP THC</a:t>
            </a:r>
            <a:r>
              <a:rPr lang="en-US" sz="2200" b="1" dirty="0">
                <a:solidFill>
                  <a:srgbClr val="002060"/>
                </a:solidFill>
                <a:latin typeface="Times New Roman" panose="02020603050405020304" pitchFamily="18" charset="0"/>
                <a:cs typeface="Times New Roman" panose="02020603050405020304" pitchFamily="18" charset="0"/>
              </a:rPr>
              <a:t>S</a:t>
            </a:r>
          </a:p>
        </p:txBody>
      </p:sp>
    </p:spTree>
    <p:extLst>
      <p:ext uri="{BB962C8B-B14F-4D97-AF65-F5344CB8AC3E}">
        <p14:creationId xmlns:p14="http://schemas.microsoft.com/office/powerpoint/2010/main" val="4094278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fade">
                                      <p:cBhvr>
                                        <p:cTn id="21" dur="1000"/>
                                        <p:tgtEl>
                                          <p:spTgt spid="32"/>
                                        </p:tgtEl>
                                      </p:cBhvr>
                                    </p:animEffect>
                                    <p:anim calcmode="lin" valueType="num">
                                      <p:cBhvr>
                                        <p:cTn id="22" dur="1000" fill="hold"/>
                                        <p:tgtEl>
                                          <p:spTgt spid="32"/>
                                        </p:tgtEl>
                                        <p:attrNameLst>
                                          <p:attrName>ppt_x</p:attrName>
                                        </p:attrNameLst>
                                      </p:cBhvr>
                                      <p:tavLst>
                                        <p:tav tm="0">
                                          <p:val>
                                            <p:strVal val="#ppt_x"/>
                                          </p:val>
                                        </p:tav>
                                        <p:tav tm="100000">
                                          <p:val>
                                            <p:strVal val="#ppt_x"/>
                                          </p:val>
                                        </p:tav>
                                      </p:tavLst>
                                    </p:anim>
                                    <p:anim calcmode="lin" valueType="num">
                                      <p:cBhvr>
                                        <p:cTn id="23"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CAA22A45-9E19-485E-952E-0E0B4E2B2021}"/>
              </a:ext>
            </a:extLst>
          </p:cNvPr>
          <p:cNvGraphicFramePr>
            <a:graphicFrameLocks noGrp="1"/>
          </p:cNvGraphicFramePr>
          <p:nvPr>
            <p:extLst>
              <p:ext uri="{D42A27DB-BD31-4B8C-83A1-F6EECF244321}">
                <p14:modId xmlns:p14="http://schemas.microsoft.com/office/powerpoint/2010/main" val="4114249241"/>
              </p:ext>
            </p:extLst>
          </p:nvPr>
        </p:nvGraphicFramePr>
        <p:xfrm>
          <a:off x="104776" y="1171575"/>
          <a:ext cx="5724523" cy="2210951"/>
        </p:xfrm>
        <a:graphic>
          <a:graphicData uri="http://schemas.openxmlformats.org/drawingml/2006/table">
            <a:tbl>
              <a:tblPr firstRow="1" firstCol="1" bandRow="1">
                <a:effectLst>
                  <a:outerShdw blurRad="50800" dist="38100" dir="8100000" algn="tr" rotWithShape="0">
                    <a:prstClr val="black">
                      <a:alpha val="40000"/>
                    </a:prstClr>
                  </a:outerShdw>
                </a:effectLst>
                <a:tableStyleId>{5C22544A-7EE6-4342-B048-85BDC9FD1C3A}</a:tableStyleId>
              </a:tblPr>
              <a:tblGrid>
                <a:gridCol w="5724523">
                  <a:extLst>
                    <a:ext uri="{9D8B030D-6E8A-4147-A177-3AD203B41FA5}">
                      <a16:colId xmlns:a16="http://schemas.microsoft.com/office/drawing/2014/main" val="1745641320"/>
                    </a:ext>
                  </a:extLst>
                </a:gridCol>
              </a:tblGrid>
              <a:tr h="439301">
                <a:tc>
                  <a:txBody>
                    <a:bodyPr/>
                    <a:lstStyle/>
                    <a:p>
                      <a:pPr marL="36195" marR="36195" algn="ctr">
                        <a:lnSpc>
                          <a:spcPts val="300"/>
                        </a:lnSpc>
                        <a:spcBef>
                          <a:spcPts val="0"/>
                        </a:spcBef>
                        <a:spcAft>
                          <a:spcPts val="0"/>
                        </a:spcAft>
                      </a:pPr>
                      <a:endParaRPr lang="en-US" sz="1700" b="1" dirty="0">
                        <a:solidFill>
                          <a:srgbClr val="002060"/>
                        </a:solidFill>
                        <a:effectLst/>
                        <a:latin typeface="Times New Roman" panose="02020603050405020304" pitchFamily="18" charset="0"/>
                        <a:cs typeface="Times New Roman" panose="02020603050405020304" pitchFamily="18" charset="0"/>
                      </a:endParaRPr>
                    </a:p>
                    <a:p>
                      <a:pPr marL="36195" marR="36195" algn="ctr">
                        <a:lnSpc>
                          <a:spcPct val="115000"/>
                        </a:lnSpc>
                        <a:spcBef>
                          <a:spcPts val="300"/>
                        </a:spcBef>
                        <a:spcAft>
                          <a:spcPts val="300"/>
                        </a:spcAft>
                      </a:pPr>
                      <a:r>
                        <a:rPr lang="en-US" sz="1700" b="1" dirty="0" err="1">
                          <a:solidFill>
                            <a:srgbClr val="C00000"/>
                          </a:solidFill>
                          <a:effectLst/>
                          <a:latin typeface="Times New Roman" panose="02020603050405020304" pitchFamily="18" charset="0"/>
                          <a:cs typeface="Times New Roman" panose="02020603050405020304" pitchFamily="18" charset="0"/>
                        </a:rPr>
                        <a:t>Tiêu</a:t>
                      </a:r>
                      <a:r>
                        <a:rPr lang="en-US" sz="1700" b="1" dirty="0">
                          <a:solidFill>
                            <a:srgbClr val="C00000"/>
                          </a:solidFill>
                          <a:effectLst/>
                          <a:latin typeface="Times New Roman" panose="02020603050405020304" pitchFamily="18" charset="0"/>
                          <a:cs typeface="Times New Roman" panose="02020603050405020304" pitchFamily="18" charset="0"/>
                        </a:rPr>
                        <a:t> </a:t>
                      </a:r>
                      <a:r>
                        <a:rPr lang="en-US" sz="1700" b="1" dirty="0" err="1">
                          <a:solidFill>
                            <a:srgbClr val="C00000"/>
                          </a:solidFill>
                          <a:effectLst/>
                          <a:latin typeface="Times New Roman" panose="02020603050405020304" pitchFamily="18" charset="0"/>
                          <a:cs typeface="Times New Roman" panose="02020603050405020304" pitchFamily="18" charset="0"/>
                        </a:rPr>
                        <a:t>chí</a:t>
                      </a:r>
                      <a:r>
                        <a:rPr lang="en-US" sz="1700" b="1" dirty="0">
                          <a:solidFill>
                            <a:srgbClr val="C00000"/>
                          </a:solidFill>
                          <a:effectLst/>
                          <a:latin typeface="Times New Roman" panose="02020603050405020304" pitchFamily="18" charset="0"/>
                          <a:cs typeface="Times New Roman" panose="02020603050405020304" pitchFamily="18" charset="0"/>
                        </a:rPr>
                        <a:t> </a:t>
                      </a:r>
                      <a:r>
                        <a:rPr lang="en-US" sz="1700" b="1" dirty="0" err="1">
                          <a:solidFill>
                            <a:srgbClr val="C00000"/>
                          </a:solidFill>
                          <a:effectLst/>
                          <a:latin typeface="Times New Roman" panose="02020603050405020304" pitchFamily="18" charset="0"/>
                          <a:cs typeface="Times New Roman" panose="02020603050405020304" pitchFamily="18" charset="0"/>
                        </a:rPr>
                        <a:t>đánh</a:t>
                      </a:r>
                      <a:r>
                        <a:rPr lang="en-US" sz="1700" b="1" dirty="0">
                          <a:solidFill>
                            <a:srgbClr val="C00000"/>
                          </a:solidFill>
                          <a:effectLst/>
                          <a:latin typeface="Times New Roman" panose="02020603050405020304" pitchFamily="18" charset="0"/>
                          <a:cs typeface="Times New Roman" panose="02020603050405020304" pitchFamily="18" charset="0"/>
                        </a:rPr>
                        <a:t> </a:t>
                      </a:r>
                      <a:r>
                        <a:rPr lang="en-US" sz="1700" b="1" dirty="0" err="1">
                          <a:solidFill>
                            <a:srgbClr val="C00000"/>
                          </a:solidFill>
                          <a:effectLst/>
                          <a:latin typeface="Times New Roman" panose="02020603050405020304" pitchFamily="18" charset="0"/>
                          <a:cs typeface="Times New Roman" panose="02020603050405020304" pitchFamily="18" charset="0"/>
                        </a:rPr>
                        <a:t>giá</a:t>
                      </a:r>
                      <a:r>
                        <a:rPr lang="en-US" sz="1700" b="1" dirty="0">
                          <a:solidFill>
                            <a:srgbClr val="C00000"/>
                          </a:solidFill>
                          <a:effectLst/>
                          <a:latin typeface="Times New Roman" panose="02020603050405020304" pitchFamily="18" charset="0"/>
                          <a:cs typeface="Times New Roman" panose="02020603050405020304" pitchFamily="18" charset="0"/>
                        </a:rPr>
                        <a:t> (</a:t>
                      </a:r>
                      <a:r>
                        <a:rPr lang="en-US" sz="1700" b="1" dirty="0" err="1">
                          <a:solidFill>
                            <a:srgbClr val="C00000"/>
                          </a:solidFill>
                          <a:effectLst/>
                          <a:latin typeface="Times New Roman" panose="02020603050405020304" pitchFamily="18" charset="0"/>
                          <a:cs typeface="Times New Roman" panose="02020603050405020304" pitchFamily="18" charset="0"/>
                        </a:rPr>
                        <a:t>Giữa</a:t>
                      </a:r>
                      <a:r>
                        <a:rPr lang="en-US" sz="1700" b="1" dirty="0">
                          <a:solidFill>
                            <a:srgbClr val="C00000"/>
                          </a:solidFill>
                          <a:effectLst/>
                          <a:latin typeface="Times New Roman" panose="02020603050405020304" pitchFamily="18" charset="0"/>
                          <a:cs typeface="Times New Roman" panose="02020603050405020304" pitchFamily="18" charset="0"/>
                        </a:rPr>
                        <a:t> </a:t>
                      </a:r>
                      <a:r>
                        <a:rPr lang="en-US" sz="1700" b="1" dirty="0" err="1">
                          <a:solidFill>
                            <a:srgbClr val="C00000"/>
                          </a:solidFill>
                          <a:effectLst/>
                          <a:latin typeface="Times New Roman" panose="02020603050405020304" pitchFamily="18" charset="0"/>
                          <a:cs typeface="Times New Roman" panose="02020603050405020304" pitchFamily="18" charset="0"/>
                        </a:rPr>
                        <a:t>kì</a:t>
                      </a:r>
                      <a:r>
                        <a:rPr lang="en-US" sz="1700" b="1" dirty="0">
                          <a:solidFill>
                            <a:srgbClr val="C00000"/>
                          </a:solidFill>
                          <a:effectLst/>
                          <a:latin typeface="Times New Roman" panose="02020603050405020304" pitchFamily="18" charset="0"/>
                          <a:cs typeface="Times New Roman" panose="02020603050405020304" pitchFamily="18" charset="0"/>
                        </a:rPr>
                        <a:t> 1, </a:t>
                      </a:r>
                      <a:r>
                        <a:rPr lang="en-US" sz="1700" b="1" dirty="0" err="1">
                          <a:solidFill>
                            <a:srgbClr val="C00000"/>
                          </a:solidFill>
                          <a:effectLst/>
                          <a:latin typeface="Times New Roman" panose="02020603050405020304" pitchFamily="18" charset="0"/>
                          <a:cs typeface="Times New Roman" panose="02020603050405020304" pitchFamily="18" charset="0"/>
                        </a:rPr>
                        <a:t>lớp</a:t>
                      </a:r>
                      <a:r>
                        <a:rPr lang="en-US" sz="1700" b="1" dirty="0">
                          <a:solidFill>
                            <a:srgbClr val="C00000"/>
                          </a:solidFill>
                          <a:effectLst/>
                          <a:latin typeface="Times New Roman" panose="02020603050405020304" pitchFamily="18" charset="0"/>
                          <a:cs typeface="Times New Roman" panose="02020603050405020304" pitchFamily="18" charset="0"/>
                        </a:rPr>
                        <a:t> 6) – ND MTTH</a:t>
                      </a:r>
                      <a:endParaRPr lang="en-US" sz="17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ysDash"/>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2957857901"/>
                  </a:ext>
                </a:extLst>
              </a:tr>
              <a:tr h="1712784">
                <a:tc>
                  <a:txBody>
                    <a:bodyPr/>
                    <a:lstStyle/>
                    <a:p>
                      <a:pPr marL="36195" marR="36195" algn="just">
                        <a:lnSpc>
                          <a:spcPts val="200"/>
                        </a:lnSpc>
                        <a:spcBef>
                          <a:spcPts val="200"/>
                        </a:spcBef>
                        <a:spcAft>
                          <a:spcPts val="200"/>
                        </a:spcAft>
                      </a:pPr>
                      <a:endParaRPr lang="en-US" sz="1800" b="0"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1800"/>
                        </a:lnSpc>
                        <a:spcBef>
                          <a:spcPts val="200"/>
                        </a:spcBef>
                        <a:spcAft>
                          <a:spcPts val="200"/>
                        </a:spcAft>
                      </a:pPr>
                      <a:r>
                        <a:rPr lang="en-US" sz="1800" b="0" dirty="0">
                          <a:solidFill>
                            <a:srgbClr val="002060"/>
                          </a:solidFill>
                          <a:effectLst/>
                          <a:latin typeface="Times New Roman" panose="02020603050405020304" pitchFamily="18" charset="0"/>
                          <a:cs typeface="Times New Roman" panose="02020603050405020304" pitchFamily="18" charset="0"/>
                        </a:rPr>
                        <a:t>1. </a:t>
                      </a:r>
                      <a:r>
                        <a:rPr lang="en-US" sz="1800" b="0" dirty="0" err="1">
                          <a:solidFill>
                            <a:srgbClr val="7030A0"/>
                          </a:solidFill>
                          <a:effectLst/>
                          <a:latin typeface="Times New Roman" panose="02020603050405020304" pitchFamily="18" charset="0"/>
                          <a:cs typeface="Times New Roman" panose="02020603050405020304" pitchFamily="18" charset="0"/>
                        </a:rPr>
                        <a:t>Xác</a:t>
                      </a:r>
                      <a:r>
                        <a:rPr lang="en-US" sz="1800" b="0" dirty="0">
                          <a:solidFill>
                            <a:srgbClr val="7030A0"/>
                          </a:solidFill>
                          <a:effectLst/>
                          <a:latin typeface="Times New Roman" panose="02020603050405020304" pitchFamily="18" charset="0"/>
                          <a:cs typeface="Times New Roman" panose="02020603050405020304" pitchFamily="18" charset="0"/>
                        </a:rPr>
                        <a:t> </a:t>
                      </a:r>
                      <a:r>
                        <a:rPr lang="en-US" sz="1800" b="0" dirty="0" err="1">
                          <a:solidFill>
                            <a:srgbClr val="7030A0"/>
                          </a:solidFill>
                          <a:effectLst/>
                          <a:latin typeface="Times New Roman" panose="02020603050405020304" pitchFamily="18" charset="0"/>
                          <a:cs typeface="Times New Roman" panose="02020603050405020304" pitchFamily="18" charset="0"/>
                        </a:rPr>
                        <a:t>định</a:t>
                      </a:r>
                      <a:r>
                        <a:rPr lang="en-US" sz="1800" b="0" dirty="0">
                          <a:solidFill>
                            <a:srgbClr val="7030A0"/>
                          </a:solidFill>
                          <a:effectLst/>
                          <a:latin typeface="Times New Roman" panose="02020603050405020304" pitchFamily="18" charset="0"/>
                          <a:cs typeface="Times New Roman" panose="02020603050405020304" pitchFamily="18" charset="0"/>
                        </a:rPr>
                        <a:t> </a:t>
                      </a:r>
                      <a:r>
                        <a:rPr lang="en-US" sz="1800" b="0" dirty="0" err="1">
                          <a:solidFill>
                            <a:srgbClr val="7030A0"/>
                          </a:solidFill>
                          <a:effectLst/>
                          <a:latin typeface="Times New Roman" panose="02020603050405020304" pitchFamily="18" charset="0"/>
                          <a:cs typeface="Times New Roman" panose="02020603050405020304" pitchFamily="18" charset="0"/>
                        </a:rPr>
                        <a:t>được</a:t>
                      </a:r>
                      <a:r>
                        <a:rPr lang="en-US" sz="1800" b="0" dirty="0">
                          <a:solidFill>
                            <a:srgbClr val="7030A0"/>
                          </a:solidFill>
                          <a:effectLst/>
                          <a:latin typeface="Times New Roman" panose="02020603050405020304" pitchFamily="18" charset="0"/>
                          <a:cs typeface="Times New Roman" panose="02020603050405020304" pitchFamily="18" charset="0"/>
                        </a:rPr>
                        <a:t> </a:t>
                      </a:r>
                      <a:r>
                        <a:rPr lang="en-US" sz="1800" b="0" dirty="0" err="1">
                          <a:solidFill>
                            <a:srgbClr val="7030A0"/>
                          </a:solidFill>
                          <a:effectLst/>
                          <a:latin typeface="Times New Roman" panose="02020603050405020304" pitchFamily="18" charset="0"/>
                          <a:cs typeface="Times New Roman" panose="02020603050405020304" pitchFamily="18" charset="0"/>
                        </a:rPr>
                        <a:t>nội</a:t>
                      </a:r>
                      <a:r>
                        <a:rPr lang="en-US" sz="1800" b="0" dirty="0">
                          <a:solidFill>
                            <a:srgbClr val="7030A0"/>
                          </a:solidFill>
                          <a:effectLst/>
                          <a:latin typeface="Times New Roman" panose="02020603050405020304" pitchFamily="18" charset="0"/>
                          <a:cs typeface="Times New Roman" panose="02020603050405020304" pitchFamily="18" charset="0"/>
                        </a:rPr>
                        <a:t> dung </a:t>
                      </a:r>
                      <a:r>
                        <a:rPr lang="en-US" sz="1800" b="0" dirty="0" err="1">
                          <a:solidFill>
                            <a:srgbClr val="7030A0"/>
                          </a:solidFill>
                          <a:effectLst/>
                          <a:latin typeface="Times New Roman" panose="02020603050405020304" pitchFamily="18" charset="0"/>
                          <a:cs typeface="Times New Roman" panose="02020603050405020304" pitchFamily="18" charset="0"/>
                        </a:rPr>
                        <a:t>chủ</a:t>
                      </a:r>
                      <a:r>
                        <a:rPr lang="en-US" sz="1800" b="0" dirty="0">
                          <a:solidFill>
                            <a:srgbClr val="7030A0"/>
                          </a:solidFill>
                          <a:effectLst/>
                          <a:latin typeface="Times New Roman" panose="02020603050405020304" pitchFamily="18" charset="0"/>
                          <a:cs typeface="Times New Roman" panose="02020603050405020304" pitchFamily="18" charset="0"/>
                        </a:rPr>
                        <a:t> </a:t>
                      </a:r>
                      <a:r>
                        <a:rPr lang="en-US" sz="1800" b="0" dirty="0" err="1">
                          <a:solidFill>
                            <a:srgbClr val="7030A0"/>
                          </a:solidFill>
                          <a:effectLst/>
                          <a:latin typeface="Times New Roman" panose="02020603050405020304" pitchFamily="18" charset="0"/>
                          <a:cs typeface="Times New Roman" panose="02020603050405020304" pitchFamily="18" charset="0"/>
                        </a:rPr>
                        <a:t>đề</a:t>
                      </a:r>
                      <a:r>
                        <a:rPr lang="en-US" sz="1800" b="0" dirty="0">
                          <a:solidFill>
                            <a:srgbClr val="7030A0"/>
                          </a:solidFill>
                          <a:effectLst/>
                          <a:latin typeface="Times New Roman" panose="02020603050405020304" pitchFamily="18" charset="0"/>
                          <a:cs typeface="Times New Roman" panose="02020603050405020304" pitchFamily="18" charset="0"/>
                        </a:rPr>
                        <a:t> ở </a:t>
                      </a:r>
                      <a:r>
                        <a:rPr lang="en-US" sz="1800" b="0" dirty="0" err="1">
                          <a:solidFill>
                            <a:srgbClr val="7030A0"/>
                          </a:solidFill>
                          <a:effectLst/>
                          <a:latin typeface="Times New Roman" panose="02020603050405020304" pitchFamily="18" charset="0"/>
                          <a:cs typeface="Times New Roman" panose="02020603050405020304" pitchFamily="18" charset="0"/>
                        </a:rPr>
                        <a:t>sản</a:t>
                      </a:r>
                      <a:r>
                        <a:rPr lang="en-US" sz="1800" b="0" dirty="0">
                          <a:solidFill>
                            <a:srgbClr val="7030A0"/>
                          </a:solidFill>
                          <a:effectLst/>
                          <a:latin typeface="Times New Roman" panose="02020603050405020304" pitchFamily="18" charset="0"/>
                          <a:cs typeface="Times New Roman" panose="02020603050405020304" pitchFamily="18" charset="0"/>
                        </a:rPr>
                        <a:t> </a:t>
                      </a:r>
                      <a:r>
                        <a:rPr lang="en-US" sz="1800" b="0" dirty="0" err="1">
                          <a:solidFill>
                            <a:srgbClr val="7030A0"/>
                          </a:solidFill>
                          <a:effectLst/>
                          <a:latin typeface="Times New Roman" panose="02020603050405020304" pitchFamily="18" charset="0"/>
                          <a:cs typeface="Times New Roman" panose="02020603050405020304" pitchFamily="18" charset="0"/>
                        </a:rPr>
                        <a:t>phẩm</a:t>
                      </a:r>
                      <a:r>
                        <a:rPr lang="en-US" sz="1800" b="0" dirty="0">
                          <a:solidFill>
                            <a:srgbClr val="7030A0"/>
                          </a:solidFill>
                          <a:effectLst/>
                          <a:latin typeface="Times New Roman" panose="02020603050405020304" pitchFamily="18" charset="0"/>
                          <a:cs typeface="Times New Roman" panose="02020603050405020304" pitchFamily="18" charset="0"/>
                        </a:rPr>
                        <a:t>.</a:t>
                      </a:r>
                    </a:p>
                    <a:p>
                      <a:pPr marL="36195" marR="36195" algn="just">
                        <a:lnSpc>
                          <a:spcPts val="1800"/>
                        </a:lnSpc>
                        <a:spcBef>
                          <a:spcPts val="200"/>
                        </a:spcBef>
                        <a:spcAft>
                          <a:spcPts val="200"/>
                        </a:spcAft>
                      </a:pPr>
                      <a:r>
                        <a:rPr lang="en-US" sz="1800" b="0" dirty="0">
                          <a:solidFill>
                            <a:srgbClr val="00B050"/>
                          </a:solidFill>
                          <a:effectLst/>
                          <a:latin typeface="Times New Roman" panose="02020603050405020304" pitchFamily="18" charset="0"/>
                          <a:cs typeface="Times New Roman" panose="02020603050405020304" pitchFamily="18" charset="0"/>
                        </a:rPr>
                        <a:t>2. </a:t>
                      </a:r>
                      <a:r>
                        <a:rPr lang="en-US" sz="1800" b="0" dirty="0" err="1">
                          <a:solidFill>
                            <a:srgbClr val="00B050"/>
                          </a:solidFill>
                          <a:effectLst/>
                          <a:latin typeface="Times New Roman" panose="02020603050405020304" pitchFamily="18" charset="0"/>
                          <a:cs typeface="Times New Roman" panose="02020603050405020304" pitchFamily="18" charset="0"/>
                        </a:rPr>
                        <a:t>Lựa</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chọn</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được</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chất</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liệu</a:t>
                      </a:r>
                      <a:r>
                        <a:rPr lang="en-US" sz="1800" b="0" dirty="0">
                          <a:solidFill>
                            <a:srgbClr val="00B050"/>
                          </a:solidFill>
                          <a:effectLst/>
                          <a:latin typeface="Times New Roman" panose="02020603050405020304" pitchFamily="18" charset="0"/>
                          <a:cs typeface="Times New Roman" panose="02020603050405020304" pitchFamily="18" charset="0"/>
                        </a:rPr>
                        <a:t>/</a:t>
                      </a:r>
                      <a:r>
                        <a:rPr lang="en-US" sz="1800" b="0" dirty="0" err="1">
                          <a:solidFill>
                            <a:srgbClr val="00B050"/>
                          </a:solidFill>
                          <a:effectLst/>
                          <a:latin typeface="Times New Roman" panose="02020603050405020304" pitchFamily="18" charset="0"/>
                          <a:cs typeface="Times New Roman" panose="02020603050405020304" pitchFamily="18" charset="0"/>
                        </a:rPr>
                        <a:t>vật</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liệu</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phù</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hợp</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với</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hình</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thức</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thực</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hành</a:t>
                      </a:r>
                      <a:r>
                        <a:rPr lang="en-US" sz="1800" b="0" dirty="0">
                          <a:solidFill>
                            <a:srgbClr val="00B050"/>
                          </a:solidFill>
                          <a:effectLst/>
                          <a:latin typeface="Times New Roman" panose="02020603050405020304" pitchFamily="18" charset="0"/>
                          <a:cs typeface="Times New Roman" panose="02020603050405020304" pitchFamily="18" charset="0"/>
                        </a:rPr>
                        <a:t> (HH, </a:t>
                      </a:r>
                      <a:r>
                        <a:rPr lang="en-US" sz="1800" b="0" dirty="0" err="1">
                          <a:solidFill>
                            <a:srgbClr val="00B050"/>
                          </a:solidFill>
                          <a:effectLst/>
                          <a:latin typeface="Times New Roman" panose="02020603050405020304" pitchFamily="18" charset="0"/>
                          <a:cs typeface="Times New Roman" panose="02020603050405020304" pitchFamily="18" charset="0"/>
                        </a:rPr>
                        <a:t>đồ</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họa</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tranh</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điêu</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khắc</a:t>
                      </a:r>
                      <a:r>
                        <a:rPr lang="en-US" sz="1800" b="0" dirty="0">
                          <a:solidFill>
                            <a:srgbClr val="00B050"/>
                          </a:solidFill>
                          <a:effectLst/>
                          <a:latin typeface="Times New Roman" panose="02020603050405020304" pitchFamily="18" charset="0"/>
                          <a:cs typeface="Times New Roman" panose="02020603050405020304" pitchFamily="18" charset="0"/>
                        </a:rPr>
                        <a:t>).</a:t>
                      </a:r>
                    </a:p>
                    <a:p>
                      <a:pPr marR="36195" algn="just">
                        <a:lnSpc>
                          <a:spcPts val="1800"/>
                        </a:lnSpc>
                        <a:spcBef>
                          <a:spcPts val="200"/>
                        </a:spcBef>
                        <a:spcAft>
                          <a:spcPts val="200"/>
                        </a:spcAft>
                      </a:pPr>
                      <a:r>
                        <a:rPr lang="en-US" sz="1800" b="0" dirty="0">
                          <a:solidFill>
                            <a:srgbClr val="0070C0"/>
                          </a:solidFill>
                          <a:effectLst/>
                          <a:latin typeface="Times New Roman" panose="02020603050405020304" pitchFamily="18" charset="0"/>
                          <a:cs typeface="Times New Roman" panose="02020603050405020304" pitchFamily="18" charset="0"/>
                        </a:rPr>
                        <a:t> 3. </a:t>
                      </a:r>
                      <a:r>
                        <a:rPr lang="en-US" sz="1800" b="0" dirty="0" err="1">
                          <a:solidFill>
                            <a:srgbClr val="0070C0"/>
                          </a:solidFill>
                          <a:effectLst/>
                          <a:latin typeface="Times New Roman" panose="02020603050405020304" pitchFamily="18" charset="0"/>
                          <a:cs typeface="Times New Roman" panose="02020603050405020304" pitchFamily="18" charset="0"/>
                        </a:rPr>
                        <a:t>Vận</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dụng</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được</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yếu</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tố</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tạo</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hình</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vào</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thực</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hành</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tạo</a:t>
                      </a:r>
                      <a:r>
                        <a:rPr lang="en-US" sz="1800" b="0" dirty="0">
                          <a:solidFill>
                            <a:srgbClr val="0070C0"/>
                          </a:solidFill>
                          <a:effectLst/>
                          <a:latin typeface="Times New Roman" panose="02020603050405020304" pitchFamily="18" charset="0"/>
                          <a:cs typeface="Times New Roman" panose="02020603050405020304" pitchFamily="18" charset="0"/>
                        </a:rPr>
                        <a:t> SP</a:t>
                      </a:r>
                    </a:p>
                    <a:p>
                      <a:pPr marR="36195" algn="just">
                        <a:lnSpc>
                          <a:spcPts val="1800"/>
                        </a:lnSpc>
                        <a:spcBef>
                          <a:spcPts val="200"/>
                        </a:spcBef>
                        <a:spcAft>
                          <a:spcPts val="200"/>
                        </a:spcAft>
                      </a:pPr>
                      <a:r>
                        <a:rPr lang="en-US" sz="1800" b="0" dirty="0">
                          <a:solidFill>
                            <a:srgbClr val="0070C0"/>
                          </a:solidFill>
                          <a:effectLst/>
                          <a:latin typeface="Times New Roman" panose="02020603050405020304" pitchFamily="18" charset="0"/>
                          <a:cs typeface="Times New Roman" panose="02020603050405020304" pitchFamily="18" charset="0"/>
                        </a:rPr>
                        <a:t> 4. </a:t>
                      </a:r>
                      <a:r>
                        <a:rPr lang="en-US" sz="1800" b="0" dirty="0" err="1">
                          <a:solidFill>
                            <a:srgbClr val="0070C0"/>
                          </a:solidFill>
                          <a:effectLst/>
                          <a:latin typeface="Times New Roman" panose="02020603050405020304" pitchFamily="18" charset="0"/>
                          <a:cs typeface="Times New Roman" panose="02020603050405020304" pitchFamily="18" charset="0"/>
                        </a:rPr>
                        <a:t>Giới</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thiệu</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nhận</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xét</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được</a:t>
                      </a:r>
                      <a:r>
                        <a:rPr lang="en-US" sz="1800" b="0" dirty="0">
                          <a:solidFill>
                            <a:srgbClr val="0070C0"/>
                          </a:solidFill>
                          <a:effectLst/>
                          <a:latin typeface="Times New Roman" panose="02020603050405020304" pitchFamily="18" charset="0"/>
                          <a:cs typeface="Times New Roman" panose="02020603050405020304" pitchFamily="18" charset="0"/>
                        </a:rPr>
                        <a:t> SP (</a:t>
                      </a:r>
                      <a:r>
                        <a:rPr lang="en-US" sz="1800" b="0" dirty="0" err="1">
                          <a:solidFill>
                            <a:srgbClr val="0070C0"/>
                          </a:solidFill>
                          <a:effectLst/>
                          <a:latin typeface="Times New Roman" panose="02020603050405020304" pitchFamily="18" charset="0"/>
                          <a:cs typeface="Times New Roman" panose="02020603050405020304" pitchFamily="18" charset="0"/>
                        </a:rPr>
                        <a:t>cá</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nhân</a:t>
                      </a:r>
                      <a:r>
                        <a:rPr lang="en-US" sz="1800" b="0" dirty="0">
                          <a:solidFill>
                            <a:srgbClr val="0070C0"/>
                          </a:solidFill>
                          <a:effectLst/>
                          <a:latin typeface="Times New Roman" panose="02020603050405020304" pitchFamily="18" charset="0"/>
                          <a:cs typeface="Times New Roman" panose="02020603050405020304" pitchFamily="18" charset="0"/>
                        </a:rPr>
                        <a:t>/</a:t>
                      </a:r>
                      <a:r>
                        <a:rPr lang="en-US" sz="1800" b="0" dirty="0" err="1">
                          <a:solidFill>
                            <a:srgbClr val="0070C0"/>
                          </a:solidFill>
                          <a:effectLst/>
                          <a:latin typeface="Times New Roman" panose="02020603050405020304" pitchFamily="18" charset="0"/>
                          <a:cs typeface="Times New Roman" panose="02020603050405020304" pitchFamily="18" charset="0"/>
                        </a:rPr>
                        <a:t>nhóm</a:t>
                      </a:r>
                      <a:r>
                        <a:rPr lang="en-US" sz="1800" b="0" dirty="0">
                          <a:solidFill>
                            <a:srgbClr val="0070C0"/>
                          </a:solidFill>
                          <a:effectLst/>
                          <a:latin typeface="Times New Roman" panose="02020603050405020304" pitchFamily="18" charset="0"/>
                          <a:cs typeface="Times New Roman" panose="02020603050405020304" pitchFamily="18" charset="0"/>
                        </a:rPr>
                        <a:t>).</a:t>
                      </a:r>
                    </a:p>
                    <a:p>
                      <a:pPr marR="36195" algn="just">
                        <a:lnSpc>
                          <a:spcPts val="1800"/>
                        </a:lnSpc>
                        <a:spcBef>
                          <a:spcPts val="200"/>
                        </a:spcBef>
                        <a:spcAft>
                          <a:spcPts val="200"/>
                        </a:spcAft>
                      </a:pPr>
                      <a:r>
                        <a:rPr lang="en-US" sz="1800" b="0" dirty="0">
                          <a:solidFill>
                            <a:schemeClr val="accent4">
                              <a:lumMod val="50000"/>
                            </a:schemeClr>
                          </a:solidFill>
                          <a:effectLst/>
                          <a:latin typeface="Times New Roman" panose="02020603050405020304" pitchFamily="18" charset="0"/>
                          <a:cs typeface="Times New Roman" panose="02020603050405020304" pitchFamily="18" charset="0"/>
                        </a:rPr>
                        <a:t> 5. </a:t>
                      </a:r>
                      <a:r>
                        <a:rPr lang="en-US" sz="1800" b="0" dirty="0" err="1">
                          <a:solidFill>
                            <a:schemeClr val="accent4">
                              <a:lumMod val="50000"/>
                            </a:schemeClr>
                          </a:solidFill>
                          <a:effectLst/>
                          <a:latin typeface="Times New Roman" panose="02020603050405020304" pitchFamily="18" charset="0"/>
                          <a:cs typeface="Times New Roman" panose="02020603050405020304" pitchFamily="18" charset="0"/>
                        </a:rPr>
                        <a:t>Liên</a:t>
                      </a:r>
                      <a:r>
                        <a:rPr lang="en-US" sz="1800" b="0" dirty="0">
                          <a:solidFill>
                            <a:schemeClr val="accent4">
                              <a:lumMod val="50000"/>
                            </a:schemeClr>
                          </a:solidFill>
                          <a:effectLst/>
                          <a:latin typeface="Times New Roman" panose="02020603050405020304" pitchFamily="18" charset="0"/>
                          <a:cs typeface="Times New Roman" panose="02020603050405020304" pitchFamily="18" charset="0"/>
                        </a:rPr>
                        <a:t> </a:t>
                      </a:r>
                      <a:r>
                        <a:rPr lang="en-US" sz="1800" b="0" dirty="0" err="1">
                          <a:solidFill>
                            <a:schemeClr val="accent4">
                              <a:lumMod val="50000"/>
                            </a:schemeClr>
                          </a:solidFill>
                          <a:effectLst/>
                          <a:latin typeface="Times New Roman" panose="02020603050405020304" pitchFamily="18" charset="0"/>
                          <a:cs typeface="Times New Roman" panose="02020603050405020304" pitchFamily="18" charset="0"/>
                        </a:rPr>
                        <a:t>hệ</a:t>
                      </a:r>
                      <a:r>
                        <a:rPr lang="en-US" sz="1800" b="0" dirty="0">
                          <a:solidFill>
                            <a:schemeClr val="accent4">
                              <a:lumMod val="50000"/>
                            </a:schemeClr>
                          </a:solidFill>
                          <a:effectLst/>
                          <a:latin typeface="Times New Roman" panose="02020603050405020304" pitchFamily="18" charset="0"/>
                          <a:cs typeface="Times New Roman" panose="02020603050405020304" pitchFamily="18" charset="0"/>
                        </a:rPr>
                        <a:t> </a:t>
                      </a:r>
                      <a:r>
                        <a:rPr lang="en-US" sz="1800" b="0" dirty="0" err="1">
                          <a:solidFill>
                            <a:schemeClr val="accent4">
                              <a:lumMod val="50000"/>
                            </a:schemeClr>
                          </a:solidFill>
                          <a:effectLst/>
                          <a:latin typeface="Times New Roman" panose="02020603050405020304" pitchFamily="18" charset="0"/>
                          <a:cs typeface="Times New Roman" panose="02020603050405020304" pitchFamily="18" charset="0"/>
                        </a:rPr>
                        <a:t>ứng</a:t>
                      </a:r>
                      <a:r>
                        <a:rPr lang="en-US" sz="1800" b="0" dirty="0">
                          <a:solidFill>
                            <a:schemeClr val="accent4">
                              <a:lumMod val="50000"/>
                            </a:schemeClr>
                          </a:solidFill>
                          <a:effectLst/>
                          <a:latin typeface="Times New Roman" panose="02020603050405020304" pitchFamily="18" charset="0"/>
                          <a:cs typeface="Times New Roman" panose="02020603050405020304" pitchFamily="18" charset="0"/>
                        </a:rPr>
                        <a:t> </a:t>
                      </a:r>
                      <a:r>
                        <a:rPr lang="en-US" sz="1800" b="0" dirty="0" err="1">
                          <a:solidFill>
                            <a:schemeClr val="accent4">
                              <a:lumMod val="50000"/>
                            </a:schemeClr>
                          </a:solidFill>
                          <a:effectLst/>
                          <a:latin typeface="Times New Roman" panose="02020603050405020304" pitchFamily="18" charset="0"/>
                          <a:cs typeface="Times New Roman" panose="02020603050405020304" pitchFamily="18" charset="0"/>
                        </a:rPr>
                        <a:t>dụng</a:t>
                      </a:r>
                      <a:r>
                        <a:rPr lang="en-US" sz="1800" b="0" dirty="0">
                          <a:solidFill>
                            <a:schemeClr val="accent4">
                              <a:lumMod val="50000"/>
                            </a:schemeClr>
                          </a:solidFill>
                          <a:effectLst/>
                          <a:latin typeface="Times New Roman" panose="02020603050405020304" pitchFamily="18" charset="0"/>
                          <a:cs typeface="Times New Roman" panose="02020603050405020304" pitchFamily="18" charset="0"/>
                        </a:rPr>
                        <a:t> SP </a:t>
                      </a:r>
                      <a:r>
                        <a:rPr lang="en-US" sz="1800" b="0" dirty="0" err="1">
                          <a:solidFill>
                            <a:schemeClr val="accent4">
                              <a:lumMod val="50000"/>
                            </a:schemeClr>
                          </a:solidFill>
                          <a:effectLst/>
                          <a:latin typeface="Times New Roman" panose="02020603050405020304" pitchFamily="18" charset="0"/>
                          <a:cs typeface="Times New Roman" panose="02020603050405020304" pitchFamily="18" charset="0"/>
                        </a:rPr>
                        <a:t>vào</a:t>
                      </a:r>
                      <a:r>
                        <a:rPr lang="en-US" sz="1800" b="0" dirty="0">
                          <a:solidFill>
                            <a:schemeClr val="accent4">
                              <a:lumMod val="50000"/>
                            </a:schemeClr>
                          </a:solidFill>
                          <a:effectLst/>
                          <a:latin typeface="Times New Roman" panose="02020603050405020304" pitchFamily="18" charset="0"/>
                          <a:cs typeface="Times New Roman" panose="02020603050405020304" pitchFamily="18" charset="0"/>
                        </a:rPr>
                        <a:t> </a:t>
                      </a:r>
                      <a:r>
                        <a:rPr lang="en-US" sz="1800" b="0" dirty="0" err="1">
                          <a:solidFill>
                            <a:schemeClr val="accent4">
                              <a:lumMod val="50000"/>
                            </a:schemeClr>
                          </a:solidFill>
                          <a:effectLst/>
                          <a:latin typeface="Times New Roman" panose="02020603050405020304" pitchFamily="18" charset="0"/>
                          <a:cs typeface="Times New Roman" panose="02020603050405020304" pitchFamily="18" charset="0"/>
                        </a:rPr>
                        <a:t>đời</a:t>
                      </a:r>
                      <a:r>
                        <a:rPr lang="en-US" sz="1800" b="0" dirty="0">
                          <a:solidFill>
                            <a:schemeClr val="accent4">
                              <a:lumMod val="50000"/>
                            </a:schemeClr>
                          </a:solidFill>
                          <a:effectLst/>
                          <a:latin typeface="Times New Roman" panose="02020603050405020304" pitchFamily="18" charset="0"/>
                          <a:cs typeface="Times New Roman" panose="02020603050405020304" pitchFamily="18" charset="0"/>
                        </a:rPr>
                        <a:t> </a:t>
                      </a:r>
                      <a:r>
                        <a:rPr lang="en-US" sz="1800" b="0" dirty="0" err="1">
                          <a:solidFill>
                            <a:schemeClr val="accent4">
                              <a:lumMod val="50000"/>
                            </a:schemeClr>
                          </a:solidFill>
                          <a:effectLst/>
                          <a:latin typeface="Times New Roman" panose="02020603050405020304" pitchFamily="18" charset="0"/>
                          <a:cs typeface="Times New Roman" panose="02020603050405020304" pitchFamily="18" charset="0"/>
                        </a:rPr>
                        <a:t>sống</a:t>
                      </a:r>
                      <a:r>
                        <a:rPr lang="en-US" sz="1800" b="0" dirty="0">
                          <a:solidFill>
                            <a:schemeClr val="accent4">
                              <a:lumMod val="50000"/>
                            </a:schemeClr>
                          </a:solidFill>
                          <a:effectLst/>
                          <a:latin typeface="Times New Roman" panose="02020603050405020304" pitchFamily="18" charset="0"/>
                          <a:cs typeface="Times New Roman" panose="02020603050405020304" pitchFamily="18" charset="0"/>
                        </a:rPr>
                        <a:t> </a:t>
                      </a:r>
                      <a:r>
                        <a:rPr lang="en-US" sz="1800" b="0" dirty="0" err="1">
                          <a:solidFill>
                            <a:schemeClr val="accent4">
                              <a:lumMod val="50000"/>
                            </a:schemeClr>
                          </a:solidFill>
                          <a:effectLst/>
                          <a:latin typeface="Times New Roman" panose="02020603050405020304" pitchFamily="18" charset="0"/>
                          <a:cs typeface="Times New Roman" panose="02020603050405020304" pitchFamily="18" charset="0"/>
                        </a:rPr>
                        <a:t>thực</a:t>
                      </a:r>
                      <a:r>
                        <a:rPr lang="en-US" sz="1800" b="0" dirty="0">
                          <a:solidFill>
                            <a:schemeClr val="accent4">
                              <a:lumMod val="50000"/>
                            </a:schemeClr>
                          </a:solidFill>
                          <a:effectLst/>
                          <a:latin typeface="Times New Roman" panose="02020603050405020304" pitchFamily="18" charset="0"/>
                          <a:cs typeface="Times New Roman" panose="02020603050405020304" pitchFamily="18" charset="0"/>
                        </a:rPr>
                        <a:t> </a:t>
                      </a:r>
                      <a:r>
                        <a:rPr lang="en-US" sz="1800" b="0" dirty="0" err="1">
                          <a:solidFill>
                            <a:schemeClr val="accent4">
                              <a:lumMod val="50000"/>
                            </a:schemeClr>
                          </a:solidFill>
                          <a:effectLst/>
                          <a:latin typeface="Times New Roman" panose="02020603050405020304" pitchFamily="18" charset="0"/>
                          <a:cs typeface="Times New Roman" panose="02020603050405020304" pitchFamily="18" charset="0"/>
                        </a:rPr>
                        <a:t>tiễn</a:t>
                      </a:r>
                      <a:endParaRPr lang="en-US" sz="1800" b="0" dirty="0">
                        <a:solidFill>
                          <a:schemeClr val="accent4">
                            <a:lumMod val="50000"/>
                          </a:schemeClr>
                        </a:solidFill>
                        <a:effectLst/>
                        <a:latin typeface="Times New Roman" panose="02020603050405020304" pitchFamily="18" charset="0"/>
                        <a:cs typeface="Times New Roman" panose="02020603050405020304" pitchFamily="18" charset="0"/>
                      </a:endParaRPr>
                    </a:p>
                    <a:p>
                      <a:pPr marR="36195" algn="just">
                        <a:lnSpc>
                          <a:spcPts val="100"/>
                        </a:lnSpc>
                        <a:spcBef>
                          <a:spcPts val="300"/>
                        </a:spcBef>
                        <a:spcAft>
                          <a:spcPts val="300"/>
                        </a:spcAft>
                      </a:pPr>
                      <a:endParaRPr lang="en-US" sz="16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775548425"/>
                  </a:ext>
                </a:extLst>
              </a:tr>
            </a:tbl>
          </a:graphicData>
        </a:graphic>
      </p:graphicFrame>
      <p:sp>
        <p:nvSpPr>
          <p:cNvPr id="10" name="Title 1">
            <a:extLst>
              <a:ext uri="{FF2B5EF4-FFF2-40B4-BE49-F238E27FC236}">
                <a16:creationId xmlns:a16="http://schemas.microsoft.com/office/drawing/2014/main" id="{A12AF765-A907-4231-B3A2-F37A62FBA20A}"/>
              </a:ext>
            </a:extLst>
          </p:cNvPr>
          <p:cNvSpPr txBox="1">
            <a:spLocks/>
          </p:cNvSpPr>
          <p:nvPr/>
        </p:nvSpPr>
        <p:spPr>
          <a:xfrm>
            <a:off x="1257300" y="236358"/>
            <a:ext cx="9677400" cy="687953"/>
          </a:xfrm>
          <a:prstGeom prst="rect">
            <a:avLst/>
          </a:prstGeom>
          <a:solidFill>
            <a:srgbClr val="A7FFCF"/>
          </a:solidFill>
          <a:ln>
            <a:solidFill>
              <a:schemeClr val="accent2">
                <a:lumMod val="40000"/>
                <a:lumOff val="60000"/>
              </a:schemeClr>
            </a:solidFill>
          </a:ln>
          <a:effectLst>
            <a:outerShdw blurRad="50800" dist="38100" dir="8100000" algn="tr" rotWithShape="0">
              <a:prstClr val="black">
                <a:alpha val="40000"/>
              </a:prstClr>
            </a:outerShdw>
          </a:effectLst>
        </p:spPr>
        <p:txBody>
          <a:bodyPr>
            <a:normAutofit fontScale="250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ts val="1100"/>
              </a:lnSpc>
            </a:pPr>
            <a:endParaRPr lang="en-US" sz="9600" b="1" dirty="0">
              <a:solidFill>
                <a:srgbClr val="002060"/>
              </a:solidFill>
              <a:latin typeface="Times New Roman" panose="02020603050405020304" pitchFamily="18" charset="0"/>
              <a:cs typeface="Times New Roman" panose="02020603050405020304" pitchFamily="18" charset="0"/>
            </a:endParaRPr>
          </a:p>
          <a:p>
            <a:pPr algn="ctr">
              <a:lnSpc>
                <a:spcPts val="2900"/>
              </a:lnSpc>
            </a:pPr>
            <a:r>
              <a:rPr lang="en-US" sz="9600" b="1" dirty="0" err="1">
                <a:solidFill>
                  <a:srgbClr val="002060"/>
                </a:solidFill>
                <a:latin typeface="Times New Roman" panose="02020603050405020304" pitchFamily="18" charset="0"/>
                <a:cs typeface="Times New Roman" panose="02020603050405020304" pitchFamily="18" charset="0"/>
              </a:rPr>
              <a:t>Thông</a:t>
            </a:r>
            <a:r>
              <a:rPr lang="en-US" sz="9600" b="1" dirty="0">
                <a:solidFill>
                  <a:srgbClr val="002060"/>
                </a:solidFill>
                <a:latin typeface="Times New Roman" panose="02020603050405020304" pitchFamily="18" charset="0"/>
                <a:cs typeface="Times New Roman" panose="02020603050405020304" pitchFamily="18" charset="0"/>
              </a:rPr>
              <a:t> tin </a:t>
            </a:r>
            <a:r>
              <a:rPr lang="en-US" sz="9600" b="1" dirty="0" err="1">
                <a:solidFill>
                  <a:srgbClr val="002060"/>
                </a:solidFill>
                <a:latin typeface="Times New Roman" panose="02020603050405020304" pitchFamily="18" charset="0"/>
                <a:cs typeface="Times New Roman" panose="02020603050405020304" pitchFamily="18" charset="0"/>
              </a:rPr>
              <a:t>phản</a:t>
            </a:r>
            <a:r>
              <a:rPr lang="en-US" sz="9600" b="1" dirty="0">
                <a:solidFill>
                  <a:srgbClr val="002060"/>
                </a:solidFill>
                <a:latin typeface="Times New Roman" panose="02020603050405020304" pitchFamily="18" charset="0"/>
                <a:cs typeface="Times New Roman" panose="02020603050405020304" pitchFamily="18" charset="0"/>
              </a:rPr>
              <a:t> </a:t>
            </a:r>
            <a:r>
              <a:rPr lang="en-US" sz="9600" b="1" dirty="0" err="1">
                <a:solidFill>
                  <a:srgbClr val="002060"/>
                </a:solidFill>
                <a:latin typeface="Times New Roman" panose="02020603050405020304" pitchFamily="18" charset="0"/>
                <a:cs typeface="Times New Roman" panose="02020603050405020304" pitchFamily="18" charset="0"/>
              </a:rPr>
              <a:t>hồi</a:t>
            </a:r>
            <a:r>
              <a:rPr lang="en-US" sz="9600" b="1" dirty="0">
                <a:solidFill>
                  <a:srgbClr val="00206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Nhiệm</a:t>
            </a:r>
            <a:r>
              <a:rPr lang="en-US" sz="9600" b="1" dirty="0">
                <a:solidFill>
                  <a:srgbClr val="C0000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vụ</a:t>
            </a:r>
            <a:r>
              <a:rPr lang="en-US" sz="9600" b="1" dirty="0">
                <a:solidFill>
                  <a:srgbClr val="C00000"/>
                </a:solidFill>
                <a:latin typeface="Times New Roman" panose="02020603050405020304" pitchFamily="18" charset="0"/>
                <a:cs typeface="Times New Roman" panose="02020603050405020304" pitchFamily="18" charset="0"/>
              </a:rPr>
              <a:t> 3: </a:t>
            </a:r>
            <a:r>
              <a:rPr lang="en-US" sz="9600" b="1" dirty="0" err="1">
                <a:solidFill>
                  <a:srgbClr val="C00000"/>
                </a:solidFill>
                <a:latin typeface="Times New Roman" panose="02020603050405020304" pitchFamily="18" charset="0"/>
                <a:cs typeface="Times New Roman" panose="02020603050405020304" pitchFamily="18" charset="0"/>
              </a:rPr>
              <a:t>Xây</a:t>
            </a:r>
            <a:r>
              <a:rPr lang="en-US" sz="9600" b="1" dirty="0">
                <a:solidFill>
                  <a:srgbClr val="C0000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dựng</a:t>
            </a:r>
            <a:r>
              <a:rPr lang="en-US" sz="9600" b="1" dirty="0">
                <a:solidFill>
                  <a:srgbClr val="C0000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tiêu</a:t>
            </a:r>
            <a:r>
              <a:rPr lang="en-US" sz="9600" b="1" dirty="0">
                <a:solidFill>
                  <a:srgbClr val="C0000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chí</a:t>
            </a:r>
            <a:r>
              <a:rPr lang="en-US" sz="9600" b="1" dirty="0">
                <a:solidFill>
                  <a:srgbClr val="C00000"/>
                </a:solidFill>
                <a:latin typeface="Times New Roman" panose="02020603050405020304" pitchFamily="18" charset="0"/>
                <a:cs typeface="Times New Roman" panose="02020603050405020304" pitchFamily="18" charset="0"/>
              </a:rPr>
              <a:t> ĐG KT </a:t>
            </a:r>
            <a:r>
              <a:rPr lang="en-US" sz="9600" b="1" dirty="0" err="1">
                <a:solidFill>
                  <a:srgbClr val="C00000"/>
                </a:solidFill>
                <a:latin typeface="Times New Roman" panose="02020603050405020304" pitchFamily="18" charset="0"/>
                <a:cs typeface="Times New Roman" panose="02020603050405020304" pitchFamily="18" charset="0"/>
              </a:rPr>
              <a:t>định</a:t>
            </a:r>
            <a:r>
              <a:rPr lang="en-US" sz="9600" b="1" dirty="0">
                <a:solidFill>
                  <a:srgbClr val="C0000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kì</a:t>
            </a:r>
            <a:r>
              <a:rPr lang="en-US" sz="9600" b="1" dirty="0">
                <a:solidFill>
                  <a:srgbClr val="C00000"/>
                </a:solidFill>
                <a:latin typeface="Times New Roman" panose="02020603050405020304" pitchFamily="18" charset="0"/>
                <a:cs typeface="Times New Roman" panose="02020603050405020304" pitchFamily="18" charset="0"/>
              </a:rPr>
              <a:t> </a:t>
            </a:r>
          </a:p>
          <a:p>
            <a:pPr algn="ctr">
              <a:lnSpc>
                <a:spcPts val="2900"/>
              </a:lnSpc>
            </a:pPr>
            <a:endParaRPr lang="en-US" sz="9600" b="1" dirty="0">
              <a:solidFill>
                <a:srgbClr val="C00000"/>
              </a:solidFill>
              <a:latin typeface="Times New Roman" panose="02020603050405020304" pitchFamily="18" charset="0"/>
              <a:cs typeface="Times New Roman" panose="02020603050405020304" pitchFamily="18" charset="0"/>
            </a:endParaRPr>
          </a:p>
          <a:p>
            <a:pPr algn="ctr">
              <a:lnSpc>
                <a:spcPts val="2900"/>
              </a:lnSpc>
            </a:pPr>
            <a:br>
              <a:rPr lang="en-US" sz="11200" b="1" dirty="0">
                <a:solidFill>
                  <a:srgbClr val="C00000"/>
                </a:solidFill>
                <a:latin typeface="Times New Roman" panose="02020603050405020304" pitchFamily="18" charset="0"/>
                <a:cs typeface="Times New Roman" panose="02020603050405020304" pitchFamily="18" charset="0"/>
              </a:rPr>
            </a:br>
            <a:endParaRPr lang="en-US" sz="11200" dirty="0">
              <a:solidFill>
                <a:srgbClr val="C00000"/>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16B98ECE-4AED-453C-9B23-599F12099B38}"/>
              </a:ext>
            </a:extLst>
          </p:cNvPr>
          <p:cNvSpPr txBox="1"/>
          <p:nvPr/>
        </p:nvSpPr>
        <p:spPr>
          <a:xfrm>
            <a:off x="6019800" y="1143000"/>
            <a:ext cx="6038849" cy="5436360"/>
          </a:xfrm>
          <a:prstGeom prst="rect">
            <a:avLst/>
          </a:prstGeom>
          <a:solidFill>
            <a:srgbClr val="E2F5FE"/>
          </a:solidFill>
          <a:effectLst>
            <a:outerShdw blurRad="50800" dist="38100" dir="2700000" algn="tl" rotWithShape="0">
              <a:prstClr val="black">
                <a:alpha val="40000"/>
              </a:prstClr>
            </a:outerShdw>
          </a:effectLst>
        </p:spPr>
        <p:txBody>
          <a:bodyPr wrap="square">
            <a:spAutoFit/>
          </a:bodyPr>
          <a:lstStyle/>
          <a:p>
            <a:pPr marL="36195" marR="36195" algn="just">
              <a:lnSpc>
                <a:spcPts val="2200"/>
              </a:lnSpc>
            </a:pP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biết</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2200"/>
              </a:lnSpc>
            </a:pPr>
            <a:r>
              <a:rPr lang="en-US"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dirty="0" err="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endParaRPr lang="en-US"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22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loại</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HH, ĐH, ĐK</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22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ân</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tương</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phản</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2200"/>
              </a:lnSpc>
            </a:pPr>
            <a:r>
              <a:rPr lang="en-US" b="1" dirty="0" err="1">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22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bước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2200"/>
              </a:lnSpc>
            </a:pPr>
            <a:r>
              <a:rPr lang="en-US"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endParaRPr lang="en-US"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22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2200"/>
              </a:lnSpc>
            </a:pPr>
            <a:r>
              <a:rPr lang="en-US" b="1" dirty="0" err="1">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2200"/>
              </a:lnSpc>
            </a:pP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cân</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tương</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phản</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tố</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22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thẩm</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hoá</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nghệ</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22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mối</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môn</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dục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2200"/>
              </a:lnSpc>
            </a:pP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2200"/>
              </a:lnSpc>
            </a:pP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Vận</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22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đặt</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trao</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ts val="2200"/>
              </a:lnSpc>
            </a:pPr>
            <a:r>
              <a:rPr lang="en-US" dirty="0">
                <a:solidFill>
                  <a:schemeClr val="accent4">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accent4">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dirty="0">
                <a:solidFill>
                  <a:schemeClr val="accent4">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accent4">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ứng</a:t>
            </a:r>
            <a:r>
              <a:rPr lang="en-US" dirty="0">
                <a:solidFill>
                  <a:schemeClr val="accent4">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accent4">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dirty="0">
                <a:solidFill>
                  <a:schemeClr val="accent4">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accent4">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dirty="0">
                <a:solidFill>
                  <a:schemeClr val="accent4">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accent4">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dirty="0">
                <a:solidFill>
                  <a:schemeClr val="accent4">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accent4">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dirty="0">
                <a:solidFill>
                  <a:schemeClr val="accent4">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accent4">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dirty="0">
                <a:solidFill>
                  <a:schemeClr val="accent4">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accent4">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dirty="0">
                <a:solidFill>
                  <a:schemeClr val="accent4">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accent4">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dirty="0">
                <a:solidFill>
                  <a:schemeClr val="accent4">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chemeClr val="accent4">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dirty="0">
                <a:solidFill>
                  <a:schemeClr val="accent4">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13" name="TextBox 12">
            <a:extLst>
              <a:ext uri="{FF2B5EF4-FFF2-40B4-BE49-F238E27FC236}">
                <a16:creationId xmlns:a16="http://schemas.microsoft.com/office/drawing/2014/main" id="{C2AFA075-0335-4BD9-8ACA-7A4DE628B66E}"/>
              </a:ext>
            </a:extLst>
          </p:cNvPr>
          <p:cNvSpPr txBox="1"/>
          <p:nvPr/>
        </p:nvSpPr>
        <p:spPr>
          <a:xfrm>
            <a:off x="76201" y="3545709"/>
            <a:ext cx="5753098" cy="630942"/>
          </a:xfrm>
          <a:prstGeom prst="rect">
            <a:avLst/>
          </a:prstGeom>
          <a:solidFill>
            <a:srgbClr val="F6FBF3"/>
          </a:solidFill>
          <a:effectLst/>
        </p:spPr>
        <p:txBody>
          <a:bodyPr wrap="square">
            <a:spAutoFit/>
          </a:bodyPr>
          <a:lstStyle/>
          <a:p>
            <a:pPr marL="36195" marR="36195" algn="just">
              <a:lnSpc>
                <a:spcPts val="2100"/>
              </a:lnSpc>
              <a:spcBef>
                <a:spcPts val="200"/>
              </a:spcBef>
              <a:spcAft>
                <a:spcPts val="20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ựa</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ĐG: </a:t>
            </a:r>
            <a:r>
              <a:rPr lang="en-US" sz="1800"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1800"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1800"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1800"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1800"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1800"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1800"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1800"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1800"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cao</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lựa</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ĐG</a:t>
            </a:r>
          </a:p>
        </p:txBody>
      </p:sp>
      <p:sp>
        <p:nvSpPr>
          <p:cNvPr id="14" name="TextBox 13">
            <a:extLst>
              <a:ext uri="{FF2B5EF4-FFF2-40B4-BE49-F238E27FC236}">
                <a16:creationId xmlns:a16="http://schemas.microsoft.com/office/drawing/2014/main" id="{0027925B-45A0-4775-BE35-20D8DACF7213}"/>
              </a:ext>
            </a:extLst>
          </p:cNvPr>
          <p:cNvSpPr txBox="1"/>
          <p:nvPr/>
        </p:nvSpPr>
        <p:spPr>
          <a:xfrm>
            <a:off x="76201" y="4280262"/>
            <a:ext cx="5753098" cy="1118255"/>
          </a:xfrm>
          <a:prstGeom prst="rect">
            <a:avLst/>
          </a:prstGeom>
          <a:solidFill>
            <a:srgbClr val="F2F9ED"/>
          </a:solidFill>
          <a:ln>
            <a:noFill/>
          </a:ln>
        </p:spPr>
        <p:style>
          <a:lnRef idx="0">
            <a:scrgbClr r="0" g="0" b="0"/>
          </a:lnRef>
          <a:fillRef idx="0">
            <a:scrgbClr r="0" g="0" b="0"/>
          </a:fillRef>
          <a:effectRef idx="0">
            <a:scrgbClr r="0" g="0" b="0"/>
          </a:effectRef>
          <a:fontRef idx="minor">
            <a:schemeClr val="dk1"/>
          </a:fontRef>
        </p:style>
        <p:txBody>
          <a:bodyPr wrap="square">
            <a:spAutoFit/>
          </a:bodyPr>
          <a:lstStyle/>
          <a:p>
            <a:pPr marL="36195" marR="36195" algn="just">
              <a:lnSpc>
                <a:spcPts val="2000"/>
              </a:lnSpc>
              <a:spcBef>
                <a:spcPts val="400"/>
              </a:spcBef>
              <a:spcAft>
                <a:spcPts val="4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ĐG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lựa</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ĐG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YCCĐ </a:t>
            </a:r>
            <a:r>
              <a:rPr lang="en-US" sz="1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1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vai</a:t>
            </a:r>
            <a:r>
              <a:rPr lang="en-US" sz="1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1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1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1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ở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sở</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p:txBody>
      </p:sp>
      <p:sp>
        <p:nvSpPr>
          <p:cNvPr id="16" name="TextBox 15">
            <a:extLst>
              <a:ext uri="{FF2B5EF4-FFF2-40B4-BE49-F238E27FC236}">
                <a16:creationId xmlns:a16="http://schemas.microsoft.com/office/drawing/2014/main" id="{A77075C2-037A-4266-9C31-DE90A4B95FBC}"/>
              </a:ext>
            </a:extLst>
          </p:cNvPr>
          <p:cNvSpPr txBox="1"/>
          <p:nvPr/>
        </p:nvSpPr>
        <p:spPr>
          <a:xfrm>
            <a:off x="104776" y="5502128"/>
            <a:ext cx="5753098" cy="1118255"/>
          </a:xfrm>
          <a:prstGeom prst="rect">
            <a:avLst/>
          </a:prstGeom>
          <a:solidFill>
            <a:srgbClr val="E7F5DF"/>
          </a:solidFill>
        </p:spPr>
        <p:txBody>
          <a:bodyPr wrap="square">
            <a:spAutoFit/>
          </a:bodyPr>
          <a:lstStyle/>
          <a:p>
            <a:pPr marL="36195" marR="36195" algn="just">
              <a:lnSpc>
                <a:spcPts val="2000"/>
              </a:lnSpc>
              <a:spcBef>
                <a:spcPts val="400"/>
              </a:spcBef>
              <a:spcAft>
                <a:spcPts val="400"/>
              </a:spcAft>
            </a:pP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Mỗi</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mức</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độ</a:t>
            </a:r>
            <a:r>
              <a:rPr lang="es-ES" dirty="0">
                <a:solidFill>
                  <a:srgbClr val="000000"/>
                </a:solidFill>
                <a:latin typeface="Times New Roman" panose="02020603050405020304" pitchFamily="18" charset="0"/>
                <a:ea typeface="MS Mincho" panose="02020609040205080304" pitchFamily="49" charset="-128"/>
              </a:rPr>
              <a:t> ĐG </a:t>
            </a:r>
            <a:r>
              <a:rPr lang="es-ES" i="1" dirty="0">
                <a:solidFill>
                  <a:srgbClr val="000000"/>
                </a:solidFill>
                <a:latin typeface="Times New Roman" panose="02020603050405020304" pitchFamily="18" charset="0"/>
                <a:ea typeface="MS Mincho" panose="02020609040205080304" pitchFamily="49" charset="-128"/>
              </a:rPr>
              <a:t>(</a:t>
            </a:r>
            <a:r>
              <a:rPr lang="es-ES" i="1" dirty="0" err="1">
                <a:solidFill>
                  <a:srgbClr val="000000"/>
                </a:solidFill>
                <a:latin typeface="Times New Roman" panose="02020603050405020304" pitchFamily="18" charset="0"/>
                <a:ea typeface="MS Mincho" panose="02020609040205080304" pitchFamily="49" charset="-128"/>
              </a:rPr>
              <a:t>nhận</a:t>
            </a:r>
            <a:r>
              <a:rPr lang="es-ES" i="1" dirty="0">
                <a:solidFill>
                  <a:srgbClr val="000000"/>
                </a:solidFill>
                <a:latin typeface="Times New Roman" panose="02020603050405020304" pitchFamily="18" charset="0"/>
                <a:ea typeface="MS Mincho" panose="02020609040205080304" pitchFamily="49" charset="-128"/>
              </a:rPr>
              <a:t> </a:t>
            </a:r>
            <a:r>
              <a:rPr lang="es-ES" i="1" dirty="0" err="1">
                <a:solidFill>
                  <a:srgbClr val="000000"/>
                </a:solidFill>
                <a:latin typeface="Times New Roman" panose="02020603050405020304" pitchFamily="18" charset="0"/>
                <a:ea typeface="MS Mincho" panose="02020609040205080304" pitchFamily="49" charset="-128"/>
              </a:rPr>
              <a:t>biết</a:t>
            </a:r>
            <a:r>
              <a:rPr lang="es-ES" i="1" dirty="0">
                <a:solidFill>
                  <a:srgbClr val="000000"/>
                </a:solidFill>
                <a:latin typeface="Times New Roman" panose="02020603050405020304" pitchFamily="18" charset="0"/>
                <a:ea typeface="MS Mincho" panose="02020609040205080304" pitchFamily="49" charset="-128"/>
              </a:rPr>
              <a:t>, </a:t>
            </a:r>
            <a:r>
              <a:rPr lang="es-ES" i="1" dirty="0" err="1">
                <a:solidFill>
                  <a:srgbClr val="000000"/>
                </a:solidFill>
                <a:latin typeface="Times New Roman" panose="02020603050405020304" pitchFamily="18" charset="0"/>
                <a:ea typeface="MS Mincho" panose="02020609040205080304" pitchFamily="49" charset="-128"/>
              </a:rPr>
              <a:t>thông</a:t>
            </a:r>
            <a:r>
              <a:rPr lang="es-ES" i="1" dirty="0">
                <a:solidFill>
                  <a:srgbClr val="000000"/>
                </a:solidFill>
                <a:latin typeface="Times New Roman" panose="02020603050405020304" pitchFamily="18" charset="0"/>
                <a:ea typeface="MS Mincho" panose="02020609040205080304" pitchFamily="49" charset="-128"/>
              </a:rPr>
              <a:t> </a:t>
            </a:r>
            <a:r>
              <a:rPr lang="es-ES" i="1" dirty="0" err="1">
                <a:solidFill>
                  <a:srgbClr val="000000"/>
                </a:solidFill>
                <a:latin typeface="Times New Roman" panose="02020603050405020304" pitchFamily="18" charset="0"/>
                <a:ea typeface="MS Mincho" panose="02020609040205080304" pitchFamily="49" charset="-128"/>
              </a:rPr>
              <a:t>hiểu</a:t>
            </a:r>
            <a:r>
              <a:rPr lang="es-ES" i="1" dirty="0">
                <a:solidFill>
                  <a:srgbClr val="000000"/>
                </a:solidFill>
                <a:latin typeface="Times New Roman" panose="02020603050405020304" pitchFamily="18" charset="0"/>
                <a:ea typeface="MS Mincho" panose="02020609040205080304" pitchFamily="49" charset="-128"/>
              </a:rPr>
              <a:t>, </a:t>
            </a:r>
            <a:r>
              <a:rPr lang="es-ES" i="1" dirty="0" err="1">
                <a:solidFill>
                  <a:srgbClr val="000000"/>
                </a:solidFill>
                <a:latin typeface="Times New Roman" panose="02020603050405020304" pitchFamily="18" charset="0"/>
                <a:ea typeface="MS Mincho" panose="02020609040205080304" pitchFamily="49" charset="-128"/>
              </a:rPr>
              <a:t>vận</a:t>
            </a:r>
            <a:r>
              <a:rPr lang="es-ES" i="1" dirty="0">
                <a:solidFill>
                  <a:srgbClr val="000000"/>
                </a:solidFill>
                <a:latin typeface="Times New Roman" panose="02020603050405020304" pitchFamily="18" charset="0"/>
                <a:ea typeface="MS Mincho" panose="02020609040205080304" pitchFamily="49" charset="-128"/>
              </a:rPr>
              <a:t> </a:t>
            </a:r>
            <a:r>
              <a:rPr lang="es-ES" i="1" dirty="0" err="1">
                <a:solidFill>
                  <a:srgbClr val="000000"/>
                </a:solidFill>
                <a:latin typeface="Times New Roman" panose="02020603050405020304" pitchFamily="18" charset="0"/>
                <a:ea typeface="MS Mincho" panose="02020609040205080304" pitchFamily="49" charset="-128"/>
              </a:rPr>
              <a:t>dụng</a:t>
            </a:r>
            <a:r>
              <a:rPr lang="es-ES" i="1" dirty="0">
                <a:solidFill>
                  <a:srgbClr val="000000"/>
                </a:solidFill>
                <a:latin typeface="Times New Roman" panose="02020603050405020304" pitchFamily="18" charset="0"/>
                <a:ea typeface="MS Mincho" panose="02020609040205080304" pitchFamily="49" charset="-128"/>
              </a:rPr>
              <a:t>, </a:t>
            </a:r>
            <a:r>
              <a:rPr lang="es-ES" i="1" dirty="0" err="1">
                <a:solidFill>
                  <a:srgbClr val="000000"/>
                </a:solidFill>
                <a:latin typeface="Times New Roman" panose="02020603050405020304" pitchFamily="18" charset="0"/>
                <a:ea typeface="MS Mincho" panose="02020609040205080304" pitchFamily="49" charset="-128"/>
              </a:rPr>
              <a:t>vận</a:t>
            </a:r>
            <a:r>
              <a:rPr lang="es-ES" i="1" dirty="0">
                <a:solidFill>
                  <a:srgbClr val="000000"/>
                </a:solidFill>
                <a:latin typeface="Times New Roman" panose="02020603050405020304" pitchFamily="18" charset="0"/>
                <a:ea typeface="MS Mincho" panose="02020609040205080304" pitchFamily="49" charset="-128"/>
              </a:rPr>
              <a:t> </a:t>
            </a:r>
            <a:r>
              <a:rPr lang="es-ES" i="1" dirty="0" err="1">
                <a:solidFill>
                  <a:srgbClr val="000000"/>
                </a:solidFill>
                <a:latin typeface="Times New Roman" panose="02020603050405020304" pitchFamily="18" charset="0"/>
                <a:ea typeface="MS Mincho" panose="02020609040205080304" pitchFamily="49" charset="-128"/>
              </a:rPr>
              <a:t>dụng</a:t>
            </a:r>
            <a:r>
              <a:rPr lang="es-ES" i="1" dirty="0">
                <a:solidFill>
                  <a:srgbClr val="000000"/>
                </a:solidFill>
                <a:latin typeface="Times New Roman" panose="02020603050405020304" pitchFamily="18" charset="0"/>
                <a:ea typeface="MS Mincho" panose="02020609040205080304" pitchFamily="49" charset="-128"/>
              </a:rPr>
              <a:t> cao)</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cần</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có</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C00000"/>
                </a:solidFill>
                <a:latin typeface="Times New Roman" panose="02020603050405020304" pitchFamily="18" charset="0"/>
                <a:ea typeface="MS Mincho" panose="02020609040205080304" pitchFamily="49" charset="-128"/>
              </a:rPr>
              <a:t>ít</a:t>
            </a:r>
            <a:r>
              <a:rPr lang="es-ES" dirty="0">
                <a:solidFill>
                  <a:srgbClr val="C00000"/>
                </a:solidFill>
                <a:latin typeface="Times New Roman" panose="02020603050405020304" pitchFamily="18" charset="0"/>
                <a:ea typeface="MS Mincho" panose="02020609040205080304" pitchFamily="49" charset="-128"/>
              </a:rPr>
              <a:t> </a:t>
            </a:r>
            <a:r>
              <a:rPr lang="es-ES" dirty="0" err="1">
                <a:solidFill>
                  <a:srgbClr val="C00000"/>
                </a:solidFill>
                <a:latin typeface="Times New Roman" panose="02020603050405020304" pitchFamily="18" charset="0"/>
                <a:ea typeface="MS Mincho" panose="02020609040205080304" pitchFamily="49" charset="-128"/>
              </a:rPr>
              <a:t>nhất</a:t>
            </a:r>
            <a:r>
              <a:rPr lang="es-ES" dirty="0">
                <a:solidFill>
                  <a:srgbClr val="C00000"/>
                </a:solidFill>
                <a:latin typeface="Times New Roman" panose="02020603050405020304" pitchFamily="18" charset="0"/>
                <a:ea typeface="MS Mincho" panose="02020609040205080304" pitchFamily="49" charset="-128"/>
              </a:rPr>
              <a:t> 01 </a:t>
            </a:r>
            <a:r>
              <a:rPr lang="es-ES" dirty="0" err="1">
                <a:solidFill>
                  <a:srgbClr val="C00000"/>
                </a:solidFill>
                <a:latin typeface="Times New Roman" panose="02020603050405020304" pitchFamily="18" charset="0"/>
                <a:ea typeface="MS Mincho" panose="02020609040205080304" pitchFamily="49" charset="-128"/>
              </a:rPr>
              <a:t>tiêu</a:t>
            </a:r>
            <a:r>
              <a:rPr lang="es-ES" dirty="0">
                <a:solidFill>
                  <a:srgbClr val="C00000"/>
                </a:solidFill>
                <a:latin typeface="Times New Roman" panose="02020603050405020304" pitchFamily="18" charset="0"/>
                <a:ea typeface="MS Mincho" panose="02020609040205080304" pitchFamily="49" charset="-128"/>
              </a:rPr>
              <a:t> </a:t>
            </a:r>
            <a:r>
              <a:rPr lang="es-ES" dirty="0" err="1">
                <a:solidFill>
                  <a:srgbClr val="C00000"/>
                </a:solidFill>
                <a:latin typeface="Times New Roman" panose="02020603050405020304" pitchFamily="18" charset="0"/>
                <a:ea typeface="MS Mincho" panose="02020609040205080304" pitchFamily="49" charset="-128"/>
              </a:rPr>
              <a:t>chí</a:t>
            </a:r>
            <a:r>
              <a:rPr lang="es-ES" dirty="0">
                <a:solidFill>
                  <a:srgbClr val="C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được</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chọn</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làm</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tiêu</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chí</a:t>
            </a:r>
            <a:r>
              <a:rPr lang="es-ES" dirty="0">
                <a:solidFill>
                  <a:srgbClr val="000000"/>
                </a:solidFill>
                <a:latin typeface="Times New Roman" panose="02020603050405020304" pitchFamily="18" charset="0"/>
                <a:ea typeface="MS Mincho" panose="02020609040205080304" pitchFamily="49" charset="-128"/>
              </a:rPr>
              <a:t> ĐG. </a:t>
            </a:r>
            <a:r>
              <a:rPr lang="es-ES" dirty="0" err="1">
                <a:solidFill>
                  <a:srgbClr val="000000"/>
                </a:solidFill>
                <a:latin typeface="Times New Roman" panose="02020603050405020304" pitchFamily="18" charset="0"/>
                <a:ea typeface="MS Mincho" panose="02020609040205080304" pitchFamily="49" charset="-128"/>
              </a:rPr>
              <a:t>Nếu</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cần</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nhiều</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hơn</a:t>
            </a:r>
            <a:r>
              <a:rPr lang="es-ES" dirty="0">
                <a:solidFill>
                  <a:srgbClr val="000000"/>
                </a:solidFill>
                <a:latin typeface="Times New Roman" panose="02020603050405020304" pitchFamily="18" charset="0"/>
                <a:ea typeface="MS Mincho" panose="02020609040205080304" pitchFamily="49" charset="-128"/>
              </a:rPr>
              <a:t> 01 </a:t>
            </a:r>
            <a:r>
              <a:rPr lang="es-ES" dirty="0" err="1">
                <a:solidFill>
                  <a:srgbClr val="000000"/>
                </a:solidFill>
                <a:latin typeface="Times New Roman" panose="02020603050405020304" pitchFamily="18" charset="0"/>
                <a:ea typeface="MS Mincho" panose="02020609040205080304" pitchFamily="49" charset="-128"/>
              </a:rPr>
              <a:t>tiêu</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chí</a:t>
            </a:r>
            <a:r>
              <a:rPr lang="es-ES" dirty="0">
                <a:solidFill>
                  <a:srgbClr val="000000"/>
                </a:solidFill>
                <a:latin typeface="Times New Roman" panose="02020603050405020304" pitchFamily="18" charset="0"/>
                <a:ea typeface="MS Mincho" panose="02020609040205080304" pitchFamily="49" charset="-128"/>
              </a:rPr>
              <a:t> ở 01 </a:t>
            </a:r>
            <a:r>
              <a:rPr lang="es-ES" dirty="0" err="1">
                <a:solidFill>
                  <a:srgbClr val="000000"/>
                </a:solidFill>
                <a:latin typeface="Times New Roman" panose="02020603050405020304" pitchFamily="18" charset="0"/>
                <a:ea typeface="MS Mincho" panose="02020609040205080304" pitchFamily="49" charset="-128"/>
              </a:rPr>
              <a:t>mức</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độ</a:t>
            </a:r>
            <a:r>
              <a:rPr lang="es-ES" dirty="0">
                <a:solidFill>
                  <a:srgbClr val="000000"/>
                </a:solidFill>
                <a:latin typeface="Times New Roman" panose="02020603050405020304" pitchFamily="18" charset="0"/>
                <a:ea typeface="MS Mincho" panose="02020609040205080304" pitchFamily="49" charset="-128"/>
              </a:rPr>
              <a:t> ĐG </a:t>
            </a:r>
            <a:r>
              <a:rPr lang="es-ES" dirty="0" err="1">
                <a:solidFill>
                  <a:srgbClr val="000000"/>
                </a:solidFill>
                <a:latin typeface="Times New Roman" panose="02020603050405020304" pitchFamily="18" charset="0"/>
                <a:ea typeface="MS Mincho" panose="02020609040205080304" pitchFamily="49" charset="-128"/>
              </a:rPr>
              <a:t>thì</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nên</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cân</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nhắc</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lựa</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chọn</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mức</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độ</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vận</a:t>
            </a:r>
            <a:r>
              <a:rPr lang="es-ES" dirty="0">
                <a:solidFill>
                  <a:srgbClr val="000000"/>
                </a:solidFill>
                <a:latin typeface="Times New Roman" panose="02020603050405020304" pitchFamily="18" charset="0"/>
                <a:ea typeface="MS Mincho" panose="02020609040205080304" pitchFamily="49" charset="-128"/>
              </a:rPr>
              <a:t> </a:t>
            </a:r>
            <a:r>
              <a:rPr lang="es-ES" dirty="0" err="1">
                <a:solidFill>
                  <a:srgbClr val="000000"/>
                </a:solidFill>
                <a:latin typeface="Times New Roman" panose="02020603050405020304" pitchFamily="18" charset="0"/>
                <a:ea typeface="MS Mincho" panose="02020609040205080304" pitchFamily="49" charset="-128"/>
              </a:rPr>
              <a:t>dụng</a:t>
            </a:r>
            <a:r>
              <a:rPr lang="es-ES" dirty="0">
                <a:solidFill>
                  <a:srgbClr val="000000"/>
                </a:solidFill>
                <a:latin typeface="Times New Roman" panose="02020603050405020304" pitchFamily="18" charset="0"/>
                <a:ea typeface="MS Mincho" panose="02020609040205080304" pitchFamily="49" charset="-128"/>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3782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1000"/>
                                        <p:tgtEl>
                                          <p:spTgt spid="13"/>
                                        </p:tgtEl>
                                      </p:cBhvr>
                                    </p:animEffect>
                                    <p:anim calcmode="lin" valueType="num">
                                      <p:cBhvr>
                                        <p:cTn id="13" dur="1000" fill="hold"/>
                                        <p:tgtEl>
                                          <p:spTgt spid="13"/>
                                        </p:tgtEl>
                                        <p:attrNameLst>
                                          <p:attrName>ppt_x</p:attrName>
                                        </p:attrNameLst>
                                      </p:cBhvr>
                                      <p:tavLst>
                                        <p:tav tm="0">
                                          <p:val>
                                            <p:strVal val="#ppt_x"/>
                                          </p:val>
                                        </p:tav>
                                        <p:tav tm="100000">
                                          <p:val>
                                            <p:strVal val="#ppt_x"/>
                                          </p:val>
                                        </p:tav>
                                      </p:tavLst>
                                    </p:anim>
                                    <p:anim calcmode="lin" valueType="num">
                                      <p:cBhvr>
                                        <p:cTn id="1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1000"/>
                                        <p:tgtEl>
                                          <p:spTgt spid="14"/>
                                        </p:tgtEl>
                                      </p:cBhvr>
                                    </p:animEffect>
                                    <p:anim calcmode="lin" valueType="num">
                                      <p:cBhvr>
                                        <p:cTn id="20" dur="1000" fill="hold"/>
                                        <p:tgtEl>
                                          <p:spTgt spid="14"/>
                                        </p:tgtEl>
                                        <p:attrNameLst>
                                          <p:attrName>ppt_x</p:attrName>
                                        </p:attrNameLst>
                                      </p:cBhvr>
                                      <p:tavLst>
                                        <p:tav tm="0">
                                          <p:val>
                                            <p:strVal val="#ppt_x"/>
                                          </p:val>
                                        </p:tav>
                                        <p:tav tm="100000">
                                          <p:val>
                                            <p:strVal val="#ppt_x"/>
                                          </p:val>
                                        </p:tav>
                                      </p:tavLst>
                                    </p:anim>
                                    <p:anim calcmode="lin" valueType="num">
                                      <p:cBhvr>
                                        <p:cTn id="2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1000"/>
                                        <p:tgtEl>
                                          <p:spTgt spid="16"/>
                                        </p:tgtEl>
                                      </p:cBhvr>
                                    </p:animEffect>
                                    <p:anim calcmode="lin" valueType="num">
                                      <p:cBhvr>
                                        <p:cTn id="27" dur="1000" fill="hold"/>
                                        <p:tgtEl>
                                          <p:spTgt spid="16"/>
                                        </p:tgtEl>
                                        <p:attrNameLst>
                                          <p:attrName>ppt_x</p:attrName>
                                        </p:attrNameLst>
                                      </p:cBhvr>
                                      <p:tavLst>
                                        <p:tav tm="0">
                                          <p:val>
                                            <p:strVal val="#ppt_x"/>
                                          </p:val>
                                        </p:tav>
                                        <p:tav tm="100000">
                                          <p:val>
                                            <p:strVal val="#ppt_x"/>
                                          </p:val>
                                        </p:tav>
                                      </p:tavLst>
                                    </p:anim>
                                    <p:anim calcmode="lin" valueType="num">
                                      <p:cBhvr>
                                        <p:cTn id="28"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42" name="Rectangle 41"/>
          <p:cNvSpPr/>
          <p:nvPr/>
        </p:nvSpPr>
        <p:spPr>
          <a:xfrm>
            <a:off x="109102" y="3823776"/>
            <a:ext cx="11849100" cy="609599"/>
          </a:xfrm>
          <a:prstGeom prst="rect">
            <a:avLst/>
          </a:prstGeom>
          <a:solidFill>
            <a:srgbClr val="FAFC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 marR="36195" indent="144000" algn="just" fontAlgn="base">
              <a:lnSpc>
                <a:spcPts val="2100"/>
              </a:lnSpc>
            </a:pP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Chú</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ý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việc</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lựa</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chọn</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sắp</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xếp</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các</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tiêu</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chí</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để</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phù</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hợp</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với</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hướng</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dẫn</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ĐG: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Đạt</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Chưa</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đạt</a:t>
            </a:r>
            <a:endParaRPr lang="en-US"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4" name="Title 1">
            <a:extLst>
              <a:ext uri="{FF2B5EF4-FFF2-40B4-BE49-F238E27FC236}">
                <a16:creationId xmlns:a16="http://schemas.microsoft.com/office/drawing/2014/main" id="{B089C8A5-164E-4F27-9195-9715C0FCCD04}"/>
              </a:ext>
            </a:extLst>
          </p:cNvPr>
          <p:cNvSpPr txBox="1">
            <a:spLocks/>
          </p:cNvSpPr>
          <p:nvPr/>
        </p:nvSpPr>
        <p:spPr>
          <a:xfrm>
            <a:off x="1257300" y="284201"/>
            <a:ext cx="9677400" cy="746804"/>
          </a:xfrm>
          <a:prstGeom prst="rect">
            <a:avLst/>
          </a:prstGeom>
          <a:solidFill>
            <a:srgbClr val="81FFBA"/>
          </a:solidFill>
          <a:ln>
            <a:solidFill>
              <a:schemeClr val="accent2">
                <a:lumMod val="40000"/>
                <a:lumOff val="60000"/>
              </a:schemeClr>
            </a:solidFill>
          </a:ln>
          <a:effectLst>
            <a:outerShdw blurRad="50800" dist="38100" dir="8100000" algn="tr" rotWithShape="0">
              <a:prstClr val="black">
                <a:alpha val="40000"/>
              </a:prstClr>
            </a:outerShdw>
          </a:effectLst>
        </p:spPr>
        <p:txBody>
          <a:bodyPr>
            <a:normAutofit fontScale="250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ts val="1500"/>
              </a:lnSpc>
            </a:pPr>
            <a:endParaRPr lang="en-US" sz="9600" b="1" dirty="0">
              <a:solidFill>
                <a:srgbClr val="002060"/>
              </a:solidFill>
              <a:latin typeface="Times New Roman" panose="02020603050405020304" pitchFamily="18" charset="0"/>
              <a:cs typeface="Times New Roman" panose="02020603050405020304" pitchFamily="18" charset="0"/>
            </a:endParaRPr>
          </a:p>
          <a:p>
            <a:pPr algn="ctr">
              <a:lnSpc>
                <a:spcPts val="2900"/>
              </a:lnSpc>
            </a:pPr>
            <a:r>
              <a:rPr lang="en-US" sz="9600" b="1" dirty="0" err="1">
                <a:solidFill>
                  <a:srgbClr val="002060"/>
                </a:solidFill>
                <a:latin typeface="Times New Roman" panose="02020603050405020304" pitchFamily="18" charset="0"/>
                <a:cs typeface="Times New Roman" panose="02020603050405020304" pitchFamily="18" charset="0"/>
              </a:rPr>
              <a:t>Thông</a:t>
            </a:r>
            <a:r>
              <a:rPr lang="en-US" sz="9600" b="1" dirty="0">
                <a:solidFill>
                  <a:srgbClr val="002060"/>
                </a:solidFill>
                <a:latin typeface="Times New Roman" panose="02020603050405020304" pitchFamily="18" charset="0"/>
                <a:cs typeface="Times New Roman" panose="02020603050405020304" pitchFamily="18" charset="0"/>
              </a:rPr>
              <a:t> tin </a:t>
            </a:r>
            <a:r>
              <a:rPr lang="en-US" sz="9600" b="1" dirty="0" err="1">
                <a:solidFill>
                  <a:srgbClr val="002060"/>
                </a:solidFill>
                <a:latin typeface="Times New Roman" panose="02020603050405020304" pitchFamily="18" charset="0"/>
                <a:cs typeface="Times New Roman" panose="02020603050405020304" pitchFamily="18" charset="0"/>
              </a:rPr>
              <a:t>phản</a:t>
            </a:r>
            <a:r>
              <a:rPr lang="en-US" sz="9600" b="1" dirty="0">
                <a:solidFill>
                  <a:srgbClr val="002060"/>
                </a:solidFill>
                <a:latin typeface="Times New Roman" panose="02020603050405020304" pitchFamily="18" charset="0"/>
                <a:cs typeface="Times New Roman" panose="02020603050405020304" pitchFamily="18" charset="0"/>
              </a:rPr>
              <a:t> </a:t>
            </a:r>
            <a:r>
              <a:rPr lang="en-US" sz="9600" b="1" dirty="0" err="1">
                <a:solidFill>
                  <a:srgbClr val="002060"/>
                </a:solidFill>
                <a:latin typeface="Times New Roman" panose="02020603050405020304" pitchFamily="18" charset="0"/>
                <a:cs typeface="Times New Roman" panose="02020603050405020304" pitchFamily="18" charset="0"/>
              </a:rPr>
              <a:t>hồi</a:t>
            </a:r>
            <a:r>
              <a:rPr lang="en-US" sz="9600" b="1" dirty="0">
                <a:solidFill>
                  <a:srgbClr val="00206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Nhiệm</a:t>
            </a:r>
            <a:r>
              <a:rPr lang="en-US" sz="9600" b="1" dirty="0">
                <a:solidFill>
                  <a:srgbClr val="C0000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vụ</a:t>
            </a:r>
            <a:r>
              <a:rPr lang="en-US" sz="9600" b="1" dirty="0">
                <a:solidFill>
                  <a:srgbClr val="C00000"/>
                </a:solidFill>
                <a:latin typeface="Times New Roman" panose="02020603050405020304" pitchFamily="18" charset="0"/>
                <a:cs typeface="Times New Roman" panose="02020603050405020304" pitchFamily="18" charset="0"/>
              </a:rPr>
              <a:t> 3: </a:t>
            </a:r>
            <a:r>
              <a:rPr lang="en-US" sz="9600" b="1" dirty="0" err="1">
                <a:solidFill>
                  <a:srgbClr val="C00000"/>
                </a:solidFill>
                <a:latin typeface="Times New Roman" panose="02020603050405020304" pitchFamily="18" charset="0"/>
                <a:cs typeface="Times New Roman" panose="02020603050405020304" pitchFamily="18" charset="0"/>
              </a:rPr>
              <a:t>Xây</a:t>
            </a:r>
            <a:r>
              <a:rPr lang="en-US" sz="9600" b="1" dirty="0">
                <a:solidFill>
                  <a:srgbClr val="C0000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dựng</a:t>
            </a:r>
            <a:r>
              <a:rPr lang="en-US" sz="9600" b="1" dirty="0">
                <a:solidFill>
                  <a:srgbClr val="C0000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tiêu</a:t>
            </a:r>
            <a:r>
              <a:rPr lang="en-US" sz="9600" b="1" dirty="0">
                <a:solidFill>
                  <a:srgbClr val="C0000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chí</a:t>
            </a:r>
            <a:r>
              <a:rPr lang="en-US" sz="9600" b="1" dirty="0">
                <a:solidFill>
                  <a:srgbClr val="C00000"/>
                </a:solidFill>
                <a:latin typeface="Times New Roman" panose="02020603050405020304" pitchFamily="18" charset="0"/>
                <a:cs typeface="Times New Roman" panose="02020603050405020304" pitchFamily="18" charset="0"/>
              </a:rPr>
              <a:t> ĐG KT </a:t>
            </a:r>
            <a:r>
              <a:rPr lang="en-US" sz="9600" b="1" dirty="0" err="1">
                <a:solidFill>
                  <a:srgbClr val="C00000"/>
                </a:solidFill>
                <a:latin typeface="Times New Roman" panose="02020603050405020304" pitchFamily="18" charset="0"/>
                <a:cs typeface="Times New Roman" panose="02020603050405020304" pitchFamily="18" charset="0"/>
              </a:rPr>
              <a:t>định</a:t>
            </a:r>
            <a:r>
              <a:rPr lang="en-US" sz="9600" b="1" dirty="0">
                <a:solidFill>
                  <a:srgbClr val="C0000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kì</a:t>
            </a:r>
            <a:r>
              <a:rPr lang="en-US" sz="9600" b="1" dirty="0">
                <a:solidFill>
                  <a:srgbClr val="C00000"/>
                </a:solidFill>
                <a:latin typeface="Times New Roman" panose="02020603050405020304" pitchFamily="18" charset="0"/>
                <a:cs typeface="Times New Roman" panose="02020603050405020304" pitchFamily="18" charset="0"/>
              </a:rPr>
              <a:t> </a:t>
            </a:r>
          </a:p>
          <a:p>
            <a:pPr algn="ctr">
              <a:lnSpc>
                <a:spcPts val="2900"/>
              </a:lnSpc>
            </a:pPr>
            <a:endParaRPr lang="en-US" sz="9600" b="1" dirty="0">
              <a:solidFill>
                <a:srgbClr val="C00000"/>
              </a:solidFill>
              <a:latin typeface="Times New Roman" panose="02020603050405020304" pitchFamily="18" charset="0"/>
              <a:cs typeface="Times New Roman" panose="02020603050405020304" pitchFamily="18" charset="0"/>
            </a:endParaRPr>
          </a:p>
          <a:p>
            <a:pPr algn="ctr">
              <a:lnSpc>
                <a:spcPts val="2900"/>
              </a:lnSpc>
            </a:pPr>
            <a:br>
              <a:rPr lang="en-US" sz="11200" b="1" dirty="0">
                <a:solidFill>
                  <a:srgbClr val="C00000"/>
                </a:solidFill>
                <a:latin typeface="Times New Roman" panose="02020603050405020304" pitchFamily="18" charset="0"/>
                <a:cs typeface="Times New Roman" panose="02020603050405020304" pitchFamily="18" charset="0"/>
              </a:rPr>
            </a:br>
            <a:endParaRPr lang="en-US" sz="11200" dirty="0">
              <a:solidFill>
                <a:srgbClr val="C00000"/>
              </a:solidFill>
              <a:latin typeface="Times New Roman" panose="02020603050405020304" pitchFamily="18" charset="0"/>
              <a:cs typeface="Times New Roman" panose="02020603050405020304" pitchFamily="18" charset="0"/>
            </a:endParaRPr>
          </a:p>
        </p:txBody>
      </p:sp>
      <p:graphicFrame>
        <p:nvGraphicFramePr>
          <p:cNvPr id="63" name="Table 62">
            <a:extLst>
              <a:ext uri="{FF2B5EF4-FFF2-40B4-BE49-F238E27FC236}">
                <a16:creationId xmlns:a16="http://schemas.microsoft.com/office/drawing/2014/main" id="{6EB96909-2D4A-4C8B-89D7-0F0736BA9BAC}"/>
              </a:ext>
            </a:extLst>
          </p:cNvPr>
          <p:cNvGraphicFramePr>
            <a:graphicFrameLocks noGrp="1"/>
          </p:cNvGraphicFramePr>
          <p:nvPr>
            <p:extLst>
              <p:ext uri="{D42A27DB-BD31-4B8C-83A1-F6EECF244321}">
                <p14:modId xmlns:p14="http://schemas.microsoft.com/office/powerpoint/2010/main" val="1509311896"/>
              </p:ext>
            </p:extLst>
          </p:nvPr>
        </p:nvGraphicFramePr>
        <p:xfrm>
          <a:off x="6103611" y="1267202"/>
          <a:ext cx="5883166" cy="2556574"/>
        </p:xfrm>
        <a:graphic>
          <a:graphicData uri="http://schemas.openxmlformats.org/drawingml/2006/table">
            <a:tbl>
              <a:tblPr firstRow="1" firstCol="1" bandRow="1">
                <a:tableStyleId>{5C22544A-7EE6-4342-B048-85BDC9FD1C3A}</a:tableStyleId>
              </a:tblPr>
              <a:tblGrid>
                <a:gridCol w="5883166">
                  <a:extLst>
                    <a:ext uri="{9D8B030D-6E8A-4147-A177-3AD203B41FA5}">
                      <a16:colId xmlns:a16="http://schemas.microsoft.com/office/drawing/2014/main" val="1700579331"/>
                    </a:ext>
                  </a:extLst>
                </a:gridCol>
              </a:tblGrid>
              <a:tr h="381000">
                <a:tc>
                  <a:txBody>
                    <a:bodyPr/>
                    <a:lstStyle/>
                    <a:p>
                      <a:pPr marL="36195" marR="36195" algn="ctr">
                        <a:lnSpc>
                          <a:spcPts val="300"/>
                        </a:lnSpc>
                        <a:spcBef>
                          <a:spcPts val="0"/>
                        </a:spcBef>
                        <a:spcAft>
                          <a:spcPts val="0"/>
                        </a:spcAft>
                      </a:pPr>
                      <a:endParaRPr lang="en-US" sz="1700" dirty="0">
                        <a:effectLst/>
                        <a:latin typeface="Times New Roman" panose="02020603050405020304" pitchFamily="18" charset="0"/>
                        <a:cs typeface="Times New Roman" panose="02020603050405020304" pitchFamily="18" charset="0"/>
                      </a:endParaRPr>
                    </a:p>
                    <a:p>
                      <a:pPr marL="36195" marR="36195" algn="ctr">
                        <a:lnSpc>
                          <a:spcPct val="115000"/>
                        </a:lnSpc>
                        <a:spcBef>
                          <a:spcPts val="300"/>
                        </a:spcBef>
                        <a:spcAft>
                          <a:spcPts val="300"/>
                        </a:spcAft>
                      </a:pPr>
                      <a:r>
                        <a:rPr lang="en-US" sz="1800" dirty="0" err="1">
                          <a:solidFill>
                            <a:srgbClr val="002060"/>
                          </a:solidFill>
                          <a:effectLst/>
                          <a:latin typeface="Times New Roman" panose="02020603050405020304" pitchFamily="18" charset="0"/>
                          <a:cs typeface="Times New Roman" panose="02020603050405020304" pitchFamily="18" charset="0"/>
                        </a:rPr>
                        <a:t>Tiêu</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chí</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đánh</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giá</a:t>
                      </a:r>
                      <a:r>
                        <a:rPr lang="en-US" sz="1800" dirty="0">
                          <a:solidFill>
                            <a:srgbClr val="002060"/>
                          </a:solidFill>
                          <a:effectLst/>
                          <a:latin typeface="Times New Roman" panose="02020603050405020304" pitchFamily="18" charset="0"/>
                          <a:cs typeface="Times New Roman" panose="02020603050405020304" pitchFamily="18" charset="0"/>
                        </a:rPr>
                        <a:t> – </a:t>
                      </a:r>
                      <a:r>
                        <a:rPr lang="en-US" sz="1800" dirty="0" err="1">
                          <a:solidFill>
                            <a:srgbClr val="002060"/>
                          </a:solidFill>
                          <a:effectLst/>
                          <a:latin typeface="Times New Roman" panose="02020603050405020304" pitchFamily="18" charset="0"/>
                          <a:cs typeface="Times New Roman" panose="02020603050405020304" pitchFamily="18" charset="0"/>
                        </a:rPr>
                        <a:t>Cuối</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kì</a:t>
                      </a:r>
                      <a:r>
                        <a:rPr lang="en-US" sz="1800" dirty="0">
                          <a:solidFill>
                            <a:srgbClr val="002060"/>
                          </a:solidFill>
                          <a:effectLst/>
                          <a:latin typeface="Times New Roman" panose="02020603050405020304" pitchFamily="18" charset="0"/>
                          <a:cs typeface="Times New Roman" panose="02020603050405020304" pitchFamily="18" charset="0"/>
                        </a:rPr>
                        <a:t> 1, </a:t>
                      </a:r>
                      <a:r>
                        <a:rPr lang="en-US" sz="1800" dirty="0" err="1">
                          <a:solidFill>
                            <a:srgbClr val="002060"/>
                          </a:solidFill>
                          <a:effectLst/>
                          <a:latin typeface="Times New Roman" panose="02020603050405020304" pitchFamily="18" charset="0"/>
                          <a:cs typeface="Times New Roman" panose="02020603050405020304" pitchFamily="18" charset="0"/>
                        </a:rPr>
                        <a:t>lớp</a:t>
                      </a:r>
                      <a:r>
                        <a:rPr lang="en-US" sz="1800" dirty="0">
                          <a:solidFill>
                            <a:srgbClr val="002060"/>
                          </a:solidFill>
                          <a:effectLst/>
                          <a:latin typeface="Times New Roman" panose="02020603050405020304" pitchFamily="18" charset="0"/>
                          <a:cs typeface="Times New Roman" panose="02020603050405020304" pitchFamily="18" charset="0"/>
                        </a:rPr>
                        <a:t> 6 – ND MTTH</a:t>
                      </a:r>
                    </a:p>
                    <a:p>
                      <a:pPr marL="36195" marR="36195" algn="ctr">
                        <a:lnSpc>
                          <a:spcPts val="0"/>
                        </a:lnSpc>
                        <a:spcBef>
                          <a:spcPts val="0"/>
                        </a:spcBef>
                        <a:spcAft>
                          <a:spcPts val="0"/>
                        </a:spcAft>
                      </a:pPr>
                      <a:endParaRPr lang="en-US" sz="17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DDDAF2"/>
                    </a:solidFill>
                  </a:tcPr>
                </a:tc>
                <a:extLst>
                  <a:ext uri="{0D108BD9-81ED-4DB2-BD59-A6C34878D82A}">
                    <a16:rowId xmlns:a16="http://schemas.microsoft.com/office/drawing/2014/main" val="2130104639"/>
                  </a:ext>
                </a:extLst>
              </a:tr>
              <a:tr h="1932113">
                <a:tc>
                  <a:txBody>
                    <a:bodyPr/>
                    <a:lstStyle/>
                    <a:p>
                      <a:pPr marL="36195" marR="36195" algn="just">
                        <a:lnSpc>
                          <a:spcPts val="2000"/>
                        </a:lnSpc>
                        <a:spcBef>
                          <a:spcPts val="200"/>
                        </a:spcBef>
                        <a:spcAft>
                          <a:spcPts val="200"/>
                        </a:spcAft>
                      </a:pPr>
                      <a:r>
                        <a:rPr lang="en-US" sz="1800" b="0" dirty="0">
                          <a:solidFill>
                            <a:srgbClr val="7030A0"/>
                          </a:solidFill>
                          <a:effectLst/>
                          <a:latin typeface="Times New Roman" panose="02020603050405020304" pitchFamily="18" charset="0"/>
                          <a:cs typeface="Times New Roman" panose="02020603050405020304" pitchFamily="18" charset="0"/>
                        </a:rPr>
                        <a:t>1. </a:t>
                      </a:r>
                      <a:r>
                        <a:rPr lang="en-US" sz="1800" b="0" dirty="0" err="1">
                          <a:solidFill>
                            <a:srgbClr val="7030A0"/>
                          </a:solidFill>
                          <a:effectLst/>
                          <a:latin typeface="Times New Roman" panose="02020603050405020304" pitchFamily="18" charset="0"/>
                          <a:cs typeface="Times New Roman" panose="02020603050405020304" pitchFamily="18" charset="0"/>
                        </a:rPr>
                        <a:t>Thể</a:t>
                      </a:r>
                      <a:r>
                        <a:rPr lang="en-US" sz="1800" b="0" dirty="0">
                          <a:solidFill>
                            <a:srgbClr val="7030A0"/>
                          </a:solidFill>
                          <a:effectLst/>
                          <a:latin typeface="Times New Roman" panose="02020603050405020304" pitchFamily="18" charset="0"/>
                          <a:cs typeface="Times New Roman" panose="02020603050405020304" pitchFamily="18" charset="0"/>
                        </a:rPr>
                        <a:t> </a:t>
                      </a:r>
                      <a:r>
                        <a:rPr lang="en-US" sz="1800" b="0" dirty="0" err="1">
                          <a:solidFill>
                            <a:srgbClr val="7030A0"/>
                          </a:solidFill>
                          <a:effectLst/>
                          <a:latin typeface="Times New Roman" panose="02020603050405020304" pitchFamily="18" charset="0"/>
                          <a:cs typeface="Times New Roman" panose="02020603050405020304" pitchFamily="18" charset="0"/>
                        </a:rPr>
                        <a:t>hiện</a:t>
                      </a:r>
                      <a:r>
                        <a:rPr lang="en-US" sz="1800" b="0" dirty="0">
                          <a:solidFill>
                            <a:srgbClr val="7030A0"/>
                          </a:solidFill>
                          <a:effectLst/>
                          <a:latin typeface="Times New Roman" panose="02020603050405020304" pitchFamily="18" charset="0"/>
                          <a:cs typeface="Times New Roman" panose="02020603050405020304" pitchFamily="18" charset="0"/>
                        </a:rPr>
                        <a:t> </a:t>
                      </a:r>
                      <a:r>
                        <a:rPr lang="en-US" sz="1800" b="0" dirty="0" err="1">
                          <a:solidFill>
                            <a:srgbClr val="7030A0"/>
                          </a:solidFill>
                          <a:effectLst/>
                          <a:latin typeface="Times New Roman" panose="02020603050405020304" pitchFamily="18" charset="0"/>
                          <a:cs typeface="Times New Roman" panose="02020603050405020304" pitchFamily="18" charset="0"/>
                        </a:rPr>
                        <a:t>được</a:t>
                      </a:r>
                      <a:r>
                        <a:rPr lang="en-US" sz="1800" b="0" dirty="0">
                          <a:solidFill>
                            <a:srgbClr val="7030A0"/>
                          </a:solidFill>
                          <a:effectLst/>
                          <a:latin typeface="Times New Roman" panose="02020603050405020304" pitchFamily="18" charset="0"/>
                          <a:cs typeface="Times New Roman" panose="02020603050405020304" pitchFamily="18" charset="0"/>
                        </a:rPr>
                        <a:t> </a:t>
                      </a:r>
                      <a:r>
                        <a:rPr lang="en-US" sz="1800" b="0" dirty="0" err="1">
                          <a:solidFill>
                            <a:srgbClr val="7030A0"/>
                          </a:solidFill>
                          <a:effectLst/>
                          <a:latin typeface="Times New Roman" panose="02020603050405020304" pitchFamily="18" charset="0"/>
                          <a:cs typeface="Times New Roman" panose="02020603050405020304" pitchFamily="18" charset="0"/>
                        </a:rPr>
                        <a:t>nội</a:t>
                      </a:r>
                      <a:r>
                        <a:rPr lang="en-US" sz="1800" b="0" dirty="0">
                          <a:solidFill>
                            <a:srgbClr val="7030A0"/>
                          </a:solidFill>
                          <a:effectLst/>
                          <a:latin typeface="Times New Roman" panose="02020603050405020304" pitchFamily="18" charset="0"/>
                          <a:cs typeface="Times New Roman" panose="02020603050405020304" pitchFamily="18" charset="0"/>
                        </a:rPr>
                        <a:t> dung </a:t>
                      </a:r>
                      <a:r>
                        <a:rPr lang="en-US" sz="1800" b="0" dirty="0" err="1">
                          <a:solidFill>
                            <a:srgbClr val="7030A0"/>
                          </a:solidFill>
                          <a:effectLst/>
                          <a:latin typeface="Times New Roman" panose="02020603050405020304" pitchFamily="18" charset="0"/>
                          <a:cs typeface="Times New Roman" panose="02020603050405020304" pitchFamily="18" charset="0"/>
                        </a:rPr>
                        <a:t>chủ</a:t>
                      </a:r>
                      <a:r>
                        <a:rPr lang="en-US" sz="1800" b="0" dirty="0">
                          <a:solidFill>
                            <a:srgbClr val="7030A0"/>
                          </a:solidFill>
                          <a:effectLst/>
                          <a:latin typeface="Times New Roman" panose="02020603050405020304" pitchFamily="18" charset="0"/>
                          <a:cs typeface="Times New Roman" panose="02020603050405020304" pitchFamily="18" charset="0"/>
                        </a:rPr>
                        <a:t> </a:t>
                      </a:r>
                      <a:r>
                        <a:rPr lang="en-US" sz="1800" b="0" dirty="0" err="1">
                          <a:solidFill>
                            <a:srgbClr val="7030A0"/>
                          </a:solidFill>
                          <a:effectLst/>
                          <a:latin typeface="Times New Roman" panose="02020603050405020304" pitchFamily="18" charset="0"/>
                          <a:cs typeface="Times New Roman" panose="02020603050405020304" pitchFamily="18" charset="0"/>
                        </a:rPr>
                        <a:t>đề</a:t>
                      </a:r>
                      <a:r>
                        <a:rPr lang="en-US" sz="1800" b="0" dirty="0">
                          <a:solidFill>
                            <a:srgbClr val="7030A0"/>
                          </a:solidFill>
                          <a:effectLst/>
                          <a:latin typeface="Times New Roman" panose="02020603050405020304" pitchFamily="18" charset="0"/>
                          <a:cs typeface="Times New Roman" panose="02020603050405020304" pitchFamily="18" charset="0"/>
                        </a:rPr>
                        <a:t> ở </a:t>
                      </a:r>
                      <a:r>
                        <a:rPr lang="en-US" sz="1800" b="0" dirty="0" err="1">
                          <a:solidFill>
                            <a:srgbClr val="7030A0"/>
                          </a:solidFill>
                          <a:effectLst/>
                          <a:latin typeface="Times New Roman" panose="02020603050405020304" pitchFamily="18" charset="0"/>
                          <a:cs typeface="Times New Roman" panose="02020603050405020304" pitchFamily="18" charset="0"/>
                        </a:rPr>
                        <a:t>sản</a:t>
                      </a:r>
                      <a:r>
                        <a:rPr lang="en-US" sz="1800" b="0" dirty="0">
                          <a:solidFill>
                            <a:srgbClr val="7030A0"/>
                          </a:solidFill>
                          <a:effectLst/>
                          <a:latin typeface="Times New Roman" panose="02020603050405020304" pitchFamily="18" charset="0"/>
                          <a:cs typeface="Times New Roman" panose="02020603050405020304" pitchFamily="18" charset="0"/>
                        </a:rPr>
                        <a:t> </a:t>
                      </a:r>
                      <a:r>
                        <a:rPr lang="en-US" sz="1800" b="0" dirty="0" err="1">
                          <a:solidFill>
                            <a:srgbClr val="7030A0"/>
                          </a:solidFill>
                          <a:effectLst/>
                          <a:latin typeface="Times New Roman" panose="02020603050405020304" pitchFamily="18" charset="0"/>
                          <a:cs typeface="Times New Roman" panose="02020603050405020304" pitchFamily="18" charset="0"/>
                        </a:rPr>
                        <a:t>phẩm</a:t>
                      </a:r>
                      <a:r>
                        <a:rPr lang="en-US" sz="1800" b="0" dirty="0">
                          <a:solidFill>
                            <a:srgbClr val="7030A0"/>
                          </a:solidFill>
                          <a:effectLst/>
                          <a:latin typeface="Times New Roman" panose="02020603050405020304" pitchFamily="18" charset="0"/>
                          <a:cs typeface="Times New Roman" panose="02020603050405020304" pitchFamily="18" charset="0"/>
                        </a:rPr>
                        <a:t>.</a:t>
                      </a:r>
                    </a:p>
                    <a:p>
                      <a:pPr marL="36195" marR="36195" algn="just">
                        <a:lnSpc>
                          <a:spcPts val="2000"/>
                        </a:lnSpc>
                        <a:spcBef>
                          <a:spcPts val="200"/>
                        </a:spcBef>
                        <a:spcAft>
                          <a:spcPts val="200"/>
                        </a:spcAft>
                      </a:pPr>
                      <a:r>
                        <a:rPr lang="en-US" sz="1800" b="0" dirty="0">
                          <a:solidFill>
                            <a:srgbClr val="00B050"/>
                          </a:solidFill>
                          <a:effectLst/>
                          <a:latin typeface="Times New Roman" panose="02020603050405020304" pitchFamily="18" charset="0"/>
                          <a:cs typeface="Times New Roman" panose="02020603050405020304" pitchFamily="18" charset="0"/>
                        </a:rPr>
                        <a:t>2. </a:t>
                      </a:r>
                      <a:r>
                        <a:rPr lang="en-US" sz="1800" b="0" dirty="0" err="1">
                          <a:solidFill>
                            <a:srgbClr val="00B050"/>
                          </a:solidFill>
                          <a:effectLst/>
                          <a:latin typeface="Times New Roman" panose="02020603050405020304" pitchFamily="18" charset="0"/>
                          <a:cs typeface="Times New Roman" panose="02020603050405020304" pitchFamily="18" charset="0"/>
                        </a:rPr>
                        <a:t>Lựa</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chọn</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được</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chất</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liệu</a:t>
                      </a:r>
                      <a:r>
                        <a:rPr lang="en-US" sz="1800" b="0" dirty="0">
                          <a:solidFill>
                            <a:srgbClr val="00B050"/>
                          </a:solidFill>
                          <a:effectLst/>
                          <a:latin typeface="Times New Roman" panose="02020603050405020304" pitchFamily="18" charset="0"/>
                          <a:cs typeface="Times New Roman" panose="02020603050405020304" pitchFamily="18" charset="0"/>
                        </a:rPr>
                        <a:t>/</a:t>
                      </a:r>
                      <a:r>
                        <a:rPr lang="en-US" sz="1800" b="0" dirty="0" err="1">
                          <a:solidFill>
                            <a:srgbClr val="00B050"/>
                          </a:solidFill>
                          <a:effectLst/>
                          <a:latin typeface="Times New Roman" panose="02020603050405020304" pitchFamily="18" charset="0"/>
                          <a:cs typeface="Times New Roman" panose="02020603050405020304" pitchFamily="18" charset="0"/>
                        </a:rPr>
                        <a:t>vật</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liệu</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phù</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hợp</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với</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hình</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thức</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thực</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hành</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hội</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họa</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đồ</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họa</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tranh</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điêu</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khắc</a:t>
                      </a:r>
                      <a:r>
                        <a:rPr lang="en-US" sz="1800" b="0" dirty="0">
                          <a:solidFill>
                            <a:srgbClr val="00B050"/>
                          </a:solidFill>
                          <a:effectLst/>
                          <a:latin typeface="Times New Roman" panose="02020603050405020304" pitchFamily="18" charset="0"/>
                          <a:cs typeface="Times New Roman" panose="02020603050405020304" pitchFamily="18" charset="0"/>
                        </a:rPr>
                        <a:t>).</a:t>
                      </a:r>
                    </a:p>
                    <a:p>
                      <a:pPr marL="36195" marR="36195" algn="just">
                        <a:lnSpc>
                          <a:spcPts val="2000"/>
                        </a:lnSpc>
                        <a:spcBef>
                          <a:spcPts val="200"/>
                        </a:spcBef>
                        <a:spcAft>
                          <a:spcPts val="200"/>
                        </a:spcAft>
                      </a:pPr>
                      <a:r>
                        <a:rPr lang="en-US" sz="1800" b="0" dirty="0">
                          <a:solidFill>
                            <a:srgbClr val="0070C0"/>
                          </a:solidFill>
                          <a:effectLst/>
                          <a:latin typeface="Times New Roman" panose="02020603050405020304" pitchFamily="18" charset="0"/>
                          <a:cs typeface="Times New Roman" panose="02020603050405020304" pitchFamily="18" charset="0"/>
                        </a:rPr>
                        <a:t>3. </a:t>
                      </a:r>
                      <a:r>
                        <a:rPr lang="en-US" sz="1800" b="0" dirty="0" err="1">
                          <a:solidFill>
                            <a:srgbClr val="0070C0"/>
                          </a:solidFill>
                          <a:effectLst/>
                          <a:latin typeface="Times New Roman" panose="02020603050405020304" pitchFamily="18" charset="0"/>
                          <a:cs typeface="Times New Roman" panose="02020603050405020304" pitchFamily="18" charset="0"/>
                        </a:rPr>
                        <a:t>Vận</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dụng</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được</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nguyên</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lý</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cân</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bằng</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tương</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phản</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của</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yếu</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tố</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tạo</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hình</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vào</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thực</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hành</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tạo</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sản</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phẩm</a:t>
                      </a:r>
                      <a:r>
                        <a:rPr lang="en-US" sz="1800" b="0" dirty="0">
                          <a:solidFill>
                            <a:srgbClr val="0070C0"/>
                          </a:solidFill>
                          <a:effectLst/>
                          <a:latin typeface="Times New Roman" panose="02020603050405020304" pitchFamily="18" charset="0"/>
                          <a:cs typeface="Times New Roman" panose="02020603050405020304" pitchFamily="18" charset="0"/>
                        </a:rPr>
                        <a:t>.</a:t>
                      </a:r>
                    </a:p>
                    <a:p>
                      <a:pPr marL="36195" marR="36195" algn="just">
                        <a:lnSpc>
                          <a:spcPts val="2000"/>
                        </a:lnSpc>
                        <a:spcBef>
                          <a:spcPts val="200"/>
                        </a:spcBef>
                        <a:spcAft>
                          <a:spcPts val="200"/>
                        </a:spcAft>
                      </a:pPr>
                      <a:r>
                        <a:rPr lang="en-US" sz="1800" b="0" dirty="0">
                          <a:solidFill>
                            <a:srgbClr val="0070C0"/>
                          </a:solidFill>
                          <a:effectLst/>
                          <a:latin typeface="Times New Roman" panose="02020603050405020304" pitchFamily="18" charset="0"/>
                          <a:cs typeface="Times New Roman" panose="02020603050405020304" pitchFamily="18" charset="0"/>
                        </a:rPr>
                        <a:t>4. </a:t>
                      </a:r>
                      <a:r>
                        <a:rPr lang="en-US" sz="1800" b="0" dirty="0" err="1">
                          <a:solidFill>
                            <a:srgbClr val="0070C0"/>
                          </a:solidFill>
                          <a:effectLst/>
                          <a:latin typeface="Times New Roman" panose="02020603050405020304" pitchFamily="18" charset="0"/>
                          <a:cs typeface="Times New Roman" panose="02020603050405020304" pitchFamily="18" charset="0"/>
                        </a:rPr>
                        <a:t>Giới</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thiệu</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nhận</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xét</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được</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sản</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phẩm</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cá</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nhân</a:t>
                      </a:r>
                      <a:r>
                        <a:rPr lang="en-US" sz="1800" b="0" dirty="0">
                          <a:solidFill>
                            <a:srgbClr val="0070C0"/>
                          </a:solidFill>
                          <a:effectLst/>
                          <a:latin typeface="Times New Roman" panose="02020603050405020304" pitchFamily="18" charset="0"/>
                          <a:cs typeface="Times New Roman" panose="02020603050405020304" pitchFamily="18" charset="0"/>
                        </a:rPr>
                        <a:t>/</a:t>
                      </a:r>
                      <a:r>
                        <a:rPr lang="en-US" sz="1800" b="0" dirty="0" err="1">
                          <a:solidFill>
                            <a:srgbClr val="0070C0"/>
                          </a:solidFill>
                          <a:effectLst/>
                          <a:latin typeface="Times New Roman" panose="02020603050405020304" pitchFamily="18" charset="0"/>
                          <a:cs typeface="Times New Roman" panose="02020603050405020304" pitchFamily="18" charset="0"/>
                        </a:rPr>
                        <a:t>nhóm</a:t>
                      </a:r>
                      <a:r>
                        <a:rPr lang="en-US" sz="1800" b="0" dirty="0">
                          <a:solidFill>
                            <a:srgbClr val="0070C0"/>
                          </a:solidFill>
                          <a:effectLst/>
                          <a:latin typeface="Times New Roman" panose="02020603050405020304" pitchFamily="18" charset="0"/>
                          <a:cs typeface="Times New Roman" panose="02020603050405020304" pitchFamily="18" charset="0"/>
                        </a:rPr>
                        <a:t>).</a:t>
                      </a:r>
                    </a:p>
                    <a:p>
                      <a:pPr marL="36195" marR="36195" algn="just">
                        <a:lnSpc>
                          <a:spcPts val="2000"/>
                        </a:lnSpc>
                        <a:spcBef>
                          <a:spcPts val="200"/>
                        </a:spcBef>
                        <a:spcAft>
                          <a:spcPts val="200"/>
                        </a:spcAft>
                      </a:pPr>
                      <a:r>
                        <a:rPr lang="en-US" sz="1800" b="0" dirty="0">
                          <a:solidFill>
                            <a:srgbClr val="002060"/>
                          </a:solidFill>
                          <a:effectLst/>
                          <a:latin typeface="Times New Roman" panose="02020603050405020304" pitchFamily="18" charset="0"/>
                          <a:cs typeface="Times New Roman" panose="02020603050405020304" pitchFamily="18" charset="0"/>
                        </a:rPr>
                        <a:t>5. </a:t>
                      </a:r>
                      <a:r>
                        <a:rPr lang="en-US" sz="1800" b="0" dirty="0" err="1">
                          <a:solidFill>
                            <a:srgbClr val="002060"/>
                          </a:solidFill>
                          <a:effectLst/>
                          <a:latin typeface="Times New Roman" panose="02020603050405020304" pitchFamily="18" charset="0"/>
                          <a:cs typeface="Times New Roman" panose="02020603050405020304" pitchFamily="18" charset="0"/>
                        </a:rPr>
                        <a:t>Liên</a:t>
                      </a:r>
                      <a:r>
                        <a:rPr lang="en-US" sz="1800" b="0" dirty="0">
                          <a:solidFill>
                            <a:srgbClr val="002060"/>
                          </a:solidFill>
                          <a:effectLst/>
                          <a:latin typeface="Times New Roman" panose="02020603050405020304" pitchFamily="18" charset="0"/>
                          <a:cs typeface="Times New Roman" panose="02020603050405020304" pitchFamily="18" charset="0"/>
                        </a:rPr>
                        <a:t> </a:t>
                      </a:r>
                      <a:r>
                        <a:rPr lang="en-US" sz="1800" b="0" dirty="0" err="1">
                          <a:solidFill>
                            <a:srgbClr val="002060"/>
                          </a:solidFill>
                          <a:effectLst/>
                          <a:latin typeface="Times New Roman" panose="02020603050405020304" pitchFamily="18" charset="0"/>
                          <a:cs typeface="Times New Roman" panose="02020603050405020304" pitchFamily="18" charset="0"/>
                        </a:rPr>
                        <a:t>hệ</a:t>
                      </a:r>
                      <a:r>
                        <a:rPr lang="en-US" sz="1800" b="0" dirty="0">
                          <a:solidFill>
                            <a:srgbClr val="002060"/>
                          </a:solidFill>
                          <a:effectLst/>
                          <a:latin typeface="Times New Roman" panose="02020603050405020304" pitchFamily="18" charset="0"/>
                          <a:cs typeface="Times New Roman" panose="02020603050405020304" pitchFamily="18" charset="0"/>
                        </a:rPr>
                        <a:t> </a:t>
                      </a:r>
                      <a:r>
                        <a:rPr lang="en-US" sz="1800" b="0" dirty="0" err="1">
                          <a:solidFill>
                            <a:srgbClr val="002060"/>
                          </a:solidFill>
                          <a:effectLst/>
                          <a:latin typeface="Times New Roman" panose="02020603050405020304" pitchFamily="18" charset="0"/>
                          <a:cs typeface="Times New Roman" panose="02020603050405020304" pitchFamily="18" charset="0"/>
                        </a:rPr>
                        <a:t>ứng</a:t>
                      </a:r>
                      <a:r>
                        <a:rPr lang="en-US" sz="1800" b="0" dirty="0">
                          <a:solidFill>
                            <a:srgbClr val="002060"/>
                          </a:solidFill>
                          <a:effectLst/>
                          <a:latin typeface="Times New Roman" panose="02020603050405020304" pitchFamily="18" charset="0"/>
                          <a:cs typeface="Times New Roman" panose="02020603050405020304" pitchFamily="18" charset="0"/>
                        </a:rPr>
                        <a:t> </a:t>
                      </a:r>
                      <a:r>
                        <a:rPr lang="en-US" sz="1800" b="0" dirty="0" err="1">
                          <a:solidFill>
                            <a:srgbClr val="002060"/>
                          </a:solidFill>
                          <a:effectLst/>
                          <a:latin typeface="Times New Roman" panose="02020603050405020304" pitchFamily="18" charset="0"/>
                          <a:cs typeface="Times New Roman" panose="02020603050405020304" pitchFamily="18" charset="0"/>
                        </a:rPr>
                        <a:t>dụng</a:t>
                      </a:r>
                      <a:r>
                        <a:rPr lang="en-US" sz="1800" b="0" dirty="0">
                          <a:solidFill>
                            <a:srgbClr val="002060"/>
                          </a:solidFill>
                          <a:effectLst/>
                          <a:latin typeface="Times New Roman" panose="02020603050405020304" pitchFamily="18" charset="0"/>
                          <a:cs typeface="Times New Roman" panose="02020603050405020304" pitchFamily="18" charset="0"/>
                        </a:rPr>
                        <a:t> </a:t>
                      </a:r>
                      <a:r>
                        <a:rPr lang="en-US" sz="1800" b="0" dirty="0" err="1">
                          <a:solidFill>
                            <a:srgbClr val="002060"/>
                          </a:solidFill>
                          <a:effectLst/>
                          <a:latin typeface="Times New Roman" panose="02020603050405020304" pitchFamily="18" charset="0"/>
                          <a:cs typeface="Times New Roman" panose="02020603050405020304" pitchFamily="18" charset="0"/>
                        </a:rPr>
                        <a:t>sản</a:t>
                      </a:r>
                      <a:r>
                        <a:rPr lang="en-US" sz="1800" b="0" dirty="0">
                          <a:solidFill>
                            <a:srgbClr val="002060"/>
                          </a:solidFill>
                          <a:effectLst/>
                          <a:latin typeface="Times New Roman" panose="02020603050405020304" pitchFamily="18" charset="0"/>
                          <a:cs typeface="Times New Roman" panose="02020603050405020304" pitchFamily="18" charset="0"/>
                        </a:rPr>
                        <a:t> </a:t>
                      </a:r>
                      <a:r>
                        <a:rPr lang="en-US" sz="1800" b="0" dirty="0" err="1">
                          <a:solidFill>
                            <a:srgbClr val="002060"/>
                          </a:solidFill>
                          <a:effectLst/>
                          <a:latin typeface="Times New Roman" panose="02020603050405020304" pitchFamily="18" charset="0"/>
                          <a:cs typeface="Times New Roman" panose="02020603050405020304" pitchFamily="18" charset="0"/>
                        </a:rPr>
                        <a:t>phẩm</a:t>
                      </a:r>
                      <a:r>
                        <a:rPr lang="en-US" sz="1800" b="0" dirty="0">
                          <a:solidFill>
                            <a:srgbClr val="002060"/>
                          </a:solidFill>
                          <a:effectLst/>
                          <a:latin typeface="Times New Roman" panose="02020603050405020304" pitchFamily="18" charset="0"/>
                          <a:cs typeface="Times New Roman" panose="02020603050405020304" pitchFamily="18" charset="0"/>
                        </a:rPr>
                        <a:t> </a:t>
                      </a:r>
                      <a:r>
                        <a:rPr lang="en-US" sz="1800" b="0" dirty="0" err="1">
                          <a:solidFill>
                            <a:srgbClr val="002060"/>
                          </a:solidFill>
                          <a:effectLst/>
                          <a:latin typeface="Times New Roman" panose="02020603050405020304" pitchFamily="18" charset="0"/>
                          <a:cs typeface="Times New Roman" panose="02020603050405020304" pitchFamily="18" charset="0"/>
                        </a:rPr>
                        <a:t>vào</a:t>
                      </a:r>
                      <a:r>
                        <a:rPr lang="en-US" sz="1800" b="0" dirty="0">
                          <a:solidFill>
                            <a:srgbClr val="002060"/>
                          </a:solidFill>
                          <a:effectLst/>
                          <a:latin typeface="Times New Roman" panose="02020603050405020304" pitchFamily="18" charset="0"/>
                          <a:cs typeface="Times New Roman" panose="02020603050405020304" pitchFamily="18" charset="0"/>
                        </a:rPr>
                        <a:t> </a:t>
                      </a:r>
                      <a:r>
                        <a:rPr lang="en-US" sz="1800" b="0" dirty="0" err="1">
                          <a:solidFill>
                            <a:srgbClr val="002060"/>
                          </a:solidFill>
                          <a:effectLst/>
                          <a:latin typeface="Times New Roman" panose="02020603050405020304" pitchFamily="18" charset="0"/>
                          <a:cs typeface="Times New Roman" panose="02020603050405020304" pitchFamily="18" charset="0"/>
                        </a:rPr>
                        <a:t>đời</a:t>
                      </a:r>
                      <a:r>
                        <a:rPr lang="en-US" sz="1800" b="0" dirty="0">
                          <a:solidFill>
                            <a:srgbClr val="002060"/>
                          </a:solidFill>
                          <a:effectLst/>
                          <a:latin typeface="Times New Roman" panose="02020603050405020304" pitchFamily="18" charset="0"/>
                          <a:cs typeface="Times New Roman" panose="02020603050405020304" pitchFamily="18" charset="0"/>
                        </a:rPr>
                        <a:t> </a:t>
                      </a:r>
                      <a:r>
                        <a:rPr lang="en-US" sz="1800" b="0" dirty="0" err="1">
                          <a:solidFill>
                            <a:srgbClr val="002060"/>
                          </a:solidFill>
                          <a:effectLst/>
                          <a:latin typeface="Times New Roman" panose="02020603050405020304" pitchFamily="18" charset="0"/>
                          <a:cs typeface="Times New Roman" panose="02020603050405020304" pitchFamily="18" charset="0"/>
                        </a:rPr>
                        <a:t>sống</a:t>
                      </a:r>
                      <a:r>
                        <a:rPr lang="en-US" sz="1800" b="0" dirty="0">
                          <a:solidFill>
                            <a:srgbClr val="002060"/>
                          </a:solidFill>
                          <a:effectLst/>
                          <a:latin typeface="Times New Roman" panose="02020603050405020304" pitchFamily="18" charset="0"/>
                          <a:cs typeface="Times New Roman" panose="02020603050405020304" pitchFamily="18" charset="0"/>
                        </a:rPr>
                        <a:t> </a:t>
                      </a:r>
                      <a:r>
                        <a:rPr lang="en-US" sz="1800" b="0" dirty="0" err="1">
                          <a:solidFill>
                            <a:srgbClr val="002060"/>
                          </a:solidFill>
                          <a:effectLst/>
                          <a:latin typeface="Times New Roman" panose="02020603050405020304" pitchFamily="18" charset="0"/>
                          <a:cs typeface="Times New Roman" panose="02020603050405020304" pitchFamily="18" charset="0"/>
                        </a:rPr>
                        <a:t>thực</a:t>
                      </a:r>
                      <a:r>
                        <a:rPr lang="en-US" sz="1800" b="0" dirty="0">
                          <a:solidFill>
                            <a:srgbClr val="002060"/>
                          </a:solidFill>
                          <a:effectLst/>
                          <a:latin typeface="Times New Roman" panose="02020603050405020304" pitchFamily="18" charset="0"/>
                          <a:cs typeface="Times New Roman" panose="02020603050405020304" pitchFamily="18" charset="0"/>
                        </a:rPr>
                        <a:t> </a:t>
                      </a:r>
                      <a:r>
                        <a:rPr lang="en-US" sz="1800" b="0" dirty="0" err="1">
                          <a:solidFill>
                            <a:srgbClr val="002060"/>
                          </a:solidFill>
                          <a:effectLst/>
                          <a:latin typeface="Times New Roman" panose="02020603050405020304" pitchFamily="18" charset="0"/>
                          <a:cs typeface="Times New Roman" panose="02020603050405020304" pitchFamily="18" charset="0"/>
                        </a:rPr>
                        <a:t>tiễn</a:t>
                      </a:r>
                      <a:endParaRPr lang="en-US" sz="1800" b="0"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200"/>
                        </a:lnSpc>
                        <a:spcBef>
                          <a:spcPts val="0"/>
                        </a:spcBef>
                        <a:spcAft>
                          <a:spcPts val="0"/>
                        </a:spcAft>
                      </a:pPr>
                      <a:endParaRPr lang="en-US" sz="17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EDEBF9"/>
                    </a:solidFill>
                  </a:tcPr>
                </a:tc>
                <a:extLst>
                  <a:ext uri="{0D108BD9-81ED-4DB2-BD59-A6C34878D82A}">
                    <a16:rowId xmlns:a16="http://schemas.microsoft.com/office/drawing/2014/main" val="1912774371"/>
                  </a:ext>
                </a:extLst>
              </a:tr>
            </a:tbl>
          </a:graphicData>
        </a:graphic>
      </p:graphicFrame>
      <p:graphicFrame>
        <p:nvGraphicFramePr>
          <p:cNvPr id="7" name="Table 6">
            <a:extLst>
              <a:ext uri="{FF2B5EF4-FFF2-40B4-BE49-F238E27FC236}">
                <a16:creationId xmlns:a16="http://schemas.microsoft.com/office/drawing/2014/main" id="{6F38212D-F56B-4792-9024-BB430EE9186E}"/>
              </a:ext>
            </a:extLst>
          </p:cNvPr>
          <p:cNvGraphicFramePr>
            <a:graphicFrameLocks noGrp="1"/>
          </p:cNvGraphicFramePr>
          <p:nvPr>
            <p:extLst>
              <p:ext uri="{D42A27DB-BD31-4B8C-83A1-F6EECF244321}">
                <p14:modId xmlns:p14="http://schemas.microsoft.com/office/powerpoint/2010/main" val="1437824167"/>
              </p:ext>
            </p:extLst>
          </p:nvPr>
        </p:nvGraphicFramePr>
        <p:xfrm>
          <a:off x="311632" y="1303040"/>
          <a:ext cx="5589450" cy="2507643"/>
        </p:xfrm>
        <a:graphic>
          <a:graphicData uri="http://schemas.openxmlformats.org/drawingml/2006/table">
            <a:tbl>
              <a:tblPr firstRow="1" firstCol="1" bandRow="1">
                <a:tableStyleId>{5C22544A-7EE6-4342-B048-85BDC9FD1C3A}</a:tableStyleId>
              </a:tblPr>
              <a:tblGrid>
                <a:gridCol w="5589450">
                  <a:extLst>
                    <a:ext uri="{9D8B030D-6E8A-4147-A177-3AD203B41FA5}">
                      <a16:colId xmlns:a16="http://schemas.microsoft.com/office/drawing/2014/main" val="699454549"/>
                    </a:ext>
                  </a:extLst>
                </a:gridCol>
              </a:tblGrid>
              <a:tr h="470420">
                <a:tc>
                  <a:txBody>
                    <a:bodyPr/>
                    <a:lstStyle/>
                    <a:p>
                      <a:pPr marL="36195" marR="36195" algn="ctr">
                        <a:lnSpc>
                          <a:spcPts val="300"/>
                        </a:lnSpc>
                        <a:spcBef>
                          <a:spcPts val="0"/>
                        </a:spcBef>
                        <a:spcAft>
                          <a:spcPts val="0"/>
                        </a:spcAft>
                      </a:pPr>
                      <a:endParaRPr lang="en-US" sz="1700" b="1" dirty="0">
                        <a:solidFill>
                          <a:srgbClr val="002060"/>
                        </a:solidFill>
                        <a:effectLst/>
                        <a:latin typeface="Times New Roman" panose="02020603050405020304" pitchFamily="18" charset="0"/>
                        <a:cs typeface="Times New Roman" panose="02020603050405020304" pitchFamily="18" charset="0"/>
                      </a:endParaRPr>
                    </a:p>
                    <a:p>
                      <a:pPr marL="36195" marR="36195" algn="ctr">
                        <a:lnSpc>
                          <a:spcPct val="115000"/>
                        </a:lnSpc>
                        <a:spcBef>
                          <a:spcPts val="300"/>
                        </a:spcBef>
                        <a:spcAft>
                          <a:spcPts val="300"/>
                        </a:spcAft>
                      </a:pPr>
                      <a:r>
                        <a:rPr lang="en-US" sz="1800" b="1" dirty="0" err="1">
                          <a:solidFill>
                            <a:srgbClr val="002060"/>
                          </a:solidFill>
                          <a:effectLst/>
                          <a:latin typeface="Times New Roman" panose="02020603050405020304" pitchFamily="18" charset="0"/>
                          <a:cs typeface="Times New Roman" panose="02020603050405020304" pitchFamily="18" charset="0"/>
                        </a:rPr>
                        <a:t>Tiêu</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chí</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đánh</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giá</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Giữa</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kì</a:t>
                      </a:r>
                      <a:r>
                        <a:rPr lang="en-US" sz="1800" b="1" dirty="0">
                          <a:solidFill>
                            <a:srgbClr val="002060"/>
                          </a:solidFill>
                          <a:effectLst/>
                          <a:latin typeface="Times New Roman" panose="02020603050405020304" pitchFamily="18" charset="0"/>
                          <a:cs typeface="Times New Roman" panose="02020603050405020304" pitchFamily="18" charset="0"/>
                        </a:rPr>
                        <a:t> 1, </a:t>
                      </a:r>
                      <a:r>
                        <a:rPr lang="en-US" sz="1800" b="1" dirty="0" err="1">
                          <a:solidFill>
                            <a:srgbClr val="002060"/>
                          </a:solidFill>
                          <a:effectLst/>
                          <a:latin typeface="Times New Roman" panose="02020603050405020304" pitchFamily="18" charset="0"/>
                          <a:cs typeface="Times New Roman" panose="02020603050405020304" pitchFamily="18" charset="0"/>
                        </a:rPr>
                        <a:t>lớp</a:t>
                      </a:r>
                      <a:r>
                        <a:rPr lang="en-US" sz="1800" b="1" dirty="0">
                          <a:solidFill>
                            <a:srgbClr val="002060"/>
                          </a:solidFill>
                          <a:effectLst/>
                          <a:latin typeface="Times New Roman" panose="02020603050405020304" pitchFamily="18" charset="0"/>
                          <a:cs typeface="Times New Roman" panose="02020603050405020304" pitchFamily="18" charset="0"/>
                        </a:rPr>
                        <a:t> 6 – ND MTTH</a:t>
                      </a:r>
                      <a:endParaRPr lang="en-US" sz="1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448838932"/>
                  </a:ext>
                </a:extLst>
              </a:tr>
              <a:tr h="2037223">
                <a:tc>
                  <a:txBody>
                    <a:bodyPr/>
                    <a:lstStyle/>
                    <a:p>
                      <a:pPr marL="36195" marR="36195" algn="just">
                        <a:lnSpc>
                          <a:spcPts val="1800"/>
                        </a:lnSpc>
                        <a:spcBef>
                          <a:spcPts val="300"/>
                        </a:spcBef>
                        <a:spcAft>
                          <a:spcPts val="300"/>
                        </a:spcAft>
                      </a:pPr>
                      <a:r>
                        <a:rPr lang="en-US" sz="1700" b="0" dirty="0">
                          <a:solidFill>
                            <a:srgbClr val="7030A0"/>
                          </a:solidFill>
                          <a:effectLst/>
                          <a:latin typeface="Times New Roman" panose="02020603050405020304" pitchFamily="18" charset="0"/>
                          <a:cs typeface="Times New Roman" panose="02020603050405020304" pitchFamily="18" charset="0"/>
                        </a:rPr>
                        <a:t>1</a:t>
                      </a:r>
                      <a:r>
                        <a:rPr lang="en-US" sz="1800" b="0" dirty="0">
                          <a:solidFill>
                            <a:srgbClr val="7030A0"/>
                          </a:solidFill>
                          <a:effectLst/>
                          <a:latin typeface="Times New Roman" panose="02020603050405020304" pitchFamily="18" charset="0"/>
                          <a:cs typeface="Times New Roman" panose="02020603050405020304" pitchFamily="18" charset="0"/>
                        </a:rPr>
                        <a:t>. </a:t>
                      </a:r>
                      <a:r>
                        <a:rPr lang="en-US" sz="1800" b="0" dirty="0" err="1">
                          <a:solidFill>
                            <a:srgbClr val="7030A0"/>
                          </a:solidFill>
                          <a:effectLst/>
                          <a:latin typeface="Times New Roman" panose="02020603050405020304" pitchFamily="18" charset="0"/>
                          <a:cs typeface="Times New Roman" panose="02020603050405020304" pitchFamily="18" charset="0"/>
                        </a:rPr>
                        <a:t>Xác</a:t>
                      </a:r>
                      <a:r>
                        <a:rPr lang="en-US" sz="1800" b="0" dirty="0">
                          <a:solidFill>
                            <a:srgbClr val="7030A0"/>
                          </a:solidFill>
                          <a:effectLst/>
                          <a:latin typeface="Times New Roman" panose="02020603050405020304" pitchFamily="18" charset="0"/>
                          <a:cs typeface="Times New Roman" panose="02020603050405020304" pitchFamily="18" charset="0"/>
                        </a:rPr>
                        <a:t> </a:t>
                      </a:r>
                      <a:r>
                        <a:rPr lang="en-US" sz="1800" b="0" dirty="0" err="1">
                          <a:solidFill>
                            <a:srgbClr val="7030A0"/>
                          </a:solidFill>
                          <a:effectLst/>
                          <a:latin typeface="Times New Roman" panose="02020603050405020304" pitchFamily="18" charset="0"/>
                          <a:cs typeface="Times New Roman" panose="02020603050405020304" pitchFamily="18" charset="0"/>
                        </a:rPr>
                        <a:t>định</a:t>
                      </a:r>
                      <a:r>
                        <a:rPr lang="en-US" sz="1800" b="0" dirty="0">
                          <a:solidFill>
                            <a:srgbClr val="7030A0"/>
                          </a:solidFill>
                          <a:effectLst/>
                          <a:latin typeface="Times New Roman" panose="02020603050405020304" pitchFamily="18" charset="0"/>
                          <a:cs typeface="Times New Roman" panose="02020603050405020304" pitchFamily="18" charset="0"/>
                        </a:rPr>
                        <a:t> </a:t>
                      </a:r>
                      <a:r>
                        <a:rPr lang="en-US" sz="1800" b="0" dirty="0" err="1">
                          <a:solidFill>
                            <a:srgbClr val="7030A0"/>
                          </a:solidFill>
                          <a:effectLst/>
                          <a:latin typeface="Times New Roman" panose="02020603050405020304" pitchFamily="18" charset="0"/>
                          <a:cs typeface="Times New Roman" panose="02020603050405020304" pitchFamily="18" charset="0"/>
                        </a:rPr>
                        <a:t>được</a:t>
                      </a:r>
                      <a:r>
                        <a:rPr lang="en-US" sz="1800" b="0" dirty="0">
                          <a:solidFill>
                            <a:srgbClr val="7030A0"/>
                          </a:solidFill>
                          <a:effectLst/>
                          <a:latin typeface="Times New Roman" panose="02020603050405020304" pitchFamily="18" charset="0"/>
                          <a:cs typeface="Times New Roman" panose="02020603050405020304" pitchFamily="18" charset="0"/>
                        </a:rPr>
                        <a:t> </a:t>
                      </a:r>
                      <a:r>
                        <a:rPr lang="en-US" sz="1800" b="0" dirty="0" err="1">
                          <a:solidFill>
                            <a:srgbClr val="7030A0"/>
                          </a:solidFill>
                          <a:effectLst/>
                          <a:latin typeface="Times New Roman" panose="02020603050405020304" pitchFamily="18" charset="0"/>
                          <a:cs typeface="Times New Roman" panose="02020603050405020304" pitchFamily="18" charset="0"/>
                        </a:rPr>
                        <a:t>nội</a:t>
                      </a:r>
                      <a:r>
                        <a:rPr lang="en-US" sz="1800" b="0" dirty="0">
                          <a:solidFill>
                            <a:srgbClr val="7030A0"/>
                          </a:solidFill>
                          <a:effectLst/>
                          <a:latin typeface="Times New Roman" panose="02020603050405020304" pitchFamily="18" charset="0"/>
                          <a:cs typeface="Times New Roman" panose="02020603050405020304" pitchFamily="18" charset="0"/>
                        </a:rPr>
                        <a:t> dung </a:t>
                      </a:r>
                      <a:r>
                        <a:rPr lang="en-US" sz="1800" b="0" dirty="0" err="1">
                          <a:solidFill>
                            <a:srgbClr val="7030A0"/>
                          </a:solidFill>
                          <a:effectLst/>
                          <a:latin typeface="Times New Roman" panose="02020603050405020304" pitchFamily="18" charset="0"/>
                          <a:cs typeface="Times New Roman" panose="02020603050405020304" pitchFamily="18" charset="0"/>
                        </a:rPr>
                        <a:t>chủ</a:t>
                      </a:r>
                      <a:r>
                        <a:rPr lang="en-US" sz="1800" b="0" dirty="0">
                          <a:solidFill>
                            <a:srgbClr val="7030A0"/>
                          </a:solidFill>
                          <a:effectLst/>
                          <a:latin typeface="Times New Roman" panose="02020603050405020304" pitchFamily="18" charset="0"/>
                          <a:cs typeface="Times New Roman" panose="02020603050405020304" pitchFamily="18" charset="0"/>
                        </a:rPr>
                        <a:t> </a:t>
                      </a:r>
                      <a:r>
                        <a:rPr lang="en-US" sz="1800" b="0" dirty="0" err="1">
                          <a:solidFill>
                            <a:srgbClr val="7030A0"/>
                          </a:solidFill>
                          <a:effectLst/>
                          <a:latin typeface="Times New Roman" panose="02020603050405020304" pitchFamily="18" charset="0"/>
                          <a:cs typeface="Times New Roman" panose="02020603050405020304" pitchFamily="18" charset="0"/>
                        </a:rPr>
                        <a:t>đề</a:t>
                      </a:r>
                      <a:r>
                        <a:rPr lang="en-US" sz="1800" b="0" dirty="0">
                          <a:solidFill>
                            <a:srgbClr val="7030A0"/>
                          </a:solidFill>
                          <a:effectLst/>
                          <a:latin typeface="Times New Roman" panose="02020603050405020304" pitchFamily="18" charset="0"/>
                          <a:cs typeface="Times New Roman" panose="02020603050405020304" pitchFamily="18" charset="0"/>
                        </a:rPr>
                        <a:t> ở </a:t>
                      </a:r>
                      <a:r>
                        <a:rPr lang="en-US" sz="1800" b="0" dirty="0" err="1">
                          <a:solidFill>
                            <a:srgbClr val="7030A0"/>
                          </a:solidFill>
                          <a:effectLst/>
                          <a:latin typeface="Times New Roman" panose="02020603050405020304" pitchFamily="18" charset="0"/>
                          <a:cs typeface="Times New Roman" panose="02020603050405020304" pitchFamily="18" charset="0"/>
                        </a:rPr>
                        <a:t>sản</a:t>
                      </a:r>
                      <a:r>
                        <a:rPr lang="en-US" sz="1800" b="0" dirty="0">
                          <a:solidFill>
                            <a:srgbClr val="7030A0"/>
                          </a:solidFill>
                          <a:effectLst/>
                          <a:latin typeface="Times New Roman" panose="02020603050405020304" pitchFamily="18" charset="0"/>
                          <a:cs typeface="Times New Roman" panose="02020603050405020304" pitchFamily="18" charset="0"/>
                        </a:rPr>
                        <a:t> </a:t>
                      </a:r>
                      <a:r>
                        <a:rPr lang="en-US" sz="1800" b="0" dirty="0" err="1">
                          <a:solidFill>
                            <a:srgbClr val="7030A0"/>
                          </a:solidFill>
                          <a:effectLst/>
                          <a:latin typeface="Times New Roman" panose="02020603050405020304" pitchFamily="18" charset="0"/>
                          <a:cs typeface="Times New Roman" panose="02020603050405020304" pitchFamily="18" charset="0"/>
                        </a:rPr>
                        <a:t>phẩm</a:t>
                      </a:r>
                      <a:r>
                        <a:rPr lang="en-US" sz="1800" b="0" dirty="0">
                          <a:solidFill>
                            <a:srgbClr val="7030A0"/>
                          </a:solidFill>
                          <a:effectLst/>
                          <a:latin typeface="Times New Roman" panose="02020603050405020304" pitchFamily="18" charset="0"/>
                          <a:cs typeface="Times New Roman" panose="02020603050405020304" pitchFamily="18" charset="0"/>
                        </a:rPr>
                        <a:t>.</a:t>
                      </a:r>
                    </a:p>
                    <a:p>
                      <a:pPr marL="36195" marR="36195" algn="just">
                        <a:lnSpc>
                          <a:spcPts val="1800"/>
                        </a:lnSpc>
                        <a:spcBef>
                          <a:spcPts val="300"/>
                        </a:spcBef>
                        <a:spcAft>
                          <a:spcPts val="300"/>
                        </a:spcAft>
                      </a:pPr>
                      <a:r>
                        <a:rPr lang="en-US" sz="1800" b="0" dirty="0">
                          <a:solidFill>
                            <a:srgbClr val="00B050"/>
                          </a:solidFill>
                          <a:effectLst/>
                          <a:latin typeface="Times New Roman" panose="02020603050405020304" pitchFamily="18" charset="0"/>
                          <a:cs typeface="Times New Roman" panose="02020603050405020304" pitchFamily="18" charset="0"/>
                        </a:rPr>
                        <a:t>2. </a:t>
                      </a:r>
                      <a:r>
                        <a:rPr lang="en-US" sz="1800" b="0" dirty="0" err="1">
                          <a:solidFill>
                            <a:srgbClr val="00B050"/>
                          </a:solidFill>
                          <a:effectLst/>
                          <a:latin typeface="Times New Roman" panose="02020603050405020304" pitchFamily="18" charset="0"/>
                          <a:cs typeface="Times New Roman" panose="02020603050405020304" pitchFamily="18" charset="0"/>
                        </a:rPr>
                        <a:t>Lựa</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chọn</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được</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chất</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liệu</a:t>
                      </a:r>
                      <a:r>
                        <a:rPr lang="en-US" sz="1800" b="0" dirty="0">
                          <a:solidFill>
                            <a:srgbClr val="00B050"/>
                          </a:solidFill>
                          <a:effectLst/>
                          <a:latin typeface="Times New Roman" panose="02020603050405020304" pitchFamily="18" charset="0"/>
                          <a:cs typeface="Times New Roman" panose="02020603050405020304" pitchFamily="18" charset="0"/>
                        </a:rPr>
                        <a:t>/</a:t>
                      </a:r>
                      <a:r>
                        <a:rPr lang="en-US" sz="1800" b="0" dirty="0" err="1">
                          <a:solidFill>
                            <a:srgbClr val="00B050"/>
                          </a:solidFill>
                          <a:effectLst/>
                          <a:latin typeface="Times New Roman" panose="02020603050405020304" pitchFamily="18" charset="0"/>
                          <a:cs typeface="Times New Roman" panose="02020603050405020304" pitchFamily="18" charset="0"/>
                        </a:rPr>
                        <a:t>vật</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liệu</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phù</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hợp</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với</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hình</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thức</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thực</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hành</a:t>
                      </a:r>
                      <a:r>
                        <a:rPr lang="en-US" sz="1800" b="0" dirty="0">
                          <a:solidFill>
                            <a:srgbClr val="00B050"/>
                          </a:solidFill>
                          <a:effectLst/>
                          <a:latin typeface="Times New Roman" panose="02020603050405020304" pitchFamily="18" charset="0"/>
                          <a:cs typeface="Times New Roman" panose="02020603050405020304" pitchFamily="18" charset="0"/>
                        </a:rPr>
                        <a:t> (HH, </a:t>
                      </a:r>
                      <a:r>
                        <a:rPr lang="en-US" sz="1800" b="0" dirty="0" err="1">
                          <a:solidFill>
                            <a:srgbClr val="00B050"/>
                          </a:solidFill>
                          <a:effectLst/>
                          <a:latin typeface="Times New Roman" panose="02020603050405020304" pitchFamily="18" charset="0"/>
                          <a:cs typeface="Times New Roman" panose="02020603050405020304" pitchFamily="18" charset="0"/>
                        </a:rPr>
                        <a:t>đồ</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họa</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tranh</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điêu</a:t>
                      </a:r>
                      <a:r>
                        <a:rPr lang="en-US" sz="1800" b="0" dirty="0">
                          <a:solidFill>
                            <a:srgbClr val="00B050"/>
                          </a:solidFill>
                          <a:effectLst/>
                          <a:latin typeface="Times New Roman" panose="02020603050405020304" pitchFamily="18" charset="0"/>
                          <a:cs typeface="Times New Roman" panose="02020603050405020304" pitchFamily="18" charset="0"/>
                        </a:rPr>
                        <a:t> </a:t>
                      </a:r>
                      <a:r>
                        <a:rPr lang="en-US" sz="1800" b="0" dirty="0" err="1">
                          <a:solidFill>
                            <a:srgbClr val="00B050"/>
                          </a:solidFill>
                          <a:effectLst/>
                          <a:latin typeface="Times New Roman" panose="02020603050405020304" pitchFamily="18" charset="0"/>
                          <a:cs typeface="Times New Roman" panose="02020603050405020304" pitchFamily="18" charset="0"/>
                        </a:rPr>
                        <a:t>khắc</a:t>
                      </a:r>
                      <a:r>
                        <a:rPr lang="en-US" sz="1800" b="0" dirty="0">
                          <a:solidFill>
                            <a:srgbClr val="00B050"/>
                          </a:solidFill>
                          <a:effectLst/>
                          <a:latin typeface="Times New Roman" panose="02020603050405020304" pitchFamily="18" charset="0"/>
                          <a:cs typeface="Times New Roman" panose="02020603050405020304" pitchFamily="18" charset="0"/>
                        </a:rPr>
                        <a:t>).</a:t>
                      </a:r>
                    </a:p>
                    <a:p>
                      <a:pPr marR="36195" algn="just">
                        <a:lnSpc>
                          <a:spcPts val="1800"/>
                        </a:lnSpc>
                        <a:spcBef>
                          <a:spcPts val="300"/>
                        </a:spcBef>
                        <a:spcAft>
                          <a:spcPts val="300"/>
                        </a:spcAft>
                      </a:pPr>
                      <a:r>
                        <a:rPr lang="en-US" sz="1800" b="0" dirty="0">
                          <a:solidFill>
                            <a:srgbClr val="0070C0"/>
                          </a:solidFill>
                          <a:effectLst/>
                          <a:latin typeface="Times New Roman" panose="02020603050405020304" pitchFamily="18" charset="0"/>
                          <a:cs typeface="Times New Roman" panose="02020603050405020304" pitchFamily="18" charset="0"/>
                        </a:rPr>
                        <a:t>3. </a:t>
                      </a:r>
                      <a:r>
                        <a:rPr lang="en-US" sz="1800" b="0" dirty="0" err="1">
                          <a:solidFill>
                            <a:srgbClr val="0070C0"/>
                          </a:solidFill>
                          <a:effectLst/>
                          <a:latin typeface="Times New Roman" panose="02020603050405020304" pitchFamily="18" charset="0"/>
                          <a:cs typeface="Times New Roman" panose="02020603050405020304" pitchFamily="18" charset="0"/>
                        </a:rPr>
                        <a:t>Vận</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dụng</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được</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yếu</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tố</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tạo</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hình</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vào</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thực</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hành</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tạo</a:t>
                      </a:r>
                      <a:r>
                        <a:rPr lang="en-US" sz="1800" b="0" dirty="0">
                          <a:solidFill>
                            <a:srgbClr val="0070C0"/>
                          </a:solidFill>
                          <a:effectLst/>
                          <a:latin typeface="Times New Roman" panose="02020603050405020304" pitchFamily="18" charset="0"/>
                          <a:cs typeface="Times New Roman" panose="02020603050405020304" pitchFamily="18" charset="0"/>
                        </a:rPr>
                        <a:t> SP</a:t>
                      </a:r>
                    </a:p>
                    <a:p>
                      <a:pPr marR="36195" algn="just">
                        <a:lnSpc>
                          <a:spcPts val="1800"/>
                        </a:lnSpc>
                        <a:spcBef>
                          <a:spcPts val="300"/>
                        </a:spcBef>
                        <a:spcAft>
                          <a:spcPts val="300"/>
                        </a:spcAft>
                      </a:pPr>
                      <a:r>
                        <a:rPr lang="en-US" sz="1800" b="0" dirty="0">
                          <a:solidFill>
                            <a:srgbClr val="0070C0"/>
                          </a:solidFill>
                          <a:effectLst/>
                          <a:latin typeface="Times New Roman" panose="02020603050405020304" pitchFamily="18" charset="0"/>
                          <a:cs typeface="Times New Roman" panose="02020603050405020304" pitchFamily="18" charset="0"/>
                        </a:rPr>
                        <a:t>4. </a:t>
                      </a:r>
                      <a:r>
                        <a:rPr lang="en-US" sz="1800" b="0" dirty="0" err="1">
                          <a:solidFill>
                            <a:srgbClr val="0070C0"/>
                          </a:solidFill>
                          <a:effectLst/>
                          <a:latin typeface="Times New Roman" panose="02020603050405020304" pitchFamily="18" charset="0"/>
                          <a:cs typeface="Times New Roman" panose="02020603050405020304" pitchFamily="18" charset="0"/>
                        </a:rPr>
                        <a:t>Giới</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thiệu</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nhận</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xét</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được</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sản</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phẩm</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cá</a:t>
                      </a:r>
                      <a:r>
                        <a:rPr lang="en-US" sz="1800" b="0" dirty="0">
                          <a:solidFill>
                            <a:srgbClr val="0070C0"/>
                          </a:solidFill>
                          <a:effectLst/>
                          <a:latin typeface="Times New Roman" panose="02020603050405020304" pitchFamily="18" charset="0"/>
                          <a:cs typeface="Times New Roman" panose="02020603050405020304" pitchFamily="18" charset="0"/>
                        </a:rPr>
                        <a:t> </a:t>
                      </a:r>
                      <a:r>
                        <a:rPr lang="en-US" sz="1800" b="0" dirty="0" err="1">
                          <a:solidFill>
                            <a:srgbClr val="0070C0"/>
                          </a:solidFill>
                          <a:effectLst/>
                          <a:latin typeface="Times New Roman" panose="02020603050405020304" pitchFamily="18" charset="0"/>
                          <a:cs typeface="Times New Roman" panose="02020603050405020304" pitchFamily="18" charset="0"/>
                        </a:rPr>
                        <a:t>nhân</a:t>
                      </a:r>
                      <a:r>
                        <a:rPr lang="en-US" sz="1800" b="0" dirty="0">
                          <a:solidFill>
                            <a:srgbClr val="0070C0"/>
                          </a:solidFill>
                          <a:effectLst/>
                          <a:latin typeface="Times New Roman" panose="02020603050405020304" pitchFamily="18" charset="0"/>
                          <a:cs typeface="Times New Roman" panose="02020603050405020304" pitchFamily="18" charset="0"/>
                        </a:rPr>
                        <a:t>/</a:t>
                      </a:r>
                      <a:r>
                        <a:rPr lang="en-US" sz="1800" b="0" dirty="0" err="1">
                          <a:solidFill>
                            <a:srgbClr val="0070C0"/>
                          </a:solidFill>
                          <a:effectLst/>
                          <a:latin typeface="Times New Roman" panose="02020603050405020304" pitchFamily="18" charset="0"/>
                          <a:cs typeface="Times New Roman" panose="02020603050405020304" pitchFamily="18" charset="0"/>
                        </a:rPr>
                        <a:t>nhóm</a:t>
                      </a:r>
                      <a:r>
                        <a:rPr lang="en-US" sz="1800" b="0" dirty="0">
                          <a:solidFill>
                            <a:srgbClr val="0070C0"/>
                          </a:solidFill>
                          <a:effectLst/>
                          <a:latin typeface="Times New Roman" panose="02020603050405020304" pitchFamily="18" charset="0"/>
                          <a:cs typeface="Times New Roman" panose="02020603050405020304" pitchFamily="18" charset="0"/>
                        </a:rPr>
                        <a:t>).</a:t>
                      </a:r>
                    </a:p>
                    <a:p>
                      <a:pPr marR="36195" algn="just">
                        <a:lnSpc>
                          <a:spcPts val="1800"/>
                        </a:lnSpc>
                        <a:spcBef>
                          <a:spcPts val="300"/>
                        </a:spcBef>
                        <a:spcAft>
                          <a:spcPts val="300"/>
                        </a:spcAft>
                      </a:pPr>
                      <a:r>
                        <a:rPr lang="en-US" sz="1800" b="0" dirty="0">
                          <a:solidFill>
                            <a:srgbClr val="002060"/>
                          </a:solidFill>
                          <a:effectLst/>
                          <a:latin typeface="Times New Roman" panose="02020603050405020304" pitchFamily="18" charset="0"/>
                          <a:cs typeface="Times New Roman" panose="02020603050405020304" pitchFamily="18" charset="0"/>
                        </a:rPr>
                        <a:t>5. </a:t>
                      </a:r>
                      <a:r>
                        <a:rPr lang="en-US" sz="1800" b="0" dirty="0" err="1">
                          <a:solidFill>
                            <a:srgbClr val="002060"/>
                          </a:solidFill>
                          <a:effectLst/>
                          <a:latin typeface="Times New Roman" panose="02020603050405020304" pitchFamily="18" charset="0"/>
                          <a:cs typeface="Times New Roman" panose="02020603050405020304" pitchFamily="18" charset="0"/>
                        </a:rPr>
                        <a:t>Liên</a:t>
                      </a:r>
                      <a:r>
                        <a:rPr lang="en-US" sz="1800" b="0" dirty="0">
                          <a:solidFill>
                            <a:srgbClr val="002060"/>
                          </a:solidFill>
                          <a:effectLst/>
                          <a:latin typeface="Times New Roman" panose="02020603050405020304" pitchFamily="18" charset="0"/>
                          <a:cs typeface="Times New Roman" panose="02020603050405020304" pitchFamily="18" charset="0"/>
                        </a:rPr>
                        <a:t> </a:t>
                      </a:r>
                      <a:r>
                        <a:rPr lang="en-US" sz="1800" b="0" dirty="0" err="1">
                          <a:solidFill>
                            <a:srgbClr val="002060"/>
                          </a:solidFill>
                          <a:effectLst/>
                          <a:latin typeface="Times New Roman" panose="02020603050405020304" pitchFamily="18" charset="0"/>
                          <a:cs typeface="Times New Roman" panose="02020603050405020304" pitchFamily="18" charset="0"/>
                        </a:rPr>
                        <a:t>hệ</a:t>
                      </a:r>
                      <a:r>
                        <a:rPr lang="en-US" sz="1800" b="0" dirty="0">
                          <a:solidFill>
                            <a:srgbClr val="002060"/>
                          </a:solidFill>
                          <a:effectLst/>
                          <a:latin typeface="Times New Roman" panose="02020603050405020304" pitchFamily="18" charset="0"/>
                          <a:cs typeface="Times New Roman" panose="02020603050405020304" pitchFamily="18" charset="0"/>
                        </a:rPr>
                        <a:t> </a:t>
                      </a:r>
                      <a:r>
                        <a:rPr lang="en-US" sz="1800" b="0" dirty="0" err="1">
                          <a:solidFill>
                            <a:srgbClr val="002060"/>
                          </a:solidFill>
                          <a:effectLst/>
                          <a:latin typeface="Times New Roman" panose="02020603050405020304" pitchFamily="18" charset="0"/>
                          <a:cs typeface="Times New Roman" panose="02020603050405020304" pitchFamily="18" charset="0"/>
                        </a:rPr>
                        <a:t>ứng</a:t>
                      </a:r>
                      <a:r>
                        <a:rPr lang="en-US" sz="1800" b="0" dirty="0">
                          <a:solidFill>
                            <a:srgbClr val="002060"/>
                          </a:solidFill>
                          <a:effectLst/>
                          <a:latin typeface="Times New Roman" panose="02020603050405020304" pitchFamily="18" charset="0"/>
                          <a:cs typeface="Times New Roman" panose="02020603050405020304" pitchFamily="18" charset="0"/>
                        </a:rPr>
                        <a:t> </a:t>
                      </a:r>
                      <a:r>
                        <a:rPr lang="en-US" sz="1800" b="0" dirty="0" err="1">
                          <a:solidFill>
                            <a:srgbClr val="002060"/>
                          </a:solidFill>
                          <a:effectLst/>
                          <a:latin typeface="Times New Roman" panose="02020603050405020304" pitchFamily="18" charset="0"/>
                          <a:cs typeface="Times New Roman" panose="02020603050405020304" pitchFamily="18" charset="0"/>
                        </a:rPr>
                        <a:t>dụng</a:t>
                      </a:r>
                      <a:r>
                        <a:rPr lang="en-US" sz="1800" b="0" dirty="0">
                          <a:solidFill>
                            <a:srgbClr val="002060"/>
                          </a:solidFill>
                          <a:effectLst/>
                          <a:latin typeface="Times New Roman" panose="02020603050405020304" pitchFamily="18" charset="0"/>
                          <a:cs typeface="Times New Roman" panose="02020603050405020304" pitchFamily="18" charset="0"/>
                        </a:rPr>
                        <a:t> </a:t>
                      </a:r>
                      <a:r>
                        <a:rPr lang="en-US" sz="1800" b="0" dirty="0" err="1">
                          <a:solidFill>
                            <a:srgbClr val="002060"/>
                          </a:solidFill>
                          <a:effectLst/>
                          <a:latin typeface="Times New Roman" panose="02020603050405020304" pitchFamily="18" charset="0"/>
                          <a:cs typeface="Times New Roman" panose="02020603050405020304" pitchFamily="18" charset="0"/>
                        </a:rPr>
                        <a:t>sản</a:t>
                      </a:r>
                      <a:r>
                        <a:rPr lang="en-US" sz="1800" b="0" dirty="0">
                          <a:solidFill>
                            <a:srgbClr val="002060"/>
                          </a:solidFill>
                          <a:effectLst/>
                          <a:latin typeface="Times New Roman" panose="02020603050405020304" pitchFamily="18" charset="0"/>
                          <a:cs typeface="Times New Roman" panose="02020603050405020304" pitchFamily="18" charset="0"/>
                        </a:rPr>
                        <a:t> </a:t>
                      </a:r>
                      <a:r>
                        <a:rPr lang="en-US" sz="1800" b="0" dirty="0" err="1">
                          <a:solidFill>
                            <a:srgbClr val="002060"/>
                          </a:solidFill>
                          <a:effectLst/>
                          <a:latin typeface="Times New Roman" panose="02020603050405020304" pitchFamily="18" charset="0"/>
                          <a:cs typeface="Times New Roman" panose="02020603050405020304" pitchFamily="18" charset="0"/>
                        </a:rPr>
                        <a:t>phẩm</a:t>
                      </a:r>
                      <a:r>
                        <a:rPr lang="en-US" sz="1800" b="0" dirty="0">
                          <a:solidFill>
                            <a:srgbClr val="002060"/>
                          </a:solidFill>
                          <a:effectLst/>
                          <a:latin typeface="Times New Roman" panose="02020603050405020304" pitchFamily="18" charset="0"/>
                          <a:cs typeface="Times New Roman" panose="02020603050405020304" pitchFamily="18" charset="0"/>
                        </a:rPr>
                        <a:t> </a:t>
                      </a:r>
                      <a:r>
                        <a:rPr lang="en-US" sz="1800" b="0" dirty="0" err="1">
                          <a:solidFill>
                            <a:srgbClr val="002060"/>
                          </a:solidFill>
                          <a:effectLst/>
                          <a:latin typeface="Times New Roman" panose="02020603050405020304" pitchFamily="18" charset="0"/>
                          <a:cs typeface="Times New Roman" panose="02020603050405020304" pitchFamily="18" charset="0"/>
                        </a:rPr>
                        <a:t>vào</a:t>
                      </a:r>
                      <a:r>
                        <a:rPr lang="en-US" sz="1800" b="0" dirty="0">
                          <a:solidFill>
                            <a:srgbClr val="002060"/>
                          </a:solidFill>
                          <a:effectLst/>
                          <a:latin typeface="Times New Roman" panose="02020603050405020304" pitchFamily="18" charset="0"/>
                          <a:cs typeface="Times New Roman" panose="02020603050405020304" pitchFamily="18" charset="0"/>
                        </a:rPr>
                        <a:t> </a:t>
                      </a:r>
                      <a:r>
                        <a:rPr lang="en-US" sz="1800" b="0" dirty="0" err="1">
                          <a:solidFill>
                            <a:srgbClr val="002060"/>
                          </a:solidFill>
                          <a:effectLst/>
                          <a:latin typeface="Times New Roman" panose="02020603050405020304" pitchFamily="18" charset="0"/>
                          <a:cs typeface="Times New Roman" panose="02020603050405020304" pitchFamily="18" charset="0"/>
                        </a:rPr>
                        <a:t>đời</a:t>
                      </a:r>
                      <a:r>
                        <a:rPr lang="en-US" sz="1800" b="0" dirty="0">
                          <a:solidFill>
                            <a:srgbClr val="002060"/>
                          </a:solidFill>
                          <a:effectLst/>
                          <a:latin typeface="Times New Roman" panose="02020603050405020304" pitchFamily="18" charset="0"/>
                          <a:cs typeface="Times New Roman" panose="02020603050405020304" pitchFamily="18" charset="0"/>
                        </a:rPr>
                        <a:t> </a:t>
                      </a:r>
                      <a:r>
                        <a:rPr lang="en-US" sz="1800" b="0" dirty="0" err="1">
                          <a:solidFill>
                            <a:srgbClr val="002060"/>
                          </a:solidFill>
                          <a:effectLst/>
                          <a:latin typeface="Times New Roman" panose="02020603050405020304" pitchFamily="18" charset="0"/>
                          <a:cs typeface="Times New Roman" panose="02020603050405020304" pitchFamily="18" charset="0"/>
                        </a:rPr>
                        <a:t>sống</a:t>
                      </a:r>
                      <a:r>
                        <a:rPr lang="en-US" sz="1800" b="0" dirty="0">
                          <a:solidFill>
                            <a:srgbClr val="002060"/>
                          </a:solidFill>
                          <a:effectLst/>
                          <a:latin typeface="Times New Roman" panose="02020603050405020304" pitchFamily="18" charset="0"/>
                          <a:cs typeface="Times New Roman" panose="02020603050405020304" pitchFamily="18" charset="0"/>
                        </a:rPr>
                        <a:t> </a:t>
                      </a:r>
                      <a:r>
                        <a:rPr lang="en-US" sz="1800" b="0" dirty="0" err="1">
                          <a:solidFill>
                            <a:srgbClr val="002060"/>
                          </a:solidFill>
                          <a:effectLst/>
                          <a:latin typeface="Times New Roman" panose="02020603050405020304" pitchFamily="18" charset="0"/>
                          <a:cs typeface="Times New Roman" panose="02020603050405020304" pitchFamily="18" charset="0"/>
                        </a:rPr>
                        <a:t>thực</a:t>
                      </a:r>
                      <a:r>
                        <a:rPr lang="en-US" sz="1800" b="0" dirty="0">
                          <a:solidFill>
                            <a:srgbClr val="002060"/>
                          </a:solidFill>
                          <a:effectLst/>
                          <a:latin typeface="Times New Roman" panose="02020603050405020304" pitchFamily="18" charset="0"/>
                          <a:cs typeface="Times New Roman" panose="02020603050405020304" pitchFamily="18" charset="0"/>
                        </a:rPr>
                        <a:t> </a:t>
                      </a:r>
                      <a:r>
                        <a:rPr lang="en-US" sz="1800" b="0" dirty="0" err="1">
                          <a:solidFill>
                            <a:srgbClr val="002060"/>
                          </a:solidFill>
                          <a:effectLst/>
                          <a:latin typeface="Times New Roman" panose="02020603050405020304" pitchFamily="18" charset="0"/>
                          <a:cs typeface="Times New Roman" panose="02020603050405020304" pitchFamily="18" charset="0"/>
                        </a:rPr>
                        <a:t>tiễn</a:t>
                      </a:r>
                      <a:endParaRPr lang="en-US" sz="1800" b="0" dirty="0">
                        <a:solidFill>
                          <a:srgbClr val="002060"/>
                        </a:solidFill>
                        <a:effectLst/>
                        <a:latin typeface="Times New Roman" panose="02020603050405020304" pitchFamily="18" charset="0"/>
                        <a:cs typeface="Times New Roman" panose="02020603050405020304" pitchFamily="18" charset="0"/>
                      </a:endParaRPr>
                    </a:p>
                    <a:p>
                      <a:pPr marR="36195" algn="just">
                        <a:lnSpc>
                          <a:spcPts val="100"/>
                        </a:lnSpc>
                        <a:spcBef>
                          <a:spcPts val="300"/>
                        </a:spcBef>
                        <a:spcAft>
                          <a:spcPts val="300"/>
                        </a:spcAft>
                      </a:pPr>
                      <a:endParaRPr lang="en-US" sz="17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E8F0F8"/>
                    </a:solidFill>
                  </a:tcPr>
                </a:tc>
                <a:extLst>
                  <a:ext uri="{0D108BD9-81ED-4DB2-BD59-A6C34878D82A}">
                    <a16:rowId xmlns:a16="http://schemas.microsoft.com/office/drawing/2014/main" val="3895733844"/>
                  </a:ext>
                </a:extLst>
              </a:tr>
            </a:tbl>
          </a:graphicData>
        </a:graphic>
      </p:graphicFrame>
      <p:sp>
        <p:nvSpPr>
          <p:cNvPr id="75" name="Rectangle 74">
            <a:extLst>
              <a:ext uri="{FF2B5EF4-FFF2-40B4-BE49-F238E27FC236}">
                <a16:creationId xmlns:a16="http://schemas.microsoft.com/office/drawing/2014/main" id="{B00C7D97-44E6-426D-A5A4-9C31CD3BB9AF}"/>
              </a:ext>
            </a:extLst>
          </p:cNvPr>
          <p:cNvSpPr/>
          <p:nvPr/>
        </p:nvSpPr>
        <p:spPr>
          <a:xfrm>
            <a:off x="172422" y="4441500"/>
            <a:ext cx="11830987" cy="769381"/>
          </a:xfrm>
          <a:prstGeom prst="rect">
            <a:avLst/>
          </a:prstGeom>
          <a:solidFill>
            <a:srgbClr val="F5F9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 marR="36195" algn="just">
              <a:lnSpc>
                <a:spcPts val="2100"/>
              </a:lnSpc>
            </a:pPr>
            <a:r>
              <a:rPr lang="es-ES" sz="18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Các</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tiêu</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chí</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KT, ĐG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cần</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phù</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hợp</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với</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mục</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đích</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KT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củng</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cố</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kiến</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thức</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kĩ</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năng</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phát</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triển</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tư</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duy</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độc</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lập</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khả</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năng</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hợp</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tác</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và</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phản</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biện</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thuyết</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trình</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tự</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luận</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phù</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hợp</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với</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đặc</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trưng</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của</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môn</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học</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chú</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trọng</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thực</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hành</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tạo</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sản</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phẩm</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kết</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hợp</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trao</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đổi</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chia</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sẻ</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nhận</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xét</a:t>
            </a:r>
            <a:r>
              <a:rPr lang="en-U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a:t>
            </a:r>
          </a:p>
        </p:txBody>
      </p:sp>
      <p:sp>
        <p:nvSpPr>
          <p:cNvPr id="76" name="Rectangle 75">
            <a:extLst>
              <a:ext uri="{FF2B5EF4-FFF2-40B4-BE49-F238E27FC236}">
                <a16:creationId xmlns:a16="http://schemas.microsoft.com/office/drawing/2014/main" id="{D13C7BEB-7E21-4341-9439-9B0A241D32BF}"/>
              </a:ext>
            </a:extLst>
          </p:cNvPr>
          <p:cNvSpPr/>
          <p:nvPr/>
        </p:nvSpPr>
        <p:spPr>
          <a:xfrm>
            <a:off x="90054" y="5210881"/>
            <a:ext cx="11995725" cy="609599"/>
          </a:xfrm>
          <a:prstGeom prst="rect">
            <a:avLst/>
          </a:prstGeom>
          <a:solidFill>
            <a:srgbClr val="F1F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 marR="36195" algn="just">
              <a:lnSpc>
                <a:spcPts val="2100"/>
              </a:lnSpc>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ột</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YCCĐ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có</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thể</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được</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sử</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dụng</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để</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làm</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tiêu</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chí</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ĐG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tại</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các</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thời</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điểm</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hoặc</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một</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thời</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điểm</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KT</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nhưng</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cần</a:t>
            </a:r>
            <a:r>
              <a:rPr lang="en-U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linh</a:t>
            </a: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YCCĐ/</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đảm</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ĐG,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DH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tại</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KT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cụ</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p:txBody>
      </p:sp>
      <p:sp>
        <p:nvSpPr>
          <p:cNvPr id="77" name="Rectangle 76">
            <a:extLst>
              <a:ext uri="{FF2B5EF4-FFF2-40B4-BE49-F238E27FC236}">
                <a16:creationId xmlns:a16="http://schemas.microsoft.com/office/drawing/2014/main" id="{B61B59C3-7A55-4AC7-B5DB-CFE6AC8CC41A}"/>
              </a:ext>
            </a:extLst>
          </p:cNvPr>
          <p:cNvSpPr/>
          <p:nvPr/>
        </p:nvSpPr>
        <p:spPr>
          <a:xfrm>
            <a:off x="61481" y="5836729"/>
            <a:ext cx="12069038" cy="898312"/>
          </a:xfrm>
          <a:prstGeom prst="rect">
            <a:avLst/>
          </a:prstGeom>
          <a:solidFill>
            <a:srgbClr val="ECF4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 marR="36195" algn="just">
              <a:lnSpc>
                <a:spcPts val="300"/>
              </a:lnSpc>
            </a:pPr>
            <a:endParaRPr lang="es-ES" sz="18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p>
            <a:pPr marL="36195" marR="36195" algn="just">
              <a:lnSpc>
                <a:spcPts val="2100"/>
              </a:lnSpc>
            </a:pP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Tiêu</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chí</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ĐG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cần</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phù</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hợp</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với</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hình</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thức</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DH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trực</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tiếp</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trực</a:t>
            </a:r>
            <a:r>
              <a:rPr lang="es-ES" sz="18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b="1"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tuyến</a:t>
            </a:r>
            <a:r>
              <a:rPr lang="es-ES" dirty="0">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 </a:t>
            </a:r>
            <a:r>
              <a:rPr lang="es-ES" dirty="0" err="1">
                <a:solidFill>
                  <a:srgbClr val="002060"/>
                </a:solidFill>
                <a:latin typeface="Times New Roman" panose="02020603050405020304" pitchFamily="18" charset="0"/>
                <a:ea typeface="MS Mincho" panose="02020609040205080304" pitchFamily="49" charset="-128"/>
                <a:cs typeface="Times New Roman" panose="02020603050405020304" pitchFamily="18" charset="0"/>
              </a:rPr>
              <a:t>và</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ứng</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dụng</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công</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nghệ</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thông</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tin</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HS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gửi</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trình</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bày</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sản</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phẩm</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báo</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cáo</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sản</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phẩm</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bằng</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hình</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thức</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trực</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tuyến</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HS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quay</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video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biên</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tập</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video,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trình</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giới</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thiệu</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sản</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phẩm</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và</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gửi</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s-ES" sz="1800" dirty="0" err="1">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đến</a:t>
            </a:r>
            <a:r>
              <a:rPr lang="es-ES" sz="18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GV. </a:t>
            </a:r>
          </a:p>
          <a:p>
            <a:pPr marL="36195" marR="36195" algn="just">
              <a:lnSpc>
                <a:spcPts val="500"/>
              </a:lnSpc>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95114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1000"/>
                                        <p:tgtEl>
                                          <p:spTgt spid="42"/>
                                        </p:tgtEl>
                                      </p:cBhvr>
                                    </p:animEffect>
                                    <p:anim calcmode="lin" valueType="num">
                                      <p:cBhvr>
                                        <p:cTn id="8" dur="1000" fill="hold"/>
                                        <p:tgtEl>
                                          <p:spTgt spid="42"/>
                                        </p:tgtEl>
                                        <p:attrNameLst>
                                          <p:attrName>ppt_x</p:attrName>
                                        </p:attrNameLst>
                                      </p:cBhvr>
                                      <p:tavLst>
                                        <p:tav tm="0">
                                          <p:val>
                                            <p:strVal val="#ppt_x"/>
                                          </p:val>
                                        </p:tav>
                                        <p:tav tm="100000">
                                          <p:val>
                                            <p:strVal val="#ppt_x"/>
                                          </p:val>
                                        </p:tav>
                                      </p:tavLst>
                                    </p:anim>
                                    <p:anim calcmode="lin" valueType="num">
                                      <p:cBhvr>
                                        <p:cTn id="9"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5"/>
                                        </p:tgtEl>
                                        <p:attrNameLst>
                                          <p:attrName>style.visibility</p:attrName>
                                        </p:attrNameLst>
                                      </p:cBhvr>
                                      <p:to>
                                        <p:strVal val="visible"/>
                                      </p:to>
                                    </p:set>
                                    <p:animEffect transition="in" filter="fade">
                                      <p:cBhvr>
                                        <p:cTn id="14" dur="1000"/>
                                        <p:tgtEl>
                                          <p:spTgt spid="75"/>
                                        </p:tgtEl>
                                      </p:cBhvr>
                                    </p:animEffect>
                                    <p:anim calcmode="lin" valueType="num">
                                      <p:cBhvr>
                                        <p:cTn id="15" dur="1000" fill="hold"/>
                                        <p:tgtEl>
                                          <p:spTgt spid="75"/>
                                        </p:tgtEl>
                                        <p:attrNameLst>
                                          <p:attrName>ppt_x</p:attrName>
                                        </p:attrNameLst>
                                      </p:cBhvr>
                                      <p:tavLst>
                                        <p:tav tm="0">
                                          <p:val>
                                            <p:strVal val="#ppt_x"/>
                                          </p:val>
                                        </p:tav>
                                        <p:tav tm="100000">
                                          <p:val>
                                            <p:strVal val="#ppt_x"/>
                                          </p:val>
                                        </p:tav>
                                      </p:tavLst>
                                    </p:anim>
                                    <p:anim calcmode="lin" valueType="num">
                                      <p:cBhvr>
                                        <p:cTn id="16"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6"/>
                                        </p:tgtEl>
                                        <p:attrNameLst>
                                          <p:attrName>style.visibility</p:attrName>
                                        </p:attrNameLst>
                                      </p:cBhvr>
                                      <p:to>
                                        <p:strVal val="visible"/>
                                      </p:to>
                                    </p:set>
                                    <p:animEffect transition="in" filter="fade">
                                      <p:cBhvr>
                                        <p:cTn id="21" dur="1000"/>
                                        <p:tgtEl>
                                          <p:spTgt spid="76"/>
                                        </p:tgtEl>
                                      </p:cBhvr>
                                    </p:animEffect>
                                    <p:anim calcmode="lin" valueType="num">
                                      <p:cBhvr>
                                        <p:cTn id="22" dur="1000" fill="hold"/>
                                        <p:tgtEl>
                                          <p:spTgt spid="76"/>
                                        </p:tgtEl>
                                        <p:attrNameLst>
                                          <p:attrName>ppt_x</p:attrName>
                                        </p:attrNameLst>
                                      </p:cBhvr>
                                      <p:tavLst>
                                        <p:tav tm="0">
                                          <p:val>
                                            <p:strVal val="#ppt_x"/>
                                          </p:val>
                                        </p:tav>
                                        <p:tav tm="100000">
                                          <p:val>
                                            <p:strVal val="#ppt_x"/>
                                          </p:val>
                                        </p:tav>
                                      </p:tavLst>
                                    </p:anim>
                                    <p:anim calcmode="lin" valueType="num">
                                      <p:cBhvr>
                                        <p:cTn id="23" dur="1000" fill="hold"/>
                                        <p:tgtEl>
                                          <p:spTgt spid="76"/>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77"/>
                                        </p:tgtEl>
                                        <p:attrNameLst>
                                          <p:attrName>style.visibility</p:attrName>
                                        </p:attrNameLst>
                                      </p:cBhvr>
                                      <p:to>
                                        <p:strVal val="visible"/>
                                      </p:to>
                                    </p:set>
                                    <p:animEffect transition="in" filter="fade">
                                      <p:cBhvr>
                                        <p:cTn id="26" dur="1000"/>
                                        <p:tgtEl>
                                          <p:spTgt spid="77"/>
                                        </p:tgtEl>
                                      </p:cBhvr>
                                    </p:animEffect>
                                    <p:anim calcmode="lin" valueType="num">
                                      <p:cBhvr>
                                        <p:cTn id="27" dur="1000" fill="hold"/>
                                        <p:tgtEl>
                                          <p:spTgt spid="77"/>
                                        </p:tgtEl>
                                        <p:attrNameLst>
                                          <p:attrName>ppt_x</p:attrName>
                                        </p:attrNameLst>
                                      </p:cBhvr>
                                      <p:tavLst>
                                        <p:tav tm="0">
                                          <p:val>
                                            <p:strVal val="#ppt_x"/>
                                          </p:val>
                                        </p:tav>
                                        <p:tav tm="100000">
                                          <p:val>
                                            <p:strVal val="#ppt_x"/>
                                          </p:val>
                                        </p:tav>
                                      </p:tavLst>
                                    </p:anim>
                                    <p:anim calcmode="lin" valueType="num">
                                      <p:cBhvr>
                                        <p:cTn id="28" dur="1000" fill="hold"/>
                                        <p:tgtEl>
                                          <p:spTgt spid="7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75" grpId="0" animBg="1"/>
      <p:bldP spid="76" grpId="0" animBg="1"/>
      <p:bldP spid="7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ECABB78-6C07-4C5B-A150-4C257A581EC8}"/>
              </a:ext>
            </a:extLst>
          </p:cNvPr>
          <p:cNvSpPr>
            <a:spLocks noGrp="1"/>
          </p:cNvSpPr>
          <p:nvPr>
            <p:ph type="body" idx="1"/>
          </p:nvPr>
        </p:nvSpPr>
        <p:spPr>
          <a:xfrm>
            <a:off x="19050" y="5874824"/>
            <a:ext cx="12192000" cy="909803"/>
          </a:xfrm>
          <a:solidFill>
            <a:schemeClr val="bg1"/>
          </a:solidFill>
        </p:spPr>
        <p:txBody>
          <a:bodyPr/>
          <a:lstStyle/>
          <a:p>
            <a:endParaRPr lang="en-US" dirty="0"/>
          </a:p>
        </p:txBody>
      </p:sp>
      <p:sp>
        <p:nvSpPr>
          <p:cNvPr id="3" name="Slide Number Placeholder 2">
            <a:extLst>
              <a:ext uri="{FF2B5EF4-FFF2-40B4-BE49-F238E27FC236}">
                <a16:creationId xmlns:a16="http://schemas.microsoft.com/office/drawing/2014/main" id="{8A0DDC2C-C4AD-4CB3-B78F-89871307C494}"/>
              </a:ext>
            </a:extLst>
          </p:cNvPr>
          <p:cNvSpPr>
            <a:spLocks noGrp="1"/>
          </p:cNvSpPr>
          <p:nvPr>
            <p:ph type="sldNum" idx="12"/>
          </p:nvPr>
        </p:nvSpPr>
        <p:spPr/>
        <p:txBody>
          <a:bodyPr/>
          <a:lstStyle/>
          <a:p>
            <a:fld id="{00000000-1234-1234-1234-123412341234}" type="slidenum">
              <a:rPr lang="en" smtClean="0"/>
              <a:pPr/>
              <a:t>26</a:t>
            </a:fld>
            <a:endParaRPr lang="en"/>
          </a:p>
        </p:txBody>
      </p:sp>
      <p:sp>
        <p:nvSpPr>
          <p:cNvPr id="4" name="Title 1">
            <a:extLst>
              <a:ext uri="{FF2B5EF4-FFF2-40B4-BE49-F238E27FC236}">
                <a16:creationId xmlns:a16="http://schemas.microsoft.com/office/drawing/2014/main" id="{65D49662-0D6A-462B-83FF-45476F1AF920}"/>
              </a:ext>
            </a:extLst>
          </p:cNvPr>
          <p:cNvSpPr txBox="1">
            <a:spLocks/>
          </p:cNvSpPr>
          <p:nvPr/>
        </p:nvSpPr>
        <p:spPr>
          <a:xfrm>
            <a:off x="685800" y="304800"/>
            <a:ext cx="10820400" cy="533400"/>
          </a:xfrm>
          <a:prstGeom prst="rect">
            <a:avLst/>
          </a:prstGeom>
          <a:solidFill>
            <a:schemeClr val="bg1">
              <a:lumMod val="95000"/>
            </a:schemeClr>
          </a:solidFill>
          <a:ln>
            <a:solidFill>
              <a:schemeClr val="accent2">
                <a:lumMod val="40000"/>
                <a:lumOff val="60000"/>
              </a:schemeClr>
            </a:solidFill>
          </a:ln>
          <a:effectLst>
            <a:outerShdw blurRad="50800" dist="38100" dir="8100000" algn="tr" rotWithShape="0">
              <a:prstClr val="black">
                <a:alpha val="40000"/>
              </a:prstClr>
            </a:outerShdw>
          </a:effectLst>
        </p:spPr>
        <p:txBody>
          <a:bodyPr>
            <a:normAutofit fontScale="250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ts val="2900"/>
              </a:lnSpc>
            </a:pPr>
            <a:r>
              <a:rPr lang="en-US" sz="10000" b="1" dirty="0" err="1">
                <a:solidFill>
                  <a:srgbClr val="002060"/>
                </a:solidFill>
                <a:latin typeface="Times New Roman" panose="02020603050405020304" pitchFamily="18" charset="0"/>
                <a:cs typeface="Times New Roman" panose="02020603050405020304" pitchFamily="18" charset="0"/>
              </a:rPr>
              <a:t>Thông</a:t>
            </a:r>
            <a:r>
              <a:rPr lang="en-US" sz="10000" b="1" dirty="0">
                <a:solidFill>
                  <a:srgbClr val="002060"/>
                </a:solidFill>
                <a:latin typeface="Times New Roman" panose="02020603050405020304" pitchFamily="18" charset="0"/>
                <a:cs typeface="Times New Roman" panose="02020603050405020304" pitchFamily="18" charset="0"/>
              </a:rPr>
              <a:t> tin </a:t>
            </a:r>
            <a:r>
              <a:rPr lang="en-US" sz="10000" b="1" dirty="0" err="1">
                <a:solidFill>
                  <a:srgbClr val="002060"/>
                </a:solidFill>
                <a:latin typeface="Times New Roman" panose="02020603050405020304" pitchFamily="18" charset="0"/>
                <a:cs typeface="Times New Roman" panose="02020603050405020304" pitchFamily="18" charset="0"/>
              </a:rPr>
              <a:t>phản</a:t>
            </a:r>
            <a:r>
              <a:rPr lang="en-US" sz="10000" b="1" dirty="0">
                <a:solidFill>
                  <a:srgbClr val="002060"/>
                </a:solidFill>
                <a:latin typeface="Times New Roman" panose="02020603050405020304" pitchFamily="18" charset="0"/>
                <a:cs typeface="Times New Roman" panose="02020603050405020304" pitchFamily="18" charset="0"/>
              </a:rPr>
              <a:t> </a:t>
            </a:r>
            <a:r>
              <a:rPr lang="en-US" sz="10000" b="1" dirty="0" err="1">
                <a:solidFill>
                  <a:srgbClr val="002060"/>
                </a:solidFill>
                <a:latin typeface="Times New Roman" panose="02020603050405020304" pitchFamily="18" charset="0"/>
                <a:cs typeface="Times New Roman" panose="02020603050405020304" pitchFamily="18" charset="0"/>
              </a:rPr>
              <a:t>hồi</a:t>
            </a:r>
            <a:r>
              <a:rPr lang="en-US" sz="10000" b="1" dirty="0">
                <a:solidFill>
                  <a:srgbClr val="002060"/>
                </a:solidFill>
                <a:latin typeface="Times New Roman" panose="02020603050405020304" pitchFamily="18" charset="0"/>
                <a:cs typeface="Times New Roman" panose="02020603050405020304" pitchFamily="18" charset="0"/>
              </a:rPr>
              <a:t> </a:t>
            </a:r>
            <a:r>
              <a:rPr lang="en-US" sz="10000" b="1" dirty="0" err="1">
                <a:solidFill>
                  <a:srgbClr val="C00000"/>
                </a:solidFill>
                <a:latin typeface="Times New Roman" panose="02020603050405020304" pitchFamily="18" charset="0"/>
                <a:cs typeface="Times New Roman" panose="02020603050405020304" pitchFamily="18" charset="0"/>
              </a:rPr>
              <a:t>Nhiệm</a:t>
            </a:r>
            <a:r>
              <a:rPr lang="en-US" sz="10000" b="1" dirty="0">
                <a:solidFill>
                  <a:srgbClr val="C00000"/>
                </a:solidFill>
                <a:latin typeface="Times New Roman" panose="02020603050405020304" pitchFamily="18" charset="0"/>
                <a:cs typeface="Times New Roman" panose="02020603050405020304" pitchFamily="18" charset="0"/>
              </a:rPr>
              <a:t> </a:t>
            </a:r>
            <a:r>
              <a:rPr lang="en-US" sz="10000" b="1" dirty="0" err="1">
                <a:solidFill>
                  <a:srgbClr val="C00000"/>
                </a:solidFill>
                <a:latin typeface="Times New Roman" panose="02020603050405020304" pitchFamily="18" charset="0"/>
                <a:cs typeface="Times New Roman" panose="02020603050405020304" pitchFamily="18" charset="0"/>
              </a:rPr>
              <a:t>vụ</a:t>
            </a:r>
            <a:r>
              <a:rPr lang="en-US" sz="10000" b="1" dirty="0">
                <a:solidFill>
                  <a:srgbClr val="C00000"/>
                </a:solidFill>
                <a:latin typeface="Times New Roman" panose="02020603050405020304" pitchFamily="18" charset="0"/>
                <a:cs typeface="Times New Roman" panose="02020603050405020304" pitchFamily="18" charset="0"/>
              </a:rPr>
              <a:t> 3: </a:t>
            </a:r>
            <a:r>
              <a:rPr lang="en-US" sz="10000" b="1" dirty="0" err="1">
                <a:solidFill>
                  <a:srgbClr val="C00000"/>
                </a:solidFill>
                <a:latin typeface="Times New Roman" panose="02020603050405020304" pitchFamily="18" charset="0"/>
                <a:cs typeface="Times New Roman" panose="02020603050405020304" pitchFamily="18" charset="0"/>
              </a:rPr>
              <a:t>Hướng</a:t>
            </a:r>
            <a:r>
              <a:rPr lang="en-US" sz="10000" b="1" dirty="0">
                <a:solidFill>
                  <a:srgbClr val="C00000"/>
                </a:solidFill>
                <a:latin typeface="Times New Roman" panose="02020603050405020304" pitchFamily="18" charset="0"/>
                <a:cs typeface="Times New Roman" panose="02020603050405020304" pitchFamily="18" charset="0"/>
              </a:rPr>
              <a:t> </a:t>
            </a:r>
            <a:r>
              <a:rPr lang="en-US" sz="10000" b="1" dirty="0" err="1">
                <a:solidFill>
                  <a:srgbClr val="C00000"/>
                </a:solidFill>
                <a:latin typeface="Times New Roman" panose="02020603050405020304" pitchFamily="18" charset="0"/>
                <a:cs typeface="Times New Roman" panose="02020603050405020304" pitchFamily="18" charset="0"/>
              </a:rPr>
              <a:t>dẫn</a:t>
            </a:r>
            <a:r>
              <a:rPr lang="en-US" sz="10000" b="1" dirty="0">
                <a:solidFill>
                  <a:srgbClr val="C00000"/>
                </a:solidFill>
                <a:latin typeface="Times New Roman" panose="02020603050405020304" pitchFamily="18" charset="0"/>
                <a:cs typeface="Times New Roman" panose="02020603050405020304" pitchFamily="18" charset="0"/>
              </a:rPr>
              <a:t> ĐG </a:t>
            </a:r>
            <a:r>
              <a:rPr lang="en-US" sz="10000" b="1" dirty="0" err="1">
                <a:solidFill>
                  <a:srgbClr val="C00000"/>
                </a:solidFill>
                <a:latin typeface="Times New Roman" panose="02020603050405020304" pitchFamily="18" charset="0"/>
                <a:cs typeface="Times New Roman" panose="02020603050405020304" pitchFamily="18" charset="0"/>
              </a:rPr>
              <a:t>theo</a:t>
            </a:r>
            <a:r>
              <a:rPr lang="en-US" sz="10000" b="1" dirty="0">
                <a:solidFill>
                  <a:srgbClr val="C00000"/>
                </a:solidFill>
                <a:latin typeface="Times New Roman" panose="02020603050405020304" pitchFamily="18" charset="0"/>
                <a:cs typeface="Times New Roman" panose="02020603050405020304" pitchFamily="18" charset="0"/>
              </a:rPr>
              <a:t> </a:t>
            </a:r>
            <a:r>
              <a:rPr lang="en-US" sz="10000" b="1" dirty="0" err="1">
                <a:solidFill>
                  <a:srgbClr val="C00000"/>
                </a:solidFill>
                <a:latin typeface="Times New Roman" panose="02020603050405020304" pitchFamily="18" charset="0"/>
                <a:cs typeface="Times New Roman" panose="02020603050405020304" pitchFamily="18" charset="0"/>
              </a:rPr>
              <a:t>tiêu</a:t>
            </a:r>
            <a:r>
              <a:rPr lang="en-US" sz="10000" b="1" dirty="0">
                <a:solidFill>
                  <a:srgbClr val="C00000"/>
                </a:solidFill>
                <a:latin typeface="Times New Roman" panose="02020603050405020304" pitchFamily="18" charset="0"/>
                <a:cs typeface="Times New Roman" panose="02020603050405020304" pitchFamily="18" charset="0"/>
              </a:rPr>
              <a:t> </a:t>
            </a:r>
            <a:r>
              <a:rPr lang="en-US" sz="10000" b="1" dirty="0" err="1">
                <a:solidFill>
                  <a:srgbClr val="C00000"/>
                </a:solidFill>
                <a:latin typeface="Times New Roman" panose="02020603050405020304" pitchFamily="18" charset="0"/>
                <a:cs typeface="Times New Roman" panose="02020603050405020304" pitchFamily="18" charset="0"/>
              </a:rPr>
              <a:t>chí</a:t>
            </a:r>
            <a:endParaRPr lang="en-US" sz="10000" b="1" dirty="0">
              <a:solidFill>
                <a:srgbClr val="C00000"/>
              </a:solidFill>
              <a:latin typeface="Times New Roman" panose="02020603050405020304" pitchFamily="18" charset="0"/>
              <a:cs typeface="Times New Roman" panose="02020603050405020304" pitchFamily="18" charset="0"/>
            </a:endParaRPr>
          </a:p>
          <a:p>
            <a:pPr algn="ctr">
              <a:lnSpc>
                <a:spcPts val="2900"/>
              </a:lnSpc>
            </a:pPr>
            <a:endParaRPr lang="en-US" sz="10000" b="1" dirty="0">
              <a:solidFill>
                <a:srgbClr val="C00000"/>
              </a:solidFill>
              <a:latin typeface="Times New Roman" panose="02020603050405020304" pitchFamily="18" charset="0"/>
              <a:cs typeface="Times New Roman" panose="02020603050405020304" pitchFamily="18" charset="0"/>
            </a:endParaRPr>
          </a:p>
          <a:p>
            <a:pPr algn="ctr">
              <a:lnSpc>
                <a:spcPts val="2900"/>
              </a:lnSpc>
            </a:pPr>
            <a:br>
              <a:rPr lang="en-US" sz="11200" b="1" dirty="0">
                <a:solidFill>
                  <a:srgbClr val="C00000"/>
                </a:solidFill>
                <a:latin typeface="Times New Roman" panose="02020603050405020304" pitchFamily="18" charset="0"/>
                <a:cs typeface="Times New Roman" panose="02020603050405020304" pitchFamily="18" charset="0"/>
              </a:rPr>
            </a:br>
            <a:endParaRPr lang="en-US" sz="11200" dirty="0">
              <a:solidFill>
                <a:srgbClr val="C000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248F6E9-2EF7-42A1-ABCB-335BA6CA9253}"/>
              </a:ext>
            </a:extLst>
          </p:cNvPr>
          <p:cNvSpPr txBox="1"/>
          <p:nvPr/>
        </p:nvSpPr>
        <p:spPr>
          <a:xfrm>
            <a:off x="152400" y="1348420"/>
            <a:ext cx="2496776" cy="5168916"/>
          </a:xfrm>
          <a:prstGeom prst="rect">
            <a:avLst/>
          </a:prstGeom>
          <a:solidFill>
            <a:srgbClr val="F4F9F1"/>
          </a:solidFill>
          <a:effectLst/>
        </p:spPr>
        <p:txBody>
          <a:bodyPr wrap="square">
            <a:spAutoFit/>
          </a:bodyPr>
          <a:lstStyle/>
          <a:p>
            <a:pPr marR="36195" algn="just">
              <a:lnSpc>
                <a:spcPct val="115000"/>
              </a:lnSpc>
            </a:pP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đảm</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tối</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thiểu</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diện</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03 </a:t>
            </a:r>
            <a:r>
              <a:rPr lang="en-US" sz="1800" b="1"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1800" b="1"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1800" b="1"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ĐG: </a:t>
            </a:r>
            <a:r>
              <a:rPr lang="en-US" sz="1800" b="1" i="1"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1800" b="1" i="1"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1800" b="1" i="1"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1800" b="1" i="1"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1800" b="1" i="1"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1800" b="1" i="1"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(3, 4, 5…),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cụ</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bảng</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ĐG</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R="36195" algn="just">
              <a:lnSpc>
                <a:spcPct val="115000"/>
              </a:lnSpc>
            </a:pP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Chưa</a:t>
            </a: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thấp</a:t>
            </a:r>
            <a:r>
              <a:rPr lang="en-US" sz="1800" b="1"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1800" b="1"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bảng</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ĐG</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16550B73-D0C6-4A6E-9070-56450E26C630}"/>
              </a:ext>
            </a:extLst>
          </p:cNvPr>
          <p:cNvGraphicFramePr>
            <a:graphicFrameLocks noGrp="1"/>
          </p:cNvGraphicFramePr>
          <p:nvPr>
            <p:extLst>
              <p:ext uri="{D42A27DB-BD31-4B8C-83A1-F6EECF244321}">
                <p14:modId xmlns:p14="http://schemas.microsoft.com/office/powerpoint/2010/main" val="2160860924"/>
              </p:ext>
            </p:extLst>
          </p:nvPr>
        </p:nvGraphicFramePr>
        <p:xfrm>
          <a:off x="2904803" y="1143000"/>
          <a:ext cx="5578197" cy="2447267"/>
        </p:xfrm>
        <a:graphic>
          <a:graphicData uri="http://schemas.openxmlformats.org/drawingml/2006/table">
            <a:tbl>
              <a:tblPr firstRow="1" firstCol="1" bandRow="1">
                <a:effectLst>
                  <a:outerShdw blurRad="50800" dist="38100" dir="5400000" algn="t" rotWithShape="0">
                    <a:prstClr val="black">
                      <a:alpha val="40000"/>
                    </a:prstClr>
                  </a:outerShdw>
                </a:effectLst>
                <a:tableStyleId>{5C22544A-7EE6-4342-B048-85BDC9FD1C3A}</a:tableStyleId>
              </a:tblPr>
              <a:tblGrid>
                <a:gridCol w="5578197">
                  <a:extLst>
                    <a:ext uri="{9D8B030D-6E8A-4147-A177-3AD203B41FA5}">
                      <a16:colId xmlns:a16="http://schemas.microsoft.com/office/drawing/2014/main" val="699454549"/>
                    </a:ext>
                  </a:extLst>
                </a:gridCol>
              </a:tblGrid>
              <a:tr h="459094">
                <a:tc>
                  <a:txBody>
                    <a:bodyPr/>
                    <a:lstStyle/>
                    <a:p>
                      <a:pPr marL="36195" marR="36195" algn="ctr">
                        <a:lnSpc>
                          <a:spcPts val="300"/>
                        </a:lnSpc>
                        <a:spcBef>
                          <a:spcPts val="0"/>
                        </a:spcBef>
                        <a:spcAft>
                          <a:spcPts val="0"/>
                        </a:spcAft>
                      </a:pPr>
                      <a:endParaRPr lang="en-US" sz="1700" b="1" dirty="0">
                        <a:solidFill>
                          <a:srgbClr val="002060"/>
                        </a:solidFill>
                        <a:effectLst/>
                        <a:latin typeface="Times New Roman" panose="02020603050405020304" pitchFamily="18" charset="0"/>
                        <a:cs typeface="Times New Roman" panose="02020603050405020304" pitchFamily="18" charset="0"/>
                      </a:endParaRPr>
                    </a:p>
                    <a:p>
                      <a:pPr marL="36195" marR="36195" algn="ctr">
                        <a:lnSpc>
                          <a:spcPct val="115000"/>
                        </a:lnSpc>
                        <a:spcBef>
                          <a:spcPts val="300"/>
                        </a:spcBef>
                        <a:spcAft>
                          <a:spcPts val="300"/>
                        </a:spcAft>
                      </a:pPr>
                      <a:r>
                        <a:rPr lang="en-US" sz="1800" b="1" dirty="0" err="1">
                          <a:solidFill>
                            <a:srgbClr val="002060"/>
                          </a:solidFill>
                          <a:effectLst/>
                          <a:latin typeface="Times New Roman" panose="02020603050405020304" pitchFamily="18" charset="0"/>
                          <a:cs typeface="Times New Roman" panose="02020603050405020304" pitchFamily="18" charset="0"/>
                        </a:rPr>
                        <a:t>Tiêu</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chí</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đánh</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giá</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Giữa</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kì</a:t>
                      </a:r>
                      <a:r>
                        <a:rPr lang="en-US" sz="1800" b="1" dirty="0">
                          <a:solidFill>
                            <a:srgbClr val="002060"/>
                          </a:solidFill>
                          <a:effectLst/>
                          <a:latin typeface="Times New Roman" panose="02020603050405020304" pitchFamily="18" charset="0"/>
                          <a:cs typeface="Times New Roman" panose="02020603050405020304" pitchFamily="18" charset="0"/>
                        </a:rPr>
                        <a:t> 1, </a:t>
                      </a:r>
                      <a:r>
                        <a:rPr lang="en-US" sz="1800" b="1" dirty="0" err="1">
                          <a:solidFill>
                            <a:srgbClr val="002060"/>
                          </a:solidFill>
                          <a:effectLst/>
                          <a:latin typeface="Times New Roman" panose="02020603050405020304" pitchFamily="18" charset="0"/>
                          <a:cs typeface="Times New Roman" panose="02020603050405020304" pitchFamily="18" charset="0"/>
                        </a:rPr>
                        <a:t>lớp</a:t>
                      </a:r>
                      <a:r>
                        <a:rPr lang="en-US" sz="1800" b="1" dirty="0">
                          <a:solidFill>
                            <a:srgbClr val="002060"/>
                          </a:solidFill>
                          <a:effectLst/>
                          <a:latin typeface="Times New Roman" panose="02020603050405020304" pitchFamily="18" charset="0"/>
                          <a:cs typeface="Times New Roman" panose="02020603050405020304" pitchFamily="18" charset="0"/>
                        </a:rPr>
                        <a:t> 6 – ND MTTH</a:t>
                      </a:r>
                      <a:endParaRPr lang="en-US" sz="1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BED7EC"/>
                    </a:solidFill>
                  </a:tcPr>
                </a:tc>
                <a:extLst>
                  <a:ext uri="{0D108BD9-81ED-4DB2-BD59-A6C34878D82A}">
                    <a16:rowId xmlns:a16="http://schemas.microsoft.com/office/drawing/2014/main" val="2448838932"/>
                  </a:ext>
                </a:extLst>
              </a:tr>
              <a:tr h="1988173">
                <a:tc>
                  <a:txBody>
                    <a:bodyPr/>
                    <a:lstStyle/>
                    <a:p>
                      <a:pPr marL="36195" marR="36195" algn="just">
                        <a:lnSpc>
                          <a:spcPts val="1800"/>
                        </a:lnSpc>
                        <a:spcBef>
                          <a:spcPts val="300"/>
                        </a:spcBef>
                        <a:spcAft>
                          <a:spcPts val="300"/>
                        </a:spcAft>
                      </a:pPr>
                      <a:r>
                        <a:rPr lang="en-US" sz="1700" b="0" dirty="0">
                          <a:solidFill>
                            <a:srgbClr val="002060"/>
                          </a:solidFill>
                          <a:effectLst/>
                          <a:latin typeface="Times New Roman" panose="02020603050405020304" pitchFamily="18" charset="0"/>
                          <a:cs typeface="Times New Roman" panose="02020603050405020304" pitchFamily="18" charset="0"/>
                        </a:rPr>
                        <a:t>1. </a:t>
                      </a:r>
                      <a:r>
                        <a:rPr lang="en-US" sz="1700" b="0" dirty="0" err="1">
                          <a:solidFill>
                            <a:srgbClr val="002060"/>
                          </a:solidFill>
                          <a:effectLst/>
                          <a:latin typeface="Times New Roman" panose="02020603050405020304" pitchFamily="18" charset="0"/>
                          <a:cs typeface="Times New Roman" panose="02020603050405020304" pitchFamily="18" charset="0"/>
                        </a:rPr>
                        <a:t>Xác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định</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được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nội</a:t>
                      </a:r>
                      <a:r>
                        <a:rPr lang="en-US" sz="1700" b="0" dirty="0">
                          <a:solidFill>
                            <a:srgbClr val="002060"/>
                          </a:solidFill>
                          <a:effectLst/>
                          <a:latin typeface="Times New Roman" panose="02020603050405020304" pitchFamily="18" charset="0"/>
                          <a:cs typeface="Times New Roman" panose="02020603050405020304" pitchFamily="18" charset="0"/>
                        </a:rPr>
                        <a:t> dung </a:t>
                      </a:r>
                      <a:r>
                        <a:rPr lang="en-US" sz="1700" b="0" dirty="0" err="1">
                          <a:solidFill>
                            <a:srgbClr val="002060"/>
                          </a:solidFill>
                          <a:effectLst/>
                          <a:latin typeface="Times New Roman" panose="02020603050405020304" pitchFamily="18" charset="0"/>
                          <a:cs typeface="Times New Roman" panose="02020603050405020304" pitchFamily="18" charset="0"/>
                        </a:rPr>
                        <a:t>chủ</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đề</a:t>
                      </a:r>
                      <a:r>
                        <a:rPr lang="en-US" sz="1700" b="0" dirty="0">
                          <a:solidFill>
                            <a:srgbClr val="002060"/>
                          </a:solidFill>
                          <a:effectLst/>
                          <a:latin typeface="Times New Roman" panose="02020603050405020304" pitchFamily="18" charset="0"/>
                          <a:cs typeface="Times New Roman" panose="02020603050405020304" pitchFamily="18" charset="0"/>
                        </a:rPr>
                        <a:t> ở </a:t>
                      </a:r>
                      <a:r>
                        <a:rPr lang="en-US" sz="1700" b="0" dirty="0" err="1">
                          <a:solidFill>
                            <a:srgbClr val="002060"/>
                          </a:solidFill>
                          <a:effectLst/>
                          <a:latin typeface="Times New Roman" panose="02020603050405020304" pitchFamily="18" charset="0"/>
                          <a:cs typeface="Times New Roman" panose="02020603050405020304" pitchFamily="18" charset="0"/>
                        </a:rPr>
                        <a:t>sản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phẩm</a:t>
                      </a:r>
                      <a:r>
                        <a:rPr lang="en-US" sz="1700" b="0" dirty="0">
                          <a:solidFill>
                            <a:srgbClr val="002060"/>
                          </a:solidFill>
                          <a:effectLst/>
                          <a:latin typeface="Times New Roman" panose="02020603050405020304" pitchFamily="18" charset="0"/>
                          <a:cs typeface="Times New Roman" panose="02020603050405020304" pitchFamily="18" charset="0"/>
                        </a:rPr>
                        <a:t>.</a:t>
                      </a:r>
                    </a:p>
                    <a:p>
                      <a:pPr marL="36195" marR="36195" algn="just">
                        <a:lnSpc>
                          <a:spcPts val="1800"/>
                        </a:lnSpc>
                        <a:spcBef>
                          <a:spcPts val="300"/>
                        </a:spcBef>
                        <a:spcAft>
                          <a:spcPts val="300"/>
                        </a:spcAft>
                      </a:pPr>
                      <a:r>
                        <a:rPr lang="en-US" sz="1700" b="0" dirty="0">
                          <a:solidFill>
                            <a:srgbClr val="002060"/>
                          </a:solidFill>
                          <a:effectLst/>
                          <a:latin typeface="Times New Roman" panose="02020603050405020304" pitchFamily="18" charset="0"/>
                          <a:cs typeface="Times New Roman" panose="02020603050405020304" pitchFamily="18" charset="0"/>
                        </a:rPr>
                        <a:t>2. </a:t>
                      </a:r>
                      <a:r>
                        <a:rPr lang="en-US" sz="1700" b="0" dirty="0" err="1">
                          <a:solidFill>
                            <a:srgbClr val="002060"/>
                          </a:solidFill>
                          <a:effectLst/>
                          <a:latin typeface="Times New Roman" panose="02020603050405020304" pitchFamily="18" charset="0"/>
                          <a:cs typeface="Times New Roman" panose="02020603050405020304" pitchFamily="18" charset="0"/>
                        </a:rPr>
                        <a:t>Lựa</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chọn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được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chất</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liệu</a:t>
                      </a:r>
                      <a:r>
                        <a:rPr lang="en-US" sz="1700" b="0" dirty="0">
                          <a:solidFill>
                            <a:srgbClr val="002060"/>
                          </a:solidFill>
                          <a:effectLst/>
                          <a:latin typeface="Times New Roman" panose="02020603050405020304" pitchFamily="18" charset="0"/>
                          <a:cs typeface="Times New Roman" panose="02020603050405020304" pitchFamily="18" charset="0"/>
                        </a:rPr>
                        <a:t>/</a:t>
                      </a:r>
                      <a:r>
                        <a:rPr lang="en-US" sz="1700" b="0" dirty="0" err="1">
                          <a:solidFill>
                            <a:srgbClr val="002060"/>
                          </a:solidFill>
                          <a:effectLst/>
                          <a:latin typeface="Times New Roman" panose="02020603050405020304" pitchFamily="18" charset="0"/>
                          <a:cs typeface="Times New Roman" panose="02020603050405020304" pitchFamily="18" charset="0"/>
                        </a:rPr>
                        <a:t>vật</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liệu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phù</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hợp</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với</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hình</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thức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thực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hành</a:t>
                      </a:r>
                      <a:r>
                        <a:rPr lang="en-US" sz="1700" b="0" dirty="0">
                          <a:solidFill>
                            <a:srgbClr val="002060"/>
                          </a:solidFill>
                          <a:effectLst/>
                          <a:latin typeface="Times New Roman" panose="02020603050405020304" pitchFamily="18" charset="0"/>
                          <a:cs typeface="Times New Roman" panose="02020603050405020304" pitchFamily="18" charset="0"/>
                        </a:rPr>
                        <a:t> (HH, </a:t>
                      </a:r>
                      <a:r>
                        <a:rPr lang="en-US" sz="1700" b="0" dirty="0" err="1">
                          <a:solidFill>
                            <a:srgbClr val="002060"/>
                          </a:solidFill>
                          <a:effectLst/>
                          <a:latin typeface="Times New Roman" panose="02020603050405020304" pitchFamily="18" charset="0"/>
                          <a:cs typeface="Times New Roman" panose="02020603050405020304" pitchFamily="18" charset="0"/>
                        </a:rPr>
                        <a:t>đồ</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họa</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tranh</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điêu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khắc</a:t>
                      </a:r>
                      <a:r>
                        <a:rPr lang="en-US" sz="1700" b="0" dirty="0">
                          <a:solidFill>
                            <a:srgbClr val="002060"/>
                          </a:solidFill>
                          <a:effectLst/>
                          <a:latin typeface="Times New Roman" panose="02020603050405020304" pitchFamily="18" charset="0"/>
                          <a:cs typeface="Times New Roman" panose="02020603050405020304" pitchFamily="18" charset="0"/>
                        </a:rPr>
                        <a:t>).</a:t>
                      </a:r>
                    </a:p>
                    <a:p>
                      <a:pPr marR="36195" algn="just">
                        <a:lnSpc>
                          <a:spcPts val="1800"/>
                        </a:lnSpc>
                        <a:spcBef>
                          <a:spcPts val="300"/>
                        </a:spcBef>
                        <a:spcAft>
                          <a:spcPts val="300"/>
                        </a:spcAft>
                      </a:pPr>
                      <a:r>
                        <a:rPr lang="en-US" sz="1700" b="0" dirty="0">
                          <a:solidFill>
                            <a:srgbClr val="002060"/>
                          </a:solidFill>
                          <a:effectLst/>
                          <a:latin typeface="Times New Roman" panose="02020603050405020304" pitchFamily="18" charset="0"/>
                          <a:cs typeface="Times New Roman" panose="02020603050405020304" pitchFamily="18" charset="0"/>
                        </a:rPr>
                        <a:t>3. </a:t>
                      </a:r>
                      <a:r>
                        <a:rPr lang="en-US" sz="1700" b="0" dirty="0" err="1">
                          <a:solidFill>
                            <a:srgbClr val="002060"/>
                          </a:solidFill>
                          <a:effectLst/>
                          <a:latin typeface="Times New Roman" panose="02020603050405020304" pitchFamily="18" charset="0"/>
                          <a:cs typeface="Times New Roman" panose="02020603050405020304" pitchFamily="18" charset="0"/>
                        </a:rPr>
                        <a:t>Vận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dụng</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được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yếu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tố</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tạo</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hình</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vào</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thực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hành</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tạo</a:t>
                      </a:r>
                      <a:r>
                        <a:rPr lang="en-US" sz="1700" b="0" dirty="0">
                          <a:solidFill>
                            <a:srgbClr val="002060"/>
                          </a:solidFill>
                          <a:effectLst/>
                          <a:latin typeface="Times New Roman" panose="02020603050405020304" pitchFamily="18" charset="0"/>
                          <a:cs typeface="Times New Roman" panose="02020603050405020304" pitchFamily="18" charset="0"/>
                        </a:rPr>
                        <a:t> SP</a:t>
                      </a:r>
                    </a:p>
                    <a:p>
                      <a:pPr marR="36195" algn="just">
                        <a:lnSpc>
                          <a:spcPts val="1800"/>
                        </a:lnSpc>
                        <a:spcBef>
                          <a:spcPts val="300"/>
                        </a:spcBef>
                        <a:spcAft>
                          <a:spcPts val="300"/>
                        </a:spcAft>
                      </a:pPr>
                      <a:r>
                        <a:rPr lang="en-US" sz="1700" b="0" dirty="0">
                          <a:solidFill>
                            <a:srgbClr val="002060"/>
                          </a:solidFill>
                          <a:effectLst/>
                          <a:latin typeface="Times New Roman" panose="02020603050405020304" pitchFamily="18" charset="0"/>
                          <a:cs typeface="Times New Roman" panose="02020603050405020304" pitchFamily="18" charset="0"/>
                        </a:rPr>
                        <a:t>4. </a:t>
                      </a:r>
                      <a:r>
                        <a:rPr lang="en-US" sz="1700" b="0" dirty="0" err="1">
                          <a:solidFill>
                            <a:srgbClr val="002060"/>
                          </a:solidFill>
                          <a:effectLst/>
                          <a:latin typeface="Times New Roman" panose="02020603050405020304" pitchFamily="18" charset="0"/>
                          <a:cs typeface="Times New Roman" panose="02020603050405020304" pitchFamily="18" charset="0"/>
                        </a:rPr>
                        <a:t>Giới</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thiệu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nhận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xét</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được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sản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phẩm</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cá</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nhân</a:t>
                      </a:r>
                      <a:r>
                        <a:rPr lang="en-US" sz="1700" b="0" dirty="0">
                          <a:solidFill>
                            <a:srgbClr val="002060"/>
                          </a:solidFill>
                          <a:effectLst/>
                          <a:latin typeface="Times New Roman" panose="02020603050405020304" pitchFamily="18" charset="0"/>
                          <a:cs typeface="Times New Roman" panose="02020603050405020304" pitchFamily="18" charset="0"/>
                        </a:rPr>
                        <a:t>/</a:t>
                      </a:r>
                      <a:r>
                        <a:rPr lang="en-US" sz="1700" b="0" dirty="0" err="1">
                          <a:solidFill>
                            <a:srgbClr val="002060"/>
                          </a:solidFill>
                          <a:effectLst/>
                          <a:latin typeface="Times New Roman" panose="02020603050405020304" pitchFamily="18" charset="0"/>
                          <a:cs typeface="Times New Roman" panose="02020603050405020304" pitchFamily="18" charset="0"/>
                        </a:rPr>
                        <a:t>nhóm</a:t>
                      </a:r>
                      <a:r>
                        <a:rPr lang="en-US" sz="1700" b="0" dirty="0">
                          <a:solidFill>
                            <a:srgbClr val="002060"/>
                          </a:solidFill>
                          <a:effectLst/>
                          <a:latin typeface="Times New Roman" panose="02020603050405020304" pitchFamily="18" charset="0"/>
                          <a:cs typeface="Times New Roman" panose="02020603050405020304" pitchFamily="18" charset="0"/>
                        </a:rPr>
                        <a:t>).</a:t>
                      </a:r>
                    </a:p>
                    <a:p>
                      <a:pPr marR="36195" algn="just">
                        <a:lnSpc>
                          <a:spcPts val="1800"/>
                        </a:lnSpc>
                        <a:spcBef>
                          <a:spcPts val="300"/>
                        </a:spcBef>
                        <a:spcAft>
                          <a:spcPts val="300"/>
                        </a:spcAft>
                      </a:pPr>
                      <a:r>
                        <a:rPr lang="en-US" sz="1700" b="0" dirty="0">
                          <a:solidFill>
                            <a:srgbClr val="002060"/>
                          </a:solidFill>
                          <a:effectLst/>
                          <a:latin typeface="Times New Roman" panose="02020603050405020304" pitchFamily="18" charset="0"/>
                          <a:cs typeface="Times New Roman" panose="02020603050405020304" pitchFamily="18" charset="0"/>
                        </a:rPr>
                        <a:t>5. </a:t>
                      </a:r>
                      <a:r>
                        <a:rPr lang="en-US" sz="1700" b="0" dirty="0" err="1">
                          <a:solidFill>
                            <a:srgbClr val="002060"/>
                          </a:solidFill>
                          <a:effectLst/>
                          <a:latin typeface="Times New Roman" panose="02020603050405020304" pitchFamily="18" charset="0"/>
                          <a:cs typeface="Times New Roman" panose="02020603050405020304" pitchFamily="18" charset="0"/>
                        </a:rPr>
                        <a:t>Liên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hệ</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ứng</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dụng</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sản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phẩm</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vào</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đời</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sống</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thực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tiễn</a:t>
                      </a:r>
                      <a:endParaRPr lang="en-US" sz="1700" b="0" dirty="0">
                        <a:solidFill>
                          <a:srgbClr val="002060"/>
                        </a:solidFill>
                        <a:effectLst/>
                        <a:latin typeface="Times New Roman" panose="02020603050405020304" pitchFamily="18" charset="0"/>
                        <a:cs typeface="Times New Roman" panose="02020603050405020304" pitchFamily="18" charset="0"/>
                      </a:endParaRPr>
                    </a:p>
                    <a:p>
                      <a:pPr marR="36195" algn="just">
                        <a:lnSpc>
                          <a:spcPts val="100"/>
                        </a:lnSpc>
                        <a:spcBef>
                          <a:spcPts val="300"/>
                        </a:spcBef>
                        <a:spcAft>
                          <a:spcPts val="300"/>
                        </a:spcAft>
                      </a:pPr>
                      <a:endParaRPr lang="en-US" sz="17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E2EDF6"/>
                    </a:solidFill>
                  </a:tcPr>
                </a:tc>
                <a:extLst>
                  <a:ext uri="{0D108BD9-81ED-4DB2-BD59-A6C34878D82A}">
                    <a16:rowId xmlns:a16="http://schemas.microsoft.com/office/drawing/2014/main" val="3895733844"/>
                  </a:ext>
                </a:extLst>
              </a:tr>
            </a:tbl>
          </a:graphicData>
        </a:graphic>
      </p:graphicFrame>
      <p:graphicFrame>
        <p:nvGraphicFramePr>
          <p:cNvPr id="8" name="Table 7">
            <a:extLst>
              <a:ext uri="{FF2B5EF4-FFF2-40B4-BE49-F238E27FC236}">
                <a16:creationId xmlns:a16="http://schemas.microsoft.com/office/drawing/2014/main" id="{F39C7935-74F9-4BCA-8ECA-6BDD000C2C48}"/>
              </a:ext>
            </a:extLst>
          </p:cNvPr>
          <p:cNvGraphicFramePr>
            <a:graphicFrameLocks noGrp="1"/>
          </p:cNvGraphicFramePr>
          <p:nvPr>
            <p:extLst>
              <p:ext uri="{D42A27DB-BD31-4B8C-83A1-F6EECF244321}">
                <p14:modId xmlns:p14="http://schemas.microsoft.com/office/powerpoint/2010/main" val="906807713"/>
              </p:ext>
            </p:extLst>
          </p:nvPr>
        </p:nvGraphicFramePr>
        <p:xfrm>
          <a:off x="9059466" y="1017662"/>
          <a:ext cx="2891790" cy="2619731"/>
        </p:xfrm>
        <a:graphic>
          <a:graphicData uri="http://schemas.openxmlformats.org/drawingml/2006/table">
            <a:tbl>
              <a:tblPr firstRow="1" firstCol="1" bandRow="1">
                <a:effectLst>
                  <a:outerShdw blurRad="50800" dist="38100" dir="8100000" algn="tr" rotWithShape="0">
                    <a:prstClr val="black">
                      <a:alpha val="40000"/>
                    </a:prstClr>
                  </a:outerShdw>
                </a:effectLst>
                <a:tableStyleId>{5C22544A-7EE6-4342-B048-85BDC9FD1C3A}</a:tableStyleId>
              </a:tblPr>
              <a:tblGrid>
                <a:gridCol w="2891790">
                  <a:extLst>
                    <a:ext uri="{9D8B030D-6E8A-4147-A177-3AD203B41FA5}">
                      <a16:colId xmlns:a16="http://schemas.microsoft.com/office/drawing/2014/main" val="847168028"/>
                    </a:ext>
                  </a:extLst>
                </a:gridCol>
              </a:tblGrid>
              <a:tr h="382064">
                <a:tc>
                  <a:txBody>
                    <a:bodyPr/>
                    <a:lstStyle/>
                    <a:p>
                      <a:pPr marL="36195" marR="36195" algn="ctr">
                        <a:lnSpc>
                          <a:spcPts val="2100"/>
                        </a:lnSpc>
                        <a:spcBef>
                          <a:spcPts val="0"/>
                        </a:spcBef>
                        <a:spcAft>
                          <a:spcPts val="0"/>
                        </a:spcAft>
                      </a:pPr>
                      <a:r>
                        <a:rPr lang="en-US" sz="1800" b="1" dirty="0" err="1">
                          <a:solidFill>
                            <a:srgbClr val="002060"/>
                          </a:solidFill>
                          <a:effectLst/>
                          <a:latin typeface="Times New Roman" panose="02020603050405020304" pitchFamily="18" charset="0"/>
                          <a:cs typeface="Times New Roman" panose="02020603050405020304" pitchFamily="18" charset="0"/>
                        </a:rPr>
                        <a:t>Hướng</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dẫn</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đánh</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giá</a:t>
                      </a:r>
                      <a:endParaRPr lang="en-US" sz="1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165655879"/>
                  </a:ext>
                </a:extLst>
              </a:tr>
              <a:tr h="2237667">
                <a:tc>
                  <a:txBody>
                    <a:bodyPr/>
                    <a:lstStyle/>
                    <a:p>
                      <a:pPr marL="36195" marR="36195" algn="just">
                        <a:lnSpc>
                          <a:spcPts val="200"/>
                        </a:lnSpc>
                        <a:spcBef>
                          <a:spcPts val="300"/>
                        </a:spcBef>
                        <a:spcAft>
                          <a:spcPts val="300"/>
                        </a:spcAft>
                      </a:pPr>
                      <a:endParaRPr lang="en-US" sz="1700" b="1"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1800"/>
                        </a:lnSpc>
                        <a:spcBef>
                          <a:spcPts val="300"/>
                        </a:spcBef>
                        <a:spcAft>
                          <a:spcPts val="300"/>
                        </a:spcAft>
                      </a:pPr>
                      <a:r>
                        <a:rPr lang="en-US" sz="1700" b="1" dirty="0" err="1">
                          <a:solidFill>
                            <a:srgbClr val="002060"/>
                          </a:solidFill>
                          <a:effectLst/>
                          <a:latin typeface="Times New Roman" panose="02020603050405020304" pitchFamily="18" charset="0"/>
                          <a:cs typeface="Times New Roman" panose="02020603050405020304" pitchFamily="18" charset="0"/>
                        </a:rPr>
                        <a:t>Đạt</a:t>
                      </a:r>
                      <a:r>
                        <a:rPr lang="en-US" sz="1700" b="1" dirty="0">
                          <a:solidFill>
                            <a:srgbClr val="002060"/>
                          </a:solidFill>
                          <a:effectLst/>
                          <a:latin typeface="Times New Roman" panose="02020603050405020304" pitchFamily="18" charset="0"/>
                          <a:cs typeface="Times New Roman" panose="02020603050405020304" pitchFamily="18" charset="0"/>
                        </a:rPr>
                        <a:t>: </a:t>
                      </a:r>
                      <a:r>
                        <a:rPr lang="en-US" sz="1700" b="0" dirty="0">
                          <a:solidFill>
                            <a:srgbClr val="002060"/>
                          </a:solidFill>
                          <a:effectLst/>
                          <a:latin typeface="Times New Roman" panose="02020603050405020304" pitchFamily="18" charset="0"/>
                          <a:cs typeface="Times New Roman" panose="02020603050405020304" pitchFamily="18" charset="0"/>
                        </a:rPr>
                        <a:t>HS </a:t>
                      </a:r>
                      <a:r>
                        <a:rPr lang="en-US" sz="1700" b="0" dirty="0" err="1">
                          <a:solidFill>
                            <a:srgbClr val="002060"/>
                          </a:solidFill>
                          <a:effectLst/>
                          <a:latin typeface="Times New Roman" panose="02020603050405020304" pitchFamily="18" charset="0"/>
                          <a:cs typeface="Times New Roman" panose="02020603050405020304" pitchFamily="18" charset="0"/>
                        </a:rPr>
                        <a:t>đạt</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được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ít</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nhất</a:t>
                      </a:r>
                      <a:r>
                        <a:rPr lang="en-US" sz="1700" b="0" dirty="0">
                          <a:solidFill>
                            <a:srgbClr val="002060"/>
                          </a:solidFill>
                          <a:effectLst/>
                          <a:latin typeface="Times New Roman" panose="02020603050405020304" pitchFamily="18" charset="0"/>
                          <a:cs typeface="Times New Roman" panose="02020603050405020304" pitchFamily="18" charset="0"/>
                        </a:rPr>
                        <a:t> 3 </a:t>
                      </a:r>
                      <a:r>
                        <a:rPr lang="en-US" sz="1700" b="0" dirty="0" err="1">
                          <a:solidFill>
                            <a:srgbClr val="002060"/>
                          </a:solidFill>
                          <a:effectLst/>
                          <a:latin typeface="Times New Roman" panose="02020603050405020304" pitchFamily="18" charset="0"/>
                          <a:cs typeface="Times New Roman" panose="02020603050405020304" pitchFamily="18" charset="0"/>
                        </a:rPr>
                        <a:t>tiêu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chí</a:t>
                      </a:r>
                      <a:r>
                        <a:rPr lang="en-US" sz="1700" b="0" dirty="0">
                          <a:solidFill>
                            <a:srgbClr val="002060"/>
                          </a:solidFill>
                          <a:effectLst/>
                          <a:latin typeface="Times New Roman" panose="02020603050405020304" pitchFamily="18" charset="0"/>
                          <a:cs typeface="Times New Roman" panose="02020603050405020304" pitchFamily="18" charset="0"/>
                        </a:rPr>
                        <a:t> (1, 2, 3) </a:t>
                      </a:r>
                      <a:r>
                        <a:rPr lang="en-US" sz="1700" b="0" dirty="0" err="1">
                          <a:solidFill>
                            <a:srgbClr val="002060"/>
                          </a:solidFill>
                          <a:effectLst/>
                          <a:latin typeface="Times New Roman" panose="02020603050405020304" pitchFamily="18" charset="0"/>
                          <a:cs typeface="Times New Roman" panose="02020603050405020304" pitchFamily="18" charset="0"/>
                        </a:rPr>
                        <a:t>hoặc</a:t>
                      </a:r>
                      <a:r>
                        <a:rPr lang="en-US" sz="1700" b="0" dirty="0">
                          <a:solidFill>
                            <a:srgbClr val="002060"/>
                          </a:solidFill>
                          <a:effectLst/>
                          <a:latin typeface="Times New Roman" panose="02020603050405020304" pitchFamily="18" charset="0"/>
                          <a:cs typeface="Times New Roman" panose="02020603050405020304" pitchFamily="18" charset="0"/>
                        </a:rPr>
                        <a:t> 4 </a:t>
                      </a:r>
                      <a:r>
                        <a:rPr lang="en-US" sz="1700" b="0" dirty="0" err="1">
                          <a:solidFill>
                            <a:srgbClr val="002060"/>
                          </a:solidFill>
                          <a:effectLst/>
                          <a:latin typeface="Times New Roman" panose="02020603050405020304" pitchFamily="18" charset="0"/>
                          <a:cs typeface="Times New Roman" panose="02020603050405020304" pitchFamily="18" charset="0"/>
                        </a:rPr>
                        <a:t>tiêu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chí</a:t>
                      </a:r>
                      <a:r>
                        <a:rPr lang="en-US" sz="1700" b="0" dirty="0">
                          <a:solidFill>
                            <a:srgbClr val="002060"/>
                          </a:solidFill>
                          <a:effectLst/>
                          <a:latin typeface="Times New Roman" panose="02020603050405020304" pitchFamily="18" charset="0"/>
                          <a:cs typeface="Times New Roman" panose="02020603050405020304" pitchFamily="18" charset="0"/>
                        </a:rPr>
                        <a:t> (1, 2, 3, 4); 5 </a:t>
                      </a:r>
                      <a:r>
                        <a:rPr lang="en-US" sz="1700" b="0" dirty="0" err="1">
                          <a:solidFill>
                            <a:srgbClr val="002060"/>
                          </a:solidFill>
                          <a:effectLst/>
                          <a:latin typeface="Times New Roman" panose="02020603050405020304" pitchFamily="18" charset="0"/>
                          <a:cs typeface="Times New Roman" panose="02020603050405020304" pitchFamily="18" charset="0"/>
                        </a:rPr>
                        <a:t>tiêu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chí</a:t>
                      </a:r>
                      <a:r>
                        <a:rPr lang="en-US" sz="1700" b="0" dirty="0">
                          <a:solidFill>
                            <a:srgbClr val="002060"/>
                          </a:solidFill>
                          <a:effectLst/>
                          <a:latin typeface="Times New Roman" panose="02020603050405020304" pitchFamily="18" charset="0"/>
                          <a:cs typeface="Times New Roman" panose="02020603050405020304" pitchFamily="18" charset="0"/>
                        </a:rPr>
                        <a:t> (1, 2, 3, 4, 5) </a:t>
                      </a:r>
                      <a:r>
                        <a:rPr lang="en-US" sz="1700" b="0" dirty="0" err="1">
                          <a:solidFill>
                            <a:srgbClr val="002060"/>
                          </a:solidFill>
                          <a:effectLst/>
                          <a:latin typeface="Times New Roman" panose="02020603050405020304" pitchFamily="18" charset="0"/>
                          <a:cs typeface="Times New Roman" panose="02020603050405020304" pitchFamily="18" charset="0"/>
                        </a:rPr>
                        <a:t>trong</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bảng</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tiêu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chí</a:t>
                      </a:r>
                      <a:r>
                        <a:rPr lang="en-US" sz="1700" b="0" dirty="0">
                          <a:solidFill>
                            <a:srgbClr val="002060"/>
                          </a:solidFill>
                          <a:effectLst/>
                          <a:latin typeface="Times New Roman" panose="02020603050405020304" pitchFamily="18" charset="0"/>
                          <a:cs typeface="Times New Roman" panose="02020603050405020304" pitchFamily="18" charset="0"/>
                        </a:rPr>
                        <a:t> ĐG.</a:t>
                      </a:r>
                    </a:p>
                    <a:p>
                      <a:pPr marL="36195" marR="36195" algn="just">
                        <a:lnSpc>
                          <a:spcPts val="1800"/>
                        </a:lnSpc>
                        <a:spcBef>
                          <a:spcPts val="300"/>
                        </a:spcBef>
                        <a:spcAft>
                          <a:spcPts val="300"/>
                        </a:spcAft>
                      </a:pPr>
                      <a:r>
                        <a:rPr lang="en-US" sz="1700" b="1" dirty="0" err="1">
                          <a:solidFill>
                            <a:srgbClr val="002060"/>
                          </a:solidFill>
                          <a:effectLst/>
                          <a:latin typeface="Times New Roman" panose="02020603050405020304" pitchFamily="18" charset="0"/>
                          <a:cs typeface="Times New Roman" panose="02020603050405020304" pitchFamily="18" charset="0"/>
                        </a:rPr>
                        <a:t>Chưa</a:t>
                      </a:r>
                      <a:r>
                        <a:rPr lang="en-US" sz="1700" b="1" dirty="0">
                          <a:solidFill>
                            <a:srgbClr val="002060"/>
                          </a:solidFill>
                          <a:effectLst/>
                          <a:latin typeface="Times New Roman" panose="02020603050405020304" pitchFamily="18" charset="0"/>
                          <a:cs typeface="Times New Roman" panose="02020603050405020304" pitchFamily="18" charset="0"/>
                        </a:rPr>
                        <a:t> </a:t>
                      </a:r>
                      <a:r>
                        <a:rPr lang="en-US" sz="1700" b="1" dirty="0" err="1">
                          <a:solidFill>
                            <a:srgbClr val="002060"/>
                          </a:solidFill>
                          <a:effectLst/>
                          <a:latin typeface="Times New Roman" panose="02020603050405020304" pitchFamily="18" charset="0"/>
                          <a:cs typeface="Times New Roman" panose="02020603050405020304" pitchFamily="18" charset="0"/>
                        </a:rPr>
                        <a:t>đạt</a:t>
                      </a:r>
                      <a:r>
                        <a:rPr lang="en-US" sz="1700" b="1" dirty="0">
                          <a:solidFill>
                            <a:srgbClr val="002060"/>
                          </a:solidFill>
                          <a:effectLst/>
                          <a:latin typeface="Times New Roman" panose="02020603050405020304" pitchFamily="18" charset="0"/>
                          <a:cs typeface="Times New Roman" panose="02020603050405020304" pitchFamily="18" charset="0"/>
                        </a:rPr>
                        <a:t>: </a:t>
                      </a:r>
                      <a:r>
                        <a:rPr lang="en-US" sz="1700" b="0" dirty="0">
                          <a:solidFill>
                            <a:srgbClr val="002060"/>
                          </a:solidFill>
                          <a:effectLst/>
                          <a:latin typeface="Times New Roman" panose="02020603050405020304" pitchFamily="18" charset="0"/>
                          <a:cs typeface="Times New Roman" panose="02020603050405020304" pitchFamily="18" charset="0"/>
                        </a:rPr>
                        <a:t>HS </a:t>
                      </a:r>
                      <a:r>
                        <a:rPr lang="en-US" sz="1700" b="0" dirty="0" err="1">
                          <a:solidFill>
                            <a:srgbClr val="002060"/>
                          </a:solidFill>
                          <a:effectLst/>
                          <a:latin typeface="Times New Roman" panose="02020603050405020304" pitchFamily="18" charset="0"/>
                          <a:cs typeface="Times New Roman" panose="02020603050405020304" pitchFamily="18" charset="0"/>
                        </a:rPr>
                        <a:t>chỉ</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đạt</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được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tiêu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chí</a:t>
                      </a:r>
                      <a:r>
                        <a:rPr lang="en-US" sz="1700" b="0" dirty="0">
                          <a:solidFill>
                            <a:srgbClr val="002060"/>
                          </a:solidFill>
                          <a:effectLst/>
                          <a:latin typeface="Times New Roman" panose="02020603050405020304" pitchFamily="18" charset="0"/>
                          <a:cs typeface="Times New Roman" panose="02020603050405020304" pitchFamily="18" charset="0"/>
                        </a:rPr>
                        <a:t> 1, </a:t>
                      </a:r>
                      <a:r>
                        <a:rPr lang="en-US" sz="1700" b="0" dirty="0" err="1">
                          <a:solidFill>
                            <a:srgbClr val="002060"/>
                          </a:solidFill>
                          <a:effectLst/>
                          <a:latin typeface="Times New Roman" panose="02020603050405020304" pitchFamily="18" charset="0"/>
                          <a:cs typeface="Times New Roman" panose="02020603050405020304" pitchFamily="18" charset="0"/>
                        </a:rPr>
                        <a:t>tiêu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chí</a:t>
                      </a:r>
                      <a:r>
                        <a:rPr lang="en-US" sz="1700" b="0" dirty="0">
                          <a:solidFill>
                            <a:srgbClr val="002060"/>
                          </a:solidFill>
                          <a:effectLst/>
                          <a:latin typeface="Times New Roman" panose="02020603050405020304" pitchFamily="18" charset="0"/>
                          <a:cs typeface="Times New Roman" panose="02020603050405020304" pitchFamily="18" charset="0"/>
                        </a:rPr>
                        <a:t> 2 </a:t>
                      </a:r>
                      <a:r>
                        <a:rPr lang="en-US" sz="1700" b="0" dirty="0" err="1">
                          <a:solidFill>
                            <a:srgbClr val="002060"/>
                          </a:solidFill>
                          <a:effectLst/>
                          <a:latin typeface="Times New Roman" panose="02020603050405020304" pitchFamily="18" charset="0"/>
                          <a:cs typeface="Times New Roman" panose="02020603050405020304" pitchFamily="18" charset="0"/>
                        </a:rPr>
                        <a:t>hoặc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cả</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hai</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tiêu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chí</a:t>
                      </a:r>
                      <a:r>
                        <a:rPr lang="en-US" sz="1700" b="0" dirty="0">
                          <a:solidFill>
                            <a:srgbClr val="002060"/>
                          </a:solidFill>
                          <a:effectLst/>
                          <a:latin typeface="Times New Roman" panose="02020603050405020304" pitchFamily="18" charset="0"/>
                          <a:cs typeface="Times New Roman" panose="02020603050405020304" pitchFamily="18" charset="0"/>
                        </a:rPr>
                        <a:t> 1 </a:t>
                      </a:r>
                      <a:r>
                        <a:rPr lang="en-US" sz="1700" b="0" dirty="0" err="1">
                          <a:solidFill>
                            <a:srgbClr val="002060"/>
                          </a:solidFill>
                          <a:effectLst/>
                          <a:latin typeface="Times New Roman" panose="02020603050405020304" pitchFamily="18" charset="0"/>
                          <a:cs typeface="Times New Roman" panose="02020603050405020304" pitchFamily="18" charset="0"/>
                        </a:rPr>
                        <a:t>và</a:t>
                      </a:r>
                      <a:r>
                        <a:rPr lang="en-US" sz="1700" b="0" dirty="0">
                          <a:solidFill>
                            <a:srgbClr val="002060"/>
                          </a:solidFill>
                          <a:effectLst/>
                          <a:latin typeface="Times New Roman" panose="02020603050405020304" pitchFamily="18" charset="0"/>
                          <a:cs typeface="Times New Roman" panose="02020603050405020304" pitchFamily="18" charset="0"/>
                        </a:rPr>
                        <a:t> 2.</a:t>
                      </a:r>
                      <a:endParaRPr lang="en-US" sz="17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E2EDF6"/>
                    </a:solidFill>
                  </a:tcPr>
                </a:tc>
                <a:extLst>
                  <a:ext uri="{0D108BD9-81ED-4DB2-BD59-A6C34878D82A}">
                    <a16:rowId xmlns:a16="http://schemas.microsoft.com/office/drawing/2014/main" val="267996900"/>
                  </a:ext>
                </a:extLst>
              </a:tr>
            </a:tbl>
          </a:graphicData>
        </a:graphic>
      </p:graphicFrame>
      <p:sp>
        <p:nvSpPr>
          <p:cNvPr id="9" name="Arrow: Right 8">
            <a:extLst>
              <a:ext uri="{FF2B5EF4-FFF2-40B4-BE49-F238E27FC236}">
                <a16:creationId xmlns:a16="http://schemas.microsoft.com/office/drawing/2014/main" id="{14451547-77C3-47FC-9237-237AD175BF00}"/>
              </a:ext>
            </a:extLst>
          </p:cNvPr>
          <p:cNvSpPr/>
          <p:nvPr/>
        </p:nvSpPr>
        <p:spPr>
          <a:xfrm>
            <a:off x="8564800" y="1993548"/>
            <a:ext cx="376833" cy="786598"/>
          </a:xfrm>
          <a:prstGeom prst="rightArrow">
            <a:avLst/>
          </a:prstGeom>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Table 9">
            <a:extLst>
              <a:ext uri="{FF2B5EF4-FFF2-40B4-BE49-F238E27FC236}">
                <a16:creationId xmlns:a16="http://schemas.microsoft.com/office/drawing/2014/main" id="{16F6C7FA-090B-48B8-A08B-50A6621FC81D}"/>
              </a:ext>
            </a:extLst>
          </p:cNvPr>
          <p:cNvGraphicFramePr>
            <a:graphicFrameLocks noGrp="1"/>
          </p:cNvGraphicFramePr>
          <p:nvPr>
            <p:extLst>
              <p:ext uri="{D42A27DB-BD31-4B8C-83A1-F6EECF244321}">
                <p14:modId xmlns:p14="http://schemas.microsoft.com/office/powerpoint/2010/main" val="4247076016"/>
              </p:ext>
            </p:extLst>
          </p:nvPr>
        </p:nvGraphicFramePr>
        <p:xfrm>
          <a:off x="2904803" y="3771618"/>
          <a:ext cx="5578197" cy="2886607"/>
        </p:xfrm>
        <a:graphic>
          <a:graphicData uri="http://schemas.openxmlformats.org/drawingml/2006/table">
            <a:tbl>
              <a:tblPr firstRow="1" firstCol="1" bandRow="1">
                <a:effectLst>
                  <a:outerShdw blurRad="50800" dist="38100" dir="5400000" algn="t" rotWithShape="0">
                    <a:prstClr val="black">
                      <a:alpha val="40000"/>
                    </a:prstClr>
                  </a:outerShdw>
                </a:effectLst>
                <a:tableStyleId>{5C22544A-7EE6-4342-B048-85BDC9FD1C3A}</a:tableStyleId>
              </a:tblPr>
              <a:tblGrid>
                <a:gridCol w="5578197">
                  <a:extLst>
                    <a:ext uri="{9D8B030D-6E8A-4147-A177-3AD203B41FA5}">
                      <a16:colId xmlns:a16="http://schemas.microsoft.com/office/drawing/2014/main" val="2152542371"/>
                    </a:ext>
                  </a:extLst>
                </a:gridCol>
              </a:tblGrid>
              <a:tr h="346607">
                <a:tc>
                  <a:txBody>
                    <a:bodyPr/>
                    <a:lstStyle/>
                    <a:p>
                      <a:pPr marL="36195" marR="36195" algn="ctr">
                        <a:lnSpc>
                          <a:spcPts val="200"/>
                        </a:lnSpc>
                        <a:spcBef>
                          <a:spcPts val="0"/>
                        </a:spcBef>
                        <a:spcAft>
                          <a:spcPts val="0"/>
                        </a:spcAft>
                      </a:pPr>
                      <a:endParaRPr lang="en-US" sz="1700" b="1" dirty="0">
                        <a:solidFill>
                          <a:srgbClr val="002060"/>
                        </a:solidFill>
                        <a:effectLst/>
                        <a:latin typeface="Times New Roman" panose="02020603050405020304" pitchFamily="18" charset="0"/>
                        <a:cs typeface="Times New Roman" panose="02020603050405020304" pitchFamily="18" charset="0"/>
                      </a:endParaRPr>
                    </a:p>
                    <a:p>
                      <a:pPr marL="36195" marR="36195" algn="ctr">
                        <a:lnSpc>
                          <a:spcPts val="1800"/>
                        </a:lnSpc>
                        <a:spcBef>
                          <a:spcPts val="300"/>
                        </a:spcBef>
                        <a:spcAft>
                          <a:spcPts val="300"/>
                        </a:spcAft>
                      </a:pPr>
                      <a:r>
                        <a:rPr lang="en-US" sz="1700" b="1" dirty="0" err="1">
                          <a:solidFill>
                            <a:srgbClr val="002060"/>
                          </a:solidFill>
                          <a:effectLst/>
                          <a:latin typeface="Times New Roman" panose="02020603050405020304" pitchFamily="18" charset="0"/>
                          <a:cs typeface="Times New Roman" panose="02020603050405020304" pitchFamily="18" charset="0"/>
                        </a:rPr>
                        <a:t>Tiêu</a:t>
                      </a:r>
                      <a:r>
                        <a:rPr lang="en-US" sz="1700" b="1" dirty="0">
                          <a:solidFill>
                            <a:srgbClr val="002060"/>
                          </a:solidFill>
                          <a:effectLst/>
                          <a:latin typeface="Times New Roman" panose="02020603050405020304" pitchFamily="18" charset="0"/>
                          <a:cs typeface="Times New Roman" panose="02020603050405020304" pitchFamily="18" charset="0"/>
                        </a:rPr>
                        <a:t> </a:t>
                      </a:r>
                      <a:r>
                        <a:rPr lang="en-US" sz="1700" b="1" dirty="0" err="1">
                          <a:solidFill>
                            <a:srgbClr val="002060"/>
                          </a:solidFill>
                          <a:effectLst/>
                          <a:latin typeface="Times New Roman" panose="02020603050405020304" pitchFamily="18" charset="0"/>
                          <a:cs typeface="Times New Roman" panose="02020603050405020304" pitchFamily="18" charset="0"/>
                        </a:rPr>
                        <a:t>chí</a:t>
                      </a:r>
                      <a:r>
                        <a:rPr lang="en-US" sz="1700" b="1" dirty="0">
                          <a:solidFill>
                            <a:srgbClr val="002060"/>
                          </a:solidFill>
                          <a:effectLst/>
                          <a:latin typeface="Times New Roman" panose="02020603050405020304" pitchFamily="18" charset="0"/>
                          <a:cs typeface="Times New Roman" panose="02020603050405020304" pitchFamily="18" charset="0"/>
                        </a:rPr>
                        <a:t> </a:t>
                      </a:r>
                      <a:r>
                        <a:rPr lang="en-US" sz="1700" b="1" dirty="0" err="1">
                          <a:solidFill>
                            <a:srgbClr val="002060"/>
                          </a:solidFill>
                          <a:effectLst/>
                          <a:latin typeface="Times New Roman" panose="02020603050405020304" pitchFamily="18" charset="0"/>
                          <a:cs typeface="Times New Roman" panose="02020603050405020304" pitchFamily="18" charset="0"/>
                        </a:rPr>
                        <a:t>đánh</a:t>
                      </a:r>
                      <a:r>
                        <a:rPr lang="en-US" sz="1700" b="1" dirty="0">
                          <a:solidFill>
                            <a:srgbClr val="002060"/>
                          </a:solidFill>
                          <a:effectLst/>
                          <a:latin typeface="Times New Roman" panose="02020603050405020304" pitchFamily="18" charset="0"/>
                          <a:cs typeface="Times New Roman" panose="02020603050405020304" pitchFamily="18" charset="0"/>
                        </a:rPr>
                        <a:t> </a:t>
                      </a:r>
                      <a:r>
                        <a:rPr lang="en-US" sz="1700" b="1" dirty="0" err="1">
                          <a:solidFill>
                            <a:srgbClr val="002060"/>
                          </a:solidFill>
                          <a:effectLst/>
                          <a:latin typeface="Times New Roman" panose="02020603050405020304" pitchFamily="18" charset="0"/>
                          <a:cs typeface="Times New Roman" panose="02020603050405020304" pitchFamily="18" charset="0"/>
                        </a:rPr>
                        <a:t>giá</a:t>
                      </a:r>
                      <a:r>
                        <a:rPr lang="en-US" sz="1700" b="1" dirty="0">
                          <a:solidFill>
                            <a:srgbClr val="002060"/>
                          </a:solidFill>
                          <a:effectLst/>
                          <a:latin typeface="Times New Roman" panose="02020603050405020304" pitchFamily="18" charset="0"/>
                          <a:cs typeface="Times New Roman" panose="02020603050405020304" pitchFamily="18" charset="0"/>
                        </a:rPr>
                        <a:t> – </a:t>
                      </a:r>
                      <a:r>
                        <a:rPr lang="en-US" sz="1700" b="1" dirty="0" err="1">
                          <a:solidFill>
                            <a:srgbClr val="002060"/>
                          </a:solidFill>
                          <a:effectLst/>
                          <a:latin typeface="Times New Roman" panose="02020603050405020304" pitchFamily="18" charset="0"/>
                          <a:cs typeface="Times New Roman" panose="02020603050405020304" pitchFamily="18" charset="0"/>
                        </a:rPr>
                        <a:t>Cuối</a:t>
                      </a:r>
                      <a:r>
                        <a:rPr lang="en-US" sz="1700" b="1" dirty="0">
                          <a:solidFill>
                            <a:srgbClr val="002060"/>
                          </a:solidFill>
                          <a:effectLst/>
                          <a:latin typeface="Times New Roman" panose="02020603050405020304" pitchFamily="18" charset="0"/>
                          <a:cs typeface="Times New Roman" panose="02020603050405020304" pitchFamily="18" charset="0"/>
                        </a:rPr>
                        <a:t> </a:t>
                      </a:r>
                      <a:r>
                        <a:rPr lang="en-US" sz="1700" b="1" dirty="0" err="1">
                          <a:solidFill>
                            <a:srgbClr val="002060"/>
                          </a:solidFill>
                          <a:effectLst/>
                          <a:latin typeface="Times New Roman" panose="02020603050405020304" pitchFamily="18" charset="0"/>
                          <a:cs typeface="Times New Roman" panose="02020603050405020304" pitchFamily="18" charset="0"/>
                        </a:rPr>
                        <a:t>kì</a:t>
                      </a:r>
                      <a:r>
                        <a:rPr lang="en-US" sz="1700" b="1" dirty="0">
                          <a:solidFill>
                            <a:srgbClr val="002060"/>
                          </a:solidFill>
                          <a:effectLst/>
                          <a:latin typeface="Times New Roman" panose="02020603050405020304" pitchFamily="18" charset="0"/>
                          <a:cs typeface="Times New Roman" panose="02020603050405020304" pitchFamily="18" charset="0"/>
                        </a:rPr>
                        <a:t> 2, </a:t>
                      </a:r>
                      <a:r>
                        <a:rPr lang="en-US" sz="1700" b="1" dirty="0" err="1">
                          <a:solidFill>
                            <a:srgbClr val="002060"/>
                          </a:solidFill>
                          <a:effectLst/>
                          <a:latin typeface="Times New Roman" panose="02020603050405020304" pitchFamily="18" charset="0"/>
                          <a:cs typeface="Times New Roman" panose="02020603050405020304" pitchFamily="18" charset="0"/>
                        </a:rPr>
                        <a:t>lớp</a:t>
                      </a:r>
                      <a:r>
                        <a:rPr lang="en-US" sz="1700" b="1" dirty="0">
                          <a:solidFill>
                            <a:srgbClr val="002060"/>
                          </a:solidFill>
                          <a:effectLst/>
                          <a:latin typeface="Times New Roman" panose="02020603050405020304" pitchFamily="18" charset="0"/>
                          <a:cs typeface="Times New Roman" panose="02020603050405020304" pitchFamily="18" charset="0"/>
                        </a:rPr>
                        <a:t> 6 - MTTH</a:t>
                      </a:r>
                      <a:endParaRPr lang="en-US" sz="17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3">
                        <a:lumMod val="40000"/>
                        <a:lumOff val="60000"/>
                      </a:schemeClr>
                    </a:solidFill>
                  </a:tcPr>
                </a:tc>
                <a:extLst>
                  <a:ext uri="{0D108BD9-81ED-4DB2-BD59-A6C34878D82A}">
                    <a16:rowId xmlns:a16="http://schemas.microsoft.com/office/drawing/2014/main" val="2725701089"/>
                  </a:ext>
                </a:extLst>
              </a:tr>
              <a:tr h="197485">
                <a:tc>
                  <a:txBody>
                    <a:bodyPr/>
                    <a:lstStyle/>
                    <a:p>
                      <a:pPr marL="36195" marR="36195" algn="just">
                        <a:lnSpc>
                          <a:spcPts val="200"/>
                        </a:lnSpc>
                        <a:spcBef>
                          <a:spcPts val="300"/>
                        </a:spcBef>
                        <a:spcAft>
                          <a:spcPts val="300"/>
                        </a:spcAft>
                      </a:pPr>
                      <a:endParaRPr lang="en-US" sz="1700" b="0"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1800"/>
                        </a:lnSpc>
                        <a:spcBef>
                          <a:spcPts val="300"/>
                        </a:spcBef>
                        <a:spcAft>
                          <a:spcPts val="300"/>
                        </a:spcAft>
                      </a:pPr>
                      <a:r>
                        <a:rPr lang="en-US" sz="1700" b="0" dirty="0">
                          <a:solidFill>
                            <a:srgbClr val="002060"/>
                          </a:solidFill>
                          <a:effectLst/>
                          <a:latin typeface="Times New Roman" panose="02020603050405020304" pitchFamily="18" charset="0"/>
                          <a:cs typeface="Times New Roman" panose="02020603050405020304" pitchFamily="18" charset="0"/>
                        </a:rPr>
                        <a:t>1. </a:t>
                      </a:r>
                      <a:r>
                        <a:rPr lang="en-US" sz="1700" b="0" dirty="0" err="1">
                          <a:solidFill>
                            <a:srgbClr val="002060"/>
                          </a:solidFill>
                          <a:effectLst/>
                          <a:latin typeface="Times New Roman" panose="02020603050405020304" pitchFamily="18" charset="0"/>
                          <a:cs typeface="Times New Roman" panose="02020603050405020304" pitchFamily="18" charset="0"/>
                        </a:rPr>
                        <a:t>Thể</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hiện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được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việc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lựa</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chọn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nội</a:t>
                      </a:r>
                      <a:r>
                        <a:rPr lang="en-US" sz="1700" b="0" dirty="0">
                          <a:solidFill>
                            <a:srgbClr val="002060"/>
                          </a:solidFill>
                          <a:effectLst/>
                          <a:latin typeface="Times New Roman" panose="02020603050405020304" pitchFamily="18" charset="0"/>
                          <a:cs typeface="Times New Roman" panose="02020603050405020304" pitchFamily="18" charset="0"/>
                        </a:rPr>
                        <a:t> dung </a:t>
                      </a:r>
                      <a:r>
                        <a:rPr lang="en-US" sz="1700" b="0" dirty="0" err="1">
                          <a:solidFill>
                            <a:srgbClr val="002060"/>
                          </a:solidFill>
                          <a:effectLst/>
                          <a:latin typeface="Times New Roman" panose="02020603050405020304" pitchFamily="18" charset="0"/>
                          <a:cs typeface="Times New Roman" panose="02020603050405020304" pitchFamily="18" charset="0"/>
                        </a:rPr>
                        <a:t>chủ</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đề</a:t>
                      </a:r>
                      <a:r>
                        <a:rPr lang="en-US" sz="1700" b="0" dirty="0">
                          <a:solidFill>
                            <a:srgbClr val="002060"/>
                          </a:solidFill>
                          <a:effectLst/>
                          <a:latin typeface="Times New Roman" panose="02020603050405020304" pitchFamily="18" charset="0"/>
                          <a:cs typeface="Times New Roman" panose="02020603050405020304" pitchFamily="18" charset="0"/>
                        </a:rPr>
                        <a:t> ở </a:t>
                      </a:r>
                      <a:r>
                        <a:rPr lang="en-US" sz="1700" b="0" dirty="0" err="1">
                          <a:solidFill>
                            <a:srgbClr val="002060"/>
                          </a:solidFill>
                          <a:effectLst/>
                          <a:latin typeface="Times New Roman" panose="02020603050405020304" pitchFamily="18" charset="0"/>
                          <a:cs typeface="Times New Roman" panose="02020603050405020304" pitchFamily="18" charset="0"/>
                        </a:rPr>
                        <a:t>sản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phẩm</a:t>
                      </a:r>
                      <a:r>
                        <a:rPr lang="en-US" sz="1700" b="0" dirty="0">
                          <a:solidFill>
                            <a:srgbClr val="002060"/>
                          </a:solidFill>
                          <a:effectLst/>
                          <a:latin typeface="Times New Roman" panose="02020603050405020304" pitchFamily="18" charset="0"/>
                          <a:cs typeface="Times New Roman" panose="02020603050405020304" pitchFamily="18" charset="0"/>
                        </a:rPr>
                        <a:t>.</a:t>
                      </a:r>
                    </a:p>
                    <a:p>
                      <a:pPr marL="36195" marR="36195" algn="just">
                        <a:lnSpc>
                          <a:spcPts val="1800"/>
                        </a:lnSpc>
                        <a:spcBef>
                          <a:spcPts val="300"/>
                        </a:spcBef>
                        <a:spcAft>
                          <a:spcPts val="300"/>
                        </a:spcAft>
                      </a:pPr>
                      <a:r>
                        <a:rPr lang="en-US" sz="1700" b="0" dirty="0">
                          <a:solidFill>
                            <a:srgbClr val="002060"/>
                          </a:solidFill>
                          <a:effectLst/>
                          <a:latin typeface="Times New Roman" panose="02020603050405020304" pitchFamily="18" charset="0"/>
                          <a:cs typeface="Times New Roman" panose="02020603050405020304" pitchFamily="18" charset="0"/>
                        </a:rPr>
                        <a:t>2. </a:t>
                      </a:r>
                      <a:r>
                        <a:rPr lang="en-US" sz="1700" b="0" dirty="0" err="1">
                          <a:solidFill>
                            <a:srgbClr val="002060"/>
                          </a:solidFill>
                          <a:effectLst/>
                          <a:latin typeface="Times New Roman" panose="02020603050405020304" pitchFamily="18" charset="0"/>
                          <a:cs typeface="Times New Roman" panose="02020603050405020304" pitchFamily="18" charset="0"/>
                        </a:rPr>
                        <a:t>Thể</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hiện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được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cách</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sử</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dụng</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chất</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liệu</a:t>
                      </a:r>
                      <a:r>
                        <a:rPr lang="en-US" sz="1700" b="0" dirty="0">
                          <a:solidFill>
                            <a:srgbClr val="002060"/>
                          </a:solidFill>
                          <a:effectLst/>
                          <a:latin typeface="Times New Roman" panose="02020603050405020304" pitchFamily="18" charset="0"/>
                          <a:cs typeface="Times New Roman" panose="02020603050405020304" pitchFamily="18" charset="0"/>
                        </a:rPr>
                        <a:t>/</a:t>
                      </a:r>
                      <a:r>
                        <a:rPr lang="en-US" sz="1700" b="0" dirty="0" err="1">
                          <a:solidFill>
                            <a:srgbClr val="002060"/>
                          </a:solidFill>
                          <a:effectLst/>
                          <a:latin typeface="Times New Roman" panose="02020603050405020304" pitchFamily="18" charset="0"/>
                          <a:cs typeface="Times New Roman" panose="02020603050405020304" pitchFamily="18" charset="0"/>
                        </a:rPr>
                        <a:t>vật</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liệu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thông</a:t>
                      </a:r>
                      <a:r>
                        <a:rPr lang="en-US" sz="1700" b="0" dirty="0">
                          <a:solidFill>
                            <a:srgbClr val="002060"/>
                          </a:solidFill>
                          <a:effectLst/>
                          <a:latin typeface="Times New Roman" panose="02020603050405020304" pitchFamily="18" charset="0"/>
                          <a:cs typeface="Times New Roman" panose="02020603050405020304" pitchFamily="18" charset="0"/>
                        </a:rPr>
                        <a:t> qua </a:t>
                      </a:r>
                      <a:r>
                        <a:rPr lang="en-US" sz="1700" b="0" dirty="0" err="1">
                          <a:solidFill>
                            <a:srgbClr val="002060"/>
                          </a:solidFill>
                          <a:effectLst/>
                          <a:latin typeface="Times New Roman" panose="02020603050405020304" pitchFamily="18" charset="0"/>
                          <a:cs typeface="Times New Roman" panose="02020603050405020304" pitchFamily="18" charset="0"/>
                        </a:rPr>
                        <a:t>sản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phẩm</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hội</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họa</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đồ</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họa</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tranh</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điêu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khắc</a:t>
                      </a:r>
                      <a:r>
                        <a:rPr lang="en-US" sz="1700" b="0" dirty="0">
                          <a:solidFill>
                            <a:srgbClr val="002060"/>
                          </a:solidFill>
                          <a:effectLst/>
                          <a:latin typeface="Times New Roman" panose="02020603050405020304" pitchFamily="18" charset="0"/>
                          <a:cs typeface="Times New Roman" panose="02020603050405020304" pitchFamily="18" charset="0"/>
                        </a:rPr>
                        <a:t>).</a:t>
                      </a:r>
                    </a:p>
                    <a:p>
                      <a:pPr marL="36195" marR="36195" algn="just">
                        <a:lnSpc>
                          <a:spcPts val="1800"/>
                        </a:lnSpc>
                        <a:spcBef>
                          <a:spcPts val="300"/>
                        </a:spcBef>
                        <a:spcAft>
                          <a:spcPts val="300"/>
                        </a:spcAft>
                      </a:pPr>
                      <a:r>
                        <a:rPr lang="en-US" sz="1700" b="0" dirty="0">
                          <a:solidFill>
                            <a:srgbClr val="002060"/>
                          </a:solidFill>
                          <a:effectLst/>
                          <a:latin typeface="Times New Roman" panose="02020603050405020304" pitchFamily="18" charset="0"/>
                          <a:cs typeface="Times New Roman" panose="02020603050405020304" pitchFamily="18" charset="0"/>
                        </a:rPr>
                        <a:t>3. </a:t>
                      </a:r>
                      <a:r>
                        <a:rPr lang="en-US" sz="1700" b="0" dirty="0" err="1">
                          <a:solidFill>
                            <a:srgbClr val="002060"/>
                          </a:solidFill>
                          <a:effectLst/>
                          <a:latin typeface="Times New Roman" panose="02020603050405020304" pitchFamily="18" charset="0"/>
                          <a:cs typeface="Times New Roman" panose="02020603050405020304" pitchFamily="18" charset="0"/>
                        </a:rPr>
                        <a:t>Vận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dụng</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được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nguyên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lí</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cân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bằng</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tương</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phản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của</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yếu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tố</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tạo</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hình</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vào</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thực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hành</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sáng</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tạo</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sản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phẩm</a:t>
                      </a:r>
                      <a:r>
                        <a:rPr lang="en-US" sz="1700" b="0" dirty="0">
                          <a:solidFill>
                            <a:srgbClr val="002060"/>
                          </a:solidFill>
                          <a:effectLst/>
                          <a:latin typeface="Times New Roman" panose="02020603050405020304" pitchFamily="18" charset="0"/>
                          <a:cs typeface="Times New Roman" panose="02020603050405020304" pitchFamily="18" charset="0"/>
                        </a:rPr>
                        <a:t>.</a:t>
                      </a:r>
                    </a:p>
                    <a:p>
                      <a:pPr marL="36195" marR="36195" algn="just">
                        <a:lnSpc>
                          <a:spcPts val="1800"/>
                        </a:lnSpc>
                        <a:spcBef>
                          <a:spcPts val="300"/>
                        </a:spcBef>
                        <a:spcAft>
                          <a:spcPts val="300"/>
                        </a:spcAft>
                      </a:pPr>
                      <a:r>
                        <a:rPr lang="en-US" sz="1700" b="0" dirty="0">
                          <a:solidFill>
                            <a:srgbClr val="002060"/>
                          </a:solidFill>
                          <a:effectLst/>
                          <a:latin typeface="Times New Roman" panose="02020603050405020304" pitchFamily="18" charset="0"/>
                          <a:cs typeface="Times New Roman" panose="02020603050405020304" pitchFamily="18" charset="0"/>
                        </a:rPr>
                        <a:t>4. </a:t>
                      </a:r>
                      <a:r>
                        <a:rPr lang="en-US" sz="1700" b="0" dirty="0" err="1">
                          <a:solidFill>
                            <a:srgbClr val="002060"/>
                          </a:solidFill>
                          <a:effectLst/>
                          <a:latin typeface="Times New Roman" panose="02020603050405020304" pitchFamily="18" charset="0"/>
                          <a:cs typeface="Times New Roman" panose="02020603050405020304" pitchFamily="18" charset="0"/>
                        </a:rPr>
                        <a:t>Biết</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vận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dụng</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giá</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trị</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thẩm</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mĩ</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của</a:t>
                      </a:r>
                      <a:r>
                        <a:rPr lang="en-US" sz="1700" b="0" dirty="0">
                          <a:solidFill>
                            <a:srgbClr val="002060"/>
                          </a:solidFill>
                          <a:effectLst/>
                          <a:latin typeface="Times New Roman" panose="02020603050405020304" pitchFamily="18" charset="0"/>
                          <a:cs typeface="Times New Roman" panose="02020603050405020304" pitchFamily="18" charset="0"/>
                        </a:rPr>
                        <a:t> di </a:t>
                      </a:r>
                      <a:r>
                        <a:rPr lang="en-US" sz="1700" b="0" dirty="0" err="1">
                          <a:solidFill>
                            <a:srgbClr val="002060"/>
                          </a:solidFill>
                          <a:effectLst/>
                          <a:latin typeface="Times New Roman" panose="02020603050405020304" pitchFamily="18" charset="0"/>
                          <a:cs typeface="Times New Roman" panose="02020603050405020304" pitchFamily="18" charset="0"/>
                        </a:rPr>
                        <a:t>sản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văn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hoá</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nghệ</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thuật</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vào</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thực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hành</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sáng</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tạo</a:t>
                      </a:r>
                      <a:r>
                        <a:rPr lang="en-US" sz="1700" b="0" dirty="0">
                          <a:solidFill>
                            <a:srgbClr val="002060"/>
                          </a:solidFill>
                          <a:effectLst/>
                          <a:latin typeface="Times New Roman" panose="02020603050405020304" pitchFamily="18" charset="0"/>
                          <a:cs typeface="Times New Roman" panose="02020603050405020304" pitchFamily="18" charset="0"/>
                        </a:rPr>
                        <a:t>.</a:t>
                      </a:r>
                    </a:p>
                    <a:p>
                      <a:pPr marL="36195" marR="36195" algn="just">
                        <a:lnSpc>
                          <a:spcPts val="1800"/>
                        </a:lnSpc>
                        <a:spcBef>
                          <a:spcPts val="300"/>
                        </a:spcBef>
                        <a:spcAft>
                          <a:spcPts val="300"/>
                        </a:spcAft>
                      </a:pPr>
                      <a:r>
                        <a:rPr lang="en-US" sz="1700" b="0" dirty="0">
                          <a:solidFill>
                            <a:srgbClr val="002060"/>
                          </a:solidFill>
                          <a:effectLst/>
                          <a:latin typeface="Times New Roman" panose="02020603050405020304" pitchFamily="18" charset="0"/>
                          <a:cs typeface="Times New Roman" panose="02020603050405020304" pitchFamily="18" charset="0"/>
                        </a:rPr>
                        <a:t>5. </a:t>
                      </a:r>
                      <a:r>
                        <a:rPr lang="en-US" sz="1700" b="0" dirty="0" err="1">
                          <a:solidFill>
                            <a:srgbClr val="002060"/>
                          </a:solidFill>
                          <a:effectLst/>
                          <a:latin typeface="Times New Roman" panose="02020603050405020304" pitchFamily="18" charset="0"/>
                          <a:cs typeface="Times New Roman" panose="02020603050405020304" pitchFamily="18" charset="0"/>
                        </a:rPr>
                        <a:t>Phân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tích</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nhận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xét</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được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sản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phẩm</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cá</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nhân</a:t>
                      </a:r>
                      <a:r>
                        <a:rPr lang="en-US" sz="1700" b="0" dirty="0">
                          <a:solidFill>
                            <a:srgbClr val="002060"/>
                          </a:solidFill>
                          <a:effectLst/>
                          <a:latin typeface="Times New Roman" panose="02020603050405020304" pitchFamily="18" charset="0"/>
                          <a:cs typeface="Times New Roman" panose="02020603050405020304" pitchFamily="18" charset="0"/>
                        </a:rPr>
                        <a:t>/</a:t>
                      </a:r>
                      <a:r>
                        <a:rPr lang="en-US" sz="1700" b="0" dirty="0" err="1">
                          <a:solidFill>
                            <a:srgbClr val="002060"/>
                          </a:solidFill>
                          <a:effectLst/>
                          <a:latin typeface="Times New Roman" panose="02020603050405020304" pitchFamily="18" charset="0"/>
                          <a:cs typeface="Times New Roman" panose="02020603050405020304" pitchFamily="18" charset="0"/>
                        </a:rPr>
                        <a:t>nhóm</a:t>
                      </a:r>
                      <a:r>
                        <a:rPr lang="en-US" sz="1700" b="0" dirty="0">
                          <a:solidFill>
                            <a:srgbClr val="002060"/>
                          </a:solidFill>
                          <a:effectLst/>
                          <a:latin typeface="Times New Roman" panose="02020603050405020304" pitchFamily="18" charset="0"/>
                          <a:cs typeface="Times New Roman" panose="02020603050405020304" pitchFamily="18" charset="0"/>
                        </a:rPr>
                        <a:t>)</a:t>
                      </a:r>
                    </a:p>
                    <a:p>
                      <a:pPr marL="36195" marR="36195" algn="just">
                        <a:lnSpc>
                          <a:spcPts val="1800"/>
                        </a:lnSpc>
                        <a:spcBef>
                          <a:spcPts val="300"/>
                        </a:spcBef>
                        <a:spcAft>
                          <a:spcPts val="300"/>
                        </a:spcAft>
                      </a:pPr>
                      <a:r>
                        <a:rPr lang="en-US" sz="1700" b="0" dirty="0">
                          <a:solidFill>
                            <a:srgbClr val="002060"/>
                          </a:solidFill>
                          <a:effectLst/>
                          <a:latin typeface="Times New Roman" panose="02020603050405020304" pitchFamily="18" charset="0"/>
                          <a:cs typeface="Times New Roman" panose="02020603050405020304" pitchFamily="18" charset="0"/>
                        </a:rPr>
                        <a:t>6. </a:t>
                      </a:r>
                      <a:r>
                        <a:rPr lang="en-US" sz="1700" b="0" dirty="0" err="1">
                          <a:solidFill>
                            <a:srgbClr val="002060"/>
                          </a:solidFill>
                          <a:effectLst/>
                          <a:latin typeface="Times New Roman" panose="02020603050405020304" pitchFamily="18" charset="0"/>
                          <a:cs typeface="Times New Roman" panose="02020603050405020304" pitchFamily="18" charset="0"/>
                        </a:rPr>
                        <a:t>Nêu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được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ứng</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dụng</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sản</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phẩm</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vào</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đời</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sống</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thực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tiễn</a:t>
                      </a:r>
                      <a:endParaRPr lang="en-US" sz="17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E5EED2"/>
                    </a:solidFill>
                  </a:tcPr>
                </a:tc>
                <a:extLst>
                  <a:ext uri="{0D108BD9-81ED-4DB2-BD59-A6C34878D82A}">
                    <a16:rowId xmlns:a16="http://schemas.microsoft.com/office/drawing/2014/main" val="2791419411"/>
                  </a:ext>
                </a:extLst>
              </a:tr>
            </a:tbl>
          </a:graphicData>
        </a:graphic>
      </p:graphicFrame>
      <p:graphicFrame>
        <p:nvGraphicFramePr>
          <p:cNvPr id="11" name="Table 10">
            <a:extLst>
              <a:ext uri="{FF2B5EF4-FFF2-40B4-BE49-F238E27FC236}">
                <a16:creationId xmlns:a16="http://schemas.microsoft.com/office/drawing/2014/main" id="{69E09122-C1E5-4D91-9B9B-6073D47F726D}"/>
              </a:ext>
            </a:extLst>
          </p:cNvPr>
          <p:cNvGraphicFramePr>
            <a:graphicFrameLocks noGrp="1"/>
          </p:cNvGraphicFramePr>
          <p:nvPr>
            <p:extLst>
              <p:ext uri="{D42A27DB-BD31-4B8C-83A1-F6EECF244321}">
                <p14:modId xmlns:p14="http://schemas.microsoft.com/office/powerpoint/2010/main" val="1380422729"/>
              </p:ext>
            </p:extLst>
          </p:nvPr>
        </p:nvGraphicFramePr>
        <p:xfrm>
          <a:off x="9063633" y="3771618"/>
          <a:ext cx="2891790" cy="2861404"/>
        </p:xfrm>
        <a:graphic>
          <a:graphicData uri="http://schemas.openxmlformats.org/drawingml/2006/table">
            <a:tbl>
              <a:tblPr firstRow="1" firstCol="1" bandRow="1">
                <a:effectLst>
                  <a:outerShdw blurRad="50800" dist="38100" dir="8100000" algn="tr" rotWithShape="0">
                    <a:prstClr val="black">
                      <a:alpha val="40000"/>
                    </a:prstClr>
                  </a:outerShdw>
                </a:effectLst>
                <a:tableStyleId>{5C22544A-7EE6-4342-B048-85BDC9FD1C3A}</a:tableStyleId>
              </a:tblPr>
              <a:tblGrid>
                <a:gridCol w="2891790">
                  <a:extLst>
                    <a:ext uri="{9D8B030D-6E8A-4147-A177-3AD203B41FA5}">
                      <a16:colId xmlns:a16="http://schemas.microsoft.com/office/drawing/2014/main" val="1640911924"/>
                    </a:ext>
                  </a:extLst>
                </a:gridCol>
              </a:tblGrid>
              <a:tr h="404889">
                <a:tc>
                  <a:txBody>
                    <a:bodyPr/>
                    <a:lstStyle/>
                    <a:p>
                      <a:pPr marL="36195" marR="36195" algn="ctr">
                        <a:lnSpc>
                          <a:spcPts val="1800"/>
                        </a:lnSpc>
                        <a:spcBef>
                          <a:spcPts val="300"/>
                        </a:spcBef>
                        <a:spcAft>
                          <a:spcPts val="300"/>
                        </a:spcAft>
                      </a:pPr>
                      <a:r>
                        <a:rPr lang="en-US" sz="1700" b="1" dirty="0" err="1">
                          <a:solidFill>
                            <a:srgbClr val="002060"/>
                          </a:solidFill>
                          <a:effectLst/>
                          <a:latin typeface="Times New Roman" panose="02020603050405020304" pitchFamily="18" charset="0"/>
                          <a:cs typeface="Times New Roman" panose="02020603050405020304" pitchFamily="18" charset="0"/>
                        </a:rPr>
                        <a:t>Hướng</a:t>
                      </a:r>
                      <a:r>
                        <a:rPr lang="en-US" sz="1700" b="1" dirty="0">
                          <a:solidFill>
                            <a:srgbClr val="002060"/>
                          </a:solidFill>
                          <a:effectLst/>
                          <a:latin typeface="Times New Roman" panose="02020603050405020304" pitchFamily="18" charset="0"/>
                          <a:cs typeface="Times New Roman" panose="02020603050405020304" pitchFamily="18" charset="0"/>
                        </a:rPr>
                        <a:t> </a:t>
                      </a:r>
                      <a:r>
                        <a:rPr lang="en-US" sz="1700" b="1" dirty="0" err="1">
                          <a:solidFill>
                            <a:srgbClr val="002060"/>
                          </a:solidFill>
                          <a:effectLst/>
                          <a:latin typeface="Times New Roman" panose="02020603050405020304" pitchFamily="18" charset="0"/>
                          <a:cs typeface="Times New Roman" panose="02020603050405020304" pitchFamily="18" charset="0"/>
                        </a:rPr>
                        <a:t>dẫn</a:t>
                      </a:r>
                      <a:r>
                        <a:rPr lang="en-US" sz="1700" b="1" dirty="0">
                          <a:solidFill>
                            <a:srgbClr val="002060"/>
                          </a:solidFill>
                          <a:effectLst/>
                          <a:latin typeface="Times New Roman" panose="02020603050405020304" pitchFamily="18" charset="0"/>
                          <a:cs typeface="Times New Roman" panose="02020603050405020304" pitchFamily="18" charset="0"/>
                        </a:rPr>
                        <a:t> </a:t>
                      </a:r>
                      <a:r>
                        <a:rPr lang="en-US" sz="1700" b="1" dirty="0" err="1">
                          <a:solidFill>
                            <a:srgbClr val="002060"/>
                          </a:solidFill>
                          <a:effectLst/>
                          <a:latin typeface="Times New Roman" panose="02020603050405020304" pitchFamily="18" charset="0"/>
                          <a:cs typeface="Times New Roman" panose="02020603050405020304" pitchFamily="18" charset="0"/>
                        </a:rPr>
                        <a:t>đánh</a:t>
                      </a:r>
                      <a:r>
                        <a:rPr lang="en-US" sz="1700" b="1" dirty="0">
                          <a:solidFill>
                            <a:srgbClr val="002060"/>
                          </a:solidFill>
                          <a:effectLst/>
                          <a:latin typeface="Times New Roman" panose="02020603050405020304" pitchFamily="18" charset="0"/>
                          <a:cs typeface="Times New Roman" panose="02020603050405020304" pitchFamily="18" charset="0"/>
                        </a:rPr>
                        <a:t> </a:t>
                      </a:r>
                      <a:r>
                        <a:rPr lang="en-US" sz="1700" b="1" dirty="0" err="1">
                          <a:solidFill>
                            <a:srgbClr val="002060"/>
                          </a:solidFill>
                          <a:effectLst/>
                          <a:latin typeface="Times New Roman" panose="02020603050405020304" pitchFamily="18" charset="0"/>
                          <a:cs typeface="Times New Roman" panose="02020603050405020304" pitchFamily="18" charset="0"/>
                        </a:rPr>
                        <a:t>giá</a:t>
                      </a:r>
                      <a:endParaRPr lang="en-US" sz="17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3">
                        <a:lumMod val="40000"/>
                        <a:lumOff val="60000"/>
                      </a:schemeClr>
                    </a:solidFill>
                  </a:tcPr>
                </a:tc>
                <a:extLst>
                  <a:ext uri="{0D108BD9-81ED-4DB2-BD59-A6C34878D82A}">
                    <a16:rowId xmlns:a16="http://schemas.microsoft.com/office/drawing/2014/main" val="1411696114"/>
                  </a:ext>
                </a:extLst>
              </a:tr>
              <a:tr h="2456515">
                <a:tc>
                  <a:txBody>
                    <a:bodyPr/>
                    <a:lstStyle/>
                    <a:p>
                      <a:pPr marL="36195" marR="36195" algn="just">
                        <a:lnSpc>
                          <a:spcPts val="1800"/>
                        </a:lnSpc>
                        <a:spcBef>
                          <a:spcPts val="300"/>
                        </a:spcBef>
                        <a:spcAft>
                          <a:spcPts val="300"/>
                        </a:spcAft>
                      </a:pPr>
                      <a:r>
                        <a:rPr lang="en-US" sz="1700" b="1" dirty="0" err="1">
                          <a:solidFill>
                            <a:srgbClr val="002060"/>
                          </a:solidFill>
                          <a:effectLst/>
                          <a:latin typeface="Times New Roman" panose="02020603050405020304" pitchFamily="18" charset="0"/>
                          <a:cs typeface="Times New Roman" panose="02020603050405020304" pitchFamily="18" charset="0"/>
                        </a:rPr>
                        <a:t>Đạt</a:t>
                      </a:r>
                      <a:r>
                        <a:rPr lang="en-US" sz="1700" b="1" dirty="0">
                          <a:solidFill>
                            <a:srgbClr val="002060"/>
                          </a:solidFill>
                          <a:effectLst/>
                          <a:latin typeface="Times New Roman" panose="02020603050405020304" pitchFamily="18" charset="0"/>
                          <a:cs typeface="Times New Roman" panose="02020603050405020304" pitchFamily="18" charset="0"/>
                        </a:rPr>
                        <a:t>: </a:t>
                      </a:r>
                      <a:r>
                        <a:rPr lang="en-US" sz="1700" b="0" dirty="0">
                          <a:solidFill>
                            <a:srgbClr val="002060"/>
                          </a:solidFill>
                          <a:effectLst/>
                          <a:latin typeface="Times New Roman" panose="02020603050405020304" pitchFamily="18" charset="0"/>
                          <a:cs typeface="Times New Roman" panose="02020603050405020304" pitchFamily="18" charset="0"/>
                        </a:rPr>
                        <a:t>HS </a:t>
                      </a:r>
                      <a:r>
                        <a:rPr lang="en-US" sz="1700" b="0" dirty="0" err="1">
                          <a:solidFill>
                            <a:srgbClr val="002060"/>
                          </a:solidFill>
                          <a:effectLst/>
                          <a:latin typeface="Times New Roman" panose="02020603050405020304" pitchFamily="18" charset="0"/>
                          <a:cs typeface="Times New Roman" panose="02020603050405020304" pitchFamily="18" charset="0"/>
                        </a:rPr>
                        <a:t>đạt</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được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ít</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nhất</a:t>
                      </a:r>
                      <a:r>
                        <a:rPr lang="en-US" sz="1700" b="0" dirty="0">
                          <a:solidFill>
                            <a:srgbClr val="002060"/>
                          </a:solidFill>
                          <a:effectLst/>
                          <a:latin typeface="Times New Roman" panose="02020603050405020304" pitchFamily="18" charset="0"/>
                          <a:cs typeface="Times New Roman" panose="02020603050405020304" pitchFamily="18" charset="0"/>
                        </a:rPr>
                        <a:t> 4 </a:t>
                      </a:r>
                      <a:r>
                        <a:rPr lang="en-US" sz="1700" b="0" dirty="0" err="1">
                          <a:solidFill>
                            <a:srgbClr val="002060"/>
                          </a:solidFill>
                          <a:effectLst/>
                          <a:latin typeface="Times New Roman" panose="02020603050405020304" pitchFamily="18" charset="0"/>
                          <a:cs typeface="Times New Roman" panose="02020603050405020304" pitchFamily="18" charset="0"/>
                        </a:rPr>
                        <a:t>tiêu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chí</a:t>
                      </a:r>
                      <a:r>
                        <a:rPr lang="en-US" sz="1700" b="0" dirty="0">
                          <a:solidFill>
                            <a:srgbClr val="002060"/>
                          </a:solidFill>
                          <a:effectLst/>
                          <a:latin typeface="Times New Roman" panose="02020603050405020304" pitchFamily="18" charset="0"/>
                          <a:cs typeface="Times New Roman" panose="02020603050405020304" pitchFamily="18" charset="0"/>
                        </a:rPr>
                        <a:t> (1, 2, 3, 4)  </a:t>
                      </a:r>
                      <a:r>
                        <a:rPr lang="en-US" sz="1700" b="0" dirty="0" err="1">
                          <a:solidFill>
                            <a:srgbClr val="002060"/>
                          </a:solidFill>
                          <a:effectLst/>
                          <a:latin typeface="Times New Roman" panose="02020603050405020304" pitchFamily="18" charset="0"/>
                          <a:cs typeface="Times New Roman" panose="02020603050405020304" pitchFamily="18" charset="0"/>
                        </a:rPr>
                        <a:t>hoặc</a:t>
                      </a:r>
                      <a:r>
                        <a:rPr lang="en-US" sz="1700" b="0" dirty="0">
                          <a:solidFill>
                            <a:srgbClr val="002060"/>
                          </a:solidFill>
                          <a:effectLst/>
                          <a:latin typeface="Times New Roman" panose="02020603050405020304" pitchFamily="18" charset="0"/>
                          <a:cs typeface="Times New Roman" panose="02020603050405020304" pitchFamily="18" charset="0"/>
                        </a:rPr>
                        <a:t> 5 </a:t>
                      </a:r>
                      <a:r>
                        <a:rPr lang="en-US" sz="1700" b="0" dirty="0" err="1">
                          <a:solidFill>
                            <a:srgbClr val="002060"/>
                          </a:solidFill>
                          <a:effectLst/>
                          <a:latin typeface="Times New Roman" panose="02020603050405020304" pitchFamily="18" charset="0"/>
                          <a:cs typeface="Times New Roman" panose="02020603050405020304" pitchFamily="18" charset="0"/>
                        </a:rPr>
                        <a:t>tiêu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chí</a:t>
                      </a:r>
                      <a:r>
                        <a:rPr lang="en-US" sz="1700" b="0" dirty="0">
                          <a:solidFill>
                            <a:srgbClr val="002060"/>
                          </a:solidFill>
                          <a:effectLst/>
                          <a:latin typeface="Times New Roman" panose="02020603050405020304" pitchFamily="18" charset="0"/>
                          <a:cs typeface="Times New Roman" panose="02020603050405020304" pitchFamily="18" charset="0"/>
                        </a:rPr>
                        <a:t> (1, 2, 3, 4, 5); 6 </a:t>
                      </a:r>
                      <a:r>
                        <a:rPr lang="en-US" sz="1700" b="0" dirty="0" err="1">
                          <a:solidFill>
                            <a:srgbClr val="002060"/>
                          </a:solidFill>
                          <a:effectLst/>
                          <a:latin typeface="Times New Roman" panose="02020603050405020304" pitchFamily="18" charset="0"/>
                          <a:cs typeface="Times New Roman" panose="02020603050405020304" pitchFamily="18" charset="0"/>
                        </a:rPr>
                        <a:t>tiêu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chí</a:t>
                      </a:r>
                      <a:r>
                        <a:rPr lang="en-US" sz="1700" b="0" dirty="0">
                          <a:solidFill>
                            <a:srgbClr val="002060"/>
                          </a:solidFill>
                          <a:effectLst/>
                          <a:latin typeface="Times New Roman" panose="02020603050405020304" pitchFamily="18" charset="0"/>
                          <a:cs typeface="Times New Roman" panose="02020603050405020304" pitchFamily="18" charset="0"/>
                        </a:rPr>
                        <a:t> (1, 2, 3, 4, 5, 6) </a:t>
                      </a:r>
                      <a:r>
                        <a:rPr lang="en-US" sz="1700" b="0" dirty="0" err="1">
                          <a:solidFill>
                            <a:srgbClr val="002060"/>
                          </a:solidFill>
                          <a:effectLst/>
                          <a:latin typeface="Times New Roman" panose="02020603050405020304" pitchFamily="18" charset="0"/>
                          <a:cs typeface="Times New Roman" panose="02020603050405020304" pitchFamily="18" charset="0"/>
                        </a:rPr>
                        <a:t>trong</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bảng</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tiêu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chí</a:t>
                      </a:r>
                      <a:r>
                        <a:rPr lang="en-US" sz="1700" b="0" dirty="0">
                          <a:solidFill>
                            <a:srgbClr val="002060"/>
                          </a:solidFill>
                          <a:effectLst/>
                          <a:latin typeface="Times New Roman" panose="02020603050405020304" pitchFamily="18" charset="0"/>
                          <a:cs typeface="Times New Roman" panose="02020603050405020304" pitchFamily="18" charset="0"/>
                        </a:rPr>
                        <a:t> ĐG.</a:t>
                      </a:r>
                    </a:p>
                    <a:p>
                      <a:pPr marL="36195" marR="36195" algn="just">
                        <a:lnSpc>
                          <a:spcPts val="1800"/>
                        </a:lnSpc>
                        <a:spcBef>
                          <a:spcPts val="300"/>
                        </a:spcBef>
                        <a:spcAft>
                          <a:spcPts val="300"/>
                        </a:spcAft>
                      </a:pPr>
                      <a:r>
                        <a:rPr lang="en-US" sz="1700" b="1" dirty="0" err="1">
                          <a:solidFill>
                            <a:srgbClr val="002060"/>
                          </a:solidFill>
                          <a:effectLst/>
                          <a:latin typeface="Times New Roman" panose="02020603050405020304" pitchFamily="18" charset="0"/>
                          <a:cs typeface="Times New Roman" panose="02020603050405020304" pitchFamily="18" charset="0"/>
                        </a:rPr>
                        <a:t>Chưa</a:t>
                      </a:r>
                      <a:r>
                        <a:rPr lang="en-US" sz="1700" b="1" dirty="0">
                          <a:solidFill>
                            <a:srgbClr val="002060"/>
                          </a:solidFill>
                          <a:effectLst/>
                          <a:latin typeface="Times New Roman" panose="02020603050405020304" pitchFamily="18" charset="0"/>
                          <a:cs typeface="Times New Roman" panose="02020603050405020304" pitchFamily="18" charset="0"/>
                        </a:rPr>
                        <a:t> </a:t>
                      </a:r>
                      <a:r>
                        <a:rPr lang="en-US" sz="1700" b="1" dirty="0" err="1">
                          <a:solidFill>
                            <a:srgbClr val="002060"/>
                          </a:solidFill>
                          <a:effectLst/>
                          <a:latin typeface="Times New Roman" panose="02020603050405020304" pitchFamily="18" charset="0"/>
                          <a:cs typeface="Times New Roman" panose="02020603050405020304" pitchFamily="18" charset="0"/>
                        </a:rPr>
                        <a:t>đạt</a:t>
                      </a:r>
                      <a:r>
                        <a:rPr lang="en-US" sz="1700" b="0" dirty="0">
                          <a:solidFill>
                            <a:srgbClr val="002060"/>
                          </a:solidFill>
                          <a:effectLst/>
                          <a:latin typeface="Times New Roman" panose="02020603050405020304" pitchFamily="18" charset="0"/>
                          <a:cs typeface="Times New Roman" panose="02020603050405020304" pitchFamily="18" charset="0"/>
                        </a:rPr>
                        <a:t>: HS </a:t>
                      </a:r>
                      <a:r>
                        <a:rPr lang="en-US" sz="1700" b="0" dirty="0" err="1">
                          <a:solidFill>
                            <a:srgbClr val="002060"/>
                          </a:solidFill>
                          <a:effectLst/>
                          <a:latin typeface="Times New Roman" panose="02020603050405020304" pitchFamily="18" charset="0"/>
                          <a:cs typeface="Times New Roman" panose="02020603050405020304" pitchFamily="18" charset="0"/>
                        </a:rPr>
                        <a:t>chỉ</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đạt</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được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tiêu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chí</a:t>
                      </a:r>
                      <a:r>
                        <a:rPr lang="en-US" sz="1700" b="0" dirty="0">
                          <a:solidFill>
                            <a:srgbClr val="002060"/>
                          </a:solidFill>
                          <a:effectLst/>
                          <a:latin typeface="Times New Roman" panose="02020603050405020304" pitchFamily="18" charset="0"/>
                          <a:cs typeface="Times New Roman" panose="02020603050405020304" pitchFamily="18" charset="0"/>
                        </a:rPr>
                        <a:t> 1/</a:t>
                      </a:r>
                      <a:r>
                        <a:rPr lang="en-US" sz="1700" b="0" dirty="0" err="1">
                          <a:solidFill>
                            <a:srgbClr val="002060"/>
                          </a:solidFill>
                          <a:effectLst/>
                          <a:latin typeface="Times New Roman" panose="02020603050405020304" pitchFamily="18" charset="0"/>
                          <a:cs typeface="Times New Roman" panose="02020603050405020304" pitchFamily="18" charset="0"/>
                        </a:rPr>
                        <a:t>tiêu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chí</a:t>
                      </a:r>
                      <a:r>
                        <a:rPr lang="en-US" sz="1700" b="0" dirty="0">
                          <a:solidFill>
                            <a:srgbClr val="002060"/>
                          </a:solidFill>
                          <a:effectLst/>
                          <a:latin typeface="Times New Roman" panose="02020603050405020304" pitchFamily="18" charset="0"/>
                          <a:cs typeface="Times New Roman" panose="02020603050405020304" pitchFamily="18" charset="0"/>
                        </a:rPr>
                        <a:t> 2/</a:t>
                      </a:r>
                      <a:r>
                        <a:rPr lang="en-US" sz="1700" b="0" dirty="0" err="1">
                          <a:solidFill>
                            <a:srgbClr val="002060"/>
                          </a:solidFill>
                          <a:effectLst/>
                          <a:latin typeface="Times New Roman" panose="02020603050405020304" pitchFamily="18" charset="0"/>
                          <a:cs typeface="Times New Roman" panose="02020603050405020304" pitchFamily="18" charset="0"/>
                        </a:rPr>
                        <a:t>tiêu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chí</a:t>
                      </a:r>
                      <a:r>
                        <a:rPr lang="en-US" sz="1700" b="0" dirty="0">
                          <a:solidFill>
                            <a:srgbClr val="002060"/>
                          </a:solidFill>
                          <a:effectLst/>
                          <a:latin typeface="Times New Roman" panose="02020603050405020304" pitchFamily="18" charset="0"/>
                          <a:cs typeface="Times New Roman" panose="02020603050405020304" pitchFamily="18" charset="0"/>
                        </a:rPr>
                        <a:t> 3 </a:t>
                      </a:r>
                      <a:r>
                        <a:rPr lang="en-US" sz="1700" b="0" dirty="0" err="1">
                          <a:solidFill>
                            <a:srgbClr val="002060"/>
                          </a:solidFill>
                          <a:effectLst/>
                          <a:latin typeface="Times New Roman" panose="02020603050405020304" pitchFamily="18" charset="0"/>
                          <a:cs typeface="Times New Roman" panose="02020603050405020304" pitchFamily="18" charset="0"/>
                        </a:rPr>
                        <a:t>hoặc</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cả</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ba</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tiêu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chí</a:t>
                      </a:r>
                      <a:r>
                        <a:rPr lang="en-US" sz="1700" b="0" dirty="0">
                          <a:solidFill>
                            <a:srgbClr val="002060"/>
                          </a:solidFill>
                          <a:effectLst/>
                          <a:latin typeface="Times New Roman" panose="02020603050405020304" pitchFamily="18" charset="0"/>
                          <a:cs typeface="Times New Roman" panose="02020603050405020304" pitchFamily="18" charset="0"/>
                        </a:rPr>
                        <a:t> (1, 2, 3) </a:t>
                      </a:r>
                      <a:r>
                        <a:rPr lang="en-US" sz="1700" b="0" dirty="0" err="1">
                          <a:solidFill>
                            <a:srgbClr val="002060"/>
                          </a:solidFill>
                          <a:effectLst/>
                          <a:latin typeface="Times New Roman" panose="02020603050405020304" pitchFamily="18" charset="0"/>
                          <a:cs typeface="Times New Roman" panose="02020603050405020304" pitchFamily="18" charset="0"/>
                        </a:rPr>
                        <a:t>trong</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bảng</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Tiêu</a:t>
                      </a:r>
                      <a:r>
                        <a:rPr lang="en-US" sz="1700" b="0" dirty="0">
                          <a:solidFill>
                            <a:srgbClr val="002060"/>
                          </a:solidFill>
                          <a:effectLst/>
                          <a:latin typeface="Times New Roman" panose="02020603050405020304" pitchFamily="18" charset="0"/>
                          <a:cs typeface="Times New Roman" panose="02020603050405020304" pitchFamily="18" charset="0"/>
                        </a:rPr>
                        <a:t> </a:t>
                      </a:r>
                      <a:r>
                        <a:rPr lang="en-US" sz="1700" b="0" dirty="0" err="1">
                          <a:solidFill>
                            <a:srgbClr val="002060"/>
                          </a:solidFill>
                          <a:effectLst/>
                          <a:latin typeface="Times New Roman" panose="02020603050405020304" pitchFamily="18" charset="0"/>
                          <a:cs typeface="Times New Roman" panose="02020603050405020304" pitchFamily="18" charset="0"/>
                        </a:rPr>
                        <a:t>chí</a:t>
                      </a:r>
                      <a:r>
                        <a:rPr lang="en-US" sz="1700" b="0" dirty="0">
                          <a:solidFill>
                            <a:srgbClr val="002060"/>
                          </a:solidFill>
                          <a:effectLst/>
                          <a:latin typeface="Times New Roman" panose="02020603050405020304" pitchFamily="18" charset="0"/>
                          <a:cs typeface="Times New Roman" panose="02020603050405020304" pitchFamily="18" charset="0"/>
                        </a:rPr>
                        <a:t> ĐG.</a:t>
                      </a:r>
                      <a:endParaRPr lang="en-US" sz="17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E5EED2"/>
                    </a:solidFill>
                  </a:tcPr>
                </a:tc>
                <a:extLst>
                  <a:ext uri="{0D108BD9-81ED-4DB2-BD59-A6C34878D82A}">
                    <a16:rowId xmlns:a16="http://schemas.microsoft.com/office/drawing/2014/main" val="2250782317"/>
                  </a:ext>
                </a:extLst>
              </a:tr>
            </a:tbl>
          </a:graphicData>
        </a:graphic>
      </p:graphicFrame>
      <p:sp>
        <p:nvSpPr>
          <p:cNvPr id="12" name="Arrow: Right 11">
            <a:extLst>
              <a:ext uri="{FF2B5EF4-FFF2-40B4-BE49-F238E27FC236}">
                <a16:creationId xmlns:a16="http://schemas.microsoft.com/office/drawing/2014/main" id="{C9018136-7852-4C27-86A5-EBB4445AD724}"/>
              </a:ext>
            </a:extLst>
          </p:cNvPr>
          <p:cNvSpPr/>
          <p:nvPr/>
        </p:nvSpPr>
        <p:spPr>
          <a:xfrm>
            <a:off x="8564800" y="4617111"/>
            <a:ext cx="376833" cy="786598"/>
          </a:xfrm>
          <a:prstGeom prst="rightArrow">
            <a:avLst/>
          </a:prstGeom>
          <a:solidFill>
            <a:schemeClr val="accent3"/>
          </a:solidFill>
          <a:ln>
            <a:solidFill>
              <a:schemeClr val="accent3">
                <a:lumMod val="75000"/>
              </a:schemeClr>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2293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1000"/>
                                        <p:tgtEl>
                                          <p:spTgt spid="11"/>
                                        </p:tgtEl>
                                      </p:cBhvr>
                                    </p:animEffect>
                                    <p:anim calcmode="lin" valueType="num">
                                      <p:cBhvr>
                                        <p:cTn id="30" dur="1000" fill="hold"/>
                                        <p:tgtEl>
                                          <p:spTgt spid="11"/>
                                        </p:tgtEl>
                                        <p:attrNameLst>
                                          <p:attrName>ppt_x</p:attrName>
                                        </p:attrNameLst>
                                      </p:cBhvr>
                                      <p:tavLst>
                                        <p:tav tm="0">
                                          <p:val>
                                            <p:strVal val="#ppt_x"/>
                                          </p:val>
                                        </p:tav>
                                        <p:tav tm="100000">
                                          <p:val>
                                            <p:strVal val="#ppt_x"/>
                                          </p:val>
                                        </p:tav>
                                      </p:tavLst>
                                    </p:anim>
                                    <p:anim calcmode="lin" valueType="num">
                                      <p:cBhvr>
                                        <p:cTn id="31" dur="1000" fill="hold"/>
                                        <p:tgtEl>
                                          <p:spTgt spid="11"/>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1000"/>
                                        <p:tgtEl>
                                          <p:spTgt spid="12"/>
                                        </p:tgtEl>
                                      </p:cBhvr>
                                    </p:animEffect>
                                    <p:anim calcmode="lin" valueType="num">
                                      <p:cBhvr>
                                        <p:cTn id="35" dur="1000" fill="hold"/>
                                        <p:tgtEl>
                                          <p:spTgt spid="12"/>
                                        </p:tgtEl>
                                        <p:attrNameLst>
                                          <p:attrName>ppt_x</p:attrName>
                                        </p:attrNameLst>
                                      </p:cBhvr>
                                      <p:tavLst>
                                        <p:tav tm="0">
                                          <p:val>
                                            <p:strVal val="#ppt_x"/>
                                          </p:val>
                                        </p:tav>
                                        <p:tav tm="100000">
                                          <p:val>
                                            <p:strVal val="#ppt_x"/>
                                          </p:val>
                                        </p:tav>
                                      </p:tavLst>
                                    </p:anim>
                                    <p:anim calcmode="lin" valueType="num">
                                      <p:cBhvr>
                                        <p:cTn id="3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5412E80-4295-4667-8B88-82A9A40C4194}"/>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78795C1B-7E37-48F5-93D5-2652A6F9B10F}"/>
              </a:ext>
            </a:extLst>
          </p:cNvPr>
          <p:cNvSpPr>
            <a:spLocks noGrp="1"/>
          </p:cNvSpPr>
          <p:nvPr>
            <p:ph type="sldNum" idx="12"/>
          </p:nvPr>
        </p:nvSpPr>
        <p:spPr/>
        <p:txBody>
          <a:bodyPr/>
          <a:lstStyle/>
          <a:p>
            <a:fld id="{00000000-1234-1234-1234-123412341234}" type="slidenum">
              <a:rPr lang="en" smtClean="0"/>
              <a:pPr/>
              <a:t>27</a:t>
            </a:fld>
            <a:endParaRPr lang="en"/>
          </a:p>
        </p:txBody>
      </p:sp>
      <p:sp>
        <p:nvSpPr>
          <p:cNvPr id="5" name="Title 1">
            <a:extLst>
              <a:ext uri="{FF2B5EF4-FFF2-40B4-BE49-F238E27FC236}">
                <a16:creationId xmlns:a16="http://schemas.microsoft.com/office/drawing/2014/main" id="{7A1F8A63-99DB-4C7D-A2DE-20EE179EE4B4}"/>
              </a:ext>
            </a:extLst>
          </p:cNvPr>
          <p:cNvSpPr txBox="1">
            <a:spLocks/>
          </p:cNvSpPr>
          <p:nvPr/>
        </p:nvSpPr>
        <p:spPr>
          <a:xfrm>
            <a:off x="1853284" y="1811034"/>
            <a:ext cx="9714847" cy="993127"/>
          </a:xfrm>
          <a:prstGeom prst="rect">
            <a:avLst/>
          </a:prstGeom>
        </p:spPr>
        <p:txBody>
          <a:bodyPr>
            <a:normAutofit fontScale="250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ts val="2700"/>
              </a:lnSpc>
            </a:pPr>
            <a:r>
              <a:rPr lang="en-US" sz="9600" b="1" dirty="0">
                <a:solidFill>
                  <a:srgbClr val="C00000"/>
                </a:solidFill>
                <a:latin typeface="Times New Roman" panose="02020603050405020304" pitchFamily="18" charset="0"/>
                <a:cs typeface="Times New Roman" panose="02020603050405020304" pitchFamily="18" charset="0"/>
              </a:rPr>
              <a:t>NHIỆM VỤ 4</a:t>
            </a:r>
          </a:p>
          <a:p>
            <a:pPr algn="ctr">
              <a:lnSpc>
                <a:spcPts val="2700"/>
              </a:lnSpc>
            </a:pPr>
            <a:r>
              <a:rPr lang="en-US" sz="10000" b="1" dirty="0" err="1">
                <a:solidFill>
                  <a:srgbClr val="0033CC"/>
                </a:solidFill>
                <a:latin typeface="Times New Roman" panose="02020603050405020304" pitchFamily="18" charset="0"/>
                <a:cs typeface="Times New Roman" panose="02020603050405020304" pitchFamily="18" charset="0"/>
              </a:rPr>
              <a:t>Thầy</a:t>
            </a:r>
            <a:r>
              <a:rPr lang="en-US" sz="10000" b="1" dirty="0">
                <a:solidFill>
                  <a:srgbClr val="0033CC"/>
                </a:solidFill>
                <a:latin typeface="Times New Roman" panose="02020603050405020304" pitchFamily="18" charset="0"/>
                <a:cs typeface="Times New Roman" panose="02020603050405020304" pitchFamily="18" charset="0"/>
              </a:rPr>
              <a:t>, </a:t>
            </a:r>
            <a:r>
              <a:rPr lang="en-US" sz="10000" b="1" dirty="0" err="1">
                <a:solidFill>
                  <a:srgbClr val="0033CC"/>
                </a:solidFill>
                <a:latin typeface="Times New Roman" panose="02020603050405020304" pitchFamily="18" charset="0"/>
                <a:cs typeface="Times New Roman" panose="02020603050405020304" pitchFamily="18" charset="0"/>
              </a:rPr>
              <a:t>Cô</a:t>
            </a:r>
            <a:r>
              <a:rPr lang="en-US" sz="10000" b="1" dirty="0">
                <a:solidFill>
                  <a:srgbClr val="0033CC"/>
                </a:solidFill>
                <a:latin typeface="Times New Roman" panose="02020603050405020304" pitchFamily="18" charset="0"/>
                <a:cs typeface="Times New Roman" panose="02020603050405020304" pitchFamily="18" charset="0"/>
              </a:rPr>
              <a:t> </a:t>
            </a:r>
            <a:r>
              <a:rPr lang="en-US" sz="10000" b="1" dirty="0" err="1">
                <a:solidFill>
                  <a:srgbClr val="0033CC"/>
                </a:solidFill>
                <a:latin typeface="Times New Roman" panose="02020603050405020304" pitchFamily="18" charset="0"/>
                <a:cs typeface="Times New Roman" panose="02020603050405020304" pitchFamily="18" charset="0"/>
              </a:rPr>
              <a:t>thảo</a:t>
            </a:r>
            <a:r>
              <a:rPr lang="en-US" sz="10000" b="1" dirty="0">
                <a:solidFill>
                  <a:srgbClr val="0033CC"/>
                </a:solidFill>
                <a:latin typeface="Times New Roman" panose="02020603050405020304" pitchFamily="18" charset="0"/>
                <a:cs typeface="Times New Roman" panose="02020603050405020304" pitchFamily="18" charset="0"/>
              </a:rPr>
              <a:t> </a:t>
            </a:r>
            <a:r>
              <a:rPr lang="en-US" sz="10000" b="1" dirty="0" err="1">
                <a:solidFill>
                  <a:srgbClr val="0033CC"/>
                </a:solidFill>
                <a:latin typeface="Times New Roman" panose="02020603050405020304" pitchFamily="18" charset="0"/>
                <a:cs typeface="Times New Roman" panose="02020603050405020304" pitchFamily="18" charset="0"/>
              </a:rPr>
              <a:t>luận</a:t>
            </a:r>
            <a:r>
              <a:rPr lang="en-US" sz="10000" b="1" dirty="0">
                <a:solidFill>
                  <a:srgbClr val="0033CC"/>
                </a:solidFill>
                <a:latin typeface="Times New Roman" panose="02020603050405020304" pitchFamily="18" charset="0"/>
                <a:cs typeface="Times New Roman" panose="02020603050405020304" pitchFamily="18" charset="0"/>
              </a:rPr>
              <a:t> </a:t>
            </a:r>
            <a:r>
              <a:rPr lang="en-US" sz="10000" b="1" dirty="0" err="1">
                <a:solidFill>
                  <a:srgbClr val="0033CC"/>
                </a:solidFill>
                <a:latin typeface="Times New Roman" panose="02020603050405020304" pitchFamily="18" charset="0"/>
                <a:cs typeface="Times New Roman" panose="02020603050405020304" pitchFamily="18" charset="0"/>
              </a:rPr>
              <a:t>nhóm</a:t>
            </a:r>
            <a:r>
              <a:rPr lang="en-US" sz="10000" b="1" dirty="0">
                <a:solidFill>
                  <a:srgbClr val="0033CC"/>
                </a:solidFill>
                <a:latin typeface="Times New Roman" panose="02020603050405020304" pitchFamily="18" charset="0"/>
                <a:cs typeface="Times New Roman" panose="02020603050405020304" pitchFamily="18" charset="0"/>
              </a:rPr>
              <a:t> </a:t>
            </a:r>
            <a:r>
              <a:rPr lang="en-US" sz="10000" b="1" dirty="0" err="1">
                <a:solidFill>
                  <a:srgbClr val="0033CC"/>
                </a:solidFill>
                <a:latin typeface="Times New Roman" panose="02020603050405020304" pitchFamily="18" charset="0"/>
                <a:cs typeface="Times New Roman" panose="02020603050405020304" pitchFamily="18" charset="0"/>
              </a:rPr>
              <a:t>và</a:t>
            </a:r>
            <a:r>
              <a:rPr lang="en-US" sz="10000" b="1" dirty="0">
                <a:solidFill>
                  <a:srgbClr val="0033CC"/>
                </a:solidFill>
                <a:latin typeface="Times New Roman" panose="02020603050405020304" pitchFamily="18" charset="0"/>
                <a:cs typeface="Times New Roman" panose="02020603050405020304" pitchFamily="18" charset="0"/>
              </a:rPr>
              <a:t> </a:t>
            </a:r>
            <a:r>
              <a:rPr lang="en-US" sz="10000" b="1" dirty="0" err="1">
                <a:solidFill>
                  <a:srgbClr val="0033CC"/>
                </a:solidFill>
                <a:latin typeface="Times New Roman" panose="02020603050405020304" pitchFamily="18" charset="0"/>
                <a:cs typeface="Times New Roman" panose="02020603050405020304" pitchFamily="18" charset="0"/>
              </a:rPr>
              <a:t>trả</a:t>
            </a:r>
            <a:r>
              <a:rPr lang="en-US" sz="10000" b="1" dirty="0">
                <a:solidFill>
                  <a:srgbClr val="0033CC"/>
                </a:solidFill>
                <a:latin typeface="Times New Roman" panose="02020603050405020304" pitchFamily="18" charset="0"/>
                <a:cs typeface="Times New Roman" panose="02020603050405020304" pitchFamily="18" charset="0"/>
              </a:rPr>
              <a:t> </a:t>
            </a:r>
            <a:r>
              <a:rPr lang="en-US" sz="10000" b="1" dirty="0" err="1">
                <a:solidFill>
                  <a:srgbClr val="0033CC"/>
                </a:solidFill>
                <a:latin typeface="Times New Roman" panose="02020603050405020304" pitchFamily="18" charset="0"/>
                <a:cs typeface="Times New Roman" panose="02020603050405020304" pitchFamily="18" charset="0"/>
              </a:rPr>
              <a:t>lời</a:t>
            </a:r>
            <a:r>
              <a:rPr lang="en-US" sz="10000" b="1" dirty="0">
                <a:solidFill>
                  <a:srgbClr val="0033CC"/>
                </a:solidFill>
                <a:latin typeface="Times New Roman" panose="02020603050405020304" pitchFamily="18" charset="0"/>
                <a:cs typeface="Times New Roman" panose="02020603050405020304" pitchFamily="18" charset="0"/>
              </a:rPr>
              <a:t> </a:t>
            </a:r>
            <a:r>
              <a:rPr lang="en-US" sz="10000" b="1" dirty="0" err="1">
                <a:solidFill>
                  <a:srgbClr val="0033CC"/>
                </a:solidFill>
                <a:latin typeface="Times New Roman" panose="02020603050405020304" pitchFamily="18" charset="0"/>
                <a:cs typeface="Times New Roman" panose="02020603050405020304" pitchFamily="18" charset="0"/>
              </a:rPr>
              <a:t>các</a:t>
            </a:r>
            <a:r>
              <a:rPr lang="en-US" sz="10000" b="1" dirty="0">
                <a:solidFill>
                  <a:srgbClr val="0033CC"/>
                </a:solidFill>
                <a:latin typeface="Times New Roman" panose="02020603050405020304" pitchFamily="18" charset="0"/>
                <a:cs typeface="Times New Roman" panose="02020603050405020304" pitchFamily="18" charset="0"/>
              </a:rPr>
              <a:t> </a:t>
            </a:r>
            <a:r>
              <a:rPr lang="en-US" sz="10000" b="1" dirty="0" err="1">
                <a:solidFill>
                  <a:srgbClr val="0033CC"/>
                </a:solidFill>
                <a:latin typeface="Times New Roman" panose="02020603050405020304" pitchFamily="18" charset="0"/>
                <a:cs typeface="Times New Roman" panose="02020603050405020304" pitchFamily="18" charset="0"/>
              </a:rPr>
              <a:t>câu</a:t>
            </a:r>
            <a:r>
              <a:rPr lang="en-US" sz="10000" b="1" dirty="0">
                <a:solidFill>
                  <a:srgbClr val="0033CC"/>
                </a:solidFill>
                <a:latin typeface="Times New Roman" panose="02020603050405020304" pitchFamily="18" charset="0"/>
                <a:cs typeface="Times New Roman" panose="02020603050405020304" pitchFamily="18" charset="0"/>
              </a:rPr>
              <a:t> </a:t>
            </a:r>
            <a:r>
              <a:rPr lang="en-US" sz="10000" b="1" dirty="0" err="1">
                <a:solidFill>
                  <a:srgbClr val="0033CC"/>
                </a:solidFill>
                <a:latin typeface="Times New Roman" panose="02020603050405020304" pitchFamily="18" charset="0"/>
                <a:cs typeface="Times New Roman" panose="02020603050405020304" pitchFamily="18" charset="0"/>
              </a:rPr>
              <a:t>hỏi</a:t>
            </a:r>
            <a:r>
              <a:rPr lang="en-US" sz="10000" b="1" dirty="0">
                <a:solidFill>
                  <a:srgbClr val="0033CC"/>
                </a:solidFill>
                <a:latin typeface="Times New Roman" panose="02020603050405020304" pitchFamily="18" charset="0"/>
                <a:cs typeface="Times New Roman" panose="02020603050405020304" pitchFamily="18" charset="0"/>
              </a:rPr>
              <a:t> </a:t>
            </a:r>
            <a:r>
              <a:rPr lang="en-US" sz="10000" b="1" dirty="0" err="1">
                <a:solidFill>
                  <a:srgbClr val="0033CC"/>
                </a:solidFill>
                <a:latin typeface="Times New Roman" panose="02020603050405020304" pitchFamily="18" charset="0"/>
                <a:cs typeface="Times New Roman" panose="02020603050405020304" pitchFamily="18" charset="0"/>
              </a:rPr>
              <a:t>dưới</a:t>
            </a:r>
            <a:r>
              <a:rPr lang="en-US" sz="10000" b="1" dirty="0">
                <a:solidFill>
                  <a:srgbClr val="0033CC"/>
                </a:solidFill>
                <a:latin typeface="Times New Roman" panose="02020603050405020304" pitchFamily="18" charset="0"/>
                <a:cs typeface="Times New Roman" panose="02020603050405020304" pitchFamily="18" charset="0"/>
              </a:rPr>
              <a:t> </a:t>
            </a:r>
            <a:r>
              <a:rPr lang="en-US" sz="10000" b="1" dirty="0" err="1">
                <a:solidFill>
                  <a:srgbClr val="0033CC"/>
                </a:solidFill>
                <a:latin typeface="Times New Roman" panose="02020603050405020304" pitchFamily="18" charset="0"/>
                <a:cs typeface="Times New Roman" panose="02020603050405020304" pitchFamily="18" charset="0"/>
              </a:rPr>
              <a:t>đây</a:t>
            </a:r>
            <a:r>
              <a:rPr lang="en-US" sz="10000" b="1" dirty="0">
                <a:solidFill>
                  <a:srgbClr val="0033CC"/>
                </a:solidFill>
                <a:latin typeface="Times New Roman" panose="02020603050405020304" pitchFamily="18" charset="0"/>
                <a:cs typeface="Times New Roman" panose="02020603050405020304" pitchFamily="18" charset="0"/>
              </a:rPr>
              <a:t> </a:t>
            </a:r>
            <a:br>
              <a:rPr lang="en-US" sz="11200" b="1" dirty="0">
                <a:solidFill>
                  <a:srgbClr val="C00000"/>
                </a:solidFill>
                <a:latin typeface="Times New Roman" panose="02020603050405020304" pitchFamily="18" charset="0"/>
                <a:cs typeface="Times New Roman" panose="02020603050405020304" pitchFamily="18" charset="0"/>
              </a:rPr>
            </a:br>
            <a:br>
              <a:rPr lang="en-US" sz="8000" dirty="0">
                <a:solidFill>
                  <a:srgbClr val="0033CC"/>
                </a:solidFill>
                <a:latin typeface="Times New Roman" panose="02020603050405020304" pitchFamily="18" charset="0"/>
                <a:cs typeface="Times New Roman" panose="02020603050405020304" pitchFamily="18" charset="0"/>
              </a:rPr>
            </a:br>
            <a:endParaRPr lang="en-US" sz="8000" dirty="0">
              <a:solidFill>
                <a:srgbClr val="0033CC"/>
              </a:solidFill>
              <a:latin typeface="Times New Roman" panose="02020603050405020304" pitchFamily="18" charset="0"/>
              <a:cs typeface="Times New Roman" panose="02020603050405020304" pitchFamily="18" charset="0"/>
            </a:endParaRPr>
          </a:p>
        </p:txBody>
      </p:sp>
      <p:grpSp>
        <p:nvGrpSpPr>
          <p:cNvPr id="6" name="Group 5">
            <a:extLst>
              <a:ext uri="{FF2B5EF4-FFF2-40B4-BE49-F238E27FC236}">
                <a16:creationId xmlns:a16="http://schemas.microsoft.com/office/drawing/2014/main" id="{3E485736-FC19-4977-BE0F-5FCF679D4EB8}"/>
              </a:ext>
            </a:extLst>
          </p:cNvPr>
          <p:cNvGrpSpPr/>
          <p:nvPr/>
        </p:nvGrpSpPr>
        <p:grpSpPr>
          <a:xfrm flipV="1">
            <a:off x="372779" y="1416557"/>
            <a:ext cx="11446442" cy="47911"/>
            <a:chOff x="0" y="5844619"/>
            <a:chExt cx="12192000" cy="565608"/>
          </a:xfrm>
        </p:grpSpPr>
        <p:sp>
          <p:nvSpPr>
            <p:cNvPr id="7" name="Rectangle 6">
              <a:extLst>
                <a:ext uri="{FF2B5EF4-FFF2-40B4-BE49-F238E27FC236}">
                  <a16:creationId xmlns:a16="http://schemas.microsoft.com/office/drawing/2014/main" id="{A188D6FB-668D-4C66-9CF2-B8B46A753C1E}"/>
                </a:ext>
              </a:extLst>
            </p:cNvPr>
            <p:cNvSpPr/>
            <p:nvPr/>
          </p:nvSpPr>
          <p:spPr>
            <a:xfrm>
              <a:off x="0" y="5844619"/>
              <a:ext cx="2450969" cy="5656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6170" latinLnBrk="0"/>
              <a:endParaRPr lang="en-US" sz="2400">
                <a:solidFill>
                  <a:prstClr val="white"/>
                </a:solidFill>
                <a:latin typeface="Calibri"/>
              </a:endParaRPr>
            </a:p>
          </p:txBody>
        </p:sp>
        <p:sp>
          <p:nvSpPr>
            <p:cNvPr id="8" name="Rectangle 7">
              <a:extLst>
                <a:ext uri="{FF2B5EF4-FFF2-40B4-BE49-F238E27FC236}">
                  <a16:creationId xmlns:a16="http://schemas.microsoft.com/office/drawing/2014/main" id="{59A2B987-9B83-4D2F-AFF3-793785956676}"/>
                </a:ext>
              </a:extLst>
            </p:cNvPr>
            <p:cNvSpPr/>
            <p:nvPr/>
          </p:nvSpPr>
          <p:spPr>
            <a:xfrm>
              <a:off x="2535810" y="5844619"/>
              <a:ext cx="9656190" cy="5656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6170" latinLnBrk="0"/>
              <a:endParaRPr lang="en-US" sz="2400" dirty="0">
                <a:solidFill>
                  <a:prstClr val="white"/>
                </a:solidFill>
                <a:latin typeface="Calibri"/>
              </a:endParaRPr>
            </a:p>
          </p:txBody>
        </p:sp>
      </p:grpSp>
      <p:pic>
        <p:nvPicPr>
          <p:cNvPr id="10" name="Picture 43" descr="bd20205_">
            <a:extLst>
              <a:ext uri="{FF2B5EF4-FFF2-40B4-BE49-F238E27FC236}">
                <a16:creationId xmlns:a16="http://schemas.microsoft.com/office/drawing/2014/main" id="{0FB3ED79-62D4-457F-B619-6FF24122518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719137" y="1515484"/>
            <a:ext cx="2066925" cy="1426753"/>
          </a:xfrm>
          <a:prstGeom prst="rect">
            <a:avLst/>
          </a:prstGeom>
          <a:noFill/>
        </p:spPr>
      </p:pic>
      <p:sp>
        <p:nvSpPr>
          <p:cNvPr id="11" name="Rectangle 10">
            <a:extLst>
              <a:ext uri="{FF2B5EF4-FFF2-40B4-BE49-F238E27FC236}">
                <a16:creationId xmlns:a16="http://schemas.microsoft.com/office/drawing/2014/main" id="{0B1257AD-94E9-4C0F-B2A6-B2451103CFA1}"/>
              </a:ext>
            </a:extLst>
          </p:cNvPr>
          <p:cNvSpPr/>
          <p:nvPr/>
        </p:nvSpPr>
        <p:spPr>
          <a:xfrm>
            <a:off x="633394" y="3021413"/>
            <a:ext cx="5444469" cy="1863136"/>
          </a:xfrm>
          <a:prstGeom prst="rect">
            <a:avLst/>
          </a:prstGeom>
          <a:solidFill>
            <a:schemeClr val="accent3">
              <a:lumMod val="20000"/>
              <a:lumOff val="8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002060"/>
                </a:solidFill>
                <a:latin typeface="Times New Roman" panose="02020603050405020304" pitchFamily="18" charset="0"/>
                <a:cs typeface="Times New Roman" panose="02020603050405020304" pitchFamily="18" charset="0"/>
              </a:rPr>
              <a:t>Câu</a:t>
            </a:r>
            <a:r>
              <a:rPr lang="en-US" sz="2400" b="1" dirty="0">
                <a:solidFill>
                  <a:srgbClr val="002060"/>
                </a:solidFill>
                <a:latin typeface="Times New Roman" panose="02020603050405020304" pitchFamily="18" charset="0"/>
                <a:cs typeface="Times New Roman" panose="02020603050405020304" pitchFamily="18" charset="0"/>
              </a:rPr>
              <a:t> 1</a:t>
            </a:r>
          </a:p>
          <a:p>
            <a:pPr algn="just"/>
            <a:r>
              <a:rPr lang="en-US" sz="2400" dirty="0" err="1">
                <a:solidFill>
                  <a:srgbClr val="002060"/>
                </a:solidFill>
                <a:latin typeface="Times New Roman" panose="02020603050405020304" pitchFamily="18" charset="0"/>
                <a:cs typeface="Times New Roman" panose="02020603050405020304" pitchFamily="18" charset="0"/>
              </a:rPr>
              <a:t>Nêu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và</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phân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tích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một</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số</a:t>
            </a:r>
            <a:r>
              <a:rPr lang="en-US" sz="2400"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nguyên</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tắc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xây</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dựng</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đề</a:t>
            </a:r>
            <a:r>
              <a:rPr lang="en-US" sz="2400" b="1"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KTĐG </a:t>
            </a:r>
            <a:r>
              <a:rPr lang="en-US" sz="2400" dirty="0" err="1">
                <a:solidFill>
                  <a:srgbClr val="002060"/>
                </a:solidFill>
                <a:latin typeface="Times New Roman" panose="02020603050405020304" pitchFamily="18" charset="0"/>
                <a:cs typeface="Times New Roman" panose="02020603050405020304" pitchFamily="18" charset="0"/>
              </a:rPr>
              <a:t>trong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môn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Mĩ</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thuật</a:t>
            </a:r>
            <a:r>
              <a:rPr lang="en-US" sz="2400" dirty="0">
                <a:solidFill>
                  <a:srgbClr val="002060"/>
                </a:solidFill>
                <a:latin typeface="Times New Roman" panose="02020603050405020304" pitchFamily="18" charset="0"/>
                <a:cs typeface="Times New Roman" panose="02020603050405020304" pitchFamily="18" charset="0"/>
              </a:rPr>
              <a:t>?</a:t>
            </a:r>
          </a:p>
        </p:txBody>
      </p:sp>
      <p:sp>
        <p:nvSpPr>
          <p:cNvPr id="12" name="Rectangle 11">
            <a:extLst>
              <a:ext uri="{FF2B5EF4-FFF2-40B4-BE49-F238E27FC236}">
                <a16:creationId xmlns:a16="http://schemas.microsoft.com/office/drawing/2014/main" id="{AD8B4649-ABEE-4896-910F-7B0D77251658}"/>
              </a:ext>
            </a:extLst>
          </p:cNvPr>
          <p:cNvSpPr/>
          <p:nvPr/>
        </p:nvSpPr>
        <p:spPr>
          <a:xfrm>
            <a:off x="6361412" y="3036780"/>
            <a:ext cx="5197194" cy="1863136"/>
          </a:xfrm>
          <a:prstGeom prst="rect">
            <a:avLst/>
          </a:prstGeom>
          <a:solidFill>
            <a:srgbClr val="DEE9C5"/>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002060"/>
                </a:solidFill>
                <a:latin typeface="Times New Roman" panose="02020603050405020304" pitchFamily="18" charset="0"/>
                <a:cs typeface="Times New Roman" panose="02020603050405020304" pitchFamily="18" charset="0"/>
              </a:rPr>
              <a:t>Câu</a:t>
            </a:r>
            <a:r>
              <a:rPr lang="en-US" sz="2400" b="1" dirty="0">
                <a:solidFill>
                  <a:srgbClr val="002060"/>
                </a:solidFill>
                <a:latin typeface="Times New Roman" panose="02020603050405020304" pitchFamily="18" charset="0"/>
                <a:cs typeface="Times New Roman" panose="02020603050405020304" pitchFamily="18" charset="0"/>
              </a:rPr>
              <a:t> 2</a:t>
            </a:r>
          </a:p>
          <a:p>
            <a:pPr algn="just"/>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Nêu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và</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phân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tích</a:t>
            </a:r>
            <a:r>
              <a:rPr lang="en-US" sz="2400"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các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bước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xây</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dựng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đề</a:t>
            </a:r>
            <a:r>
              <a:rPr lang="en-US" sz="2400" dirty="0">
                <a:solidFill>
                  <a:srgbClr val="002060"/>
                </a:solidFill>
                <a:latin typeface="Times New Roman" panose="02020603050405020304" pitchFamily="18" charset="0"/>
                <a:cs typeface="Times New Roman" panose="02020603050405020304" pitchFamily="18" charset="0"/>
              </a:rPr>
              <a:t> KTĐG </a:t>
            </a:r>
            <a:r>
              <a:rPr lang="en-US" sz="2400" dirty="0" err="1">
                <a:solidFill>
                  <a:srgbClr val="002060"/>
                </a:solidFill>
                <a:latin typeface="Times New Roman" panose="02020603050405020304" pitchFamily="18" charset="0"/>
                <a:cs typeface="Times New Roman" panose="02020603050405020304" pitchFamily="18" charset="0"/>
              </a:rPr>
              <a:t>kết</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quả</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trong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môn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Mĩ</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thuật</a:t>
            </a:r>
            <a:r>
              <a:rPr lang="en-US" sz="2400" dirty="0">
                <a:solidFill>
                  <a:srgbClr val="002060"/>
                </a:solidFill>
                <a:latin typeface="Times New Roman" panose="02020603050405020304" pitchFamily="18" charset="0"/>
                <a:cs typeface="Times New Roman" panose="02020603050405020304" pitchFamily="18" charset="0"/>
              </a:rPr>
              <a:t>?</a:t>
            </a:r>
          </a:p>
        </p:txBody>
      </p:sp>
      <p:sp>
        <p:nvSpPr>
          <p:cNvPr id="13" name="Title 1">
            <a:extLst>
              <a:ext uri="{FF2B5EF4-FFF2-40B4-BE49-F238E27FC236}">
                <a16:creationId xmlns:a16="http://schemas.microsoft.com/office/drawing/2014/main" id="{310EBF35-10E4-484C-8ABE-1C13E9F13267}"/>
              </a:ext>
            </a:extLst>
          </p:cNvPr>
          <p:cNvSpPr txBox="1">
            <a:spLocks/>
          </p:cNvSpPr>
          <p:nvPr/>
        </p:nvSpPr>
        <p:spPr>
          <a:xfrm>
            <a:off x="71438" y="4899916"/>
            <a:ext cx="12039600" cy="1857087"/>
          </a:xfrm>
          <a:prstGeom prst="rect">
            <a:avLst/>
          </a:prstGeom>
          <a:solidFill>
            <a:srgbClr val="F4F3FB"/>
          </a:solidFill>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2400" b="1" dirty="0">
              <a:solidFill>
                <a:srgbClr val="0060A8"/>
              </a:solidFill>
              <a:latin typeface="Times New Roman" panose="02020603050405020304" pitchFamily="18" charset="0"/>
              <a:cs typeface="Times New Roman" panose="02020603050405020304" pitchFamily="18" charset="0"/>
            </a:endParaRPr>
          </a:p>
          <a:p>
            <a:pPr algn="ctr">
              <a:lnSpc>
                <a:spcPts val="2700"/>
              </a:lnSpc>
            </a:pPr>
            <a:r>
              <a:rPr lang="en-US" sz="10400" b="1" dirty="0" err="1">
                <a:solidFill>
                  <a:srgbClr val="C00000"/>
                </a:solidFill>
                <a:latin typeface="Times New Roman" panose="02020603050405020304" pitchFamily="18" charset="0"/>
                <a:cs typeface="Times New Roman" panose="02020603050405020304" pitchFamily="18" charset="0"/>
              </a:rPr>
              <a:t>Yêu</a:t>
            </a:r>
            <a:r>
              <a:rPr lang="en-US" sz="10400" b="1" dirty="0">
                <a:solidFill>
                  <a:srgbClr val="C0000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cầu</a:t>
            </a:r>
            <a:endParaRPr lang="en-US" sz="10400" b="1" dirty="0">
              <a:solidFill>
                <a:srgbClr val="C00000"/>
              </a:solidFill>
              <a:latin typeface="Times New Roman" panose="02020603050405020304" pitchFamily="18" charset="0"/>
              <a:cs typeface="Times New Roman" panose="02020603050405020304" pitchFamily="18" charset="0"/>
            </a:endParaRPr>
          </a:p>
          <a:p>
            <a:pPr>
              <a:lnSpc>
                <a:spcPts val="2900"/>
              </a:lnSpc>
            </a:pPr>
            <a:r>
              <a:rPr lang="en-US" sz="8800" b="1" dirty="0">
                <a:solidFill>
                  <a:srgbClr val="002060"/>
                </a:solidFill>
                <a:latin typeface="Times New Roman" panose="02020603050405020304" pitchFamily="18" charset="0"/>
                <a:cs typeface="Times New Roman" panose="02020603050405020304" pitchFamily="18" charset="0"/>
              </a:rPr>
              <a:t>    </a:t>
            </a:r>
            <a:r>
              <a:rPr lang="en-US" sz="9200" b="1" dirty="0">
                <a:solidFill>
                  <a:srgbClr val="002060"/>
                </a:solidFill>
                <a:latin typeface="Times New Roman" panose="02020603050405020304" pitchFamily="18" charset="0"/>
                <a:cs typeface="Times New Roman" panose="02020603050405020304" pitchFamily="18" charset="0"/>
              </a:rPr>
              <a:t>-</a:t>
            </a:r>
            <a:r>
              <a:rPr lang="en-US" sz="9200" b="1" dirty="0">
                <a:solidFill>
                  <a:srgbClr val="C00000"/>
                </a:solidFill>
                <a:latin typeface="Times New Roman" panose="02020603050405020304" pitchFamily="18" charset="0"/>
                <a:cs typeface="Times New Roman" panose="02020603050405020304" pitchFamily="18" charset="0"/>
              </a:rPr>
              <a:t> </a:t>
            </a:r>
            <a:r>
              <a:rPr lang="en-US" sz="9200" dirty="0" err="1">
                <a:solidFill>
                  <a:srgbClr val="002060"/>
                </a:solidFill>
                <a:latin typeface="Times New Roman" panose="02020603050405020304" pitchFamily="18" charset="0"/>
                <a:cs typeface="Times New Roman" panose="02020603050405020304" pitchFamily="18" charset="0"/>
              </a:rPr>
              <a:t>Đọc</a:t>
            </a:r>
            <a:r>
              <a:rPr lang="en-US" sz="9200" dirty="0">
                <a:solidFill>
                  <a:srgbClr val="002060"/>
                </a:solidFill>
                <a:latin typeface="Times New Roman" panose="02020603050405020304" pitchFamily="18" charset="0"/>
                <a:cs typeface="Times New Roman" panose="02020603050405020304" pitchFamily="18" charset="0"/>
              </a:rPr>
              <a:t> </a:t>
            </a:r>
            <a:r>
              <a:rPr lang="en-US" sz="9200" dirty="0" err="1">
                <a:solidFill>
                  <a:srgbClr val="002060"/>
                </a:solidFill>
                <a:latin typeface="Times New Roman" panose="02020603050405020304" pitchFamily="18" charset="0"/>
                <a:cs typeface="Times New Roman" panose="02020603050405020304" pitchFamily="18" charset="0"/>
              </a:rPr>
              <a:t>nội</a:t>
            </a:r>
            <a:r>
              <a:rPr lang="en-US" sz="9200" dirty="0">
                <a:solidFill>
                  <a:srgbClr val="002060"/>
                </a:solidFill>
                <a:latin typeface="Times New Roman" panose="02020603050405020304" pitchFamily="18" charset="0"/>
                <a:cs typeface="Times New Roman" panose="02020603050405020304" pitchFamily="18" charset="0"/>
              </a:rPr>
              <a:t> dung 5 (</a:t>
            </a:r>
            <a:r>
              <a:rPr lang="en-US" sz="9200" dirty="0" err="1">
                <a:solidFill>
                  <a:srgbClr val="002060"/>
                </a:solidFill>
                <a:latin typeface="Times New Roman" panose="02020603050405020304" pitchFamily="18" charset="0"/>
                <a:cs typeface="Times New Roman" panose="02020603050405020304" pitchFamily="18" charset="0"/>
              </a:rPr>
              <a:t>trang</a:t>
            </a:r>
            <a:r>
              <a:rPr lang="en-US" sz="9200" dirty="0">
                <a:solidFill>
                  <a:srgbClr val="002060"/>
                </a:solidFill>
                <a:latin typeface="Times New Roman" panose="02020603050405020304" pitchFamily="18" charset="0"/>
                <a:cs typeface="Times New Roman" panose="02020603050405020304" pitchFamily="18" charset="0"/>
              </a:rPr>
              <a:t> 72-74, </a:t>
            </a:r>
            <a:r>
              <a:rPr lang="en-US" sz="9200" dirty="0" err="1">
                <a:solidFill>
                  <a:srgbClr val="002060"/>
                </a:solidFill>
                <a:latin typeface="Times New Roman" panose="02020603050405020304" pitchFamily="18" charset="0"/>
                <a:cs typeface="Times New Roman" panose="02020603050405020304" pitchFamily="18" charset="0"/>
              </a:rPr>
              <a:t>Tài</a:t>
            </a:r>
            <a:r>
              <a:rPr lang="en-US" sz="9200" dirty="0">
                <a:solidFill>
                  <a:srgbClr val="002060"/>
                </a:solidFill>
                <a:latin typeface="Times New Roman" panose="02020603050405020304" pitchFamily="18" charset="0"/>
                <a:cs typeface="Times New Roman" panose="02020603050405020304" pitchFamily="18" charset="0"/>
              </a:rPr>
              <a:t> </a:t>
            </a:r>
            <a:r>
              <a:rPr lang="en-US" sz="9200" dirty="0" err="1">
                <a:solidFill>
                  <a:srgbClr val="002060"/>
                </a:solidFill>
                <a:latin typeface="Times New Roman" panose="02020603050405020304" pitchFamily="18" charset="0"/>
                <a:cs typeface="Times New Roman" panose="02020603050405020304" pitchFamily="18" charset="0"/>
              </a:rPr>
              <a:t>liệu</a:t>
            </a:r>
            <a:r>
              <a:rPr lang="en-US" sz="9200" dirty="0">
                <a:solidFill>
                  <a:srgbClr val="002060"/>
                </a:solidFill>
                <a:latin typeface="Times New Roman" panose="02020603050405020304" pitchFamily="18" charset="0"/>
                <a:cs typeface="Times New Roman" panose="02020603050405020304" pitchFamily="18" charset="0"/>
              </a:rPr>
              <a:t> </a:t>
            </a:r>
            <a:r>
              <a:rPr lang="en-US" sz="9200" dirty="0" err="1">
                <a:solidFill>
                  <a:srgbClr val="002060"/>
                </a:solidFill>
                <a:latin typeface="Times New Roman" panose="02020603050405020304" pitchFamily="18" charset="0"/>
                <a:cs typeface="Times New Roman" panose="02020603050405020304" pitchFamily="18" charset="0"/>
              </a:rPr>
              <a:t>Tập</a:t>
            </a:r>
            <a:r>
              <a:rPr lang="en-US" sz="9200" dirty="0">
                <a:solidFill>
                  <a:srgbClr val="002060"/>
                </a:solidFill>
                <a:latin typeface="Times New Roman" panose="02020603050405020304" pitchFamily="18" charset="0"/>
                <a:cs typeface="Times New Roman" panose="02020603050405020304" pitchFamily="18" charset="0"/>
              </a:rPr>
              <a:t> </a:t>
            </a:r>
            <a:r>
              <a:rPr lang="en-US" sz="9200" dirty="0" err="1">
                <a:solidFill>
                  <a:srgbClr val="002060"/>
                </a:solidFill>
                <a:latin typeface="Times New Roman" panose="02020603050405020304" pitchFamily="18" charset="0"/>
                <a:cs typeface="Times New Roman" panose="02020603050405020304" pitchFamily="18" charset="0"/>
              </a:rPr>
              <a:t>huấn</a:t>
            </a:r>
            <a:r>
              <a:rPr lang="en-US" sz="9200" dirty="0">
                <a:solidFill>
                  <a:srgbClr val="002060"/>
                </a:solidFill>
                <a:latin typeface="Times New Roman" panose="02020603050405020304" pitchFamily="18" charset="0"/>
                <a:cs typeface="Times New Roman" panose="02020603050405020304" pitchFamily="18" charset="0"/>
              </a:rPr>
              <a:t>)</a:t>
            </a:r>
          </a:p>
          <a:p>
            <a:pPr algn="ctr">
              <a:lnSpc>
                <a:spcPts val="2900"/>
              </a:lnSpc>
            </a:pPr>
            <a:r>
              <a:rPr lang="en-US" sz="9200" dirty="0">
                <a:solidFill>
                  <a:srgbClr val="002060"/>
                </a:solidFill>
                <a:latin typeface="Times New Roman" panose="02020603050405020304" pitchFamily="18" charset="0"/>
                <a:cs typeface="Times New Roman" panose="02020603050405020304" pitchFamily="18" charset="0"/>
              </a:rPr>
              <a:t> - </a:t>
            </a:r>
            <a:r>
              <a:rPr lang="en-US" sz="9200" dirty="0" err="1">
                <a:solidFill>
                  <a:srgbClr val="002060"/>
                </a:solidFill>
                <a:latin typeface="Times New Roman" panose="02020603050405020304" pitchFamily="18" charset="0"/>
                <a:cs typeface="Times New Roman" panose="02020603050405020304" pitchFamily="18" charset="0"/>
              </a:rPr>
              <a:t>Tham</a:t>
            </a:r>
            <a:r>
              <a:rPr lang="en-US" sz="9200" dirty="0">
                <a:solidFill>
                  <a:srgbClr val="002060"/>
                </a:solidFill>
                <a:latin typeface="Times New Roman" panose="02020603050405020304" pitchFamily="18" charset="0"/>
                <a:cs typeface="Times New Roman" panose="02020603050405020304" pitchFamily="18" charset="0"/>
              </a:rPr>
              <a:t> </a:t>
            </a:r>
            <a:r>
              <a:rPr lang="en-US" sz="9200" dirty="0" err="1">
                <a:solidFill>
                  <a:srgbClr val="002060"/>
                </a:solidFill>
                <a:latin typeface="Times New Roman" panose="02020603050405020304" pitchFamily="18" charset="0"/>
                <a:cs typeface="Times New Roman" panose="02020603050405020304" pitchFamily="18" charset="0"/>
              </a:rPr>
              <a:t>khảo</a:t>
            </a:r>
            <a:r>
              <a:rPr lang="en-US" sz="9200" dirty="0">
                <a:solidFill>
                  <a:srgbClr val="002060"/>
                </a:solidFill>
                <a:latin typeface="Times New Roman" panose="02020603050405020304" pitchFamily="18" charset="0"/>
                <a:cs typeface="Times New Roman" panose="02020603050405020304" pitchFamily="18" charset="0"/>
              </a:rPr>
              <a:t> </a:t>
            </a:r>
            <a:r>
              <a:rPr lang="en-US" sz="9200" dirty="0" err="1">
                <a:solidFill>
                  <a:srgbClr val="002060"/>
                </a:solidFill>
                <a:latin typeface="Times New Roman" panose="02020603050405020304" pitchFamily="18" charset="0"/>
                <a:cs typeface="Times New Roman" panose="02020603050405020304" pitchFamily="18" charset="0"/>
              </a:rPr>
              <a:t>đề</a:t>
            </a:r>
            <a:r>
              <a:rPr lang="en-US" sz="9200" dirty="0">
                <a:solidFill>
                  <a:srgbClr val="002060"/>
                </a:solidFill>
                <a:latin typeface="Times New Roman" panose="02020603050405020304" pitchFamily="18" charset="0"/>
                <a:cs typeface="Times New Roman" panose="02020603050405020304" pitchFamily="18" charset="0"/>
              </a:rPr>
              <a:t> </a:t>
            </a:r>
            <a:r>
              <a:rPr lang="en-US" sz="9200" dirty="0" err="1">
                <a:solidFill>
                  <a:srgbClr val="002060"/>
                </a:solidFill>
                <a:latin typeface="Times New Roman" panose="02020603050405020304" pitchFamily="18" charset="0"/>
                <a:cs typeface="Times New Roman" panose="02020603050405020304" pitchFamily="18" charset="0"/>
              </a:rPr>
              <a:t>minh</a:t>
            </a:r>
            <a:r>
              <a:rPr lang="en-US" sz="9200" dirty="0">
                <a:solidFill>
                  <a:srgbClr val="002060"/>
                </a:solidFill>
                <a:latin typeface="Times New Roman" panose="02020603050405020304" pitchFamily="18" charset="0"/>
                <a:cs typeface="Times New Roman" panose="02020603050405020304" pitchFamily="18" charset="0"/>
              </a:rPr>
              <a:t> </a:t>
            </a:r>
            <a:r>
              <a:rPr lang="en-US" sz="9200" dirty="0" err="1">
                <a:solidFill>
                  <a:srgbClr val="002060"/>
                </a:solidFill>
                <a:latin typeface="Times New Roman" panose="02020603050405020304" pitchFamily="18" charset="0"/>
                <a:cs typeface="Times New Roman" panose="02020603050405020304" pitchFamily="18" charset="0"/>
              </a:rPr>
              <a:t>họa</a:t>
            </a:r>
            <a:r>
              <a:rPr lang="en-US" sz="9200" dirty="0">
                <a:solidFill>
                  <a:srgbClr val="002060"/>
                </a:solidFill>
                <a:latin typeface="Times New Roman" panose="02020603050405020304" pitchFamily="18" charset="0"/>
                <a:cs typeface="Times New Roman" panose="02020603050405020304" pitchFamily="18" charset="0"/>
              </a:rPr>
              <a:t> </a:t>
            </a:r>
            <a:r>
              <a:rPr lang="en-US" sz="9200" dirty="0" err="1">
                <a:solidFill>
                  <a:srgbClr val="002060"/>
                </a:solidFill>
                <a:latin typeface="Times New Roman" panose="02020603050405020304" pitchFamily="18" charset="0"/>
                <a:cs typeface="Times New Roman" panose="02020603050405020304" pitchFamily="18" charset="0"/>
              </a:rPr>
              <a:t>tại</a:t>
            </a:r>
            <a:r>
              <a:rPr lang="en-US" sz="9200" dirty="0">
                <a:solidFill>
                  <a:srgbClr val="002060"/>
                </a:solidFill>
                <a:latin typeface="Times New Roman" panose="02020603050405020304" pitchFamily="18" charset="0"/>
                <a:cs typeface="Times New Roman" panose="02020603050405020304" pitchFamily="18" charset="0"/>
              </a:rPr>
              <a:t> </a:t>
            </a:r>
            <a:r>
              <a:rPr lang="en-US" sz="9200" dirty="0" err="1">
                <a:solidFill>
                  <a:srgbClr val="002060"/>
                </a:solidFill>
                <a:latin typeface="Times New Roman" panose="02020603050405020304" pitchFamily="18" charset="0"/>
                <a:cs typeface="Times New Roman" panose="02020603050405020304" pitchFamily="18" charset="0"/>
              </a:rPr>
              <a:t>Phần</a:t>
            </a:r>
            <a:r>
              <a:rPr lang="en-US" sz="9200" dirty="0">
                <a:solidFill>
                  <a:srgbClr val="002060"/>
                </a:solidFill>
                <a:latin typeface="Times New Roman" panose="02020603050405020304" pitchFamily="18" charset="0"/>
                <a:cs typeface="Times New Roman" panose="02020603050405020304" pitchFamily="18" charset="0"/>
              </a:rPr>
              <a:t> III (</a:t>
            </a:r>
            <a:r>
              <a:rPr lang="en-US" sz="9200" dirty="0" err="1">
                <a:solidFill>
                  <a:srgbClr val="002060"/>
                </a:solidFill>
                <a:latin typeface="Times New Roman" panose="02020603050405020304" pitchFamily="18" charset="0"/>
                <a:cs typeface="Times New Roman" panose="02020603050405020304" pitchFamily="18" charset="0"/>
              </a:rPr>
              <a:t>mục</a:t>
            </a:r>
            <a:r>
              <a:rPr lang="en-US" sz="9200" dirty="0">
                <a:solidFill>
                  <a:srgbClr val="002060"/>
                </a:solidFill>
                <a:latin typeface="Times New Roman" panose="02020603050405020304" pitchFamily="18" charset="0"/>
                <a:cs typeface="Times New Roman" panose="02020603050405020304" pitchFamily="18" charset="0"/>
              </a:rPr>
              <a:t> B. </a:t>
            </a:r>
            <a:r>
              <a:rPr lang="en-US" sz="9200" dirty="0" err="1">
                <a:solidFill>
                  <a:srgbClr val="002060"/>
                </a:solidFill>
                <a:latin typeface="Times New Roman" panose="02020603050405020304" pitchFamily="18" charset="0"/>
                <a:cs typeface="Times New Roman" panose="02020603050405020304" pitchFamily="18" charset="0"/>
              </a:rPr>
              <a:t>Nội</a:t>
            </a:r>
            <a:r>
              <a:rPr lang="en-US" sz="9200" dirty="0">
                <a:solidFill>
                  <a:srgbClr val="002060"/>
                </a:solidFill>
                <a:latin typeface="Times New Roman" panose="02020603050405020304" pitchFamily="18" charset="0"/>
                <a:cs typeface="Times New Roman" panose="02020603050405020304" pitchFamily="18" charset="0"/>
              </a:rPr>
              <a:t> dung </a:t>
            </a:r>
            <a:r>
              <a:rPr lang="en-US" sz="9200" dirty="0" err="1">
                <a:solidFill>
                  <a:srgbClr val="002060"/>
                </a:solidFill>
                <a:latin typeface="Times New Roman" panose="02020603050405020304" pitchFamily="18" charset="0"/>
                <a:cs typeface="Times New Roman" panose="02020603050405020304" pitchFamily="18" charset="0"/>
              </a:rPr>
              <a:t>Mĩ</a:t>
            </a:r>
            <a:r>
              <a:rPr lang="en-US" sz="9200" dirty="0">
                <a:solidFill>
                  <a:srgbClr val="002060"/>
                </a:solidFill>
                <a:latin typeface="Times New Roman" panose="02020603050405020304" pitchFamily="18" charset="0"/>
                <a:cs typeface="Times New Roman" panose="02020603050405020304" pitchFamily="18" charset="0"/>
              </a:rPr>
              <a:t> </a:t>
            </a:r>
            <a:r>
              <a:rPr lang="en-US" sz="9200" dirty="0" err="1">
                <a:solidFill>
                  <a:srgbClr val="002060"/>
                </a:solidFill>
                <a:latin typeface="Times New Roman" panose="02020603050405020304" pitchFamily="18" charset="0"/>
                <a:cs typeface="Times New Roman" panose="02020603050405020304" pitchFamily="18" charset="0"/>
              </a:rPr>
              <a:t>thuật</a:t>
            </a:r>
            <a:r>
              <a:rPr lang="en-US" sz="9200" dirty="0">
                <a:solidFill>
                  <a:srgbClr val="002060"/>
                </a:solidFill>
                <a:latin typeface="Times New Roman" panose="02020603050405020304" pitchFamily="18" charset="0"/>
                <a:cs typeface="Times New Roman" panose="02020603050405020304" pitchFamily="18" charset="0"/>
              </a:rPr>
              <a:t>, </a:t>
            </a:r>
            <a:r>
              <a:rPr lang="en-US" sz="9200" dirty="0" err="1">
                <a:solidFill>
                  <a:srgbClr val="002060"/>
                </a:solidFill>
                <a:latin typeface="Times New Roman" panose="02020603050405020304" pitchFamily="18" charset="0"/>
                <a:cs typeface="Times New Roman" panose="02020603050405020304" pitchFamily="18" charset="0"/>
              </a:rPr>
              <a:t>trang</a:t>
            </a:r>
            <a:r>
              <a:rPr lang="en-US" sz="9200" dirty="0">
                <a:solidFill>
                  <a:srgbClr val="002060"/>
                </a:solidFill>
                <a:latin typeface="Times New Roman" panose="02020603050405020304" pitchFamily="18" charset="0"/>
                <a:cs typeface="Times New Roman" panose="02020603050405020304" pitchFamily="18" charset="0"/>
              </a:rPr>
              <a:t> 87-91, </a:t>
            </a:r>
            <a:r>
              <a:rPr lang="en-US" sz="9200" dirty="0" err="1">
                <a:solidFill>
                  <a:srgbClr val="002060"/>
                </a:solidFill>
                <a:latin typeface="Times New Roman" panose="02020603050405020304" pitchFamily="18" charset="0"/>
                <a:cs typeface="Times New Roman" panose="02020603050405020304" pitchFamily="18" charset="0"/>
              </a:rPr>
              <a:t>Tài</a:t>
            </a:r>
            <a:r>
              <a:rPr lang="en-US" sz="9200" dirty="0">
                <a:solidFill>
                  <a:srgbClr val="002060"/>
                </a:solidFill>
                <a:latin typeface="Times New Roman" panose="02020603050405020304" pitchFamily="18" charset="0"/>
                <a:cs typeface="Times New Roman" panose="02020603050405020304" pitchFamily="18" charset="0"/>
              </a:rPr>
              <a:t> </a:t>
            </a:r>
            <a:r>
              <a:rPr lang="en-US" sz="9200" dirty="0" err="1">
                <a:solidFill>
                  <a:srgbClr val="002060"/>
                </a:solidFill>
                <a:latin typeface="Times New Roman" panose="02020603050405020304" pitchFamily="18" charset="0"/>
                <a:cs typeface="Times New Roman" panose="02020603050405020304" pitchFamily="18" charset="0"/>
              </a:rPr>
              <a:t>liệu</a:t>
            </a:r>
            <a:r>
              <a:rPr lang="en-US" sz="9200" dirty="0">
                <a:solidFill>
                  <a:srgbClr val="002060"/>
                </a:solidFill>
                <a:latin typeface="Times New Roman" panose="02020603050405020304" pitchFamily="18" charset="0"/>
                <a:cs typeface="Times New Roman" panose="02020603050405020304" pitchFamily="18" charset="0"/>
              </a:rPr>
              <a:t> </a:t>
            </a:r>
            <a:r>
              <a:rPr lang="en-US" sz="9200" dirty="0" err="1">
                <a:solidFill>
                  <a:srgbClr val="002060"/>
                </a:solidFill>
                <a:latin typeface="Times New Roman" panose="02020603050405020304" pitchFamily="18" charset="0"/>
                <a:cs typeface="Times New Roman" panose="02020603050405020304" pitchFamily="18" charset="0"/>
              </a:rPr>
              <a:t>Tập</a:t>
            </a:r>
            <a:r>
              <a:rPr lang="en-US" sz="9200" dirty="0">
                <a:solidFill>
                  <a:srgbClr val="002060"/>
                </a:solidFill>
                <a:latin typeface="Times New Roman" panose="02020603050405020304" pitchFamily="18" charset="0"/>
                <a:cs typeface="Times New Roman" panose="02020603050405020304" pitchFamily="18" charset="0"/>
              </a:rPr>
              <a:t> </a:t>
            </a:r>
            <a:r>
              <a:rPr lang="en-US" sz="9200" dirty="0" err="1">
                <a:solidFill>
                  <a:srgbClr val="002060"/>
                </a:solidFill>
                <a:latin typeface="Times New Roman" panose="02020603050405020304" pitchFamily="18" charset="0"/>
                <a:cs typeface="Times New Roman" panose="02020603050405020304" pitchFamily="18" charset="0"/>
              </a:rPr>
              <a:t>huấn</a:t>
            </a:r>
            <a:r>
              <a:rPr lang="en-US" sz="9200" dirty="0">
                <a:solidFill>
                  <a:srgbClr val="002060"/>
                </a:solidFill>
                <a:latin typeface="Times New Roman" panose="02020603050405020304" pitchFamily="18" charset="0"/>
                <a:cs typeface="Times New Roman" panose="02020603050405020304" pitchFamily="18" charset="0"/>
              </a:rPr>
              <a:t>)</a:t>
            </a:r>
          </a:p>
          <a:p>
            <a:pPr>
              <a:lnSpc>
                <a:spcPts val="2900"/>
              </a:lnSpc>
            </a:pPr>
            <a:r>
              <a:rPr lang="en-US" sz="9200" dirty="0">
                <a:solidFill>
                  <a:srgbClr val="002060"/>
                </a:solidFill>
                <a:latin typeface="Times New Roman" panose="02020603050405020304" pitchFamily="18" charset="0"/>
                <a:cs typeface="Times New Roman" panose="02020603050405020304" pitchFamily="18" charset="0"/>
              </a:rPr>
              <a:t>    - </a:t>
            </a:r>
            <a:r>
              <a:rPr lang="en-US" sz="9200" dirty="0" err="1">
                <a:solidFill>
                  <a:srgbClr val="002060"/>
                </a:solidFill>
                <a:latin typeface="Times New Roman" panose="02020603050405020304" pitchFamily="18" charset="0"/>
                <a:cs typeface="Times New Roman" panose="02020603050405020304" pitchFamily="18" charset="0"/>
              </a:rPr>
              <a:t>Trình</a:t>
            </a:r>
            <a:r>
              <a:rPr lang="en-US" sz="9200" dirty="0">
                <a:solidFill>
                  <a:srgbClr val="002060"/>
                </a:solidFill>
                <a:latin typeface="Times New Roman" panose="02020603050405020304" pitchFamily="18" charset="0"/>
                <a:cs typeface="Times New Roman" panose="02020603050405020304" pitchFamily="18" charset="0"/>
              </a:rPr>
              <a:t> </a:t>
            </a:r>
            <a:r>
              <a:rPr lang="en-US" sz="9200" dirty="0" err="1">
                <a:solidFill>
                  <a:srgbClr val="002060"/>
                </a:solidFill>
                <a:latin typeface="Times New Roman" panose="02020603050405020304" pitchFamily="18" charset="0"/>
                <a:cs typeface="Times New Roman" panose="02020603050405020304" pitchFamily="18" charset="0"/>
              </a:rPr>
              <a:t>bày</a:t>
            </a:r>
            <a:r>
              <a:rPr lang="en-US" sz="9200" dirty="0">
                <a:solidFill>
                  <a:srgbClr val="002060"/>
                </a:solidFill>
                <a:latin typeface="Times New Roman" panose="02020603050405020304" pitchFamily="18" charset="0"/>
                <a:cs typeface="Times New Roman" panose="02020603050405020304" pitchFamily="18" charset="0"/>
              </a:rPr>
              <a:t> </a:t>
            </a:r>
            <a:r>
              <a:rPr lang="en-US" sz="9200" dirty="0" err="1">
                <a:solidFill>
                  <a:srgbClr val="002060"/>
                </a:solidFill>
                <a:latin typeface="Times New Roman" panose="02020603050405020304" pitchFamily="18" charset="0"/>
                <a:cs typeface="Times New Roman" panose="02020603050405020304" pitchFamily="18" charset="0"/>
              </a:rPr>
              <a:t>câu</a:t>
            </a:r>
            <a:r>
              <a:rPr lang="en-US" sz="9200" dirty="0">
                <a:solidFill>
                  <a:srgbClr val="002060"/>
                </a:solidFill>
                <a:latin typeface="Times New Roman" panose="02020603050405020304" pitchFamily="18" charset="0"/>
                <a:cs typeface="Times New Roman" panose="02020603050405020304" pitchFamily="18" charset="0"/>
              </a:rPr>
              <a:t> </a:t>
            </a:r>
            <a:r>
              <a:rPr lang="en-US" sz="9200" dirty="0" err="1">
                <a:solidFill>
                  <a:srgbClr val="002060"/>
                </a:solidFill>
                <a:latin typeface="Times New Roman" panose="02020603050405020304" pitchFamily="18" charset="0"/>
                <a:cs typeface="Times New Roman" panose="02020603050405020304" pitchFamily="18" charset="0"/>
              </a:rPr>
              <a:t>trả</a:t>
            </a:r>
            <a:r>
              <a:rPr lang="en-US" sz="9200" dirty="0">
                <a:solidFill>
                  <a:srgbClr val="002060"/>
                </a:solidFill>
                <a:latin typeface="Times New Roman" panose="02020603050405020304" pitchFamily="18" charset="0"/>
                <a:cs typeface="Times New Roman" panose="02020603050405020304" pitchFamily="18" charset="0"/>
              </a:rPr>
              <a:t> </a:t>
            </a:r>
            <a:r>
              <a:rPr lang="en-US" sz="9200" dirty="0" err="1">
                <a:solidFill>
                  <a:srgbClr val="002060"/>
                </a:solidFill>
                <a:latin typeface="Times New Roman" panose="02020603050405020304" pitchFamily="18" charset="0"/>
                <a:cs typeface="Times New Roman" panose="02020603050405020304" pitchFamily="18" charset="0"/>
              </a:rPr>
              <a:t>lời</a:t>
            </a:r>
            <a:r>
              <a:rPr lang="en-US" sz="9200" dirty="0">
                <a:solidFill>
                  <a:srgbClr val="002060"/>
                </a:solidFill>
                <a:latin typeface="Times New Roman" panose="02020603050405020304" pitchFamily="18" charset="0"/>
                <a:cs typeface="Times New Roman" panose="02020603050405020304" pitchFamily="18" charset="0"/>
              </a:rPr>
              <a:t> </a:t>
            </a:r>
            <a:r>
              <a:rPr lang="en-US" sz="9200" dirty="0" err="1">
                <a:solidFill>
                  <a:srgbClr val="002060"/>
                </a:solidFill>
                <a:latin typeface="Times New Roman" panose="02020603050405020304" pitchFamily="18" charset="0"/>
                <a:cs typeface="Times New Roman" panose="02020603050405020304" pitchFamily="18" charset="0"/>
              </a:rPr>
              <a:t>trên</a:t>
            </a:r>
            <a:r>
              <a:rPr lang="en-US" sz="9200" dirty="0">
                <a:solidFill>
                  <a:srgbClr val="002060"/>
                </a:solidFill>
                <a:latin typeface="Times New Roman" panose="02020603050405020304" pitchFamily="18" charset="0"/>
                <a:cs typeface="Times New Roman" panose="02020603050405020304" pitchFamily="18" charset="0"/>
              </a:rPr>
              <a:t> </a:t>
            </a:r>
            <a:r>
              <a:rPr lang="en-US" sz="9200" dirty="0" err="1">
                <a:solidFill>
                  <a:srgbClr val="002060"/>
                </a:solidFill>
                <a:latin typeface="Times New Roman" panose="02020603050405020304" pitchFamily="18" charset="0"/>
                <a:cs typeface="Times New Roman" panose="02020603050405020304" pitchFamily="18" charset="0"/>
              </a:rPr>
              <a:t>giấy</a:t>
            </a:r>
            <a:r>
              <a:rPr lang="en-US" sz="9200" dirty="0">
                <a:solidFill>
                  <a:srgbClr val="002060"/>
                </a:solidFill>
                <a:latin typeface="Times New Roman" panose="02020603050405020304" pitchFamily="18" charset="0"/>
                <a:cs typeface="Times New Roman" panose="02020603050405020304" pitchFamily="18" charset="0"/>
              </a:rPr>
              <a:t> A0 </a:t>
            </a:r>
            <a:r>
              <a:rPr lang="en-US" sz="9200" dirty="0" err="1">
                <a:solidFill>
                  <a:srgbClr val="002060"/>
                </a:solidFill>
                <a:latin typeface="Times New Roman" panose="02020603050405020304" pitchFamily="18" charset="0"/>
                <a:cs typeface="Times New Roman" panose="02020603050405020304" pitchFamily="18" charset="0"/>
              </a:rPr>
              <a:t>hoặc</a:t>
            </a:r>
            <a:r>
              <a:rPr lang="en-US" sz="9200" dirty="0">
                <a:solidFill>
                  <a:srgbClr val="002060"/>
                </a:solidFill>
                <a:latin typeface="Times New Roman" panose="02020603050405020304" pitchFamily="18" charset="0"/>
                <a:cs typeface="Times New Roman" panose="02020603050405020304" pitchFamily="18" charset="0"/>
              </a:rPr>
              <a:t> PowerPoint</a:t>
            </a:r>
          </a:p>
          <a:p>
            <a:pPr algn="ctr"/>
            <a:endParaRPr lang="en-US" sz="2400" b="1" dirty="0">
              <a:solidFill>
                <a:srgbClr val="0060A8"/>
              </a:solidFill>
              <a:latin typeface="Times New Roman" panose="02020603050405020304" pitchFamily="18" charset="0"/>
              <a:cs typeface="Times New Roman" panose="02020603050405020304" pitchFamily="18" charset="0"/>
            </a:endParaRPr>
          </a:p>
        </p:txBody>
      </p:sp>
      <p:sp>
        <p:nvSpPr>
          <p:cNvPr id="14" name="Text Box 26">
            <a:extLst>
              <a:ext uri="{FF2B5EF4-FFF2-40B4-BE49-F238E27FC236}">
                <a16:creationId xmlns:a16="http://schemas.microsoft.com/office/drawing/2014/main" id="{E7AB6FFD-81FA-40A3-AAAC-114B3BBA628C}"/>
              </a:ext>
            </a:extLst>
          </p:cNvPr>
          <p:cNvSpPr txBox="1">
            <a:spLocks noChangeArrowheads="1"/>
          </p:cNvSpPr>
          <p:nvPr/>
        </p:nvSpPr>
        <p:spPr bwMode="auto">
          <a:xfrm>
            <a:off x="52388" y="217743"/>
            <a:ext cx="12039600" cy="1232645"/>
          </a:xfrm>
          <a:prstGeom prst="rect">
            <a:avLst/>
          </a:prstGeom>
          <a:solidFill>
            <a:srgbClr val="EEF7E9"/>
          </a:solidFill>
          <a:ln>
            <a:noFill/>
          </a:ln>
          <a:effectLst/>
        </p:spPr>
        <p:txBody>
          <a:bodyPr wrap="square">
            <a:spAutoFit/>
          </a:bodyPr>
          <a:lstStyle/>
          <a:p>
            <a:pPr eaLnBrk="0" hangingPunct="0">
              <a:lnSpc>
                <a:spcPts val="3500"/>
              </a:lnSpc>
            </a:pPr>
            <a:r>
              <a:rPr lang="en-US" sz="2740" b="1" i="1" dirty="0">
                <a:solidFill>
                  <a:srgbClr val="0070C0"/>
                </a:solidFill>
              </a:rPr>
              <a:t>          </a:t>
            </a:r>
            <a:r>
              <a:rPr lang="en-US" sz="2600" b="1" dirty="0" err="1">
                <a:solidFill>
                  <a:schemeClr val="accent1"/>
                </a:solidFill>
                <a:latin typeface="Times New Roman" panose="02020603050405020304" pitchFamily="18" charset="0"/>
                <a:cs typeface="Times New Roman" panose="02020603050405020304" pitchFamily="18" charset="0"/>
              </a:rPr>
              <a:t>Nội</a:t>
            </a:r>
            <a:r>
              <a:rPr lang="en-US" sz="2600" b="1" dirty="0">
                <a:solidFill>
                  <a:schemeClr val="accent1"/>
                </a:solidFill>
                <a:latin typeface="Times New Roman" panose="02020603050405020304" pitchFamily="18" charset="0"/>
                <a:cs typeface="Times New Roman" panose="02020603050405020304" pitchFamily="18" charset="0"/>
              </a:rPr>
              <a:t> dung 1</a:t>
            </a:r>
            <a:r>
              <a:rPr lang="en-US" sz="2600" dirty="0">
                <a:solidFill>
                  <a:schemeClr val="accent1"/>
                </a:solidFill>
                <a:latin typeface="Times New Roman" panose="02020603050405020304" pitchFamily="18" charset="0"/>
                <a:cs typeface="Times New Roman" panose="02020603050405020304" pitchFamily="18" charset="0"/>
              </a:rPr>
              <a:t> </a:t>
            </a:r>
          </a:p>
          <a:p>
            <a:pPr algn="ctr" eaLnBrk="0" hangingPunct="0">
              <a:lnSpc>
                <a:spcPts val="2800"/>
              </a:lnSpc>
            </a:pPr>
            <a:r>
              <a:rPr lang="en-US" sz="2100" b="1" dirty="0">
                <a:solidFill>
                  <a:srgbClr val="002060"/>
                </a:solidFill>
                <a:latin typeface="Times New Roman" panose="02020603050405020304" pitchFamily="18" charset="0"/>
                <a:cs typeface="Times New Roman" panose="02020603050405020304" pitchFamily="18" charset="0"/>
              </a:rPr>
              <a:t>TÌM HIỂU XÂY DỰNG ĐẶC TẢ MỨC ĐỘ, TIÊU CHÍ ĐÁNH GIÁ, </a:t>
            </a:r>
          </a:p>
          <a:p>
            <a:pPr algn="ctr" eaLnBrk="0" hangingPunct="0">
              <a:lnSpc>
                <a:spcPts val="2800"/>
              </a:lnSpc>
            </a:pPr>
            <a:r>
              <a:rPr lang="en-US" sz="2100" b="1" dirty="0">
                <a:solidFill>
                  <a:srgbClr val="002060"/>
                </a:solidFill>
                <a:latin typeface="Times New Roman" panose="02020603050405020304" pitchFamily="18" charset="0"/>
                <a:cs typeface="Times New Roman" panose="02020603050405020304" pitchFamily="18" charset="0"/>
              </a:rPr>
              <a:t>ĐỀ KIỂM TRA ĐỊNH KÌ VÀ HƯỚNG DẪN ĐÁNH GIÁ TRONG MÔN MĨ THUẬT CẤP THCS</a:t>
            </a:r>
          </a:p>
        </p:txBody>
      </p:sp>
    </p:spTree>
    <p:extLst>
      <p:ext uri="{BB962C8B-B14F-4D97-AF65-F5344CB8AC3E}">
        <p14:creationId xmlns:p14="http://schemas.microsoft.com/office/powerpoint/2010/main" val="3180714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9525EF7-1D16-0394-BD4A-2BDC8F121953}"/>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4C7F4688-B339-5CFD-38F2-EC037EACEA39}"/>
              </a:ext>
            </a:extLst>
          </p:cNvPr>
          <p:cNvSpPr>
            <a:spLocks noGrp="1"/>
          </p:cNvSpPr>
          <p:nvPr>
            <p:ph type="sldNum" idx="12"/>
          </p:nvPr>
        </p:nvSpPr>
        <p:spPr/>
        <p:txBody>
          <a:bodyPr/>
          <a:lstStyle/>
          <a:p>
            <a:fld id="{00000000-1234-1234-1234-123412341234}" type="slidenum">
              <a:rPr lang="en" smtClean="0"/>
              <a:pPr/>
              <a:t>28</a:t>
            </a:fld>
            <a:endParaRPr lang="en"/>
          </a:p>
        </p:txBody>
      </p:sp>
      <p:sp>
        <p:nvSpPr>
          <p:cNvPr id="4" name="Slide Number Placeholder 2">
            <a:extLst>
              <a:ext uri="{FF2B5EF4-FFF2-40B4-BE49-F238E27FC236}">
                <a16:creationId xmlns:a16="http://schemas.microsoft.com/office/drawing/2014/main" id="{518013F0-3D1E-3524-97B3-7F88AE25B107}"/>
              </a:ext>
            </a:extLst>
          </p:cNvPr>
          <p:cNvSpPr txBox="1">
            <a:spLocks/>
          </p:cNvSpPr>
          <p:nvPr/>
        </p:nvSpPr>
        <p:spPr>
          <a:xfrm>
            <a:off x="5730200" y="6439300"/>
            <a:ext cx="731600" cy="418800"/>
          </a:xfrm>
          <a:prstGeom prst="rect">
            <a:avLst/>
          </a:prstGeom>
          <a:noFill/>
          <a:ln>
            <a:noFill/>
          </a:ln>
        </p:spPr>
        <p:txBody>
          <a:bodyPr spcFirstLastPara="1" wrap="square" lIns="91425" tIns="91425" rIns="91425" bIns="91425" anchor="t" anchorCtr="0">
            <a:noAutofit/>
          </a:bodyPr>
          <a:lstStyle>
            <a:defPPr>
              <a:defRPr lang="en-US"/>
            </a:defPPr>
            <a:lvl1pPr marL="0" lvl="0" algn="ctr" defTabSz="914400" rtl="0" eaLnBrk="1" latinLnBrk="0" hangingPunct="1">
              <a:buNone/>
              <a:defRPr sz="1600" kern="1200">
                <a:solidFill>
                  <a:srgbClr val="FFFFFF"/>
                </a:solidFill>
                <a:latin typeface="Varela Round"/>
                <a:ea typeface="Varela Round"/>
                <a:cs typeface="Varela Round"/>
                <a:sym typeface="Varela Round"/>
              </a:defRPr>
            </a:lvl1pPr>
            <a:lvl2pPr marL="457200" lvl="1" algn="ctr" defTabSz="914400" rtl="0" eaLnBrk="1" latinLnBrk="0" hangingPunct="1">
              <a:buNone/>
              <a:defRPr sz="1600" kern="1200">
                <a:solidFill>
                  <a:srgbClr val="FFFFFF"/>
                </a:solidFill>
                <a:latin typeface="Varela Round"/>
                <a:ea typeface="Varela Round"/>
                <a:cs typeface="Varela Round"/>
                <a:sym typeface="Varela Round"/>
              </a:defRPr>
            </a:lvl2pPr>
            <a:lvl3pPr marL="914400" lvl="2" algn="ctr" defTabSz="914400" rtl="0" eaLnBrk="1" latinLnBrk="0" hangingPunct="1">
              <a:buNone/>
              <a:defRPr sz="1600" kern="1200">
                <a:solidFill>
                  <a:srgbClr val="FFFFFF"/>
                </a:solidFill>
                <a:latin typeface="Varela Round"/>
                <a:ea typeface="Varela Round"/>
                <a:cs typeface="Varela Round"/>
                <a:sym typeface="Varela Round"/>
              </a:defRPr>
            </a:lvl3pPr>
            <a:lvl4pPr marL="1371600" lvl="3" algn="ctr" defTabSz="914400" rtl="0" eaLnBrk="1" latinLnBrk="0" hangingPunct="1">
              <a:buNone/>
              <a:defRPr sz="1600" kern="1200">
                <a:solidFill>
                  <a:srgbClr val="FFFFFF"/>
                </a:solidFill>
                <a:latin typeface="Varela Round"/>
                <a:ea typeface="Varela Round"/>
                <a:cs typeface="Varela Round"/>
                <a:sym typeface="Varela Round"/>
              </a:defRPr>
            </a:lvl4pPr>
            <a:lvl5pPr marL="1828800" lvl="4" algn="ctr" defTabSz="914400" rtl="0" eaLnBrk="1" latinLnBrk="0" hangingPunct="1">
              <a:buNone/>
              <a:defRPr sz="1600" kern="1200">
                <a:solidFill>
                  <a:srgbClr val="FFFFFF"/>
                </a:solidFill>
                <a:latin typeface="Varela Round"/>
                <a:ea typeface="Varela Round"/>
                <a:cs typeface="Varela Round"/>
                <a:sym typeface="Varela Round"/>
              </a:defRPr>
            </a:lvl5pPr>
            <a:lvl6pPr marL="2286000" lvl="5" algn="ctr" defTabSz="914400" rtl="0" eaLnBrk="1" latinLnBrk="0" hangingPunct="1">
              <a:buNone/>
              <a:defRPr sz="1600" kern="1200">
                <a:solidFill>
                  <a:srgbClr val="FFFFFF"/>
                </a:solidFill>
                <a:latin typeface="Varela Round"/>
                <a:ea typeface="Varela Round"/>
                <a:cs typeface="Varela Round"/>
                <a:sym typeface="Varela Round"/>
              </a:defRPr>
            </a:lvl6pPr>
            <a:lvl7pPr marL="2743200" lvl="6" algn="ctr" defTabSz="914400" rtl="0" eaLnBrk="1" latinLnBrk="0" hangingPunct="1">
              <a:buNone/>
              <a:defRPr sz="1600" kern="1200">
                <a:solidFill>
                  <a:srgbClr val="FFFFFF"/>
                </a:solidFill>
                <a:latin typeface="Varela Round"/>
                <a:ea typeface="Varela Round"/>
                <a:cs typeface="Varela Round"/>
                <a:sym typeface="Varela Round"/>
              </a:defRPr>
            </a:lvl7pPr>
            <a:lvl8pPr marL="3200400" lvl="7" algn="ctr" defTabSz="914400" rtl="0" eaLnBrk="1" latinLnBrk="0" hangingPunct="1">
              <a:buNone/>
              <a:defRPr sz="1600" kern="1200">
                <a:solidFill>
                  <a:srgbClr val="FFFFFF"/>
                </a:solidFill>
                <a:latin typeface="Varela Round"/>
                <a:ea typeface="Varela Round"/>
                <a:cs typeface="Varela Round"/>
                <a:sym typeface="Varela Round"/>
              </a:defRPr>
            </a:lvl8pPr>
            <a:lvl9pPr marL="3657600" lvl="8" algn="ctr" defTabSz="914400" rtl="0" eaLnBrk="1" latinLnBrk="0" hangingPunct="1">
              <a:buNone/>
              <a:defRPr sz="1600" kern="1200">
                <a:solidFill>
                  <a:srgbClr val="FFFFFF"/>
                </a:solidFill>
                <a:latin typeface="Varela Round"/>
                <a:ea typeface="Varela Round"/>
                <a:cs typeface="Varela Round"/>
                <a:sym typeface="Varela Round"/>
              </a:defRPr>
            </a:lvl9pPr>
          </a:lstStyle>
          <a:p>
            <a:fld id="{00000000-1234-1234-1234-123412341234}" type="slidenum">
              <a:rPr lang="en" smtClean="0"/>
              <a:pPr/>
              <a:t>28</a:t>
            </a:fld>
            <a:endParaRPr lang="en"/>
          </a:p>
        </p:txBody>
      </p:sp>
      <p:sp>
        <p:nvSpPr>
          <p:cNvPr id="5" name="TextBox 4">
            <a:extLst>
              <a:ext uri="{FF2B5EF4-FFF2-40B4-BE49-F238E27FC236}">
                <a16:creationId xmlns:a16="http://schemas.microsoft.com/office/drawing/2014/main" id="{4A9658B9-E1E2-2B0D-B782-B54A8658D89C}"/>
              </a:ext>
            </a:extLst>
          </p:cNvPr>
          <p:cNvSpPr txBox="1"/>
          <p:nvPr/>
        </p:nvSpPr>
        <p:spPr>
          <a:xfrm>
            <a:off x="463837" y="1335230"/>
            <a:ext cx="11242386" cy="1479700"/>
          </a:xfrm>
          <a:prstGeom prst="rect">
            <a:avLst/>
          </a:prstGeom>
          <a:solidFill>
            <a:schemeClr val="bg1">
              <a:lumMod val="95000"/>
            </a:schemeClr>
          </a:solidFill>
        </p:spPr>
        <p:txBody>
          <a:bodyPr wrap="square">
            <a:spAutoFit/>
          </a:bodyPr>
          <a:lstStyle/>
          <a:p>
            <a:pPr marR="36195" algn="just">
              <a:lnSpc>
                <a:spcPct val="115000"/>
              </a:lnSpc>
              <a:spcBef>
                <a:spcPts val="300"/>
              </a:spcBef>
              <a:spcAft>
                <a:spcPts val="300"/>
              </a:spcAft>
            </a:pPr>
            <a:r>
              <a:rPr lang="en-US" sz="20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Đảm bảo phù hợp với đặc thù môn học</a:t>
            </a:r>
            <a:r>
              <a:rPr lang="en-US" sz="20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20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0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CT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2018: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NL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NL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chung</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NL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thù</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bồi</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dưỡng</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lứa</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tuổi</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CT.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ịnh</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PPGD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CT: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Lồng</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ghép</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nghệ</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nghệ</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D22C775-1FE5-557B-30CB-3E3835588747}"/>
              </a:ext>
            </a:extLst>
          </p:cNvPr>
          <p:cNvSpPr txBox="1"/>
          <p:nvPr/>
        </p:nvSpPr>
        <p:spPr>
          <a:xfrm>
            <a:off x="463837" y="2931695"/>
            <a:ext cx="11251914" cy="728726"/>
          </a:xfrm>
          <a:prstGeom prst="rect">
            <a:avLst/>
          </a:prstGeom>
          <a:solidFill>
            <a:srgbClr val="E2EFF2"/>
          </a:solidFill>
        </p:spPr>
        <p:txBody>
          <a:bodyPr wrap="square">
            <a:spAutoFit/>
          </a:bodyPr>
          <a:lstStyle/>
          <a:p>
            <a:pPr algn="just">
              <a:lnSpc>
                <a:spcPct val="107000"/>
              </a:lnSpc>
              <a:spcAft>
                <a:spcPts val="300"/>
              </a:spcAft>
            </a:pPr>
            <a:r>
              <a:rPr lang="en-US" sz="18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Đảm bảo tính toàn diện và tính linh hoạt</a:t>
            </a:r>
            <a:r>
              <a:rPr lang="en-US" sz="20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ảo</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đủ</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NL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NL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đảm</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linh</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kiện</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DH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tiễn</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địa</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3E5C2570-DCC2-35B1-864F-8D6652224A0A}"/>
              </a:ext>
            </a:extLst>
          </p:cNvPr>
          <p:cNvSpPr txBox="1"/>
          <p:nvPr/>
        </p:nvSpPr>
        <p:spPr>
          <a:xfrm>
            <a:off x="463837" y="3800988"/>
            <a:ext cx="11251914" cy="1075679"/>
          </a:xfrm>
          <a:prstGeom prst="rect">
            <a:avLst/>
          </a:prstGeom>
          <a:solidFill>
            <a:schemeClr val="bg1">
              <a:lumMod val="95000"/>
            </a:schemeClr>
          </a:solidFill>
        </p:spPr>
        <p:txBody>
          <a:bodyPr wrap="square">
            <a:spAutoFit/>
          </a:bodyPr>
          <a:lstStyle/>
          <a:p>
            <a:pPr algn="just">
              <a:lnSpc>
                <a:spcPct val="107000"/>
              </a:lnSpc>
              <a:spcAft>
                <a:spcPts val="300"/>
              </a:spcAft>
            </a:pPr>
            <a:r>
              <a:rPr lang="en-US" sz="20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Đảm</a:t>
            </a:r>
            <a:r>
              <a:rPr lang="en-US" sz="20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0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0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0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0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rong</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quá</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KT, ĐG, </a:t>
            </a:r>
            <a:r>
              <a:rPr lang="pt-BR"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có thể phát hiện sự tiến bộ của HS, chỉ ra những điều kiện để cá nhân đạt kết quả tốt hơn về phẩm chất và năng lực; phát huy khả năng tự </a:t>
            </a:r>
            <a:r>
              <a:rPr lang="pt-BR"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điều chỉnh </a:t>
            </a:r>
            <a:r>
              <a:rPr lang="pt-BR"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của HS trong hoạt động DH và giáo dục</a:t>
            </a:r>
            <a:endParaRPr lang="en-US" sz="2000" dirty="0">
              <a:solidFill>
                <a:srgbClr val="00206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4A9EECB9-A906-474F-BE6F-F137FB2A3E61}"/>
              </a:ext>
            </a:extLst>
          </p:cNvPr>
          <p:cNvSpPr txBox="1"/>
          <p:nvPr/>
        </p:nvSpPr>
        <p:spPr>
          <a:xfrm>
            <a:off x="478125" y="4997487"/>
            <a:ext cx="11332875" cy="1633204"/>
          </a:xfrm>
          <a:prstGeom prst="rect">
            <a:avLst/>
          </a:prstGeom>
          <a:solidFill>
            <a:srgbClr val="EFF4E4"/>
          </a:solidFill>
        </p:spPr>
        <p:txBody>
          <a:bodyPr wrap="square">
            <a:spAutoFit/>
          </a:bodyPr>
          <a:lstStyle/>
          <a:p>
            <a:pPr algn="just">
              <a:lnSpc>
                <a:spcPct val="107000"/>
              </a:lnSpc>
              <a:spcAft>
                <a:spcPts val="300"/>
              </a:spcAft>
            </a:pPr>
            <a:r>
              <a:rPr lang="en-US" sz="20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Đảm</a:t>
            </a:r>
            <a:r>
              <a:rPr lang="en-US" sz="20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0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0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0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bối</a:t>
            </a:r>
            <a:r>
              <a:rPr lang="en-US" sz="20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cảnh</a:t>
            </a:r>
            <a:r>
              <a:rPr lang="en-US" sz="20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tiễn</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Để chứng minh người học có phẩm chất và </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NL </a:t>
            </a:r>
            <a:r>
              <a:rPr lang="vi-VN"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ở mức độ nào đó, phải tạo cơ hội để họ được giải quyết vấn đề trong tình huống, bối cảnh mang tính thực tiễn. Vì vậy, </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KT</a:t>
            </a:r>
            <a:r>
              <a:rPr lang="vi-VN"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ĐG </a:t>
            </a:r>
            <a:r>
              <a:rPr lang="vi-VN"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theo định hướng phát triển phẩm chất, </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NL </a:t>
            </a:r>
            <a:r>
              <a:rPr lang="vi-VN"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HS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chú trọng xây dựng những tình huống, bối cảnh thực tiễn để HS được trải nghiệm và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bộc</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lộ</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PC, NL.</a:t>
            </a:r>
          </a:p>
          <a:p>
            <a:pPr algn="just">
              <a:lnSpc>
                <a:spcPts val="900"/>
              </a:lnSpc>
            </a:pPr>
            <a:endParaRPr lang="en-US"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9" name="Title 1">
            <a:extLst>
              <a:ext uri="{FF2B5EF4-FFF2-40B4-BE49-F238E27FC236}">
                <a16:creationId xmlns:a16="http://schemas.microsoft.com/office/drawing/2014/main" id="{8F4F8985-6E52-C0C0-E4C9-E73CEA91F78A}"/>
              </a:ext>
            </a:extLst>
          </p:cNvPr>
          <p:cNvSpPr txBox="1">
            <a:spLocks/>
          </p:cNvSpPr>
          <p:nvPr/>
        </p:nvSpPr>
        <p:spPr>
          <a:xfrm>
            <a:off x="304800" y="227309"/>
            <a:ext cx="11795266" cy="1038331"/>
          </a:xfrm>
          <a:prstGeom prst="rect">
            <a:avLst/>
          </a:prstGeom>
          <a:solidFill>
            <a:schemeClr val="accent3">
              <a:lumMod val="40000"/>
              <a:lumOff val="60000"/>
            </a:schemeClr>
          </a:solidFill>
        </p:spPr>
        <p:txBody>
          <a:bodyPr>
            <a:normAutofit fontScale="250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ts val="1100"/>
              </a:lnSpc>
            </a:pPr>
            <a:endParaRPr lang="en-US" sz="11200" b="1" dirty="0">
              <a:solidFill>
                <a:srgbClr val="002060"/>
              </a:solidFill>
              <a:latin typeface="Times New Roman" panose="02020603050405020304" pitchFamily="18" charset="0"/>
              <a:cs typeface="Times New Roman" panose="02020603050405020304" pitchFamily="18" charset="0"/>
            </a:endParaRPr>
          </a:p>
          <a:p>
            <a:pPr algn="ctr">
              <a:lnSpc>
                <a:spcPts val="2900"/>
              </a:lnSpc>
            </a:pPr>
            <a:r>
              <a:rPr lang="en-US" sz="10400" b="1" dirty="0" err="1">
                <a:solidFill>
                  <a:srgbClr val="002060"/>
                </a:solidFill>
                <a:latin typeface="Times New Roman" panose="02020603050405020304" pitchFamily="18" charset="0"/>
                <a:cs typeface="Times New Roman" panose="02020603050405020304" pitchFamily="18" charset="0"/>
              </a:rPr>
              <a:t>Thông</a:t>
            </a:r>
            <a:r>
              <a:rPr lang="en-US" sz="10400" b="1" dirty="0">
                <a:solidFill>
                  <a:srgbClr val="002060"/>
                </a:solidFill>
                <a:latin typeface="Times New Roman" panose="02020603050405020304" pitchFamily="18" charset="0"/>
                <a:cs typeface="Times New Roman" panose="02020603050405020304" pitchFamily="18" charset="0"/>
              </a:rPr>
              <a:t> tin </a:t>
            </a:r>
            <a:r>
              <a:rPr lang="en-US" sz="10400" b="1" dirty="0" err="1">
                <a:solidFill>
                  <a:srgbClr val="002060"/>
                </a:solidFill>
                <a:latin typeface="Times New Roman" panose="02020603050405020304" pitchFamily="18" charset="0"/>
                <a:cs typeface="Times New Roman" panose="02020603050405020304" pitchFamily="18" charset="0"/>
              </a:rPr>
              <a:t>phản</a:t>
            </a:r>
            <a:r>
              <a:rPr lang="en-US" sz="10400" b="1" dirty="0">
                <a:solidFill>
                  <a:srgbClr val="002060"/>
                </a:solidFill>
                <a:latin typeface="Times New Roman" panose="02020603050405020304" pitchFamily="18" charset="0"/>
                <a:cs typeface="Times New Roman" panose="02020603050405020304" pitchFamily="18" charset="0"/>
              </a:rPr>
              <a:t> </a:t>
            </a:r>
            <a:r>
              <a:rPr lang="en-US" sz="10400" b="1" dirty="0" err="1">
                <a:solidFill>
                  <a:srgbClr val="002060"/>
                </a:solidFill>
                <a:latin typeface="Times New Roman" panose="02020603050405020304" pitchFamily="18" charset="0"/>
                <a:cs typeface="Times New Roman" panose="02020603050405020304" pitchFamily="18" charset="0"/>
              </a:rPr>
              <a:t>hồi</a:t>
            </a:r>
            <a:r>
              <a:rPr lang="en-US" sz="10400" b="1" dirty="0">
                <a:solidFill>
                  <a:srgbClr val="00206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Nhiệm</a:t>
            </a:r>
            <a:r>
              <a:rPr lang="en-US" sz="10400" b="1" dirty="0">
                <a:solidFill>
                  <a:srgbClr val="C0000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vụ</a:t>
            </a:r>
            <a:r>
              <a:rPr lang="en-US" sz="10400" b="1" dirty="0">
                <a:solidFill>
                  <a:srgbClr val="C00000"/>
                </a:solidFill>
                <a:latin typeface="Times New Roman" panose="02020603050405020304" pitchFamily="18" charset="0"/>
                <a:cs typeface="Times New Roman" panose="02020603050405020304" pitchFamily="18" charset="0"/>
              </a:rPr>
              <a:t> 4: </a:t>
            </a:r>
          </a:p>
          <a:p>
            <a:pPr algn="ctr">
              <a:lnSpc>
                <a:spcPts val="2900"/>
              </a:lnSpc>
            </a:pPr>
            <a:r>
              <a:rPr lang="en-US" sz="10000" b="1" dirty="0" err="1">
                <a:solidFill>
                  <a:srgbClr val="C00000"/>
                </a:solidFill>
                <a:latin typeface="Times New Roman" panose="02020603050405020304" pitchFamily="18" charset="0"/>
                <a:cs typeface="Times New Roman" panose="02020603050405020304" pitchFamily="18" charset="0"/>
              </a:rPr>
              <a:t>Nguyên</a:t>
            </a:r>
            <a:r>
              <a:rPr lang="en-US" sz="10000" b="1" dirty="0">
                <a:solidFill>
                  <a:srgbClr val="C00000"/>
                </a:solidFill>
                <a:latin typeface="Times New Roman" panose="02020603050405020304" pitchFamily="18" charset="0"/>
                <a:cs typeface="Times New Roman" panose="02020603050405020304" pitchFamily="18" charset="0"/>
              </a:rPr>
              <a:t> </a:t>
            </a:r>
            <a:r>
              <a:rPr lang="en-US" sz="10000" b="1" dirty="0" err="1">
                <a:solidFill>
                  <a:srgbClr val="C00000"/>
                </a:solidFill>
                <a:latin typeface="Times New Roman" panose="02020603050405020304" pitchFamily="18" charset="0"/>
                <a:cs typeface="Times New Roman" panose="02020603050405020304" pitchFamily="18" charset="0"/>
              </a:rPr>
              <a:t>tắc</a:t>
            </a:r>
            <a:r>
              <a:rPr lang="en-US" sz="10000" b="1" dirty="0">
                <a:solidFill>
                  <a:srgbClr val="C00000"/>
                </a:solidFill>
                <a:latin typeface="Times New Roman" panose="02020603050405020304" pitchFamily="18" charset="0"/>
                <a:cs typeface="Times New Roman" panose="02020603050405020304" pitchFamily="18" charset="0"/>
              </a:rPr>
              <a:t> </a:t>
            </a:r>
            <a:r>
              <a:rPr lang="en-US" sz="10000" b="1" dirty="0" err="1">
                <a:solidFill>
                  <a:srgbClr val="C00000"/>
                </a:solidFill>
                <a:latin typeface="Times New Roman" panose="02020603050405020304" pitchFamily="18" charset="0"/>
                <a:cs typeface="Times New Roman" panose="02020603050405020304" pitchFamily="18" charset="0"/>
              </a:rPr>
              <a:t>xây</a:t>
            </a:r>
            <a:r>
              <a:rPr lang="en-US" sz="10000" b="1" dirty="0">
                <a:solidFill>
                  <a:srgbClr val="C00000"/>
                </a:solidFill>
                <a:latin typeface="Times New Roman" panose="02020603050405020304" pitchFamily="18" charset="0"/>
                <a:cs typeface="Times New Roman" panose="02020603050405020304" pitchFamily="18" charset="0"/>
              </a:rPr>
              <a:t> </a:t>
            </a:r>
            <a:r>
              <a:rPr lang="en-US" sz="10000" b="1" dirty="0" err="1">
                <a:solidFill>
                  <a:srgbClr val="C00000"/>
                </a:solidFill>
                <a:latin typeface="Times New Roman" panose="02020603050405020304" pitchFamily="18" charset="0"/>
                <a:cs typeface="Times New Roman" panose="02020603050405020304" pitchFamily="18" charset="0"/>
              </a:rPr>
              <a:t>dựng</a:t>
            </a:r>
            <a:r>
              <a:rPr lang="en-US" sz="10000" b="1" dirty="0">
                <a:solidFill>
                  <a:srgbClr val="C00000"/>
                </a:solidFill>
                <a:latin typeface="Times New Roman" panose="02020603050405020304" pitchFamily="18" charset="0"/>
                <a:cs typeface="Times New Roman" panose="02020603050405020304" pitchFamily="18" charset="0"/>
              </a:rPr>
              <a:t> </a:t>
            </a:r>
            <a:r>
              <a:rPr lang="en-US" sz="10000" b="1" dirty="0" err="1">
                <a:solidFill>
                  <a:srgbClr val="C00000"/>
                </a:solidFill>
                <a:latin typeface="Times New Roman" panose="02020603050405020304" pitchFamily="18" charset="0"/>
                <a:cs typeface="Times New Roman" panose="02020603050405020304" pitchFamily="18" charset="0"/>
              </a:rPr>
              <a:t>đề</a:t>
            </a:r>
            <a:r>
              <a:rPr lang="en-US" sz="10000" b="1" dirty="0">
                <a:solidFill>
                  <a:srgbClr val="C00000"/>
                </a:solidFill>
                <a:latin typeface="Times New Roman" panose="02020603050405020304" pitchFamily="18" charset="0"/>
                <a:cs typeface="Times New Roman" panose="02020603050405020304" pitchFamily="18" charset="0"/>
              </a:rPr>
              <a:t> KT ĐG </a:t>
            </a:r>
            <a:r>
              <a:rPr lang="en-US" sz="10000" b="1" dirty="0" err="1">
                <a:solidFill>
                  <a:srgbClr val="C00000"/>
                </a:solidFill>
                <a:latin typeface="Times New Roman" panose="02020603050405020304" pitchFamily="18" charset="0"/>
                <a:cs typeface="Times New Roman" panose="02020603050405020304" pitchFamily="18" charset="0"/>
              </a:rPr>
              <a:t>trong</a:t>
            </a:r>
            <a:r>
              <a:rPr lang="en-US" sz="10000" b="1" dirty="0">
                <a:solidFill>
                  <a:srgbClr val="C00000"/>
                </a:solidFill>
                <a:latin typeface="Times New Roman" panose="02020603050405020304" pitchFamily="18" charset="0"/>
                <a:cs typeface="Times New Roman" panose="02020603050405020304" pitchFamily="18" charset="0"/>
              </a:rPr>
              <a:t> </a:t>
            </a:r>
            <a:r>
              <a:rPr lang="en-US" sz="10000" b="1" dirty="0" err="1">
                <a:solidFill>
                  <a:srgbClr val="C00000"/>
                </a:solidFill>
                <a:latin typeface="Times New Roman" panose="02020603050405020304" pitchFamily="18" charset="0"/>
                <a:cs typeface="Times New Roman" panose="02020603050405020304" pitchFamily="18" charset="0"/>
              </a:rPr>
              <a:t>môn</a:t>
            </a:r>
            <a:r>
              <a:rPr lang="en-US" sz="10000" b="1" dirty="0">
                <a:solidFill>
                  <a:srgbClr val="C00000"/>
                </a:solidFill>
                <a:latin typeface="Times New Roman" panose="02020603050405020304" pitchFamily="18" charset="0"/>
                <a:cs typeface="Times New Roman" panose="02020603050405020304" pitchFamily="18" charset="0"/>
              </a:rPr>
              <a:t> </a:t>
            </a:r>
            <a:r>
              <a:rPr lang="en-US" sz="10000" b="1" dirty="0" err="1">
                <a:solidFill>
                  <a:srgbClr val="C00000"/>
                </a:solidFill>
                <a:latin typeface="Times New Roman" panose="02020603050405020304" pitchFamily="18" charset="0"/>
                <a:cs typeface="Times New Roman" panose="02020603050405020304" pitchFamily="18" charset="0"/>
              </a:rPr>
              <a:t>Mĩ</a:t>
            </a:r>
            <a:r>
              <a:rPr lang="en-US" sz="10000" b="1" dirty="0">
                <a:solidFill>
                  <a:srgbClr val="C00000"/>
                </a:solidFill>
                <a:latin typeface="Times New Roman" panose="02020603050405020304" pitchFamily="18" charset="0"/>
                <a:cs typeface="Times New Roman" panose="02020603050405020304" pitchFamily="18" charset="0"/>
              </a:rPr>
              <a:t> </a:t>
            </a:r>
            <a:r>
              <a:rPr lang="en-US" sz="10000" b="1" dirty="0" err="1">
                <a:solidFill>
                  <a:srgbClr val="C00000"/>
                </a:solidFill>
                <a:latin typeface="Times New Roman" panose="02020603050405020304" pitchFamily="18" charset="0"/>
                <a:cs typeface="Times New Roman" panose="02020603050405020304" pitchFamily="18" charset="0"/>
              </a:rPr>
              <a:t>thuật</a:t>
            </a:r>
            <a:br>
              <a:rPr lang="en-US" sz="10000" b="1" dirty="0">
                <a:solidFill>
                  <a:srgbClr val="C00000"/>
                </a:solidFill>
                <a:latin typeface="Times New Roman" panose="02020603050405020304" pitchFamily="18" charset="0"/>
                <a:cs typeface="Times New Roman" panose="02020603050405020304" pitchFamily="18" charset="0"/>
              </a:rPr>
            </a:br>
            <a:endParaRPr lang="en-US" sz="100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3874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97C01A0-B18F-4F74-85A5-A6AD5E7824E7}"/>
              </a:ext>
            </a:extLst>
          </p:cNvPr>
          <p:cNvSpPr>
            <a:spLocks noGrp="1"/>
          </p:cNvSpPr>
          <p:nvPr>
            <p:ph type="body" idx="1"/>
          </p:nvPr>
        </p:nvSpPr>
        <p:spPr/>
        <p:txBody>
          <a:bodyPr/>
          <a:lstStyle/>
          <a:p>
            <a:endParaRPr lang="en-US" dirty="0"/>
          </a:p>
        </p:txBody>
      </p:sp>
      <p:sp>
        <p:nvSpPr>
          <p:cNvPr id="3" name="Slide Number Placeholder 2">
            <a:extLst>
              <a:ext uri="{FF2B5EF4-FFF2-40B4-BE49-F238E27FC236}">
                <a16:creationId xmlns:a16="http://schemas.microsoft.com/office/drawing/2014/main" id="{FE15465D-A0CA-4A8B-B003-06DAC7C79273}"/>
              </a:ext>
            </a:extLst>
          </p:cNvPr>
          <p:cNvSpPr>
            <a:spLocks noGrp="1"/>
          </p:cNvSpPr>
          <p:nvPr>
            <p:ph type="sldNum" idx="12"/>
          </p:nvPr>
        </p:nvSpPr>
        <p:spPr/>
        <p:txBody>
          <a:bodyPr/>
          <a:lstStyle/>
          <a:p>
            <a:fld id="{00000000-1234-1234-1234-123412341234}" type="slidenum">
              <a:rPr lang="en" smtClean="0"/>
              <a:pPr/>
              <a:t>29</a:t>
            </a:fld>
            <a:endParaRPr lang="en"/>
          </a:p>
        </p:txBody>
      </p:sp>
      <p:sp>
        <p:nvSpPr>
          <p:cNvPr id="4" name="Title 1">
            <a:extLst>
              <a:ext uri="{FF2B5EF4-FFF2-40B4-BE49-F238E27FC236}">
                <a16:creationId xmlns:a16="http://schemas.microsoft.com/office/drawing/2014/main" id="{CF2104B2-551B-4970-A56E-5194542C969E}"/>
              </a:ext>
            </a:extLst>
          </p:cNvPr>
          <p:cNvSpPr txBox="1">
            <a:spLocks/>
          </p:cNvSpPr>
          <p:nvPr/>
        </p:nvSpPr>
        <p:spPr>
          <a:xfrm>
            <a:off x="304800" y="230648"/>
            <a:ext cx="11506200" cy="762001"/>
          </a:xfrm>
          <a:prstGeom prst="rect">
            <a:avLst/>
          </a:prstGeom>
          <a:solidFill>
            <a:schemeClr val="accent3">
              <a:lumMod val="40000"/>
              <a:lumOff val="60000"/>
            </a:schemeClr>
          </a:solidFill>
        </p:spPr>
        <p:txBody>
          <a:bodyPr>
            <a:normAutofit fontScale="250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ts val="1700"/>
              </a:lnSpc>
            </a:pPr>
            <a:endParaRPr lang="en-US" sz="11200" b="1" dirty="0">
              <a:solidFill>
                <a:srgbClr val="002060"/>
              </a:solidFill>
              <a:latin typeface="Times New Roman" panose="02020603050405020304" pitchFamily="18" charset="0"/>
              <a:cs typeface="Times New Roman" panose="02020603050405020304" pitchFamily="18" charset="0"/>
            </a:endParaRPr>
          </a:p>
          <a:p>
            <a:pPr algn="ctr">
              <a:lnSpc>
                <a:spcPts val="2900"/>
              </a:lnSpc>
            </a:pPr>
            <a:r>
              <a:rPr lang="en-US" sz="10400" b="1" dirty="0" err="1">
                <a:solidFill>
                  <a:srgbClr val="002060"/>
                </a:solidFill>
                <a:latin typeface="Times New Roman" panose="02020603050405020304" pitchFamily="18" charset="0"/>
                <a:cs typeface="Times New Roman" panose="02020603050405020304" pitchFamily="18" charset="0"/>
              </a:rPr>
              <a:t>Thông</a:t>
            </a:r>
            <a:r>
              <a:rPr lang="en-US" sz="10400" b="1" dirty="0">
                <a:solidFill>
                  <a:srgbClr val="002060"/>
                </a:solidFill>
                <a:latin typeface="Times New Roman" panose="02020603050405020304" pitchFamily="18" charset="0"/>
                <a:cs typeface="Times New Roman" panose="02020603050405020304" pitchFamily="18" charset="0"/>
              </a:rPr>
              <a:t> tin </a:t>
            </a:r>
            <a:r>
              <a:rPr lang="en-US" sz="10400" b="1" dirty="0" err="1">
                <a:solidFill>
                  <a:srgbClr val="002060"/>
                </a:solidFill>
                <a:latin typeface="Times New Roman" panose="02020603050405020304" pitchFamily="18" charset="0"/>
                <a:cs typeface="Times New Roman" panose="02020603050405020304" pitchFamily="18" charset="0"/>
              </a:rPr>
              <a:t>phản</a:t>
            </a:r>
            <a:r>
              <a:rPr lang="en-US" sz="10400" b="1" dirty="0">
                <a:solidFill>
                  <a:srgbClr val="002060"/>
                </a:solidFill>
                <a:latin typeface="Times New Roman" panose="02020603050405020304" pitchFamily="18" charset="0"/>
                <a:cs typeface="Times New Roman" panose="02020603050405020304" pitchFamily="18" charset="0"/>
              </a:rPr>
              <a:t> </a:t>
            </a:r>
            <a:r>
              <a:rPr lang="en-US" sz="10400" b="1" dirty="0" err="1">
                <a:solidFill>
                  <a:srgbClr val="002060"/>
                </a:solidFill>
                <a:latin typeface="Times New Roman" panose="02020603050405020304" pitchFamily="18" charset="0"/>
                <a:cs typeface="Times New Roman" panose="02020603050405020304" pitchFamily="18" charset="0"/>
              </a:rPr>
              <a:t>hồi</a:t>
            </a:r>
            <a:r>
              <a:rPr lang="en-US" sz="10400" b="1" dirty="0">
                <a:solidFill>
                  <a:srgbClr val="00206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Nhiệm</a:t>
            </a:r>
            <a:r>
              <a:rPr lang="en-US" sz="10400" b="1" dirty="0">
                <a:solidFill>
                  <a:srgbClr val="C0000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vụ</a:t>
            </a:r>
            <a:r>
              <a:rPr lang="en-US" sz="10400" b="1" dirty="0">
                <a:solidFill>
                  <a:srgbClr val="C00000"/>
                </a:solidFill>
                <a:latin typeface="Times New Roman" panose="02020603050405020304" pitchFamily="18" charset="0"/>
                <a:cs typeface="Times New Roman" panose="02020603050405020304" pitchFamily="18" charset="0"/>
              </a:rPr>
              <a:t> 4: </a:t>
            </a:r>
            <a:r>
              <a:rPr lang="en-US" sz="10400" b="1" dirty="0" err="1">
                <a:solidFill>
                  <a:srgbClr val="C00000"/>
                </a:solidFill>
                <a:latin typeface="Times New Roman" panose="02020603050405020304" pitchFamily="18" charset="0"/>
                <a:cs typeface="Times New Roman" panose="02020603050405020304" pitchFamily="18" charset="0"/>
              </a:rPr>
              <a:t>Các</a:t>
            </a:r>
            <a:r>
              <a:rPr lang="en-US" sz="10400" b="1" dirty="0">
                <a:solidFill>
                  <a:srgbClr val="C0000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bước</a:t>
            </a:r>
            <a:r>
              <a:rPr lang="en-US" sz="10400" b="1" dirty="0">
                <a:solidFill>
                  <a:srgbClr val="C0000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xây</a:t>
            </a:r>
            <a:r>
              <a:rPr lang="en-US" sz="10400" b="1" dirty="0">
                <a:solidFill>
                  <a:srgbClr val="C0000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dựng</a:t>
            </a:r>
            <a:r>
              <a:rPr lang="en-US" sz="10400" b="1" dirty="0">
                <a:solidFill>
                  <a:srgbClr val="C0000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đề</a:t>
            </a:r>
            <a:r>
              <a:rPr lang="en-US" sz="10400" b="1" dirty="0">
                <a:solidFill>
                  <a:srgbClr val="C00000"/>
                </a:solidFill>
                <a:latin typeface="Times New Roman" panose="02020603050405020304" pitchFamily="18" charset="0"/>
                <a:cs typeface="Times New Roman" panose="02020603050405020304" pitchFamily="18" charset="0"/>
              </a:rPr>
              <a:t> KT, ĐG </a:t>
            </a:r>
            <a:r>
              <a:rPr lang="en-US" sz="10400" b="1" dirty="0" err="1">
                <a:solidFill>
                  <a:srgbClr val="C00000"/>
                </a:solidFill>
                <a:latin typeface="Times New Roman" panose="02020603050405020304" pitchFamily="18" charset="0"/>
                <a:cs typeface="Times New Roman" panose="02020603050405020304" pitchFamily="18" charset="0"/>
              </a:rPr>
              <a:t>kết</a:t>
            </a:r>
            <a:r>
              <a:rPr lang="en-US" sz="10400" b="1" dirty="0">
                <a:solidFill>
                  <a:srgbClr val="C0000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quả</a:t>
            </a:r>
            <a:br>
              <a:rPr lang="en-US" sz="10400" b="1" dirty="0">
                <a:solidFill>
                  <a:srgbClr val="C00000"/>
                </a:solidFill>
                <a:latin typeface="Times New Roman" panose="02020603050405020304" pitchFamily="18" charset="0"/>
                <a:cs typeface="Times New Roman" panose="02020603050405020304" pitchFamily="18" charset="0"/>
              </a:rPr>
            </a:br>
            <a:endParaRPr lang="en-US" sz="10400" dirty="0">
              <a:solidFill>
                <a:srgbClr val="C000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3C420E92-05E1-49C8-B15C-E57D8CB33267}"/>
              </a:ext>
            </a:extLst>
          </p:cNvPr>
          <p:cNvSpPr txBox="1"/>
          <p:nvPr/>
        </p:nvSpPr>
        <p:spPr>
          <a:xfrm>
            <a:off x="209208" y="1424834"/>
            <a:ext cx="4035230" cy="5223866"/>
          </a:xfrm>
          <a:prstGeom prst="rect">
            <a:avLst/>
          </a:prstGeom>
          <a:solidFill>
            <a:srgbClr val="F6F9F1"/>
          </a:solidFill>
          <a:effectLst>
            <a:outerShdw blurRad="50800" dist="38100" dir="2700000" algn="tl" rotWithShape="0">
              <a:prstClr val="black">
                <a:alpha val="40000"/>
              </a:prstClr>
            </a:outerShdw>
          </a:effectLst>
        </p:spPr>
        <p:txBody>
          <a:bodyPr wrap="square">
            <a:spAutoFit/>
          </a:bodyPr>
          <a:lstStyle/>
          <a:p>
            <a:pPr marL="36195" marR="36195" indent="72000" algn="ctr" fontAlgn="base">
              <a:lnSpc>
                <a:spcPct val="107000"/>
              </a:lnSpc>
              <a:spcBef>
                <a:spcPts val="300"/>
              </a:spcBef>
              <a:spcAft>
                <a:spcPts val="300"/>
              </a:spcAft>
            </a:pP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Bước</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đích</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KT, ĐG</a:t>
            </a:r>
          </a:p>
          <a:p>
            <a:pPr marL="36195" marR="36195" indent="72000" algn="ctr" fontAlgn="base">
              <a:lnSpc>
                <a:spcPts val="300"/>
              </a:lnSpc>
            </a:pPr>
            <a:endPar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6195" marR="36195" indent="216000" algn="ctr" fontAlgn="base">
              <a:lnSpc>
                <a:spcPts val="200"/>
              </a:lnSpc>
            </a:pPr>
            <a:endParaRPr lang="en-US" sz="19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6195" marR="36195" indent="216000" algn="just" fontAlgn="base">
              <a:lnSpc>
                <a:spcPts val="2800"/>
              </a:lnSpc>
              <a:spcBef>
                <a:spcPts val="300"/>
              </a:spcBef>
              <a:spcAft>
                <a:spcPts val="300"/>
              </a:spcAft>
            </a:pP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KT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cụ</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ĐG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xong</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chương</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cấp</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đích</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9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củng</a:t>
            </a:r>
            <a:r>
              <a:rPr lang="en-US" sz="19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cố</a:t>
            </a:r>
            <a:r>
              <a:rPr lang="en-US" sz="19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19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19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rèn</a:t>
            </a:r>
            <a:r>
              <a:rPr lang="en-US" sz="19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19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19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19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19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19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duy</a:t>
            </a:r>
            <a:r>
              <a:rPr lang="en-US" sz="19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độc</a:t>
            </a:r>
            <a:r>
              <a:rPr lang="en-US" sz="19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19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19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19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19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19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khả</a:t>
            </a:r>
            <a:r>
              <a:rPr lang="en-US" sz="19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19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19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19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sở</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lựa</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dung KT…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sở</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căn</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cứ</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19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19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19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dung, YCCĐ </a:t>
            </a:r>
            <a:r>
              <a:rPr lang="en-US" sz="19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19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19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9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CT </a:t>
            </a:r>
            <a:r>
              <a:rPr lang="en-US" sz="19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9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19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19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19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19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19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19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tại</a:t>
            </a:r>
            <a:r>
              <a:rPr lang="en-US" sz="19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19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19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KT.</a:t>
            </a:r>
          </a:p>
          <a:p>
            <a:pPr marL="36195" marR="36195" indent="216000" algn="just" fontAlgn="base">
              <a:lnSpc>
                <a:spcPct val="107000"/>
              </a:lnSpc>
              <a:spcBef>
                <a:spcPts val="300"/>
              </a:spcBef>
              <a:spcAft>
                <a:spcPts val="300"/>
              </a:spcAft>
            </a:pPr>
            <a:endParaRPr lang="en-US" sz="19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A3B5485F-5A49-4455-9460-CEDC54C171F6}"/>
              </a:ext>
            </a:extLst>
          </p:cNvPr>
          <p:cNvSpPr txBox="1"/>
          <p:nvPr/>
        </p:nvSpPr>
        <p:spPr>
          <a:xfrm>
            <a:off x="4473463" y="1348086"/>
            <a:ext cx="4590170" cy="5279266"/>
          </a:xfrm>
          <a:prstGeom prst="rect">
            <a:avLst/>
          </a:prstGeom>
          <a:solidFill>
            <a:schemeClr val="accent4">
              <a:lumMod val="20000"/>
              <a:lumOff val="80000"/>
            </a:schemeClr>
          </a:solidFill>
          <a:effectLst>
            <a:outerShdw blurRad="50800" dist="38100" dir="2700000" algn="tl" rotWithShape="0">
              <a:prstClr val="black">
                <a:alpha val="40000"/>
              </a:prstClr>
            </a:outerShdw>
          </a:effectLst>
        </p:spPr>
        <p:txBody>
          <a:bodyPr wrap="square">
            <a:spAutoFit/>
          </a:bodyPr>
          <a:lstStyle/>
          <a:p>
            <a:pPr marL="36195" marR="36195" indent="144000" algn="just" fontAlgn="base">
              <a:lnSpc>
                <a:spcPts val="2300"/>
              </a:lnSpc>
              <a:spcBef>
                <a:spcPts val="200"/>
              </a:spcBef>
              <a:spcAft>
                <a:spcPts val="200"/>
              </a:spcAft>
            </a:pP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Bước</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KT, ĐG</a:t>
            </a:r>
          </a:p>
          <a:p>
            <a:pPr marL="36195" marR="36195" indent="144000" algn="just" fontAlgn="base">
              <a:lnSpc>
                <a:spcPts val="600"/>
              </a:lnSpc>
              <a:spcBef>
                <a:spcPts val="200"/>
              </a:spcBef>
              <a:spcAft>
                <a:spcPts val="200"/>
              </a:spcAft>
            </a:pPr>
            <a:endParaRPr lang="en-US" sz="1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6195" marR="36195" indent="144000" algn="just" fontAlgn="base">
              <a:lnSpc>
                <a:spcPts val="2300"/>
              </a:lnSpc>
              <a:spcBef>
                <a:spcPts val="200"/>
              </a:spcBef>
              <a:spcAft>
                <a:spcPts val="200"/>
              </a:spcAft>
            </a:pP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KT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6195" marR="36195" algn="just" fontAlgn="base">
              <a:lnSpc>
                <a:spcPts val="2300"/>
              </a:lnSpc>
              <a:spcBef>
                <a:spcPts val="200"/>
              </a:spcBef>
              <a:spcAft>
                <a:spcPts val="200"/>
              </a:spcAft>
            </a:pP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KT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trắc</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nghiệm</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khách</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6195" marR="36195" algn="just" fontAlgn="base">
              <a:lnSpc>
                <a:spcPts val="2300"/>
              </a:lnSpc>
              <a:spcBef>
                <a:spcPts val="200"/>
              </a:spcBef>
              <a:spcAft>
                <a:spcPts val="200"/>
              </a:spcAft>
            </a:pP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KT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trắc</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nghiệm</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khách</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6195" marR="36195" algn="just" fontAlgn="base">
              <a:lnSpc>
                <a:spcPts val="2300"/>
              </a:lnSpc>
              <a:spcBef>
                <a:spcPts val="200"/>
              </a:spcBef>
              <a:spcAft>
                <a:spcPts val="200"/>
              </a:spcAft>
            </a:pP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KT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endParaRPr lang="en-US" sz="1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6195" marR="36195" algn="just" fontAlgn="base">
              <a:lnSpc>
                <a:spcPts val="2300"/>
              </a:lnSpc>
              <a:spcBef>
                <a:spcPts val="200"/>
              </a:spcBef>
              <a:spcAft>
                <a:spcPts val="200"/>
              </a:spcAft>
            </a:pP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KT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36195" marR="36195" algn="just" fontAlgn="base">
              <a:lnSpc>
                <a:spcPts val="2300"/>
              </a:lnSpc>
              <a:spcBef>
                <a:spcPts val="200"/>
              </a:spcBef>
              <a:spcAft>
                <a:spcPts val="200"/>
              </a:spcAft>
            </a:pPr>
            <a:r>
              <a:rPr lang="en-US" sz="1800" b="1"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Lưu</a:t>
            </a:r>
            <a:r>
              <a:rPr lang="en-US" sz="18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ý:</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PP,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DH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CT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môn</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2018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1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1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lồng</a:t>
            </a:r>
            <a:r>
              <a:rPr lang="en-US" sz="1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ghép</a:t>
            </a:r>
            <a:r>
              <a:rPr lang="en-US" sz="1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1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1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1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1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1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1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1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1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vậy</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KT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1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1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1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1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1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1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1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1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ngắn</a:t>
            </a:r>
            <a:r>
              <a:rPr lang="en-US" sz="1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ví</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dụ</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SP, ý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mô</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tố</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ứng</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SP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18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36195" marR="36195" algn="just" fontAlgn="base">
              <a:lnSpc>
                <a:spcPts val="2300"/>
              </a:lnSpc>
              <a:spcBef>
                <a:spcPts val="200"/>
              </a:spcBef>
              <a:spcAft>
                <a:spcPts val="200"/>
              </a:spcAft>
            </a:pPr>
            <a:endParaRPr lang="en-US" sz="1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7352ECD5-477B-46AA-8FEB-0D65EC48AA8E}"/>
              </a:ext>
            </a:extLst>
          </p:cNvPr>
          <p:cNvSpPr txBox="1"/>
          <p:nvPr/>
        </p:nvSpPr>
        <p:spPr>
          <a:xfrm>
            <a:off x="9241746" y="1398232"/>
            <a:ext cx="2741046" cy="5067221"/>
          </a:xfrm>
          <a:prstGeom prst="rect">
            <a:avLst/>
          </a:prstGeom>
          <a:solidFill>
            <a:srgbClr val="EBF2DE"/>
          </a:solidFill>
          <a:effectLst>
            <a:outerShdw blurRad="63500" sx="102000" sy="102000" algn="ctr" rotWithShape="0">
              <a:prstClr val="black">
                <a:alpha val="40000"/>
              </a:prstClr>
            </a:outerShdw>
          </a:effectLst>
        </p:spPr>
        <p:txBody>
          <a:bodyPr wrap="square">
            <a:spAutoFit/>
          </a:bodyPr>
          <a:lstStyle/>
          <a:p>
            <a:pPr marL="36195" marR="36195" indent="36000" fontAlgn="base">
              <a:lnSpc>
                <a:spcPts val="2700"/>
              </a:lnSpc>
              <a:spcBef>
                <a:spcPts val="300"/>
              </a:spcBef>
              <a:spcAft>
                <a:spcPts val="300"/>
              </a:spcAft>
            </a:pP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Bước</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3.</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Xác</a:t>
            </a:r>
            <a:r>
              <a:rPr lang="en-US" sz="19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định</a:t>
            </a:r>
            <a:r>
              <a:rPr lang="en-US" sz="19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nội</a:t>
            </a:r>
            <a:r>
              <a:rPr lang="en-US" sz="19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dung KT </a:t>
            </a:r>
            <a:r>
              <a:rPr lang="en-US" sz="19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19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xây</a:t>
            </a:r>
            <a:r>
              <a:rPr lang="en-US" sz="19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dựng</a:t>
            </a:r>
            <a:r>
              <a:rPr lang="en-US" sz="19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giá</a:t>
            </a:r>
            <a:endPar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6195" marR="36195" indent="36000" algn="just" fontAlgn="base">
              <a:lnSpc>
                <a:spcPts val="2700"/>
              </a:lnSpc>
              <a:spcBef>
                <a:spcPts val="300"/>
              </a:spcBef>
              <a:spcAft>
                <a:spcPts val="300"/>
              </a:spcAft>
            </a:pP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Ở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bước</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này</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Xác</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định</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nội</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dung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kiểm</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tra</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mức</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độ</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đánh</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giá</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6195" marR="36195" indent="421005" algn="just" fontAlgn="base">
              <a:lnSpc>
                <a:spcPts val="2700"/>
              </a:lnSpc>
              <a:spcBef>
                <a:spcPts val="300"/>
              </a:spcBef>
              <a:spcAft>
                <a:spcPts val="300"/>
              </a:spcAft>
            </a:pP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Căn</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cứ</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đặc</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tả</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mức</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độ</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đánh</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giá</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mỗi</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mạch</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nội</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dung (VD: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mục</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2.2.2)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xác</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định</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xây</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dựng</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đặc</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tả</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phù</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hợp</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nội</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dung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kiểm</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tra</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tại</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thời</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điểm</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đánh</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giá</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05580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D9B8134-65D5-41DB-BA74-7CE05FF767C6}"/>
              </a:ext>
            </a:extLst>
          </p:cNvPr>
          <p:cNvSpPr txBox="1">
            <a:spLocks/>
          </p:cNvSpPr>
          <p:nvPr/>
        </p:nvSpPr>
        <p:spPr>
          <a:xfrm>
            <a:off x="1647824" y="1828800"/>
            <a:ext cx="8943975" cy="3429000"/>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457200" indent="-457200" algn="just">
              <a:lnSpc>
                <a:spcPts val="4000"/>
              </a:lnSpc>
              <a:spcBef>
                <a:spcPts val="500"/>
              </a:spcBef>
              <a:spcAft>
                <a:spcPts val="500"/>
              </a:spcAft>
              <a:buFont typeface="Wingdings" panose="05000000000000000000" pitchFamily="2" charset="2"/>
              <a:buChar char="§"/>
            </a:pPr>
            <a:r>
              <a:rPr lang="en-US" sz="3000" b="1" i="1" dirty="0" err="1">
                <a:solidFill>
                  <a:srgbClr val="002060"/>
                </a:solidFill>
                <a:latin typeface="Times New Roman" panose="02020603050405020304" pitchFamily="18" charset="0"/>
                <a:cs typeface="Times New Roman" panose="02020603050405020304" pitchFamily="18" charset="0"/>
              </a:rPr>
              <a:t>Thầy</a:t>
            </a:r>
            <a:r>
              <a:rPr lang="en-US" sz="3000" b="1" i="1" dirty="0">
                <a:solidFill>
                  <a:srgbClr val="002060"/>
                </a:solidFill>
                <a:latin typeface="Times New Roman" panose="02020603050405020304" pitchFamily="18" charset="0"/>
                <a:cs typeface="Times New Roman" panose="02020603050405020304" pitchFamily="18" charset="0"/>
              </a:rPr>
              <a:t> </a:t>
            </a:r>
            <a:r>
              <a:rPr lang="en-US" sz="3000" b="1" i="1" dirty="0" err="1">
                <a:solidFill>
                  <a:srgbClr val="002060"/>
                </a:solidFill>
                <a:latin typeface="Times New Roman" panose="02020603050405020304" pitchFamily="18" charset="0"/>
                <a:cs typeface="Times New Roman" panose="02020603050405020304" pitchFamily="18" charset="0"/>
              </a:rPr>
              <a:t>Cô</a:t>
            </a:r>
            <a:r>
              <a:rPr lang="en-US" sz="3000" b="1" i="1" dirty="0">
                <a:solidFill>
                  <a:srgbClr val="002060"/>
                </a:solidFill>
                <a:latin typeface="Times New Roman" panose="02020603050405020304" pitchFamily="18" charset="0"/>
                <a:cs typeface="Times New Roman" panose="02020603050405020304" pitchFamily="18" charset="0"/>
              </a:rPr>
              <a:t> </a:t>
            </a:r>
            <a:r>
              <a:rPr lang="en-US" sz="3000" b="1" i="1" dirty="0" err="1">
                <a:solidFill>
                  <a:srgbClr val="002060"/>
                </a:solidFill>
                <a:latin typeface="Times New Roman" panose="02020603050405020304" pitchFamily="18" charset="0"/>
                <a:cs typeface="Times New Roman" panose="02020603050405020304" pitchFamily="18" charset="0"/>
              </a:rPr>
              <a:t>trình</a:t>
            </a:r>
            <a:r>
              <a:rPr lang="en-US" sz="3000" b="1" i="1" dirty="0">
                <a:solidFill>
                  <a:srgbClr val="002060"/>
                </a:solidFill>
                <a:latin typeface="Times New Roman" panose="02020603050405020304" pitchFamily="18" charset="0"/>
                <a:cs typeface="Times New Roman" panose="02020603050405020304" pitchFamily="18" charset="0"/>
              </a:rPr>
              <a:t> </a:t>
            </a:r>
            <a:r>
              <a:rPr lang="en-US" sz="3000" b="1" i="1" dirty="0" err="1">
                <a:solidFill>
                  <a:srgbClr val="002060"/>
                </a:solidFill>
                <a:latin typeface="Times New Roman" panose="02020603050405020304" pitchFamily="18" charset="0"/>
                <a:cs typeface="Times New Roman" panose="02020603050405020304" pitchFamily="18" charset="0"/>
              </a:rPr>
              <a:t>bày</a:t>
            </a:r>
            <a:r>
              <a:rPr lang="en-US" sz="3000" b="1" i="1" dirty="0">
                <a:solidFill>
                  <a:srgbClr val="002060"/>
                </a:solidFill>
                <a:latin typeface="Times New Roman" panose="02020603050405020304" pitchFamily="18" charset="0"/>
                <a:cs typeface="Times New Roman" panose="02020603050405020304" pitchFamily="18" charset="0"/>
              </a:rPr>
              <a:t> </a:t>
            </a:r>
            <a:r>
              <a:rPr lang="en-US" sz="3000" b="1" i="1" dirty="0" err="1">
                <a:solidFill>
                  <a:srgbClr val="002060"/>
                </a:solidFill>
                <a:latin typeface="Times New Roman" panose="02020603050405020304" pitchFamily="18" charset="0"/>
                <a:cs typeface="Times New Roman" panose="02020603050405020304" pitchFamily="18" charset="0"/>
              </a:rPr>
              <a:t>những</a:t>
            </a:r>
            <a:r>
              <a:rPr lang="en-US" sz="3000" b="1" i="1" dirty="0">
                <a:solidFill>
                  <a:srgbClr val="002060"/>
                </a:solidFill>
                <a:latin typeface="Times New Roman" panose="02020603050405020304" pitchFamily="18" charset="0"/>
                <a:cs typeface="Times New Roman" panose="02020603050405020304" pitchFamily="18" charset="0"/>
              </a:rPr>
              <a:t> </a:t>
            </a:r>
            <a:r>
              <a:rPr lang="en-US" sz="3000" b="1" i="1" dirty="0" err="1">
                <a:solidFill>
                  <a:srgbClr val="002060"/>
                </a:solidFill>
                <a:latin typeface="Times New Roman" panose="02020603050405020304" pitchFamily="18" charset="0"/>
                <a:cs typeface="Times New Roman" panose="02020603050405020304" pitchFamily="18" charset="0"/>
              </a:rPr>
              <a:t>điều</a:t>
            </a:r>
            <a:r>
              <a:rPr lang="en-US" sz="3000" b="1" i="1" dirty="0">
                <a:solidFill>
                  <a:srgbClr val="002060"/>
                </a:solidFill>
                <a:latin typeface="Times New Roman" panose="02020603050405020304" pitchFamily="18" charset="0"/>
                <a:cs typeface="Times New Roman" panose="02020603050405020304" pitchFamily="18" charset="0"/>
              </a:rPr>
              <a:t> </a:t>
            </a:r>
            <a:r>
              <a:rPr lang="en-US" sz="3000" b="1" i="1" dirty="0" err="1">
                <a:solidFill>
                  <a:srgbClr val="002060"/>
                </a:solidFill>
                <a:latin typeface="Times New Roman" panose="02020603050405020304" pitchFamily="18" charset="0"/>
                <a:cs typeface="Times New Roman" panose="02020603050405020304" pitchFamily="18" charset="0"/>
              </a:rPr>
              <a:t>đã</a:t>
            </a:r>
            <a:r>
              <a:rPr lang="en-US" sz="3000" b="1" i="1" dirty="0">
                <a:solidFill>
                  <a:srgbClr val="002060"/>
                </a:solidFill>
                <a:latin typeface="Times New Roman" panose="02020603050405020304" pitchFamily="18" charset="0"/>
                <a:cs typeface="Times New Roman" panose="02020603050405020304" pitchFamily="18" charset="0"/>
              </a:rPr>
              <a:t> </a:t>
            </a:r>
            <a:r>
              <a:rPr lang="en-US" sz="3000" b="1" i="1" dirty="0" err="1">
                <a:solidFill>
                  <a:srgbClr val="002060"/>
                </a:solidFill>
                <a:latin typeface="Times New Roman" panose="02020603050405020304" pitchFamily="18" charset="0"/>
                <a:cs typeface="Times New Roman" panose="02020603050405020304" pitchFamily="18" charset="0"/>
              </a:rPr>
              <a:t>biết</a:t>
            </a:r>
            <a:r>
              <a:rPr lang="en-US" sz="3000" b="1" i="1" dirty="0">
                <a:solidFill>
                  <a:srgbClr val="002060"/>
                </a:solidFill>
                <a:latin typeface="Times New Roman" panose="02020603050405020304" pitchFamily="18" charset="0"/>
                <a:cs typeface="Times New Roman" panose="02020603050405020304" pitchFamily="18" charset="0"/>
              </a:rPr>
              <a:t> </a:t>
            </a:r>
            <a:r>
              <a:rPr lang="en-US" sz="3000" b="1" i="1" dirty="0" err="1">
                <a:solidFill>
                  <a:srgbClr val="002060"/>
                </a:solidFill>
                <a:latin typeface="Times New Roman" panose="02020603050405020304" pitchFamily="18" charset="0"/>
                <a:cs typeface="Times New Roman" panose="02020603050405020304" pitchFamily="18" charset="0"/>
              </a:rPr>
              <a:t>về</a:t>
            </a:r>
            <a:r>
              <a:rPr lang="en-US" sz="3000" b="1" i="1" dirty="0">
                <a:solidFill>
                  <a:srgbClr val="002060"/>
                </a:solidFill>
                <a:latin typeface="Times New Roman" panose="02020603050405020304" pitchFamily="18" charset="0"/>
                <a:cs typeface="Times New Roman" panose="02020603050405020304" pitchFamily="18" charset="0"/>
              </a:rPr>
              <a:t>:</a:t>
            </a:r>
          </a:p>
          <a:p>
            <a:pPr marL="457200" indent="-457200" algn="just">
              <a:lnSpc>
                <a:spcPts val="4000"/>
              </a:lnSpc>
              <a:spcBef>
                <a:spcPts val="500"/>
              </a:spcBef>
              <a:spcAft>
                <a:spcPts val="500"/>
              </a:spcAft>
              <a:buFontTx/>
              <a:buChar char="-"/>
            </a:pPr>
            <a:r>
              <a:rPr lang="en-US" sz="3000" dirty="0" err="1">
                <a:solidFill>
                  <a:srgbClr val="002060"/>
                </a:solidFill>
                <a:latin typeface="Times New Roman" panose="02020603050405020304" pitchFamily="18" charset="0"/>
                <a:cs typeface="Times New Roman" panose="02020603050405020304" pitchFamily="18" charset="0"/>
              </a:rPr>
              <a:t>Hướng</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dẫn</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đánh</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giá</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đối</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với</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môn</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học</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được</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đánh</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giá</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bằng</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nhận</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xét</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môn</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Nghệ</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thuật</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theo</a:t>
            </a:r>
            <a:r>
              <a:rPr lang="en-US" sz="3000" dirty="0">
                <a:solidFill>
                  <a:srgbClr val="002060"/>
                </a:solidFill>
                <a:latin typeface="Times New Roman" panose="02020603050405020304" pitchFamily="18" charset="0"/>
                <a:cs typeface="Times New Roman" panose="02020603050405020304" pitchFamily="18" charset="0"/>
              </a:rPr>
              <a:t> TT 22, CV 3699.</a:t>
            </a:r>
          </a:p>
          <a:p>
            <a:pPr algn="just">
              <a:lnSpc>
                <a:spcPts val="4000"/>
              </a:lnSpc>
              <a:spcBef>
                <a:spcPts val="500"/>
              </a:spcBef>
              <a:spcAft>
                <a:spcPts val="500"/>
              </a:spcAft>
            </a:pPr>
            <a:r>
              <a:rPr lang="en-US" sz="3000" dirty="0">
                <a:solidFill>
                  <a:srgbClr val="002060"/>
                </a:solidFill>
                <a:latin typeface="Times New Roman" panose="02020603050405020304" pitchFamily="18" charset="0"/>
                <a:cs typeface="Times New Roman" panose="02020603050405020304" pitchFamily="18" charset="0"/>
              </a:rPr>
              <a:t> - </a:t>
            </a:r>
            <a:r>
              <a:rPr lang="en-US" sz="3000" dirty="0" err="1">
                <a:solidFill>
                  <a:srgbClr val="002060"/>
                </a:solidFill>
                <a:latin typeface="Times New Roman" panose="02020603050405020304" pitchFamily="18" charset="0"/>
                <a:cs typeface="Times New Roman" panose="02020603050405020304" pitchFamily="18" charset="0"/>
              </a:rPr>
              <a:t>Xây</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dựng</a:t>
            </a:r>
            <a:r>
              <a:rPr lang="en-US" sz="3000" dirty="0">
                <a:solidFill>
                  <a:srgbClr val="002060"/>
                </a:solidFill>
                <a:latin typeface="Times New Roman" panose="02020603050405020304" pitchFamily="18" charset="0"/>
                <a:cs typeface="Times New Roman" panose="02020603050405020304" pitchFamily="18" charset="0"/>
              </a:rPr>
              <a:t> ma </a:t>
            </a:r>
            <a:r>
              <a:rPr lang="en-US" sz="3000" dirty="0" err="1">
                <a:solidFill>
                  <a:srgbClr val="002060"/>
                </a:solidFill>
                <a:latin typeface="Times New Roman" panose="02020603050405020304" pitchFamily="18" charset="0"/>
                <a:cs typeface="Times New Roman" panose="02020603050405020304" pitchFamily="18" charset="0"/>
              </a:rPr>
              <a:t>trận</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đề</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kiểm</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tra</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đánh</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giá</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định</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kì</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môn</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Nghệ</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thuật</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nội</a:t>
            </a:r>
            <a:r>
              <a:rPr lang="en-US" sz="3000" dirty="0">
                <a:solidFill>
                  <a:srgbClr val="002060"/>
                </a:solidFill>
                <a:latin typeface="Times New Roman" panose="02020603050405020304" pitchFamily="18" charset="0"/>
                <a:cs typeface="Times New Roman" panose="02020603050405020304" pitchFamily="18" charset="0"/>
              </a:rPr>
              <a:t> dung </a:t>
            </a:r>
            <a:r>
              <a:rPr lang="en-US" sz="3000" dirty="0" err="1">
                <a:solidFill>
                  <a:srgbClr val="002060"/>
                </a:solidFill>
                <a:latin typeface="Times New Roman" panose="02020603050405020304" pitchFamily="18" charset="0"/>
                <a:cs typeface="Times New Roman" panose="02020603050405020304" pitchFamily="18" charset="0"/>
              </a:rPr>
              <a:t>Mĩ</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thuật</a:t>
            </a:r>
            <a:r>
              <a:rPr lang="en-US" sz="3000" dirty="0">
                <a:solidFill>
                  <a:srgbClr val="002060"/>
                </a:solidFill>
                <a:latin typeface="Times New Roman" panose="02020603050405020304" pitchFamily="18" charset="0"/>
                <a:cs typeface="Times New Roman" panose="02020603050405020304" pitchFamily="18" charset="0"/>
              </a:rPr>
              <a:t>).</a:t>
            </a:r>
          </a:p>
          <a:p>
            <a:pPr marL="216000" indent="-457200" algn="just">
              <a:lnSpc>
                <a:spcPts val="4000"/>
              </a:lnSpc>
              <a:spcBef>
                <a:spcPts val="500"/>
              </a:spcBef>
              <a:spcAft>
                <a:spcPts val="500"/>
              </a:spcAft>
              <a:buFont typeface="Wingdings" panose="05000000000000000000" pitchFamily="2" charset="2"/>
              <a:buChar char="§"/>
            </a:pPr>
            <a:r>
              <a:rPr lang="en-US" sz="3000" b="1" i="1" dirty="0" err="1">
                <a:solidFill>
                  <a:schemeClr val="accent3">
                    <a:lumMod val="50000"/>
                  </a:schemeClr>
                </a:solidFill>
                <a:latin typeface="Times New Roman" panose="02020603050405020304" pitchFamily="18" charset="0"/>
                <a:cs typeface="Times New Roman" panose="02020603050405020304" pitchFamily="18" charset="0"/>
              </a:rPr>
              <a:t>Mong</a:t>
            </a:r>
            <a:r>
              <a:rPr lang="en-US" sz="3000" b="1" i="1" dirty="0">
                <a:solidFill>
                  <a:schemeClr val="accent3">
                    <a:lumMod val="50000"/>
                  </a:schemeClr>
                </a:solidFill>
                <a:latin typeface="Times New Roman" panose="02020603050405020304" pitchFamily="18" charset="0"/>
                <a:cs typeface="Times New Roman" panose="02020603050405020304" pitchFamily="18" charset="0"/>
              </a:rPr>
              <a:t> </a:t>
            </a:r>
            <a:r>
              <a:rPr lang="en-US" sz="3000" b="1" i="1" dirty="0" err="1">
                <a:solidFill>
                  <a:schemeClr val="accent3">
                    <a:lumMod val="50000"/>
                  </a:schemeClr>
                </a:solidFill>
                <a:latin typeface="Times New Roman" panose="02020603050405020304" pitchFamily="18" charset="0"/>
                <a:cs typeface="Times New Roman" panose="02020603050405020304" pitchFamily="18" charset="0"/>
              </a:rPr>
              <a:t>đợi</a:t>
            </a:r>
            <a:r>
              <a:rPr lang="en-US" sz="3000" b="1" i="1" dirty="0">
                <a:solidFill>
                  <a:schemeClr val="accent3">
                    <a:lumMod val="50000"/>
                  </a:schemeClr>
                </a:solidFill>
                <a:latin typeface="Times New Roman" panose="02020603050405020304" pitchFamily="18" charset="0"/>
                <a:cs typeface="Times New Roman" panose="02020603050405020304" pitchFamily="18" charset="0"/>
              </a:rPr>
              <a:t> </a:t>
            </a:r>
            <a:r>
              <a:rPr lang="en-US" sz="3000" b="1" i="1" dirty="0" err="1">
                <a:solidFill>
                  <a:schemeClr val="accent3">
                    <a:lumMod val="50000"/>
                  </a:schemeClr>
                </a:solidFill>
                <a:latin typeface="Times New Roman" panose="02020603050405020304" pitchFamily="18" charset="0"/>
                <a:cs typeface="Times New Roman" panose="02020603050405020304" pitchFamily="18" charset="0"/>
              </a:rPr>
              <a:t>của</a:t>
            </a:r>
            <a:r>
              <a:rPr lang="en-US" sz="3000" b="1" i="1" dirty="0">
                <a:solidFill>
                  <a:schemeClr val="accent3">
                    <a:lumMod val="50000"/>
                  </a:schemeClr>
                </a:solidFill>
                <a:latin typeface="Times New Roman" panose="02020603050405020304" pitchFamily="18" charset="0"/>
                <a:cs typeface="Times New Roman" panose="02020603050405020304" pitchFamily="18" charset="0"/>
              </a:rPr>
              <a:t> </a:t>
            </a:r>
            <a:r>
              <a:rPr lang="en-US" sz="3000" b="1" i="1" dirty="0" err="1">
                <a:solidFill>
                  <a:schemeClr val="accent3">
                    <a:lumMod val="50000"/>
                  </a:schemeClr>
                </a:solidFill>
                <a:latin typeface="Times New Roman" panose="02020603050405020304" pitchFamily="18" charset="0"/>
                <a:cs typeface="Times New Roman" panose="02020603050405020304" pitchFamily="18" charset="0"/>
              </a:rPr>
              <a:t>Thầy</a:t>
            </a:r>
            <a:r>
              <a:rPr lang="en-US" sz="3000" b="1" i="1" dirty="0">
                <a:solidFill>
                  <a:schemeClr val="accent3">
                    <a:lumMod val="50000"/>
                  </a:schemeClr>
                </a:solidFill>
                <a:latin typeface="Times New Roman" panose="02020603050405020304" pitchFamily="18" charset="0"/>
                <a:cs typeface="Times New Roman" panose="02020603050405020304" pitchFamily="18" charset="0"/>
              </a:rPr>
              <a:t> </a:t>
            </a:r>
            <a:r>
              <a:rPr lang="en-US" sz="3000" b="1" i="1" dirty="0" err="1">
                <a:solidFill>
                  <a:schemeClr val="accent3">
                    <a:lumMod val="50000"/>
                  </a:schemeClr>
                </a:solidFill>
                <a:latin typeface="Times New Roman" panose="02020603050405020304" pitchFamily="18" charset="0"/>
                <a:cs typeface="Times New Roman" panose="02020603050405020304" pitchFamily="18" charset="0"/>
              </a:rPr>
              <a:t>Cô</a:t>
            </a:r>
            <a:r>
              <a:rPr lang="en-US" sz="3000" b="1" i="1" dirty="0">
                <a:solidFill>
                  <a:schemeClr val="accent3">
                    <a:lumMod val="50000"/>
                  </a:schemeClr>
                </a:solidFill>
                <a:latin typeface="Times New Roman" panose="02020603050405020304" pitchFamily="18" charset="0"/>
                <a:cs typeface="Times New Roman" panose="02020603050405020304" pitchFamily="18" charset="0"/>
              </a:rPr>
              <a:t> </a:t>
            </a:r>
            <a:r>
              <a:rPr lang="en-US" sz="3000" b="1" i="1" dirty="0" err="1">
                <a:solidFill>
                  <a:schemeClr val="accent3">
                    <a:lumMod val="50000"/>
                  </a:schemeClr>
                </a:solidFill>
                <a:latin typeface="Times New Roman" panose="02020603050405020304" pitchFamily="18" charset="0"/>
                <a:cs typeface="Times New Roman" panose="02020603050405020304" pitchFamily="18" charset="0"/>
              </a:rPr>
              <a:t>trong</a:t>
            </a:r>
            <a:r>
              <a:rPr lang="en-US" sz="3000" b="1" i="1" dirty="0">
                <a:solidFill>
                  <a:schemeClr val="accent3">
                    <a:lumMod val="50000"/>
                  </a:schemeClr>
                </a:solidFill>
                <a:latin typeface="Times New Roman" panose="02020603050405020304" pitchFamily="18" charset="0"/>
                <a:cs typeface="Times New Roman" panose="02020603050405020304" pitchFamily="18" charset="0"/>
              </a:rPr>
              <a:t> </a:t>
            </a:r>
            <a:r>
              <a:rPr lang="en-US" sz="3000" b="1" i="1" dirty="0" err="1">
                <a:solidFill>
                  <a:schemeClr val="accent3">
                    <a:lumMod val="50000"/>
                  </a:schemeClr>
                </a:solidFill>
                <a:latin typeface="Times New Roman" panose="02020603050405020304" pitchFamily="18" charset="0"/>
                <a:cs typeface="Times New Roman" panose="02020603050405020304" pitchFamily="18" charset="0"/>
              </a:rPr>
              <a:t>đợt</a:t>
            </a:r>
            <a:r>
              <a:rPr lang="en-US" sz="3000" b="1" i="1" dirty="0">
                <a:solidFill>
                  <a:schemeClr val="accent3">
                    <a:lumMod val="50000"/>
                  </a:schemeClr>
                </a:solidFill>
                <a:latin typeface="Times New Roman" panose="02020603050405020304" pitchFamily="18" charset="0"/>
                <a:cs typeface="Times New Roman" panose="02020603050405020304" pitchFamily="18" charset="0"/>
              </a:rPr>
              <a:t> </a:t>
            </a:r>
            <a:r>
              <a:rPr lang="en-US" sz="3000" b="1" i="1" dirty="0" err="1">
                <a:solidFill>
                  <a:schemeClr val="accent3">
                    <a:lumMod val="50000"/>
                  </a:schemeClr>
                </a:solidFill>
                <a:latin typeface="Times New Roman" panose="02020603050405020304" pitchFamily="18" charset="0"/>
                <a:cs typeface="Times New Roman" panose="02020603050405020304" pitchFamily="18" charset="0"/>
              </a:rPr>
              <a:t>tập</a:t>
            </a:r>
            <a:r>
              <a:rPr lang="en-US" sz="3000" b="1" i="1" dirty="0">
                <a:solidFill>
                  <a:schemeClr val="accent3">
                    <a:lumMod val="50000"/>
                  </a:schemeClr>
                </a:solidFill>
                <a:latin typeface="Times New Roman" panose="02020603050405020304" pitchFamily="18" charset="0"/>
                <a:cs typeface="Times New Roman" panose="02020603050405020304" pitchFamily="18" charset="0"/>
              </a:rPr>
              <a:t> </a:t>
            </a:r>
            <a:r>
              <a:rPr lang="en-US" sz="3000" b="1" i="1" dirty="0" err="1">
                <a:solidFill>
                  <a:schemeClr val="accent3">
                    <a:lumMod val="50000"/>
                  </a:schemeClr>
                </a:solidFill>
                <a:latin typeface="Times New Roman" panose="02020603050405020304" pitchFamily="18" charset="0"/>
                <a:cs typeface="Times New Roman" panose="02020603050405020304" pitchFamily="18" charset="0"/>
              </a:rPr>
              <a:t>huấn</a:t>
            </a:r>
            <a:r>
              <a:rPr lang="en-US" sz="3000" b="1" i="1" dirty="0">
                <a:solidFill>
                  <a:schemeClr val="accent3">
                    <a:lumMod val="50000"/>
                  </a:schemeClr>
                </a:solidFill>
                <a:latin typeface="Times New Roman" panose="02020603050405020304" pitchFamily="18" charset="0"/>
                <a:cs typeface="Times New Roman" panose="02020603050405020304" pitchFamily="18" charset="0"/>
              </a:rPr>
              <a:t> </a:t>
            </a:r>
            <a:r>
              <a:rPr lang="en-US" sz="3000" b="1" i="1" dirty="0" err="1">
                <a:solidFill>
                  <a:schemeClr val="accent3">
                    <a:lumMod val="50000"/>
                  </a:schemeClr>
                </a:solidFill>
                <a:latin typeface="Times New Roman" panose="02020603050405020304" pitchFamily="18" charset="0"/>
                <a:cs typeface="Times New Roman" panose="02020603050405020304" pitchFamily="18" charset="0"/>
              </a:rPr>
              <a:t>này</a:t>
            </a:r>
            <a:r>
              <a:rPr lang="en-US" sz="3000" b="1" i="1" dirty="0">
                <a:solidFill>
                  <a:schemeClr val="accent3">
                    <a:lumMod val="50000"/>
                  </a:schemeClr>
                </a:solidFill>
                <a:latin typeface="Times New Roman" panose="02020603050405020304" pitchFamily="18" charset="0"/>
                <a:cs typeface="Times New Roman" panose="02020603050405020304" pitchFamily="18" charset="0"/>
              </a:rPr>
              <a:t>.</a:t>
            </a:r>
          </a:p>
        </p:txBody>
      </p:sp>
      <p:sp>
        <p:nvSpPr>
          <p:cNvPr id="7" name="Title 1">
            <a:extLst>
              <a:ext uri="{FF2B5EF4-FFF2-40B4-BE49-F238E27FC236}">
                <a16:creationId xmlns:a16="http://schemas.microsoft.com/office/drawing/2014/main" id="{E8D6B18E-32F3-440D-8AF8-3DCB122C5280}"/>
              </a:ext>
            </a:extLst>
          </p:cNvPr>
          <p:cNvSpPr>
            <a:spLocks noGrp="1"/>
          </p:cNvSpPr>
          <p:nvPr>
            <p:ph type="title"/>
          </p:nvPr>
        </p:nvSpPr>
        <p:spPr>
          <a:xfrm>
            <a:off x="1219200" y="533400"/>
            <a:ext cx="9144000" cy="1447800"/>
          </a:xfrm>
        </p:spPr>
        <p:txBody>
          <a:bodyPr>
            <a:normAutofit fontScale="90000"/>
          </a:bodyPr>
          <a:lstStyle/>
          <a:p>
            <a:pPr algn="ctr">
              <a:lnSpc>
                <a:spcPts val="4000"/>
              </a:lnSpc>
              <a:spcBef>
                <a:spcPts val="500"/>
              </a:spcBef>
              <a:spcAft>
                <a:spcPts val="500"/>
              </a:spcAft>
            </a:pPr>
            <a:r>
              <a:rPr lang="en-US" sz="3600" b="1" dirty="0">
                <a:solidFill>
                  <a:srgbClr val="002060"/>
                </a:solidFill>
                <a:latin typeface="Times New Roman" panose="02020603050405020304" pitchFamily="18" charset="0"/>
                <a:cs typeface="Times New Roman" panose="02020603050405020304" pitchFamily="18" charset="0"/>
              </a:rPr>
              <a:t>         </a:t>
            </a:r>
            <a:br>
              <a:rPr lang="en-US" sz="3600" b="1" dirty="0">
                <a:solidFill>
                  <a:srgbClr val="002060"/>
                </a:solidFill>
                <a:latin typeface="Times New Roman" panose="02020603050405020304" pitchFamily="18" charset="0"/>
                <a:cs typeface="Times New Roman" panose="02020603050405020304" pitchFamily="18" charset="0"/>
              </a:rPr>
            </a:br>
            <a:br>
              <a:rPr lang="en-US" sz="3600" b="1" dirty="0">
                <a:solidFill>
                  <a:srgbClr val="002060"/>
                </a:solidFill>
                <a:latin typeface="Times New Roman" panose="02020603050405020304" pitchFamily="18" charset="0"/>
                <a:cs typeface="Times New Roman" panose="02020603050405020304" pitchFamily="18" charset="0"/>
              </a:rPr>
            </a:br>
            <a:br>
              <a:rPr lang="en-US" sz="3600" b="1" dirty="0">
                <a:solidFill>
                  <a:srgbClr val="002060"/>
                </a:solidFill>
                <a:latin typeface="Times New Roman" panose="02020603050405020304" pitchFamily="18" charset="0"/>
                <a:cs typeface="Times New Roman" panose="02020603050405020304" pitchFamily="18" charset="0"/>
              </a:rPr>
            </a:br>
            <a:br>
              <a:rPr lang="en-US" sz="3600" b="1" dirty="0">
                <a:solidFill>
                  <a:srgbClr val="002060"/>
                </a:solidFill>
                <a:latin typeface="Times New Roman" panose="02020603050405020304" pitchFamily="18" charset="0"/>
                <a:cs typeface="Times New Roman" panose="02020603050405020304" pitchFamily="18" charset="0"/>
              </a:rPr>
            </a:br>
            <a:br>
              <a:rPr lang="en-US" sz="3600" b="1" dirty="0">
                <a:solidFill>
                  <a:srgbClr val="002060"/>
                </a:solidFill>
                <a:latin typeface="Times New Roman" panose="02020603050405020304" pitchFamily="18" charset="0"/>
                <a:cs typeface="Times New Roman" panose="02020603050405020304" pitchFamily="18" charset="0"/>
              </a:rPr>
            </a:br>
            <a:r>
              <a:rPr lang="en-US" sz="3600" b="1" dirty="0" err="1">
                <a:solidFill>
                  <a:srgbClr val="C00000"/>
                </a:solidFill>
                <a:latin typeface="Times New Roman" panose="02020603050405020304" pitchFamily="18" charset="0"/>
                <a:cs typeface="Times New Roman" panose="02020603050405020304" pitchFamily="18" charset="0"/>
              </a:rPr>
              <a:t>Hoạt</a:t>
            </a:r>
            <a:r>
              <a:rPr lang="en-US" sz="3600" b="1" dirty="0">
                <a:solidFill>
                  <a:srgbClr val="C00000"/>
                </a:solidFill>
                <a:latin typeface="Times New Roman" panose="02020603050405020304" pitchFamily="18" charset="0"/>
                <a:cs typeface="Times New Roman" panose="02020603050405020304" pitchFamily="18" charset="0"/>
              </a:rPr>
              <a:t> </a:t>
            </a:r>
            <a:r>
              <a:rPr lang="en-US" sz="3600" b="1" dirty="0" err="1">
                <a:solidFill>
                  <a:srgbClr val="C00000"/>
                </a:solidFill>
                <a:latin typeface="Times New Roman" panose="02020603050405020304" pitchFamily="18" charset="0"/>
                <a:cs typeface="Times New Roman" panose="02020603050405020304" pitchFamily="18" charset="0"/>
              </a:rPr>
              <a:t>động</a:t>
            </a:r>
            <a:r>
              <a:rPr lang="en-US" sz="3600" b="1" dirty="0">
                <a:solidFill>
                  <a:srgbClr val="C00000"/>
                </a:solidFill>
                <a:latin typeface="Times New Roman" panose="02020603050405020304" pitchFamily="18" charset="0"/>
                <a:cs typeface="Times New Roman" panose="02020603050405020304" pitchFamily="18" charset="0"/>
              </a:rPr>
              <a:t> </a:t>
            </a:r>
            <a:r>
              <a:rPr lang="en-US" sz="3600" b="1" dirty="0" err="1">
                <a:solidFill>
                  <a:srgbClr val="C00000"/>
                </a:solidFill>
                <a:latin typeface="Times New Roman" panose="02020603050405020304" pitchFamily="18" charset="0"/>
                <a:cs typeface="Times New Roman" panose="02020603050405020304" pitchFamily="18" charset="0"/>
              </a:rPr>
              <a:t>khởi</a:t>
            </a:r>
            <a:r>
              <a:rPr lang="en-US" sz="3600" b="1" dirty="0">
                <a:solidFill>
                  <a:srgbClr val="C00000"/>
                </a:solidFill>
                <a:latin typeface="Times New Roman" panose="02020603050405020304" pitchFamily="18" charset="0"/>
                <a:cs typeface="Times New Roman" panose="02020603050405020304" pitchFamily="18" charset="0"/>
              </a:rPr>
              <a:t> </a:t>
            </a:r>
            <a:r>
              <a:rPr lang="en-US" sz="3600" b="1" dirty="0" err="1">
                <a:solidFill>
                  <a:srgbClr val="C00000"/>
                </a:solidFill>
                <a:latin typeface="Times New Roman" panose="02020603050405020304" pitchFamily="18" charset="0"/>
                <a:cs typeface="Times New Roman" panose="02020603050405020304" pitchFamily="18" charset="0"/>
              </a:rPr>
              <a:t>động</a:t>
            </a:r>
            <a:r>
              <a:rPr lang="en-US" sz="3600" b="1" dirty="0">
                <a:solidFill>
                  <a:srgbClr val="C00000"/>
                </a:solidFill>
                <a:latin typeface="Times New Roman" panose="02020603050405020304" pitchFamily="18" charset="0"/>
                <a:cs typeface="Times New Roman" panose="02020603050405020304" pitchFamily="18" charset="0"/>
              </a:rPr>
              <a:t>: </a:t>
            </a:r>
            <a:r>
              <a:rPr lang="en-US" sz="3600" b="1" dirty="0" err="1">
                <a:solidFill>
                  <a:srgbClr val="C00000"/>
                </a:solidFill>
                <a:latin typeface="Times New Roman" panose="02020603050405020304" pitchFamily="18" charset="0"/>
                <a:cs typeface="Times New Roman" panose="02020603050405020304" pitchFamily="18" charset="0"/>
              </a:rPr>
              <a:t>Trao</a:t>
            </a:r>
            <a:r>
              <a:rPr lang="en-US" sz="3600" b="1" dirty="0">
                <a:solidFill>
                  <a:srgbClr val="C00000"/>
                </a:solidFill>
                <a:latin typeface="Times New Roman" panose="02020603050405020304" pitchFamily="18" charset="0"/>
                <a:cs typeface="Times New Roman" panose="02020603050405020304" pitchFamily="18" charset="0"/>
              </a:rPr>
              <a:t> </a:t>
            </a:r>
            <a:r>
              <a:rPr lang="en-US" sz="3600" b="1" dirty="0" err="1">
                <a:solidFill>
                  <a:srgbClr val="C00000"/>
                </a:solidFill>
                <a:latin typeface="Times New Roman" panose="02020603050405020304" pitchFamily="18" charset="0"/>
                <a:cs typeface="Times New Roman" panose="02020603050405020304" pitchFamily="18" charset="0"/>
              </a:rPr>
              <a:t>đổi</a:t>
            </a:r>
            <a:r>
              <a:rPr lang="en-US" sz="3600" b="1" dirty="0">
                <a:solidFill>
                  <a:srgbClr val="C00000"/>
                </a:solidFill>
                <a:latin typeface="Times New Roman" panose="02020603050405020304" pitchFamily="18" charset="0"/>
                <a:cs typeface="Times New Roman" panose="02020603050405020304" pitchFamily="18" charset="0"/>
              </a:rPr>
              <a:t>, chia </a:t>
            </a:r>
            <a:r>
              <a:rPr lang="en-US" sz="3600" b="1" dirty="0" err="1">
                <a:solidFill>
                  <a:srgbClr val="C00000"/>
                </a:solidFill>
                <a:latin typeface="Times New Roman" panose="02020603050405020304" pitchFamily="18" charset="0"/>
                <a:cs typeface="Times New Roman" panose="02020603050405020304" pitchFamily="18" charset="0"/>
              </a:rPr>
              <a:t>sẻ</a:t>
            </a:r>
            <a:br>
              <a:rPr lang="en-US" sz="3600" b="1" dirty="0">
                <a:solidFill>
                  <a:srgbClr val="002060"/>
                </a:solidFill>
                <a:latin typeface="Times New Roman" panose="02020603050405020304" pitchFamily="18" charset="0"/>
                <a:cs typeface="Times New Roman" panose="02020603050405020304" pitchFamily="18" charset="0"/>
              </a:rPr>
            </a:br>
            <a:endParaRPr lang="en-US" sz="3200" b="1" i="1" dirty="0">
              <a:solidFill>
                <a:schemeClr val="accent3">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28547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DD605EB-ADE7-49F1-A173-8BE9C7750A37}"/>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2949C84D-3343-44E9-BB5B-E5BBE3964D00}"/>
              </a:ext>
            </a:extLst>
          </p:cNvPr>
          <p:cNvSpPr>
            <a:spLocks noGrp="1"/>
          </p:cNvSpPr>
          <p:nvPr>
            <p:ph type="sldNum" idx="12"/>
          </p:nvPr>
        </p:nvSpPr>
        <p:spPr/>
        <p:txBody>
          <a:bodyPr/>
          <a:lstStyle/>
          <a:p>
            <a:fld id="{00000000-1234-1234-1234-123412341234}" type="slidenum">
              <a:rPr lang="en" smtClean="0"/>
              <a:pPr/>
              <a:t>30</a:t>
            </a:fld>
            <a:endParaRPr lang="en"/>
          </a:p>
        </p:txBody>
      </p:sp>
      <p:sp>
        <p:nvSpPr>
          <p:cNvPr id="5" name="TextBox 4">
            <a:extLst>
              <a:ext uri="{FF2B5EF4-FFF2-40B4-BE49-F238E27FC236}">
                <a16:creationId xmlns:a16="http://schemas.microsoft.com/office/drawing/2014/main" id="{FE7DE878-60C3-45A8-A3AF-91B67A516C04}"/>
              </a:ext>
            </a:extLst>
          </p:cNvPr>
          <p:cNvSpPr txBox="1"/>
          <p:nvPr/>
        </p:nvSpPr>
        <p:spPr>
          <a:xfrm>
            <a:off x="990600" y="515951"/>
            <a:ext cx="9753600" cy="709233"/>
          </a:xfrm>
          <a:prstGeom prst="rect">
            <a:avLst/>
          </a:prstGeom>
          <a:noFill/>
        </p:spPr>
        <p:txBody>
          <a:bodyPr wrap="square">
            <a:spAutoFit/>
          </a:bodyPr>
          <a:lstStyle/>
          <a:p>
            <a:pPr marL="36195" marR="36195" indent="421005" algn="just" fontAlgn="base">
              <a:lnSpc>
                <a:spcPct val="115000"/>
              </a:lnSpc>
              <a:spcBef>
                <a:spcPts val="300"/>
              </a:spcBef>
              <a:spcAft>
                <a:spcPts val="300"/>
              </a:spcAft>
            </a:pP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Ví</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dụ</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6,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họa</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lịch</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mạch</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8D84E25D-AE36-4971-B633-E141DC3752F5}"/>
              </a:ext>
            </a:extLst>
          </p:cNvPr>
          <p:cNvSpPr txBox="1"/>
          <p:nvPr/>
        </p:nvSpPr>
        <p:spPr>
          <a:xfrm>
            <a:off x="228600" y="125267"/>
            <a:ext cx="9525000" cy="390684"/>
          </a:xfrm>
          <a:prstGeom prst="rect">
            <a:avLst/>
          </a:prstGeom>
          <a:noFill/>
        </p:spPr>
        <p:txBody>
          <a:bodyPr wrap="square">
            <a:spAutoFit/>
          </a:bodyPr>
          <a:lstStyle/>
          <a:p>
            <a:pPr marL="36195" marR="36195" indent="421005" algn="just" fontAlgn="base">
              <a:lnSpc>
                <a:spcPct val="115000"/>
              </a:lnSpc>
              <a:spcBef>
                <a:spcPts val="300"/>
              </a:spcBef>
              <a:spcAft>
                <a:spcPts val="300"/>
              </a:spcAft>
            </a:pP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Bước</a:t>
            </a: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3.</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dung KT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à</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ây</a:t>
            </a: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giá</a:t>
            </a:r>
            <a:endParaRPr lang="en-US"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9" name="Table 8">
            <a:extLst>
              <a:ext uri="{FF2B5EF4-FFF2-40B4-BE49-F238E27FC236}">
                <a16:creationId xmlns:a16="http://schemas.microsoft.com/office/drawing/2014/main" id="{840A24DF-C53B-4A8B-BC53-626AE23F173F}"/>
              </a:ext>
            </a:extLst>
          </p:cNvPr>
          <p:cNvGraphicFramePr>
            <a:graphicFrameLocks noGrp="1"/>
          </p:cNvGraphicFramePr>
          <p:nvPr>
            <p:extLst>
              <p:ext uri="{D42A27DB-BD31-4B8C-83A1-F6EECF244321}">
                <p14:modId xmlns:p14="http://schemas.microsoft.com/office/powerpoint/2010/main" val="4178761532"/>
              </p:ext>
            </p:extLst>
          </p:nvPr>
        </p:nvGraphicFramePr>
        <p:xfrm>
          <a:off x="266700" y="1501185"/>
          <a:ext cx="11658600" cy="4975582"/>
        </p:xfrm>
        <a:graphic>
          <a:graphicData uri="http://schemas.openxmlformats.org/drawingml/2006/table">
            <a:tbl>
              <a:tblPr firstRow="1" firstCol="1" bandRow="1">
                <a:tableStyleId>{5C22544A-7EE6-4342-B048-85BDC9FD1C3A}</a:tableStyleId>
              </a:tblPr>
              <a:tblGrid>
                <a:gridCol w="1102840">
                  <a:extLst>
                    <a:ext uri="{9D8B030D-6E8A-4147-A177-3AD203B41FA5}">
                      <a16:colId xmlns:a16="http://schemas.microsoft.com/office/drawing/2014/main" val="1152346725"/>
                    </a:ext>
                  </a:extLst>
                </a:gridCol>
                <a:gridCol w="7050560">
                  <a:extLst>
                    <a:ext uri="{9D8B030D-6E8A-4147-A177-3AD203B41FA5}">
                      <a16:colId xmlns:a16="http://schemas.microsoft.com/office/drawing/2014/main" val="4284157974"/>
                    </a:ext>
                  </a:extLst>
                </a:gridCol>
                <a:gridCol w="3505200">
                  <a:extLst>
                    <a:ext uri="{9D8B030D-6E8A-4147-A177-3AD203B41FA5}">
                      <a16:colId xmlns:a16="http://schemas.microsoft.com/office/drawing/2014/main" val="3338114661"/>
                    </a:ext>
                  </a:extLst>
                </a:gridCol>
              </a:tblGrid>
              <a:tr h="560811">
                <a:tc>
                  <a:txBody>
                    <a:bodyPr/>
                    <a:lstStyle/>
                    <a:p>
                      <a:pPr marR="36195" algn="ctr" fontAlgn="base">
                        <a:lnSpc>
                          <a:spcPct val="115000"/>
                        </a:lnSpc>
                        <a:spcBef>
                          <a:spcPts val="300"/>
                        </a:spcBef>
                        <a:spcAft>
                          <a:spcPts val="300"/>
                        </a:spcAft>
                      </a:pPr>
                      <a:r>
                        <a:rPr lang="en-US" sz="2000" dirty="0" err="1">
                          <a:solidFill>
                            <a:srgbClr val="002060"/>
                          </a:solidFill>
                          <a:effectLst/>
                          <a:latin typeface="Times New Roman" panose="02020603050405020304" pitchFamily="18" charset="0"/>
                          <a:cs typeface="Times New Roman" panose="02020603050405020304" pitchFamily="18" charset="0"/>
                        </a:rPr>
                        <a:t>Nội</a:t>
                      </a:r>
                      <a:r>
                        <a:rPr lang="en-US" sz="2000" dirty="0">
                          <a:solidFill>
                            <a:srgbClr val="002060"/>
                          </a:solidFill>
                          <a:effectLst/>
                          <a:latin typeface="Times New Roman" panose="02020603050405020304" pitchFamily="18" charset="0"/>
                          <a:cs typeface="Times New Roman" panose="02020603050405020304" pitchFamily="18" charset="0"/>
                        </a:rPr>
                        <a:t> dung</a:t>
                      </a:r>
                      <a:endParaRPr lang="en-US"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674" marR="56674" marT="0" marB="0">
                    <a:solidFill>
                      <a:schemeClr val="accent3">
                        <a:lumMod val="60000"/>
                        <a:lumOff val="40000"/>
                      </a:schemeClr>
                    </a:solidFill>
                  </a:tcPr>
                </a:tc>
                <a:tc>
                  <a:txBody>
                    <a:bodyPr/>
                    <a:lstStyle/>
                    <a:p>
                      <a:pPr marR="36195" algn="ctr" fontAlgn="base">
                        <a:lnSpc>
                          <a:spcPct val="115000"/>
                        </a:lnSpc>
                        <a:spcBef>
                          <a:spcPts val="300"/>
                        </a:spcBef>
                        <a:spcAft>
                          <a:spcPts val="300"/>
                        </a:spcAft>
                      </a:pPr>
                      <a:r>
                        <a:rPr lang="en-US" sz="2000" dirty="0" err="1">
                          <a:solidFill>
                            <a:srgbClr val="002060"/>
                          </a:solidFill>
                          <a:effectLst/>
                          <a:latin typeface="Times New Roman" panose="02020603050405020304" pitchFamily="18" charset="0"/>
                          <a:cs typeface="Times New Roman" panose="02020603050405020304" pitchFamily="18" charset="0"/>
                        </a:rPr>
                        <a:t>Đơn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vị</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kiến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thức</a:t>
                      </a:r>
                      <a:endParaRPr lang="en-US"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674" marR="56674" marT="0" marB="0">
                    <a:solidFill>
                      <a:schemeClr val="accent3">
                        <a:lumMod val="60000"/>
                        <a:lumOff val="40000"/>
                      </a:schemeClr>
                    </a:solidFill>
                  </a:tcPr>
                </a:tc>
                <a:tc>
                  <a:txBody>
                    <a:bodyPr/>
                    <a:lstStyle/>
                    <a:p>
                      <a:pPr marR="36195" algn="ctr" fontAlgn="base">
                        <a:lnSpc>
                          <a:spcPct val="115000"/>
                        </a:lnSpc>
                        <a:spcBef>
                          <a:spcPts val="300"/>
                        </a:spcBef>
                        <a:spcAft>
                          <a:spcPts val="300"/>
                        </a:spcAft>
                      </a:pPr>
                      <a:r>
                        <a:rPr lang="en-US" sz="2000" dirty="0" err="1">
                          <a:solidFill>
                            <a:srgbClr val="002060"/>
                          </a:solidFill>
                          <a:effectLst/>
                          <a:latin typeface="Times New Roman" panose="02020603050405020304" pitchFamily="18" charset="0"/>
                          <a:cs typeface="Times New Roman" panose="02020603050405020304" pitchFamily="18" charset="0"/>
                        </a:rPr>
                        <a:t>Mức</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độ</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đánh</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giá</a:t>
                      </a:r>
                      <a:endParaRPr lang="en-US"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674" marR="56674" marT="0" marB="0">
                    <a:solidFill>
                      <a:schemeClr val="accent3">
                        <a:lumMod val="60000"/>
                        <a:lumOff val="40000"/>
                      </a:schemeClr>
                    </a:solidFill>
                  </a:tcPr>
                </a:tc>
                <a:extLst>
                  <a:ext uri="{0D108BD9-81ED-4DB2-BD59-A6C34878D82A}">
                    <a16:rowId xmlns:a16="http://schemas.microsoft.com/office/drawing/2014/main" val="1097486338"/>
                  </a:ext>
                </a:extLst>
              </a:tr>
              <a:tr h="4302672">
                <a:tc>
                  <a:txBody>
                    <a:bodyPr/>
                    <a:lstStyle/>
                    <a:p>
                      <a:pPr marR="36195" algn="just" fontAlgn="base">
                        <a:lnSpc>
                          <a:spcPts val="2200"/>
                        </a:lnSpc>
                        <a:spcBef>
                          <a:spcPts val="0"/>
                        </a:spcBef>
                        <a:spcAft>
                          <a:spcPts val="0"/>
                        </a:spcAft>
                      </a:pPr>
                      <a:r>
                        <a:rPr lang="en-US" sz="1900" dirty="0" err="1">
                          <a:solidFill>
                            <a:srgbClr val="002060"/>
                          </a:solidFill>
                          <a:effectLst/>
                          <a:latin typeface="Times New Roman" panose="02020603050405020304" pitchFamily="18" charset="0"/>
                          <a:cs typeface="Times New Roman" panose="02020603050405020304" pitchFamily="18" charset="0"/>
                        </a:rPr>
                        <a:t>Mĩ</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thuật</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tạo</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hình</a:t>
                      </a:r>
                      <a:endParaRPr lang="en-US" sz="19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674" marR="56674" marT="0" marB="0">
                    <a:solidFill>
                      <a:schemeClr val="accent4">
                        <a:lumMod val="40000"/>
                        <a:lumOff val="60000"/>
                      </a:schemeClr>
                    </a:solidFill>
                  </a:tcPr>
                </a:tc>
                <a:tc>
                  <a:txBody>
                    <a:bodyPr/>
                    <a:lstStyle/>
                    <a:p>
                      <a:pPr marL="36195" marR="36195" algn="just">
                        <a:lnSpc>
                          <a:spcPts val="2300"/>
                        </a:lnSpc>
                        <a:spcBef>
                          <a:spcPts val="0"/>
                        </a:spcBef>
                        <a:spcAft>
                          <a:spcPts val="0"/>
                        </a:spcAft>
                      </a:pPr>
                      <a:r>
                        <a:rPr lang="en-US" sz="1900" b="1" dirty="0" err="1">
                          <a:solidFill>
                            <a:srgbClr val="002060"/>
                          </a:solidFill>
                          <a:effectLst/>
                          <a:latin typeface="Times New Roman" panose="02020603050405020304" pitchFamily="18" charset="0"/>
                          <a:cs typeface="Times New Roman" panose="02020603050405020304" pitchFamily="18" charset="0"/>
                        </a:rPr>
                        <a:t>Yếu</a:t>
                      </a:r>
                      <a:r>
                        <a:rPr lang="en-US" sz="1900" b="1" dirty="0">
                          <a:solidFill>
                            <a:srgbClr val="002060"/>
                          </a:solidFill>
                          <a:effectLst/>
                          <a:latin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cs typeface="Times New Roman" panose="02020603050405020304" pitchFamily="18" charset="0"/>
                        </a:rPr>
                        <a:t>tố</a:t>
                      </a:r>
                      <a:r>
                        <a:rPr lang="en-US" sz="1900" b="1" dirty="0">
                          <a:solidFill>
                            <a:srgbClr val="002060"/>
                          </a:solidFill>
                          <a:effectLst/>
                          <a:latin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cs typeface="Times New Roman" panose="02020603050405020304" pitchFamily="18" charset="0"/>
                        </a:rPr>
                        <a:t>và</a:t>
                      </a:r>
                      <a:r>
                        <a:rPr lang="en-US" sz="1900" b="1" dirty="0">
                          <a:solidFill>
                            <a:srgbClr val="002060"/>
                          </a:solidFill>
                          <a:effectLst/>
                          <a:latin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cs typeface="Times New Roman" panose="02020603050405020304" pitchFamily="18" charset="0"/>
                        </a:rPr>
                        <a:t>nguyên</a:t>
                      </a:r>
                      <a:r>
                        <a:rPr lang="en-US" sz="1900" b="1" dirty="0">
                          <a:solidFill>
                            <a:srgbClr val="002060"/>
                          </a:solidFill>
                          <a:effectLst/>
                          <a:latin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cs typeface="Times New Roman" panose="02020603050405020304" pitchFamily="18" charset="0"/>
                        </a:rPr>
                        <a:t>lí</a:t>
                      </a:r>
                      <a:r>
                        <a:rPr lang="en-US" sz="1900" b="1" dirty="0">
                          <a:solidFill>
                            <a:srgbClr val="002060"/>
                          </a:solidFill>
                          <a:effectLst/>
                          <a:latin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cs typeface="Times New Roman" panose="02020603050405020304" pitchFamily="18" charset="0"/>
                        </a:rPr>
                        <a:t>tạo</a:t>
                      </a:r>
                      <a:r>
                        <a:rPr lang="en-US" sz="1900" b="1" dirty="0">
                          <a:solidFill>
                            <a:srgbClr val="002060"/>
                          </a:solidFill>
                          <a:effectLst/>
                          <a:latin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cs typeface="Times New Roman" panose="02020603050405020304" pitchFamily="18" charset="0"/>
                        </a:rPr>
                        <a:t>hình</a:t>
                      </a:r>
                      <a:endParaRPr lang="en-US" sz="1900" b="1"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2300"/>
                        </a:lnSpc>
                        <a:spcBef>
                          <a:spcPts val="0"/>
                        </a:spcBef>
                        <a:spcAft>
                          <a:spcPts val="0"/>
                        </a:spcAft>
                      </a:pPr>
                      <a:r>
                        <a:rPr lang="en-US" sz="1900" dirty="0" err="1">
                          <a:solidFill>
                            <a:srgbClr val="002060"/>
                          </a:solidFill>
                          <a:effectLst/>
                          <a:latin typeface="Times New Roman" panose="02020603050405020304" pitchFamily="18" charset="0"/>
                          <a:cs typeface="Times New Roman" panose="02020603050405020304" pitchFamily="18" charset="0"/>
                        </a:rPr>
                        <a:t>Lựa</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chọn</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kết</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hợp</a:t>
                      </a:r>
                      <a:r>
                        <a:rPr lang="en-US" sz="1900" dirty="0">
                          <a:solidFill>
                            <a:srgbClr val="002060"/>
                          </a:solidFill>
                          <a:effectLst/>
                          <a:latin typeface="Times New Roman" panose="02020603050405020304" pitchFamily="18" charset="0"/>
                          <a:cs typeface="Times New Roman" panose="02020603050405020304" pitchFamily="18" charset="0"/>
                        </a:rPr>
                        <a:t>:</a:t>
                      </a:r>
                    </a:p>
                    <a:p>
                      <a:pPr marL="36195" marR="36195" algn="just">
                        <a:lnSpc>
                          <a:spcPts val="2300"/>
                        </a:lnSpc>
                        <a:spcBef>
                          <a:spcPts val="0"/>
                        </a:spcBef>
                        <a:spcAft>
                          <a:spcPts val="0"/>
                        </a:spcAft>
                      </a:pPr>
                      <a:r>
                        <a:rPr lang="en-US" sz="1900" dirty="0" err="1">
                          <a:solidFill>
                            <a:srgbClr val="002060"/>
                          </a:solidFill>
                          <a:effectLst/>
                          <a:latin typeface="Times New Roman" panose="02020603050405020304" pitchFamily="18" charset="0"/>
                          <a:cs typeface="Times New Roman" panose="02020603050405020304" pitchFamily="18" charset="0"/>
                        </a:rPr>
                        <a:t>Yếu</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tố</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tạo</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hình</a:t>
                      </a:r>
                      <a:endParaRPr lang="en-US" sz="1900"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2300"/>
                        </a:lnSpc>
                        <a:spcBef>
                          <a:spcPts val="0"/>
                        </a:spcBef>
                        <a:spcAft>
                          <a:spcPts val="0"/>
                        </a:spcAft>
                      </a:pP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Chấm</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nét</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hình</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khối</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màu</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sắc</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đậm</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nhạt</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chất</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cảm</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không</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gian</a:t>
                      </a:r>
                      <a:r>
                        <a:rPr lang="en-US" sz="1900" dirty="0">
                          <a:solidFill>
                            <a:srgbClr val="002060"/>
                          </a:solidFill>
                          <a:effectLst/>
                          <a:latin typeface="Times New Roman" panose="02020603050405020304" pitchFamily="18" charset="0"/>
                          <a:cs typeface="Times New Roman" panose="02020603050405020304" pitchFamily="18" charset="0"/>
                        </a:rPr>
                        <a:t>.</a:t>
                      </a:r>
                    </a:p>
                    <a:p>
                      <a:pPr marL="36195" marR="36195" algn="just">
                        <a:lnSpc>
                          <a:spcPts val="2300"/>
                        </a:lnSpc>
                        <a:spcBef>
                          <a:spcPts val="0"/>
                        </a:spcBef>
                        <a:spcAft>
                          <a:spcPts val="0"/>
                        </a:spcAft>
                      </a:pPr>
                      <a:r>
                        <a:rPr lang="en-US" sz="1900" dirty="0" err="1">
                          <a:solidFill>
                            <a:srgbClr val="002060"/>
                          </a:solidFill>
                          <a:effectLst/>
                          <a:latin typeface="Times New Roman" panose="02020603050405020304" pitchFamily="18" charset="0"/>
                          <a:cs typeface="Times New Roman" panose="02020603050405020304" pitchFamily="18" charset="0"/>
                        </a:rPr>
                        <a:t>Nguyên</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lí</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tạo</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hình</a:t>
                      </a:r>
                      <a:endParaRPr lang="en-US" sz="1900"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2300"/>
                        </a:lnSpc>
                        <a:spcBef>
                          <a:spcPts val="0"/>
                        </a:spcBef>
                        <a:spcAft>
                          <a:spcPts val="0"/>
                        </a:spcAft>
                      </a:pP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Cân</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bằng</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tương</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phản</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lặp</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lại</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nhịp</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điệu</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nhấn</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mạnh</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chuyển</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động</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tỉ</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lệ</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hài</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hoà</a:t>
                      </a:r>
                      <a:r>
                        <a:rPr lang="en-US" sz="1900" dirty="0">
                          <a:solidFill>
                            <a:srgbClr val="002060"/>
                          </a:solidFill>
                          <a:effectLst/>
                          <a:latin typeface="Times New Roman" panose="02020603050405020304" pitchFamily="18" charset="0"/>
                          <a:cs typeface="Times New Roman" panose="02020603050405020304" pitchFamily="18" charset="0"/>
                        </a:rPr>
                        <a:t>.</a:t>
                      </a:r>
                    </a:p>
                    <a:p>
                      <a:pPr marL="36195" marR="36195" algn="just">
                        <a:lnSpc>
                          <a:spcPts val="2300"/>
                        </a:lnSpc>
                        <a:spcBef>
                          <a:spcPts val="0"/>
                        </a:spcBef>
                        <a:spcAft>
                          <a:spcPts val="0"/>
                        </a:spcAft>
                      </a:pPr>
                      <a:r>
                        <a:rPr lang="en-US" sz="1900" b="1" dirty="0" err="1">
                          <a:solidFill>
                            <a:srgbClr val="002060"/>
                          </a:solidFill>
                          <a:effectLst/>
                          <a:latin typeface="Times New Roman" panose="02020603050405020304" pitchFamily="18" charset="0"/>
                          <a:cs typeface="Times New Roman" panose="02020603050405020304" pitchFamily="18" charset="0"/>
                        </a:rPr>
                        <a:t>Thể</a:t>
                      </a:r>
                      <a:r>
                        <a:rPr lang="en-US" sz="1900" b="1" dirty="0">
                          <a:solidFill>
                            <a:srgbClr val="002060"/>
                          </a:solidFill>
                          <a:effectLst/>
                          <a:latin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cs typeface="Times New Roman" panose="02020603050405020304" pitchFamily="18" charset="0"/>
                        </a:rPr>
                        <a:t>loại</a:t>
                      </a:r>
                      <a:endParaRPr lang="en-US" sz="1900" b="1"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2300"/>
                        </a:lnSpc>
                        <a:spcBef>
                          <a:spcPts val="0"/>
                        </a:spcBef>
                        <a:spcAft>
                          <a:spcPts val="0"/>
                        </a:spcAft>
                      </a:pPr>
                      <a:r>
                        <a:rPr lang="en-US" sz="1900" dirty="0" err="1">
                          <a:solidFill>
                            <a:srgbClr val="002060"/>
                          </a:solidFill>
                          <a:effectLst/>
                          <a:latin typeface="Times New Roman" panose="02020603050405020304" pitchFamily="18" charset="0"/>
                          <a:cs typeface="Times New Roman" panose="02020603050405020304" pitchFamily="18" charset="0"/>
                        </a:rPr>
                        <a:t>Lựa</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chọn</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kết</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hợp</a:t>
                      </a:r>
                      <a:r>
                        <a:rPr lang="en-US" sz="1900" dirty="0">
                          <a:solidFill>
                            <a:srgbClr val="002060"/>
                          </a:solidFill>
                          <a:effectLst/>
                          <a:latin typeface="Times New Roman" panose="02020603050405020304" pitchFamily="18" charset="0"/>
                          <a:cs typeface="Times New Roman" panose="02020603050405020304" pitchFamily="18" charset="0"/>
                        </a:rPr>
                        <a:t>:</a:t>
                      </a:r>
                    </a:p>
                    <a:p>
                      <a:pPr marL="36195" marR="36195" algn="just">
                        <a:lnSpc>
                          <a:spcPts val="2300"/>
                        </a:lnSpc>
                        <a:spcBef>
                          <a:spcPts val="0"/>
                        </a:spcBef>
                        <a:spcAft>
                          <a:spcPts val="0"/>
                        </a:spcAft>
                      </a:pP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Lí</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luận</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và</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lịch</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sử</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mĩ</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thuật</a:t>
                      </a:r>
                      <a:endParaRPr lang="en-US" sz="1900"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2300"/>
                        </a:lnSpc>
                        <a:spcBef>
                          <a:spcPts val="0"/>
                        </a:spcBef>
                        <a:spcAft>
                          <a:spcPts val="0"/>
                        </a:spcAft>
                      </a:pP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Hội</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hoạ</a:t>
                      </a:r>
                      <a:endParaRPr lang="en-US" sz="1900"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2300"/>
                        </a:lnSpc>
                        <a:spcBef>
                          <a:spcPts val="0"/>
                        </a:spcBef>
                        <a:spcAft>
                          <a:spcPts val="0"/>
                        </a:spcAft>
                      </a:pPr>
                      <a:r>
                        <a:rPr lang="en-US" sz="1900" b="1" dirty="0" err="1">
                          <a:solidFill>
                            <a:srgbClr val="002060"/>
                          </a:solidFill>
                          <a:effectLst/>
                          <a:latin typeface="Times New Roman" panose="02020603050405020304" pitchFamily="18" charset="0"/>
                          <a:cs typeface="Times New Roman" panose="02020603050405020304" pitchFamily="18" charset="0"/>
                        </a:rPr>
                        <a:t>Hoạt</a:t>
                      </a:r>
                      <a:r>
                        <a:rPr lang="en-US" sz="1900" b="1" dirty="0">
                          <a:solidFill>
                            <a:srgbClr val="002060"/>
                          </a:solidFill>
                          <a:effectLst/>
                          <a:latin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cs typeface="Times New Roman" panose="02020603050405020304" pitchFamily="18" charset="0"/>
                        </a:rPr>
                        <a:t>động</a:t>
                      </a:r>
                      <a:r>
                        <a:rPr lang="en-US" sz="1900" b="1" dirty="0">
                          <a:solidFill>
                            <a:srgbClr val="002060"/>
                          </a:solidFill>
                          <a:effectLst/>
                          <a:latin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cs typeface="Times New Roman" panose="02020603050405020304" pitchFamily="18" charset="0"/>
                        </a:rPr>
                        <a:t>thực</a:t>
                      </a:r>
                      <a:r>
                        <a:rPr lang="en-US" sz="1900" b="1" dirty="0">
                          <a:solidFill>
                            <a:srgbClr val="002060"/>
                          </a:solidFill>
                          <a:effectLst/>
                          <a:latin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cs typeface="Times New Roman" panose="02020603050405020304" pitchFamily="18" charset="0"/>
                        </a:rPr>
                        <a:t>hành</a:t>
                      </a:r>
                      <a:r>
                        <a:rPr lang="en-US" sz="1900" b="1" dirty="0">
                          <a:solidFill>
                            <a:srgbClr val="002060"/>
                          </a:solidFill>
                          <a:effectLst/>
                          <a:latin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cs typeface="Times New Roman" panose="02020603050405020304" pitchFamily="18" charset="0"/>
                        </a:rPr>
                        <a:t>và</a:t>
                      </a:r>
                      <a:r>
                        <a:rPr lang="en-US" sz="1900" b="1" dirty="0">
                          <a:solidFill>
                            <a:srgbClr val="002060"/>
                          </a:solidFill>
                          <a:effectLst/>
                          <a:latin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cs typeface="Times New Roman" panose="02020603050405020304" pitchFamily="18" charset="0"/>
                        </a:rPr>
                        <a:t>thảo</a:t>
                      </a:r>
                      <a:r>
                        <a:rPr lang="en-US" sz="1900" b="1" dirty="0">
                          <a:solidFill>
                            <a:srgbClr val="002060"/>
                          </a:solidFill>
                          <a:effectLst/>
                          <a:latin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cs typeface="Times New Roman" panose="02020603050405020304" pitchFamily="18" charset="0"/>
                        </a:rPr>
                        <a:t>luận</a:t>
                      </a:r>
                      <a:endParaRPr lang="en-US" sz="1900" b="1"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2300"/>
                        </a:lnSpc>
                        <a:spcBef>
                          <a:spcPts val="0"/>
                        </a:spcBef>
                        <a:spcAft>
                          <a:spcPts val="0"/>
                        </a:spcAft>
                      </a:pP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Thực</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hành</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sáng</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tạo</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sản</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phẩm</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mĩ</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thuật</a:t>
                      </a:r>
                      <a:r>
                        <a:rPr lang="en-US" sz="1900" dirty="0">
                          <a:solidFill>
                            <a:srgbClr val="002060"/>
                          </a:solidFill>
                          <a:effectLst/>
                          <a:latin typeface="Times New Roman" panose="02020603050405020304" pitchFamily="18" charset="0"/>
                          <a:cs typeface="Times New Roman" panose="02020603050405020304" pitchFamily="18" charset="0"/>
                        </a:rPr>
                        <a:t> 2D </a:t>
                      </a:r>
                      <a:r>
                        <a:rPr lang="en-US" sz="1900" dirty="0" err="1">
                          <a:solidFill>
                            <a:srgbClr val="002060"/>
                          </a:solidFill>
                          <a:effectLst/>
                          <a:latin typeface="Times New Roman" panose="02020603050405020304" pitchFamily="18" charset="0"/>
                          <a:cs typeface="Times New Roman" panose="02020603050405020304" pitchFamily="18" charset="0"/>
                        </a:rPr>
                        <a:t>và</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thảo</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luận</a:t>
                      </a:r>
                      <a:r>
                        <a:rPr lang="en-US" sz="1900" dirty="0">
                          <a:solidFill>
                            <a:srgbClr val="002060"/>
                          </a:solidFill>
                          <a:effectLst/>
                          <a:latin typeface="Times New Roman" panose="02020603050405020304" pitchFamily="18" charset="0"/>
                          <a:cs typeface="Times New Roman" panose="02020603050405020304" pitchFamily="18" charset="0"/>
                        </a:rPr>
                        <a:t>/chia </a:t>
                      </a:r>
                      <a:r>
                        <a:rPr lang="en-US" sz="1900" dirty="0" err="1">
                          <a:solidFill>
                            <a:srgbClr val="002060"/>
                          </a:solidFill>
                          <a:effectLst/>
                          <a:latin typeface="Times New Roman" panose="02020603050405020304" pitchFamily="18" charset="0"/>
                          <a:cs typeface="Times New Roman" panose="02020603050405020304" pitchFamily="18" charset="0"/>
                        </a:rPr>
                        <a:t>sẻ</a:t>
                      </a:r>
                      <a:endParaRPr lang="en-US" sz="1900"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2300"/>
                        </a:lnSpc>
                        <a:spcBef>
                          <a:spcPts val="0"/>
                        </a:spcBef>
                        <a:spcAft>
                          <a:spcPts val="0"/>
                        </a:spcAft>
                      </a:pPr>
                      <a:r>
                        <a:rPr lang="en-US" sz="1900" b="1" dirty="0" err="1">
                          <a:solidFill>
                            <a:srgbClr val="002060"/>
                          </a:solidFill>
                          <a:effectLst/>
                          <a:latin typeface="Times New Roman" panose="02020603050405020304" pitchFamily="18" charset="0"/>
                          <a:cs typeface="Times New Roman" panose="02020603050405020304" pitchFamily="18" charset="0"/>
                        </a:rPr>
                        <a:t>Định</a:t>
                      </a:r>
                      <a:r>
                        <a:rPr lang="en-US" sz="1900" b="1" dirty="0">
                          <a:solidFill>
                            <a:srgbClr val="002060"/>
                          </a:solidFill>
                          <a:effectLst/>
                          <a:latin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cs typeface="Times New Roman" panose="02020603050405020304" pitchFamily="18" charset="0"/>
                        </a:rPr>
                        <a:t>hướng</a:t>
                      </a:r>
                      <a:r>
                        <a:rPr lang="en-US" sz="1900" b="1" dirty="0">
                          <a:solidFill>
                            <a:srgbClr val="002060"/>
                          </a:solidFill>
                          <a:effectLst/>
                          <a:latin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cs typeface="Times New Roman" panose="02020603050405020304" pitchFamily="18" charset="0"/>
                        </a:rPr>
                        <a:t>chủ</a:t>
                      </a:r>
                      <a:r>
                        <a:rPr lang="en-US" sz="1900" b="1" dirty="0">
                          <a:solidFill>
                            <a:srgbClr val="002060"/>
                          </a:solidFill>
                          <a:effectLst/>
                          <a:latin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cs typeface="Times New Roman" panose="02020603050405020304" pitchFamily="18" charset="0"/>
                        </a:rPr>
                        <a:t>đề</a:t>
                      </a:r>
                      <a:r>
                        <a:rPr lang="en-US" sz="1900" b="1"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Văn</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hoá</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xã</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hội</a:t>
                      </a:r>
                      <a:endParaRPr lang="en-US" sz="19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674" marR="56674" marT="0" marB="0"/>
                </a:tc>
                <a:tc>
                  <a:txBody>
                    <a:bodyPr/>
                    <a:lstStyle/>
                    <a:p>
                      <a:pPr marR="36195" algn="just" fontAlgn="base">
                        <a:lnSpc>
                          <a:spcPts val="2300"/>
                        </a:lnSpc>
                        <a:spcBef>
                          <a:spcPts val="300"/>
                        </a:spcBef>
                        <a:spcAft>
                          <a:spcPts val="300"/>
                        </a:spcAft>
                      </a:pPr>
                      <a:r>
                        <a:rPr lang="en-US" sz="1900" dirty="0">
                          <a:solidFill>
                            <a:srgbClr val="002060"/>
                          </a:solidFill>
                          <a:effectLst/>
                          <a:latin typeface="Times New Roman" panose="02020603050405020304" pitchFamily="18" charset="0"/>
                          <a:cs typeface="Times New Roman" panose="02020603050405020304" pitchFamily="18" charset="0"/>
                        </a:rPr>
                        <a:t>1. </a:t>
                      </a:r>
                      <a:r>
                        <a:rPr lang="en-US" sz="1900" dirty="0" err="1">
                          <a:solidFill>
                            <a:srgbClr val="002060"/>
                          </a:solidFill>
                          <a:effectLst/>
                          <a:latin typeface="Times New Roman" panose="02020603050405020304" pitchFamily="18" charset="0"/>
                          <a:cs typeface="Times New Roman" panose="02020603050405020304" pitchFamily="18" charset="0"/>
                        </a:rPr>
                        <a:t>Xác</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định</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được</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nội</a:t>
                      </a:r>
                      <a:r>
                        <a:rPr lang="en-US" sz="1900" dirty="0">
                          <a:solidFill>
                            <a:srgbClr val="002060"/>
                          </a:solidFill>
                          <a:effectLst/>
                          <a:latin typeface="Times New Roman" panose="02020603050405020304" pitchFamily="18" charset="0"/>
                          <a:cs typeface="Times New Roman" panose="02020603050405020304" pitchFamily="18" charset="0"/>
                        </a:rPr>
                        <a:t> dung </a:t>
                      </a:r>
                      <a:r>
                        <a:rPr lang="en-US" sz="1900" dirty="0" err="1">
                          <a:solidFill>
                            <a:srgbClr val="002060"/>
                          </a:solidFill>
                          <a:effectLst/>
                          <a:latin typeface="Times New Roman" panose="02020603050405020304" pitchFamily="18" charset="0"/>
                          <a:cs typeface="Times New Roman" panose="02020603050405020304" pitchFamily="18" charset="0"/>
                        </a:rPr>
                        <a:t>đề</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tài</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trên</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sản</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phẩm</a:t>
                      </a:r>
                      <a:r>
                        <a:rPr lang="en-US" sz="1900" dirty="0">
                          <a:solidFill>
                            <a:srgbClr val="002060"/>
                          </a:solidFill>
                          <a:effectLst/>
                          <a:latin typeface="Times New Roman" panose="02020603050405020304" pitchFamily="18" charset="0"/>
                          <a:cs typeface="Times New Roman" panose="02020603050405020304" pitchFamily="18" charset="0"/>
                        </a:rPr>
                        <a:t>.</a:t>
                      </a:r>
                    </a:p>
                    <a:p>
                      <a:pPr marR="36195" algn="just" fontAlgn="base">
                        <a:lnSpc>
                          <a:spcPts val="2300"/>
                        </a:lnSpc>
                        <a:spcBef>
                          <a:spcPts val="300"/>
                        </a:spcBef>
                        <a:spcAft>
                          <a:spcPts val="300"/>
                        </a:spcAft>
                      </a:pPr>
                      <a:r>
                        <a:rPr lang="en-US" sz="1900" dirty="0">
                          <a:solidFill>
                            <a:srgbClr val="002060"/>
                          </a:solidFill>
                          <a:effectLst/>
                          <a:latin typeface="Times New Roman" panose="02020603050405020304" pitchFamily="18" charset="0"/>
                          <a:cs typeface="Times New Roman" panose="02020603050405020304" pitchFamily="18" charset="0"/>
                        </a:rPr>
                        <a:t>2. </a:t>
                      </a:r>
                      <a:r>
                        <a:rPr lang="en-US" sz="1900" dirty="0" err="1">
                          <a:solidFill>
                            <a:srgbClr val="002060"/>
                          </a:solidFill>
                          <a:effectLst/>
                          <a:latin typeface="Times New Roman" panose="02020603050405020304" pitchFamily="18" charset="0"/>
                          <a:cs typeface="Times New Roman" panose="02020603050405020304" pitchFamily="18" charset="0"/>
                        </a:rPr>
                        <a:t>Lựa</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chọn</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được</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chất</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liệu</a:t>
                      </a:r>
                      <a:r>
                        <a:rPr lang="en-US" sz="1900" dirty="0">
                          <a:solidFill>
                            <a:srgbClr val="002060"/>
                          </a:solidFill>
                          <a:effectLst/>
                          <a:latin typeface="Times New Roman" panose="02020603050405020304" pitchFamily="18" charset="0"/>
                          <a:cs typeface="Times New Roman" panose="02020603050405020304" pitchFamily="18" charset="0"/>
                        </a:rPr>
                        <a:t>/</a:t>
                      </a:r>
                      <a:r>
                        <a:rPr lang="en-US" sz="1900" dirty="0" err="1">
                          <a:solidFill>
                            <a:srgbClr val="002060"/>
                          </a:solidFill>
                          <a:effectLst/>
                          <a:latin typeface="Times New Roman" panose="02020603050405020304" pitchFamily="18" charset="0"/>
                          <a:cs typeface="Times New Roman" panose="02020603050405020304" pitchFamily="18" charset="0"/>
                        </a:rPr>
                        <a:t>vật</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liệu</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phù</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hợp</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với</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hình</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thức</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thực</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hành</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hội</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họa</a:t>
                      </a:r>
                      <a:r>
                        <a:rPr lang="en-US" sz="1900" dirty="0">
                          <a:solidFill>
                            <a:srgbClr val="002060"/>
                          </a:solidFill>
                          <a:effectLst/>
                          <a:latin typeface="Times New Roman" panose="02020603050405020304" pitchFamily="18" charset="0"/>
                          <a:cs typeface="Times New Roman" panose="02020603050405020304" pitchFamily="18" charset="0"/>
                        </a:rPr>
                        <a:t>.</a:t>
                      </a:r>
                    </a:p>
                    <a:p>
                      <a:pPr marR="36195" algn="just" fontAlgn="base">
                        <a:lnSpc>
                          <a:spcPts val="2300"/>
                        </a:lnSpc>
                        <a:spcBef>
                          <a:spcPts val="300"/>
                        </a:spcBef>
                        <a:spcAft>
                          <a:spcPts val="300"/>
                        </a:spcAft>
                      </a:pPr>
                      <a:r>
                        <a:rPr lang="en-US" sz="1900" dirty="0">
                          <a:solidFill>
                            <a:srgbClr val="002060"/>
                          </a:solidFill>
                          <a:effectLst/>
                          <a:latin typeface="Times New Roman" panose="02020603050405020304" pitchFamily="18" charset="0"/>
                          <a:cs typeface="Times New Roman" panose="02020603050405020304" pitchFamily="18" charset="0"/>
                        </a:rPr>
                        <a:t>3. </a:t>
                      </a:r>
                      <a:r>
                        <a:rPr lang="en-US" sz="1900" dirty="0" err="1">
                          <a:solidFill>
                            <a:srgbClr val="002060"/>
                          </a:solidFill>
                          <a:effectLst/>
                          <a:latin typeface="Times New Roman" panose="02020603050405020304" pitchFamily="18" charset="0"/>
                          <a:cs typeface="Times New Roman" panose="02020603050405020304" pitchFamily="18" charset="0"/>
                        </a:rPr>
                        <a:t>Vận</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dụng</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được</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một</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số</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yếu</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tố</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Nét</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hình</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màu</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đậm</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nhạt</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không</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gian</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vào</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thực</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hành</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tạo</a:t>
                      </a:r>
                      <a:r>
                        <a:rPr lang="en-US" sz="1900" dirty="0">
                          <a:solidFill>
                            <a:srgbClr val="002060"/>
                          </a:solidFill>
                          <a:effectLst/>
                          <a:latin typeface="Times New Roman" panose="02020603050405020304" pitchFamily="18" charset="0"/>
                          <a:cs typeface="Times New Roman" panose="02020603050405020304" pitchFamily="18" charset="0"/>
                        </a:rPr>
                        <a:t> SP</a:t>
                      </a:r>
                    </a:p>
                    <a:p>
                      <a:pPr marR="36195" algn="just" fontAlgn="base">
                        <a:lnSpc>
                          <a:spcPts val="2300"/>
                        </a:lnSpc>
                        <a:spcBef>
                          <a:spcPts val="300"/>
                        </a:spcBef>
                        <a:spcAft>
                          <a:spcPts val="300"/>
                        </a:spcAft>
                      </a:pPr>
                      <a:r>
                        <a:rPr lang="en-US" sz="1900" dirty="0">
                          <a:solidFill>
                            <a:srgbClr val="002060"/>
                          </a:solidFill>
                          <a:effectLst/>
                          <a:latin typeface="Times New Roman" panose="02020603050405020304" pitchFamily="18" charset="0"/>
                          <a:cs typeface="Times New Roman" panose="02020603050405020304" pitchFamily="18" charset="0"/>
                        </a:rPr>
                        <a:t>4. </a:t>
                      </a:r>
                      <a:r>
                        <a:rPr lang="en-US" sz="1900" dirty="0" err="1">
                          <a:solidFill>
                            <a:srgbClr val="002060"/>
                          </a:solidFill>
                          <a:effectLst/>
                          <a:latin typeface="Times New Roman" panose="02020603050405020304" pitchFamily="18" charset="0"/>
                          <a:cs typeface="Times New Roman" panose="02020603050405020304" pitchFamily="18" charset="0"/>
                        </a:rPr>
                        <a:t>Giới</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thiệu</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được</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sản</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phẩm</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cá</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nhân</a:t>
                      </a:r>
                      <a:r>
                        <a:rPr lang="en-US" sz="1900" dirty="0">
                          <a:solidFill>
                            <a:srgbClr val="002060"/>
                          </a:solidFill>
                          <a:effectLst/>
                          <a:latin typeface="Times New Roman" panose="02020603050405020304" pitchFamily="18" charset="0"/>
                          <a:cs typeface="Times New Roman" panose="02020603050405020304" pitchFamily="18" charset="0"/>
                        </a:rPr>
                        <a:t>/</a:t>
                      </a:r>
                      <a:r>
                        <a:rPr lang="en-US" sz="1900" dirty="0" err="1">
                          <a:solidFill>
                            <a:srgbClr val="002060"/>
                          </a:solidFill>
                          <a:effectLst/>
                          <a:latin typeface="Times New Roman" panose="02020603050405020304" pitchFamily="18" charset="0"/>
                          <a:cs typeface="Times New Roman" panose="02020603050405020304" pitchFamily="18" charset="0"/>
                        </a:rPr>
                        <a:t>nhóm</a:t>
                      </a:r>
                      <a:r>
                        <a:rPr lang="en-US" sz="1900" dirty="0">
                          <a:solidFill>
                            <a:srgbClr val="002060"/>
                          </a:solidFill>
                          <a:effectLst/>
                          <a:latin typeface="Times New Roman" panose="02020603050405020304" pitchFamily="18" charset="0"/>
                          <a:cs typeface="Times New Roman" panose="02020603050405020304" pitchFamily="18" charset="0"/>
                        </a:rPr>
                        <a:t>).</a:t>
                      </a:r>
                    </a:p>
                    <a:p>
                      <a:pPr marR="36195" algn="just" fontAlgn="base">
                        <a:lnSpc>
                          <a:spcPts val="2300"/>
                        </a:lnSpc>
                        <a:spcBef>
                          <a:spcPts val="300"/>
                        </a:spcBef>
                        <a:spcAft>
                          <a:spcPts val="300"/>
                        </a:spcAft>
                      </a:pPr>
                      <a:r>
                        <a:rPr lang="en-US" sz="1900" dirty="0">
                          <a:solidFill>
                            <a:srgbClr val="002060"/>
                          </a:solidFill>
                          <a:effectLst/>
                          <a:latin typeface="Times New Roman" panose="02020603050405020304" pitchFamily="18" charset="0"/>
                          <a:cs typeface="Times New Roman" panose="02020603050405020304" pitchFamily="18" charset="0"/>
                        </a:rPr>
                        <a:t>5. </a:t>
                      </a:r>
                      <a:r>
                        <a:rPr lang="en-US" sz="1900" dirty="0" err="1">
                          <a:solidFill>
                            <a:srgbClr val="002060"/>
                          </a:solidFill>
                          <a:effectLst/>
                          <a:latin typeface="Times New Roman" panose="02020603050405020304" pitchFamily="18" charset="0"/>
                          <a:cs typeface="Times New Roman" panose="02020603050405020304" pitchFamily="18" charset="0"/>
                        </a:rPr>
                        <a:t>Liên</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hệ</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ứng</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dụng</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sản</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phẩm</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vào</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đời</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sống</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thực</a:t>
                      </a:r>
                      <a:r>
                        <a:rPr lang="en-US" sz="1900" dirty="0">
                          <a:solidFill>
                            <a:srgbClr val="002060"/>
                          </a:solidFill>
                          <a:effectLst/>
                          <a:latin typeface="Times New Roman" panose="02020603050405020304" pitchFamily="18" charset="0"/>
                          <a:cs typeface="Times New Roman" panose="02020603050405020304" pitchFamily="18" charset="0"/>
                        </a:rPr>
                        <a:t> </a:t>
                      </a:r>
                      <a:r>
                        <a:rPr lang="en-US" sz="1900" dirty="0" err="1">
                          <a:solidFill>
                            <a:srgbClr val="002060"/>
                          </a:solidFill>
                          <a:effectLst/>
                          <a:latin typeface="Times New Roman" panose="02020603050405020304" pitchFamily="18" charset="0"/>
                          <a:cs typeface="Times New Roman" panose="02020603050405020304" pitchFamily="18" charset="0"/>
                        </a:rPr>
                        <a:t>tiễn</a:t>
                      </a:r>
                      <a:endParaRPr lang="en-US" sz="1900" dirty="0">
                        <a:solidFill>
                          <a:srgbClr val="002060"/>
                        </a:solidFill>
                        <a:effectLst/>
                        <a:latin typeface="Times New Roman" panose="02020603050405020304" pitchFamily="18" charset="0"/>
                        <a:cs typeface="Times New Roman" panose="02020603050405020304" pitchFamily="18" charset="0"/>
                      </a:endParaRPr>
                    </a:p>
                    <a:p>
                      <a:pPr marR="36195" algn="just" fontAlgn="base">
                        <a:lnSpc>
                          <a:spcPts val="2300"/>
                        </a:lnSpc>
                        <a:spcBef>
                          <a:spcPts val="300"/>
                        </a:spcBef>
                        <a:spcAft>
                          <a:spcPts val="300"/>
                        </a:spcAft>
                      </a:pPr>
                      <a:r>
                        <a:rPr lang="en-US" sz="1900" dirty="0">
                          <a:solidFill>
                            <a:srgbClr val="002060"/>
                          </a:solidFill>
                          <a:effectLst/>
                          <a:latin typeface="Times New Roman" panose="02020603050405020304" pitchFamily="18" charset="0"/>
                          <a:cs typeface="Times New Roman" panose="02020603050405020304" pitchFamily="18" charset="0"/>
                        </a:rPr>
                        <a:t> </a:t>
                      </a:r>
                      <a:endParaRPr lang="en-US" sz="19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674" marR="56674" marT="0" marB="0"/>
                </a:tc>
                <a:extLst>
                  <a:ext uri="{0D108BD9-81ED-4DB2-BD59-A6C34878D82A}">
                    <a16:rowId xmlns:a16="http://schemas.microsoft.com/office/drawing/2014/main" val="1409089083"/>
                  </a:ext>
                </a:extLst>
              </a:tr>
            </a:tbl>
          </a:graphicData>
        </a:graphic>
      </p:graphicFrame>
    </p:spTree>
    <p:extLst>
      <p:ext uri="{BB962C8B-B14F-4D97-AF65-F5344CB8AC3E}">
        <p14:creationId xmlns:p14="http://schemas.microsoft.com/office/powerpoint/2010/main" val="18031925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B80359E-06F8-448E-8180-F8005CE107AF}"/>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C0A15CCF-D785-4E54-A3D4-283B983850D2}"/>
              </a:ext>
            </a:extLst>
          </p:cNvPr>
          <p:cNvSpPr>
            <a:spLocks noGrp="1"/>
          </p:cNvSpPr>
          <p:nvPr>
            <p:ph type="sldNum" idx="12"/>
          </p:nvPr>
        </p:nvSpPr>
        <p:spPr/>
        <p:txBody>
          <a:bodyPr/>
          <a:lstStyle/>
          <a:p>
            <a:fld id="{00000000-1234-1234-1234-123412341234}" type="slidenum">
              <a:rPr lang="en" smtClean="0"/>
              <a:pPr/>
              <a:t>31</a:t>
            </a:fld>
            <a:endParaRPr lang="en"/>
          </a:p>
        </p:txBody>
      </p:sp>
      <p:sp>
        <p:nvSpPr>
          <p:cNvPr id="6" name="TextBox 5">
            <a:extLst>
              <a:ext uri="{FF2B5EF4-FFF2-40B4-BE49-F238E27FC236}">
                <a16:creationId xmlns:a16="http://schemas.microsoft.com/office/drawing/2014/main" id="{5C183958-6E70-4079-97A9-19B024C21C89}"/>
              </a:ext>
            </a:extLst>
          </p:cNvPr>
          <p:cNvSpPr txBox="1"/>
          <p:nvPr/>
        </p:nvSpPr>
        <p:spPr>
          <a:xfrm>
            <a:off x="781050" y="287353"/>
            <a:ext cx="10439400" cy="2438745"/>
          </a:xfrm>
          <a:prstGeom prst="rect">
            <a:avLst/>
          </a:prstGeom>
          <a:solidFill>
            <a:srgbClr val="EBF2DE"/>
          </a:solidFill>
          <a:effectLst>
            <a:outerShdw blurRad="63500" sx="102000" sy="102000" algn="ctr" rotWithShape="0">
              <a:prstClr val="black">
                <a:alpha val="40000"/>
              </a:prstClr>
            </a:outerShdw>
          </a:effectLst>
        </p:spPr>
        <p:txBody>
          <a:bodyPr wrap="square">
            <a:spAutoFit/>
          </a:bodyPr>
          <a:lstStyle/>
          <a:p>
            <a:pPr marL="36195" marR="36195" indent="36000" fontAlgn="base">
              <a:lnSpc>
                <a:spcPts val="2100"/>
              </a:lnSpc>
              <a:spcBef>
                <a:spcPts val="200"/>
              </a:spcBef>
              <a:spcAft>
                <a:spcPts val="200"/>
              </a:spcAft>
            </a:pP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Bước</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4.</a:t>
            </a:r>
            <a:r>
              <a:rPr lang="en-US"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Biên</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soạn</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KT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9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19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indent="457200" algn="just" fontAlgn="base">
              <a:lnSpc>
                <a:spcPts val="2300"/>
              </a:lnSpc>
              <a:spcBef>
                <a:spcPts val="200"/>
              </a:spcBef>
              <a:spcAft>
                <a:spcPts val="200"/>
              </a:spcAft>
            </a:pPr>
            <a:r>
              <a:rPr lang="en-US" sz="17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7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phù</a:t>
            </a:r>
            <a:r>
              <a:rPr lang="en-US" sz="17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hợp</a:t>
            </a:r>
            <a:r>
              <a:rPr lang="en-US" sz="17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17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định</a:t>
            </a:r>
            <a:r>
              <a:rPr lang="en-US" sz="17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hướng</a:t>
            </a:r>
            <a:r>
              <a:rPr lang="en-US" sz="17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đổi</a:t>
            </a:r>
            <a:r>
              <a:rPr lang="en-US" sz="17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mới</a:t>
            </a:r>
            <a:r>
              <a:rPr lang="en-US" sz="17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PP, </a:t>
            </a:r>
            <a:r>
              <a:rPr lang="en-US" sz="17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17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17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tổ</a:t>
            </a:r>
            <a:r>
              <a:rPr lang="en-US" sz="17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chức</a:t>
            </a:r>
            <a:r>
              <a:rPr lang="en-US" sz="17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DH </a:t>
            </a:r>
            <a:r>
              <a:rPr lang="en-US" sz="17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17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CT, </a:t>
            </a:r>
            <a:r>
              <a:rPr lang="en-US" sz="17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ội</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KT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7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6195" marR="36195" algn="just" fontAlgn="base">
              <a:lnSpc>
                <a:spcPts val="2300"/>
              </a:lnSpc>
              <a:spcBef>
                <a:spcPts val="200"/>
              </a:spcBef>
              <a:spcAft>
                <a:spcPts val="200"/>
              </a:spcAft>
            </a:pPr>
            <a:r>
              <a:rPr lang="en-US" sz="17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7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17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dạng</a:t>
            </a:r>
            <a:r>
              <a:rPr lang="en-US" sz="17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17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17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Dựa</a:t>
            </a:r>
            <a:r>
              <a:rPr lang="en-US" sz="17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17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17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dung DH </a:t>
            </a:r>
            <a:r>
              <a:rPr lang="en-US" sz="17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7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YCCĐ </a:t>
            </a:r>
            <a:r>
              <a:rPr lang="en-US" sz="17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17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17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7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CT;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thiết</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7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21945" marR="36195" indent="-285750" algn="just" fontAlgn="base">
              <a:lnSpc>
                <a:spcPts val="2300"/>
              </a:lnSpc>
              <a:spcBef>
                <a:spcPts val="200"/>
              </a:spcBef>
              <a:spcAft>
                <a:spcPts val="200"/>
              </a:spcAft>
              <a:buFontTx/>
              <a:buChar char="-"/>
            </a:pPr>
            <a:r>
              <a:rPr lang="en-US" sz="17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7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17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dạng</a:t>
            </a:r>
            <a:r>
              <a:rPr lang="en-US" sz="17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17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17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gợi</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17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17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17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SP, </a:t>
            </a:r>
            <a:r>
              <a:rPr lang="en-US" sz="17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17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17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7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17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17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17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17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17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17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17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17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gợi</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kiện</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/chia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sẻ</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khuyến</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khích</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HS ý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qua SP</a:t>
            </a:r>
            <a:r>
              <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36195" marR="36195" algn="just" fontAlgn="base">
              <a:lnSpc>
                <a:spcPts val="500"/>
              </a:lnSpc>
              <a:spcBef>
                <a:spcPts val="200"/>
              </a:spcBef>
              <a:spcAft>
                <a:spcPts val="200"/>
              </a:spcAft>
            </a:pPr>
            <a:endParaRPr lang="en-US"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E64F5A18-91C6-4F16-B932-3052A91B5927}"/>
              </a:ext>
            </a:extLst>
          </p:cNvPr>
          <p:cNvSpPr txBox="1"/>
          <p:nvPr/>
        </p:nvSpPr>
        <p:spPr>
          <a:xfrm>
            <a:off x="781050" y="2738973"/>
            <a:ext cx="10439400" cy="3901068"/>
          </a:xfrm>
          <a:prstGeom prst="rect">
            <a:avLst/>
          </a:prstGeom>
          <a:solidFill>
            <a:srgbClr val="F2F7E9"/>
          </a:solidFill>
          <a:effectLst>
            <a:outerShdw blurRad="50800" dist="38100" dir="8100000" algn="tr" rotWithShape="0">
              <a:prstClr val="black">
                <a:alpha val="40000"/>
              </a:prstClr>
            </a:outerShdw>
          </a:effectLst>
        </p:spPr>
        <p:txBody>
          <a:bodyPr wrap="square">
            <a:spAutoFit/>
          </a:bodyPr>
          <a:lstStyle/>
          <a:p>
            <a:pPr marR="36195">
              <a:lnSpc>
                <a:spcPts val="300"/>
              </a:lnSpc>
              <a:spcBef>
                <a:spcPts val="300"/>
              </a:spcBef>
              <a:spcAft>
                <a:spcPts val="300"/>
              </a:spcAft>
              <a:tabLst>
                <a:tab pos="370205" algn="l"/>
              </a:tabLst>
            </a:pPr>
            <a:endParaRPr lang="en-US" sz="1800" b="1" i="1" dirty="0">
              <a:effectLst/>
              <a:latin typeface="Times New Roman" panose="02020603050405020304" pitchFamily="18" charset="0"/>
              <a:ea typeface="Calibri" panose="020F0502020204030204" pitchFamily="34" charset="0"/>
              <a:cs typeface="Times New Roman" panose="02020603050405020304" pitchFamily="18" charset="0"/>
            </a:endParaRPr>
          </a:p>
          <a:p>
            <a:pPr marR="36195" algn="ctr">
              <a:lnSpc>
                <a:spcPts val="1900"/>
              </a:lnSpc>
              <a:spcBef>
                <a:spcPts val="300"/>
              </a:spcBef>
              <a:spcAft>
                <a:spcPts val="300"/>
              </a:spcAft>
              <a:tabLst>
                <a:tab pos="370205" algn="l"/>
              </a:tabLst>
            </a:pPr>
            <a:r>
              <a:rPr lang="vi-VN" sz="1800" b="1" i="1" dirty="0">
                <a:effectLst/>
                <a:latin typeface="Times New Roman" panose="02020603050405020304" pitchFamily="18" charset="0"/>
                <a:ea typeface="Calibri" panose="020F0502020204030204" pitchFamily="34" charset="0"/>
                <a:cs typeface="Times New Roman" panose="02020603050405020304" pitchFamily="18" charset="0"/>
              </a:rPr>
              <a:t>Ví dụ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kiểm</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tra</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cuối</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kì</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1,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lớp</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6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1800" b="1" i="1" dirty="0" err="1">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1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effectLst/>
                <a:latin typeface="Times New Roman" panose="02020603050405020304" pitchFamily="18" charset="0"/>
                <a:ea typeface="Times New Roman" panose="02020603050405020304" pitchFamily="18" charset="0"/>
                <a:cs typeface="Times New Roman" panose="02020603050405020304" pitchFamily="18" charset="0"/>
              </a:rPr>
              <a:t>họa</a:t>
            </a:r>
            <a:r>
              <a:rPr lang="en-US" sz="1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1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1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effectLst/>
                <a:latin typeface="Times New Roman" panose="02020603050405020304" pitchFamily="18" charset="0"/>
                <a:ea typeface="Times New Roman" panose="02020603050405020304" pitchFamily="18" charset="0"/>
                <a:cs typeface="Times New Roman" panose="02020603050405020304" pitchFamily="18" charset="0"/>
              </a:rPr>
              <a:t>lịch</a:t>
            </a:r>
            <a:r>
              <a:rPr lang="en-US" sz="1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1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1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1800" b="1"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i="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ts val="1900"/>
              </a:lnSpc>
              <a:spcBef>
                <a:spcPts val="300"/>
              </a:spcBef>
              <a:spcAft>
                <a:spcPts val="30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b="1" dirty="0">
                <a:effectLst/>
                <a:latin typeface="Times New Roman" panose="02020603050405020304" pitchFamily="18" charset="0"/>
                <a:ea typeface="Times New Roman" panose="02020603050405020304" pitchFamily="18" charset="0"/>
                <a:cs typeface="Times New Roman" panose="02020603050405020304" pitchFamily="18" charset="0"/>
              </a:rPr>
              <a:t>ĐỀ KIỂM TRA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CUỐI KÌ 1</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ctr">
              <a:lnSpc>
                <a:spcPts val="1900"/>
              </a:lnSpc>
              <a:spcBef>
                <a:spcPts val="300"/>
              </a:spcBef>
              <a:spcAft>
                <a:spcPts val="300"/>
              </a:spcAft>
            </a:pPr>
            <a:r>
              <a:rPr lang="vi-VN" sz="1800" b="1" dirty="0">
                <a:effectLst/>
                <a:latin typeface="Times New Roman" panose="02020603050405020304" pitchFamily="18" charset="0"/>
                <a:ea typeface="Times New Roman" panose="02020603050405020304" pitchFamily="18" charset="0"/>
                <a:cs typeface="Times New Roman" panose="02020603050405020304" pitchFamily="18" charset="0"/>
              </a:rPr>
              <a:t>Môn</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1800" b="1" dirty="0">
                <a:effectLst/>
                <a:latin typeface="Times New Roman" panose="02020603050405020304" pitchFamily="18" charset="0"/>
                <a:ea typeface="Times New Roman" panose="02020603050405020304" pitchFamily="18" charset="0"/>
                <a:cs typeface="Times New Roman" panose="02020603050405020304" pitchFamily="18" charset="0"/>
              </a:rPr>
              <a:t> Mĩ thuật lớp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6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ctr">
              <a:lnSpc>
                <a:spcPts val="1900"/>
              </a:lnSpc>
              <a:spcBef>
                <a:spcPts val="300"/>
              </a:spcBef>
              <a:spcAft>
                <a:spcPts val="300"/>
              </a:spcAft>
            </a:pPr>
            <a:r>
              <a:rPr lang="vi-VN" sz="1800" dirty="0">
                <a:effectLst/>
                <a:latin typeface="Times New Roman" panose="02020603050405020304" pitchFamily="18" charset="0"/>
                <a:ea typeface="Times New Roman" panose="02020603050405020304" pitchFamily="18" charset="0"/>
                <a:cs typeface="Times New Roman" panose="02020603050405020304" pitchFamily="18" charset="0"/>
              </a:rPr>
              <a:t>(Thời gian 45 phút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quỹ</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tại</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1900"/>
              </a:lnSpc>
              <a:spcBef>
                <a:spcPts val="300"/>
              </a:spcBef>
              <a:spcAft>
                <a:spcPts val="300"/>
              </a:spcAft>
              <a:tabLst>
                <a:tab pos="375285" algn="l"/>
              </a:tabLst>
            </a:pPr>
            <a:r>
              <a:rPr lang="vi-VN"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a). </a:t>
            </a:r>
            <a:r>
              <a:rPr lang="vi-VN" sz="1800" b="1" dirty="0">
                <a:effectLst/>
                <a:latin typeface="Times New Roman" panose="02020603050405020304" pitchFamily="18" charset="0"/>
                <a:ea typeface="Times New Roman" panose="02020603050405020304" pitchFamily="18" charset="0"/>
                <a:cs typeface="Times New Roman" panose="02020603050405020304" pitchFamily="18" charset="0"/>
              </a:rPr>
              <a:t>Nội dung</a:t>
            </a:r>
            <a:r>
              <a:rPr lang="vi-VN" sz="1800" b="1"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b="1" dirty="0">
                <a:effectLst/>
                <a:latin typeface="Times New Roman" panose="02020603050405020304" pitchFamily="18" charset="0"/>
                <a:ea typeface="Times New Roman" panose="02020603050405020304" pitchFamily="18" charset="0"/>
                <a:cs typeface="Times New Roman" panose="02020603050405020304" pitchFamily="18" charset="0"/>
              </a:rPr>
              <a:t>đề:</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1900"/>
              </a:lnSpc>
              <a:spcBef>
                <a:spcPts val="300"/>
              </a:spcBef>
              <a:spcAft>
                <a:spcPts val="300"/>
              </a:spcAft>
              <a:tabLst>
                <a:tab pos="75565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quê</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hương</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1900"/>
              </a:lnSpc>
              <a:spcBef>
                <a:spcPts val="300"/>
              </a:spcBef>
              <a:spcAft>
                <a:spcPts val="300"/>
              </a:spcAft>
              <a:tabLst>
                <a:tab pos="76644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2:</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tố</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1900"/>
              </a:lnSpc>
              <a:spcBef>
                <a:spcPts val="300"/>
              </a:spcBef>
              <a:spcAft>
                <a:spcPts val="300"/>
              </a:spcAft>
              <a:tabLst>
                <a:tab pos="386080" algn="l"/>
              </a:tabLs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b). </a:t>
            </a:r>
            <a:r>
              <a:rPr lang="vi-VN" sz="1800" b="1" dirty="0">
                <a:effectLst/>
                <a:latin typeface="Times New Roman" panose="02020603050405020304" pitchFamily="18" charset="0"/>
                <a:ea typeface="Times New Roman" panose="02020603050405020304" pitchFamily="18" charset="0"/>
                <a:cs typeface="Times New Roman" panose="02020603050405020304" pitchFamily="18" charset="0"/>
              </a:rPr>
              <a:t>Yêu cầu:</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1900"/>
              </a:lnSpc>
              <a:spcBef>
                <a:spcPts val="300"/>
              </a:spcBef>
              <a:spcAft>
                <a:spcPts val="300"/>
              </a:spcAft>
              <a:tabLst>
                <a:tab pos="753110" algn="l"/>
              </a:tabLst>
            </a:pPr>
            <a:r>
              <a:rPr lang="vi-VN"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a:effectLst/>
                <a:latin typeface="Times New Roman" panose="02020603050405020304" pitchFamily="18" charset="0"/>
                <a:ea typeface="Times New Roman" panose="02020603050405020304" pitchFamily="18" charset="0"/>
                <a:cs typeface="Times New Roman" panose="02020603050405020304" pitchFamily="18" charset="0"/>
              </a:rPr>
              <a:t>Hình thức</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1800" dirty="0">
                <a:effectLst/>
                <a:latin typeface="Times New Roman" panose="02020603050405020304" pitchFamily="18" charset="0"/>
                <a:ea typeface="Times New Roman" panose="02020603050405020304" pitchFamily="18" charset="0"/>
                <a:cs typeface="Times New Roman" panose="02020603050405020304" pitchFamily="18" charset="0"/>
              </a:rPr>
              <a:t> 2D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vẽ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xé</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dán</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1900"/>
              </a:lnSpc>
              <a:spcBef>
                <a:spcPts val="300"/>
              </a:spcBef>
              <a:spcAft>
                <a:spcPts val="300"/>
              </a:spcAft>
              <a:tabLst>
                <a:tab pos="769620" algn="l"/>
              </a:tabLst>
            </a:pPr>
            <a:r>
              <a:rPr lang="vi-VN"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a:effectLst/>
                <a:latin typeface="Times New Roman" panose="02020603050405020304" pitchFamily="18" charset="0"/>
                <a:ea typeface="Times New Roman" panose="02020603050405020304" pitchFamily="18" charset="0"/>
                <a:cs typeface="Times New Roman" panose="02020603050405020304" pitchFamily="18" charset="0"/>
              </a:rPr>
              <a:t>Chất liệu: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1900"/>
              </a:lnSpc>
              <a:spcBef>
                <a:spcPts val="300"/>
              </a:spcBef>
              <a:spcAft>
                <a:spcPts val="300"/>
              </a:spcAft>
              <a:tabLst>
                <a:tab pos="753110" algn="l"/>
              </a:tabLst>
            </a:pPr>
            <a:r>
              <a:rPr lang="vi-VN"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a:effectLst/>
                <a:latin typeface="Times New Roman" panose="02020603050405020304" pitchFamily="18" charset="0"/>
                <a:ea typeface="Times New Roman" panose="02020603050405020304" pitchFamily="18" charset="0"/>
                <a:cs typeface="Times New Roman" panose="02020603050405020304" pitchFamily="18" charset="0"/>
              </a:rPr>
              <a:t>K</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ích</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thước</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a:effectLst/>
                <a:latin typeface="Times New Roman" panose="02020603050405020304" pitchFamily="18" charset="0"/>
                <a:ea typeface="Times New Roman" panose="02020603050405020304" pitchFamily="18" charset="0"/>
                <a:cs typeface="Times New Roman" panose="02020603050405020304" pitchFamily="18" charset="0"/>
              </a:rPr>
              <a:t>20 – 30cm</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tương</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đương</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khổ</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giấy</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A4)</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82351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9A423CA-9A37-4936-A34E-867BF2887052}"/>
              </a:ext>
            </a:extLst>
          </p:cNvPr>
          <p:cNvSpPr>
            <a:spLocks noGrp="1"/>
          </p:cNvSpPr>
          <p:nvPr>
            <p:ph type="body" idx="1"/>
          </p:nvPr>
        </p:nvSpPr>
        <p:spPr/>
        <p:txBody>
          <a:bodyPr/>
          <a:lstStyle/>
          <a:p>
            <a:endParaRPr lang="en-US" dirty="0"/>
          </a:p>
        </p:txBody>
      </p:sp>
      <p:sp>
        <p:nvSpPr>
          <p:cNvPr id="3" name="Slide Number Placeholder 2">
            <a:extLst>
              <a:ext uri="{FF2B5EF4-FFF2-40B4-BE49-F238E27FC236}">
                <a16:creationId xmlns:a16="http://schemas.microsoft.com/office/drawing/2014/main" id="{4E64A60C-B4F9-4ADC-9D8D-B16DEFA53E6D}"/>
              </a:ext>
            </a:extLst>
          </p:cNvPr>
          <p:cNvSpPr>
            <a:spLocks noGrp="1"/>
          </p:cNvSpPr>
          <p:nvPr>
            <p:ph type="sldNum" idx="12"/>
          </p:nvPr>
        </p:nvSpPr>
        <p:spPr/>
        <p:txBody>
          <a:bodyPr/>
          <a:lstStyle/>
          <a:p>
            <a:fld id="{00000000-1234-1234-1234-123412341234}" type="slidenum">
              <a:rPr lang="en" smtClean="0"/>
              <a:pPr/>
              <a:t>32</a:t>
            </a:fld>
            <a:endParaRPr lang="en"/>
          </a:p>
        </p:txBody>
      </p:sp>
      <p:sp>
        <p:nvSpPr>
          <p:cNvPr id="4" name="Slide Number Placeholder 2">
            <a:extLst>
              <a:ext uri="{FF2B5EF4-FFF2-40B4-BE49-F238E27FC236}">
                <a16:creationId xmlns:a16="http://schemas.microsoft.com/office/drawing/2014/main" id="{6632DCA6-2D7C-466A-9C70-F080930FC628}"/>
              </a:ext>
            </a:extLst>
          </p:cNvPr>
          <p:cNvSpPr txBox="1">
            <a:spLocks/>
          </p:cNvSpPr>
          <p:nvPr/>
        </p:nvSpPr>
        <p:spPr>
          <a:xfrm>
            <a:off x="5709880" y="6448725"/>
            <a:ext cx="731600" cy="418800"/>
          </a:xfrm>
          <a:prstGeom prst="rect">
            <a:avLst/>
          </a:prstGeom>
          <a:noFill/>
          <a:ln>
            <a:noFill/>
          </a:ln>
        </p:spPr>
        <p:txBody>
          <a:bodyPr spcFirstLastPara="1" wrap="square" lIns="91425" tIns="91425" rIns="91425" bIns="91425" anchor="t" anchorCtr="0">
            <a:noAutofit/>
          </a:bodyPr>
          <a:lstStyle>
            <a:defPPr>
              <a:defRPr lang="en-US"/>
            </a:defPPr>
            <a:lvl1pPr marL="0" lvl="0" algn="ctr" defTabSz="914400" rtl="0" eaLnBrk="1" latinLnBrk="0" hangingPunct="1">
              <a:buNone/>
              <a:defRPr sz="1600" kern="1200">
                <a:solidFill>
                  <a:srgbClr val="FFFFFF"/>
                </a:solidFill>
                <a:latin typeface="Varela Round"/>
                <a:ea typeface="Varela Round"/>
                <a:cs typeface="Varela Round"/>
                <a:sym typeface="Varela Round"/>
              </a:defRPr>
            </a:lvl1pPr>
            <a:lvl2pPr marL="457200" lvl="1" algn="ctr" defTabSz="914400" rtl="0" eaLnBrk="1" latinLnBrk="0" hangingPunct="1">
              <a:buNone/>
              <a:defRPr sz="1600" kern="1200">
                <a:solidFill>
                  <a:srgbClr val="FFFFFF"/>
                </a:solidFill>
                <a:latin typeface="Varela Round"/>
                <a:ea typeface="Varela Round"/>
                <a:cs typeface="Varela Round"/>
                <a:sym typeface="Varela Round"/>
              </a:defRPr>
            </a:lvl2pPr>
            <a:lvl3pPr marL="914400" lvl="2" algn="ctr" defTabSz="914400" rtl="0" eaLnBrk="1" latinLnBrk="0" hangingPunct="1">
              <a:buNone/>
              <a:defRPr sz="1600" kern="1200">
                <a:solidFill>
                  <a:srgbClr val="FFFFFF"/>
                </a:solidFill>
                <a:latin typeface="Varela Round"/>
                <a:ea typeface="Varela Round"/>
                <a:cs typeface="Varela Round"/>
                <a:sym typeface="Varela Round"/>
              </a:defRPr>
            </a:lvl3pPr>
            <a:lvl4pPr marL="1371600" lvl="3" algn="ctr" defTabSz="914400" rtl="0" eaLnBrk="1" latinLnBrk="0" hangingPunct="1">
              <a:buNone/>
              <a:defRPr sz="1600" kern="1200">
                <a:solidFill>
                  <a:srgbClr val="FFFFFF"/>
                </a:solidFill>
                <a:latin typeface="Varela Round"/>
                <a:ea typeface="Varela Round"/>
                <a:cs typeface="Varela Round"/>
                <a:sym typeface="Varela Round"/>
              </a:defRPr>
            </a:lvl4pPr>
            <a:lvl5pPr marL="1828800" lvl="4" algn="ctr" defTabSz="914400" rtl="0" eaLnBrk="1" latinLnBrk="0" hangingPunct="1">
              <a:buNone/>
              <a:defRPr sz="1600" kern="1200">
                <a:solidFill>
                  <a:srgbClr val="FFFFFF"/>
                </a:solidFill>
                <a:latin typeface="Varela Round"/>
                <a:ea typeface="Varela Round"/>
                <a:cs typeface="Varela Round"/>
                <a:sym typeface="Varela Round"/>
              </a:defRPr>
            </a:lvl5pPr>
            <a:lvl6pPr marL="2286000" lvl="5" algn="ctr" defTabSz="914400" rtl="0" eaLnBrk="1" latinLnBrk="0" hangingPunct="1">
              <a:buNone/>
              <a:defRPr sz="1600" kern="1200">
                <a:solidFill>
                  <a:srgbClr val="FFFFFF"/>
                </a:solidFill>
                <a:latin typeface="Varela Round"/>
                <a:ea typeface="Varela Round"/>
                <a:cs typeface="Varela Round"/>
                <a:sym typeface="Varela Round"/>
              </a:defRPr>
            </a:lvl6pPr>
            <a:lvl7pPr marL="2743200" lvl="6" algn="ctr" defTabSz="914400" rtl="0" eaLnBrk="1" latinLnBrk="0" hangingPunct="1">
              <a:buNone/>
              <a:defRPr sz="1600" kern="1200">
                <a:solidFill>
                  <a:srgbClr val="FFFFFF"/>
                </a:solidFill>
                <a:latin typeface="Varela Round"/>
                <a:ea typeface="Varela Round"/>
                <a:cs typeface="Varela Round"/>
                <a:sym typeface="Varela Round"/>
              </a:defRPr>
            </a:lvl7pPr>
            <a:lvl8pPr marL="3200400" lvl="7" algn="ctr" defTabSz="914400" rtl="0" eaLnBrk="1" latinLnBrk="0" hangingPunct="1">
              <a:buNone/>
              <a:defRPr sz="1600" kern="1200">
                <a:solidFill>
                  <a:srgbClr val="FFFFFF"/>
                </a:solidFill>
                <a:latin typeface="Varela Round"/>
                <a:ea typeface="Varela Round"/>
                <a:cs typeface="Varela Round"/>
                <a:sym typeface="Varela Round"/>
              </a:defRPr>
            </a:lvl8pPr>
            <a:lvl9pPr marL="3657600" lvl="8" algn="ctr" defTabSz="914400" rtl="0" eaLnBrk="1" latinLnBrk="0" hangingPunct="1">
              <a:buNone/>
              <a:defRPr sz="1600" kern="1200">
                <a:solidFill>
                  <a:srgbClr val="FFFFFF"/>
                </a:solidFill>
                <a:latin typeface="Varela Round"/>
                <a:ea typeface="Varela Round"/>
                <a:cs typeface="Varela Round"/>
                <a:sym typeface="Varela Round"/>
              </a:defRPr>
            </a:lvl9pPr>
          </a:lstStyle>
          <a:p>
            <a:fld id="{00000000-1234-1234-1234-123412341234}" type="slidenum">
              <a:rPr lang="en" smtClean="0"/>
              <a:pPr/>
              <a:t>32</a:t>
            </a:fld>
            <a:endParaRPr lang="en"/>
          </a:p>
        </p:txBody>
      </p:sp>
      <p:sp>
        <p:nvSpPr>
          <p:cNvPr id="6" name="TextBox 5">
            <a:extLst>
              <a:ext uri="{FF2B5EF4-FFF2-40B4-BE49-F238E27FC236}">
                <a16:creationId xmlns:a16="http://schemas.microsoft.com/office/drawing/2014/main" id="{F36D13D7-FA0E-4294-84F3-F9F47B0C3A18}"/>
              </a:ext>
            </a:extLst>
          </p:cNvPr>
          <p:cNvSpPr txBox="1"/>
          <p:nvPr/>
        </p:nvSpPr>
        <p:spPr>
          <a:xfrm>
            <a:off x="380597" y="147222"/>
            <a:ext cx="11353800" cy="385362"/>
          </a:xfrm>
          <a:prstGeom prst="rect">
            <a:avLst/>
          </a:prstGeom>
          <a:solidFill>
            <a:schemeClr val="accent2">
              <a:lumMod val="40000"/>
              <a:lumOff val="60000"/>
            </a:schemeClr>
          </a:solidFill>
        </p:spPr>
        <p:txBody>
          <a:bodyPr wrap="square">
            <a:spAutoFit/>
          </a:bodyPr>
          <a:lstStyle/>
          <a:p>
            <a:pPr marL="36195" marR="36195" indent="421005" algn="just" fontAlgn="base">
              <a:lnSpc>
                <a:spcPct val="115000"/>
              </a:lnSpc>
              <a:spcBef>
                <a:spcPts val="300"/>
              </a:spcBef>
              <a:spcAft>
                <a:spcPts val="300"/>
              </a:spcAft>
            </a:pPr>
            <a:r>
              <a:rPr lang="en-US"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Bước</a:t>
            </a:r>
            <a:r>
              <a:rPr lang="en-US"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5.</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tiêu</a:t>
            </a:r>
            <a:r>
              <a:rPr lang="en-US"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chí</a:t>
            </a:r>
            <a:r>
              <a:rPr lang="en-US"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đánh</a:t>
            </a:r>
            <a:r>
              <a:rPr lang="en-US"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giá</a:t>
            </a:r>
            <a:r>
              <a:rPr lang="en-US"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nội</a:t>
            </a:r>
            <a:r>
              <a:rPr lang="en-US"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dung KT </a:t>
            </a:r>
            <a:r>
              <a:rPr lang="en-US"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hướng</a:t>
            </a:r>
            <a:r>
              <a:rPr lang="en-US"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dẫn</a:t>
            </a:r>
            <a:r>
              <a:rPr lang="en-US"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xếp</a:t>
            </a:r>
            <a:r>
              <a:rPr lang="en-US"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loại</a:t>
            </a:r>
            <a:r>
              <a:rPr lang="en-US"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3C2AD181-B6BC-492C-9D49-1B3A11C60A66}"/>
              </a:ext>
            </a:extLst>
          </p:cNvPr>
          <p:cNvSpPr txBox="1"/>
          <p:nvPr/>
        </p:nvSpPr>
        <p:spPr>
          <a:xfrm>
            <a:off x="398780" y="547199"/>
            <a:ext cx="11353800" cy="390684"/>
          </a:xfrm>
          <a:prstGeom prst="rect">
            <a:avLst/>
          </a:prstGeom>
          <a:solidFill>
            <a:schemeClr val="accent4">
              <a:lumMod val="20000"/>
              <a:lumOff val="80000"/>
            </a:schemeClr>
          </a:solidFill>
        </p:spPr>
        <p:txBody>
          <a:bodyPr wrap="square">
            <a:spAutoFit/>
          </a:bodyPr>
          <a:lstStyle/>
          <a:p>
            <a:pPr marL="0" marR="36195" lvl="0" indent="457200" algn="just" defTabSz="914400" rtl="0" eaLnBrk="1" fontAlgn="base" latinLnBrk="0" hangingPunct="1">
              <a:lnSpc>
                <a:spcPct val="115000"/>
              </a:lnSpc>
              <a:spcBef>
                <a:spcPts val="300"/>
              </a:spcBef>
              <a:spcAft>
                <a:spcPts val="300"/>
              </a:spcAft>
              <a:buClrTx/>
              <a:buSzTx/>
              <a:buFontTx/>
              <a:buNone/>
              <a:tabLst/>
              <a:defRPr/>
            </a:pPr>
            <a:r>
              <a:rPr kumimoji="0" lang="en-US" sz="1800" b="1" i="1" u="none" strike="noStrike" kern="1200" cap="none" spc="0" normalizeH="0" baseline="0" noProof="0" dirty="0" err="1">
                <a:ln>
                  <a:noFill/>
                </a:ln>
                <a:solidFill>
                  <a:srgbClr val="C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Cách</a:t>
            </a:r>
            <a:r>
              <a:rPr kumimoji="0" lang="en-US" sz="1800" b="1" i="1"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1: </a:t>
            </a:r>
            <a:r>
              <a:rPr kumimoji="0" lang="en-US" sz="1800" b="1" i="1" u="none" strike="noStrike" kern="1200" cap="none" spc="0" normalizeH="0" baseline="0" noProof="0" dirty="0" err="1">
                <a:ln>
                  <a:noFill/>
                </a:ln>
                <a:solidFill>
                  <a:srgbClr val="C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X</a:t>
            </a:r>
            <a:r>
              <a:rPr kumimoji="0" lang="en-US" sz="1800" b="1" i="1" u="none" strike="noStrike" kern="1200" cap="none" spc="0" normalizeH="0" baseline="0" noProof="0" dirty="0" err="1">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ây</a:t>
            </a:r>
            <a:r>
              <a:rPr kumimoji="0" lang="en-US" sz="1800" b="1" i="1"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800" b="1" i="1" u="none" strike="noStrike" kern="1200" cap="none" spc="0" normalizeH="0" baseline="0" noProof="0" dirty="0" err="1">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dựng</a:t>
            </a:r>
            <a:r>
              <a:rPr kumimoji="0" lang="en-US" sz="1800" b="1" i="1"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800" b="1" i="1" u="none" strike="noStrike" kern="1200" cap="none" spc="0" normalizeH="0" baseline="0" noProof="0" dirty="0" err="1">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tiêu</a:t>
            </a:r>
            <a:r>
              <a:rPr kumimoji="0" lang="en-US" sz="1800" b="1" i="1"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800" b="1" i="1" u="none" strike="noStrike" kern="1200" cap="none" spc="0" normalizeH="0" baseline="0" noProof="0" dirty="0" err="1">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chí</a:t>
            </a:r>
            <a:r>
              <a:rPr kumimoji="0" lang="en-US" sz="1800" b="1" i="1"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ĐG</a:t>
            </a:r>
            <a:r>
              <a:rPr kumimoji="0" lang="en-US" sz="1800" b="1" i="1"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800" b="1" i="1" u="none" strike="noStrike" kern="1200" cap="none" spc="0" normalizeH="0" baseline="0" noProof="0" dirty="0" err="1">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sz="1800" b="1" i="1"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dung KT </a:t>
            </a:r>
            <a:r>
              <a:rPr kumimoji="0" lang="en-US" sz="1800" b="1" i="1" u="none" strike="noStrike" kern="1200" cap="none" spc="0" normalizeH="0" baseline="0" noProof="0" dirty="0" err="1">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1800" b="1" i="1"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800" b="1" i="1" u="none" strike="noStrike" kern="1200" cap="none" spc="0" normalizeH="0" baseline="0" noProof="0" dirty="0" err="1">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hướng</a:t>
            </a:r>
            <a:r>
              <a:rPr kumimoji="0" lang="en-US" sz="1800" b="1" i="1"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800" b="1" i="1" u="none" strike="noStrike" kern="1200" cap="none" spc="0" normalizeH="0" baseline="0" noProof="0" dirty="0" err="1">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dẫn</a:t>
            </a:r>
            <a:r>
              <a:rPr kumimoji="0" lang="en-US" sz="1800" b="1" i="1"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800" b="1" i="1" u="none" strike="noStrike" kern="1200" cap="none" spc="0" normalizeH="0" baseline="0" noProof="0" dirty="0" err="1">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xếp</a:t>
            </a:r>
            <a:r>
              <a:rPr kumimoji="0" lang="en-US" sz="1800" b="1" i="1"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800" b="1" i="1" u="none" strike="noStrike" kern="1200" cap="none" spc="0" normalizeH="0" baseline="0" noProof="0" dirty="0" err="1">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loại</a:t>
            </a:r>
            <a:r>
              <a:rPr kumimoji="0" lang="en-US" sz="1800" b="1" i="1"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800" b="1" i="1" u="none" strike="noStrike" kern="1200" cap="none" spc="0" normalizeH="0" baseline="0" noProof="0" dirty="0" err="1">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1800" b="1" i="1"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800" b="1" i="1" u="none" strike="noStrike" kern="1200" cap="none" spc="0" normalizeH="0" baseline="0" noProof="0" dirty="0" err="1">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mức</a:t>
            </a:r>
            <a:r>
              <a:rPr kumimoji="0" lang="en-US" sz="1800" b="1" i="1"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800" b="1" i="1" u="none" strike="noStrike" kern="1200" cap="none" spc="0" normalizeH="0" baseline="0" noProof="0" dirty="0" err="1">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a:t>
            </a:r>
            <a:r>
              <a:rPr kumimoji="0" lang="en-US" sz="1800" b="1" i="1"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ĐG  </a:t>
            </a:r>
            <a:endParaRPr kumimoji="0" lang="en-US" sz="1600" b="0"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97B6A1F6-5118-4974-A74D-CCDEAE24A297}"/>
              </a:ext>
            </a:extLst>
          </p:cNvPr>
          <p:cNvGraphicFramePr>
            <a:graphicFrameLocks noGrp="1"/>
          </p:cNvGraphicFramePr>
          <p:nvPr>
            <p:extLst>
              <p:ext uri="{D42A27DB-BD31-4B8C-83A1-F6EECF244321}">
                <p14:modId xmlns:p14="http://schemas.microsoft.com/office/powerpoint/2010/main" val="2993137603"/>
              </p:ext>
            </p:extLst>
          </p:nvPr>
        </p:nvGraphicFramePr>
        <p:xfrm>
          <a:off x="3875711" y="997300"/>
          <a:ext cx="8033032" cy="3136837"/>
        </p:xfrm>
        <a:graphic>
          <a:graphicData uri="http://schemas.openxmlformats.org/drawingml/2006/table">
            <a:tbl>
              <a:tblPr firstRow="1" firstCol="1" bandRow="1">
                <a:tableStyleId>{5C22544A-7EE6-4342-B048-85BDC9FD1C3A}</a:tableStyleId>
              </a:tblPr>
              <a:tblGrid>
                <a:gridCol w="8033032">
                  <a:extLst>
                    <a:ext uri="{9D8B030D-6E8A-4147-A177-3AD203B41FA5}">
                      <a16:colId xmlns:a16="http://schemas.microsoft.com/office/drawing/2014/main" val="3874024730"/>
                    </a:ext>
                  </a:extLst>
                </a:gridCol>
              </a:tblGrid>
              <a:tr h="269227">
                <a:tc>
                  <a:txBody>
                    <a:bodyPr/>
                    <a:lstStyle/>
                    <a:p>
                      <a:pPr marR="36195" algn="ctr">
                        <a:lnSpc>
                          <a:spcPct val="115000"/>
                        </a:lnSpc>
                        <a:spcBef>
                          <a:spcPts val="300"/>
                        </a:spcBef>
                        <a:spcAft>
                          <a:spcPts val="300"/>
                        </a:spcAft>
                      </a:pPr>
                      <a:r>
                        <a:rPr lang="en-US" sz="1500" b="1" dirty="0" err="1">
                          <a:solidFill>
                            <a:srgbClr val="002060"/>
                          </a:solidFill>
                          <a:effectLst/>
                          <a:latin typeface="Times New Roman" panose="02020603050405020304" pitchFamily="18" charset="0"/>
                          <a:cs typeface="Times New Roman" panose="02020603050405020304" pitchFamily="18" charset="0"/>
                        </a:rPr>
                        <a:t>Tiêu</a:t>
                      </a:r>
                      <a:r>
                        <a:rPr lang="en-US" sz="1500" b="1" dirty="0">
                          <a:solidFill>
                            <a:srgbClr val="002060"/>
                          </a:solidFill>
                          <a:effectLst/>
                          <a:latin typeface="Times New Roman" panose="02020603050405020304" pitchFamily="18" charset="0"/>
                          <a:cs typeface="Times New Roman" panose="02020603050405020304" pitchFamily="18" charset="0"/>
                        </a:rPr>
                        <a:t> </a:t>
                      </a:r>
                      <a:r>
                        <a:rPr lang="en-US" sz="1500" b="1" dirty="0" err="1">
                          <a:solidFill>
                            <a:srgbClr val="002060"/>
                          </a:solidFill>
                          <a:effectLst/>
                          <a:latin typeface="Times New Roman" panose="02020603050405020304" pitchFamily="18" charset="0"/>
                          <a:cs typeface="Times New Roman" panose="02020603050405020304" pitchFamily="18" charset="0"/>
                        </a:rPr>
                        <a:t>chí</a:t>
                      </a:r>
                      <a:r>
                        <a:rPr lang="en-US" sz="1500" b="1" dirty="0">
                          <a:solidFill>
                            <a:srgbClr val="002060"/>
                          </a:solidFill>
                          <a:effectLst/>
                          <a:latin typeface="Times New Roman" panose="02020603050405020304" pitchFamily="18" charset="0"/>
                          <a:cs typeface="Times New Roman" panose="02020603050405020304" pitchFamily="18" charset="0"/>
                        </a:rPr>
                        <a:t> ĐG </a:t>
                      </a:r>
                      <a:r>
                        <a:rPr lang="en-US" sz="1500" b="1" dirty="0" err="1">
                          <a:solidFill>
                            <a:srgbClr val="002060"/>
                          </a:solidFill>
                          <a:effectLst/>
                          <a:latin typeface="Times New Roman" panose="02020603050405020304" pitchFamily="18" charset="0"/>
                          <a:cs typeface="Times New Roman" panose="02020603050405020304" pitchFamily="18" charset="0"/>
                        </a:rPr>
                        <a:t>nội</a:t>
                      </a:r>
                      <a:r>
                        <a:rPr lang="en-US" sz="1500" b="1" dirty="0">
                          <a:solidFill>
                            <a:srgbClr val="002060"/>
                          </a:solidFill>
                          <a:effectLst/>
                          <a:latin typeface="Times New Roman" panose="02020603050405020304" pitchFamily="18" charset="0"/>
                          <a:cs typeface="Times New Roman" panose="02020603050405020304" pitchFamily="18" charset="0"/>
                        </a:rPr>
                        <a:t> dung KT (</a:t>
                      </a:r>
                      <a:r>
                        <a:rPr lang="en-US" sz="1500" b="1" dirty="0" err="1">
                          <a:solidFill>
                            <a:srgbClr val="002060"/>
                          </a:solidFill>
                          <a:effectLst/>
                          <a:latin typeface="Times New Roman" panose="02020603050405020304" pitchFamily="18" charset="0"/>
                          <a:cs typeface="Times New Roman" panose="02020603050405020304" pitchFamily="18" charset="0"/>
                        </a:rPr>
                        <a:t>Phiếu</a:t>
                      </a:r>
                      <a:r>
                        <a:rPr lang="en-US" sz="1500" b="1" dirty="0">
                          <a:solidFill>
                            <a:srgbClr val="002060"/>
                          </a:solidFill>
                          <a:effectLst/>
                          <a:latin typeface="Times New Roman" panose="02020603050405020304" pitchFamily="18" charset="0"/>
                          <a:cs typeface="Times New Roman" panose="02020603050405020304" pitchFamily="18" charset="0"/>
                        </a:rPr>
                        <a:t> ĐG </a:t>
                      </a:r>
                      <a:r>
                        <a:rPr lang="en-US" sz="1500" b="1" dirty="0" err="1">
                          <a:solidFill>
                            <a:srgbClr val="002060"/>
                          </a:solidFill>
                          <a:effectLst/>
                          <a:latin typeface="Times New Roman" panose="02020603050405020304" pitchFamily="18" charset="0"/>
                          <a:cs typeface="Times New Roman" panose="02020603050405020304" pitchFamily="18" charset="0"/>
                        </a:rPr>
                        <a:t>nội</a:t>
                      </a:r>
                      <a:r>
                        <a:rPr lang="en-US" sz="1500" b="1" dirty="0">
                          <a:solidFill>
                            <a:srgbClr val="002060"/>
                          </a:solidFill>
                          <a:effectLst/>
                          <a:latin typeface="Times New Roman" panose="02020603050405020304" pitchFamily="18" charset="0"/>
                          <a:cs typeface="Times New Roman" panose="02020603050405020304" pitchFamily="18" charset="0"/>
                        </a:rPr>
                        <a:t> dung KT </a:t>
                      </a:r>
                      <a:r>
                        <a:rPr lang="en-US" sz="1500" b="1" dirty="0" err="1">
                          <a:solidFill>
                            <a:srgbClr val="002060"/>
                          </a:solidFill>
                          <a:effectLst/>
                          <a:latin typeface="Times New Roman" panose="02020603050405020304" pitchFamily="18" charset="0"/>
                          <a:cs typeface="Times New Roman" panose="02020603050405020304" pitchFamily="18" charset="0"/>
                        </a:rPr>
                        <a:t>và</a:t>
                      </a:r>
                      <a:r>
                        <a:rPr lang="en-US" sz="1500" b="1" dirty="0">
                          <a:solidFill>
                            <a:srgbClr val="002060"/>
                          </a:solidFill>
                          <a:effectLst/>
                          <a:latin typeface="Times New Roman" panose="02020603050405020304" pitchFamily="18" charset="0"/>
                          <a:cs typeface="Times New Roman" panose="02020603050405020304" pitchFamily="18" charset="0"/>
                        </a:rPr>
                        <a:t> </a:t>
                      </a:r>
                      <a:r>
                        <a:rPr lang="en-US" sz="1500" b="1" dirty="0" err="1">
                          <a:solidFill>
                            <a:srgbClr val="002060"/>
                          </a:solidFill>
                          <a:effectLst/>
                          <a:latin typeface="Times New Roman" panose="02020603050405020304" pitchFamily="18" charset="0"/>
                          <a:cs typeface="Times New Roman" panose="02020603050405020304" pitchFamily="18" charset="0"/>
                        </a:rPr>
                        <a:t>hướng</a:t>
                      </a:r>
                      <a:r>
                        <a:rPr lang="en-US" sz="1500" b="1" dirty="0">
                          <a:solidFill>
                            <a:srgbClr val="002060"/>
                          </a:solidFill>
                          <a:effectLst/>
                          <a:latin typeface="Times New Roman" panose="02020603050405020304" pitchFamily="18" charset="0"/>
                          <a:cs typeface="Times New Roman" panose="02020603050405020304" pitchFamily="18" charset="0"/>
                        </a:rPr>
                        <a:t> </a:t>
                      </a:r>
                      <a:r>
                        <a:rPr lang="en-US" sz="1500" b="1" dirty="0" err="1">
                          <a:solidFill>
                            <a:srgbClr val="002060"/>
                          </a:solidFill>
                          <a:effectLst/>
                          <a:latin typeface="Times New Roman" panose="02020603050405020304" pitchFamily="18" charset="0"/>
                          <a:cs typeface="Times New Roman" panose="02020603050405020304" pitchFamily="18" charset="0"/>
                        </a:rPr>
                        <a:t>dẫn</a:t>
                      </a:r>
                      <a:r>
                        <a:rPr lang="en-US" sz="1500" b="1" dirty="0">
                          <a:solidFill>
                            <a:srgbClr val="002060"/>
                          </a:solidFill>
                          <a:effectLst/>
                          <a:latin typeface="Times New Roman" panose="02020603050405020304" pitchFamily="18" charset="0"/>
                          <a:cs typeface="Times New Roman" panose="02020603050405020304" pitchFamily="18" charset="0"/>
                        </a:rPr>
                        <a:t> </a:t>
                      </a:r>
                      <a:r>
                        <a:rPr lang="en-US" sz="1500" b="1" dirty="0" err="1">
                          <a:solidFill>
                            <a:srgbClr val="002060"/>
                          </a:solidFill>
                          <a:effectLst/>
                          <a:latin typeface="Times New Roman" panose="02020603050405020304" pitchFamily="18" charset="0"/>
                          <a:cs typeface="Times New Roman" panose="02020603050405020304" pitchFamily="18" charset="0"/>
                        </a:rPr>
                        <a:t>xếp</a:t>
                      </a:r>
                      <a:r>
                        <a:rPr lang="en-US" sz="1500" b="1" dirty="0">
                          <a:solidFill>
                            <a:srgbClr val="002060"/>
                          </a:solidFill>
                          <a:effectLst/>
                          <a:latin typeface="Times New Roman" panose="02020603050405020304" pitchFamily="18" charset="0"/>
                          <a:cs typeface="Times New Roman" panose="02020603050405020304" pitchFamily="18" charset="0"/>
                        </a:rPr>
                        <a:t> </a:t>
                      </a:r>
                      <a:r>
                        <a:rPr lang="en-US" sz="1500" b="1" dirty="0" err="1">
                          <a:solidFill>
                            <a:srgbClr val="002060"/>
                          </a:solidFill>
                          <a:effectLst/>
                          <a:latin typeface="Times New Roman" panose="02020603050405020304" pitchFamily="18" charset="0"/>
                          <a:cs typeface="Times New Roman" panose="02020603050405020304" pitchFamily="18" charset="0"/>
                        </a:rPr>
                        <a:t>loại</a:t>
                      </a:r>
                      <a:r>
                        <a:rPr lang="en-US" sz="1500" b="1" dirty="0">
                          <a:solidFill>
                            <a:srgbClr val="002060"/>
                          </a:solidFill>
                          <a:effectLst/>
                          <a:latin typeface="Times New Roman" panose="02020603050405020304" pitchFamily="18" charset="0"/>
                          <a:cs typeface="Times New Roman" panose="02020603050405020304" pitchFamily="18" charset="0"/>
                        </a:rPr>
                        <a:t> </a:t>
                      </a:r>
                      <a:r>
                        <a:rPr lang="en-US" sz="1500" b="1" dirty="0" err="1">
                          <a:solidFill>
                            <a:srgbClr val="002060"/>
                          </a:solidFill>
                          <a:effectLst/>
                          <a:latin typeface="Times New Roman" panose="02020603050405020304" pitchFamily="18" charset="0"/>
                          <a:cs typeface="Times New Roman" panose="02020603050405020304" pitchFamily="18" charset="0"/>
                        </a:rPr>
                        <a:t>theo</a:t>
                      </a:r>
                      <a:r>
                        <a:rPr lang="en-US" sz="1500" b="1" dirty="0">
                          <a:solidFill>
                            <a:srgbClr val="002060"/>
                          </a:solidFill>
                          <a:effectLst/>
                          <a:latin typeface="Times New Roman" panose="02020603050405020304" pitchFamily="18" charset="0"/>
                          <a:cs typeface="Times New Roman" panose="02020603050405020304" pitchFamily="18" charset="0"/>
                        </a:rPr>
                        <a:t> </a:t>
                      </a:r>
                      <a:r>
                        <a:rPr lang="en-US" sz="1500" b="1" dirty="0" err="1">
                          <a:solidFill>
                            <a:srgbClr val="002060"/>
                          </a:solidFill>
                          <a:effectLst/>
                          <a:latin typeface="Times New Roman" panose="02020603050405020304" pitchFamily="18" charset="0"/>
                          <a:cs typeface="Times New Roman" panose="02020603050405020304" pitchFamily="18" charset="0"/>
                        </a:rPr>
                        <a:t>mức</a:t>
                      </a:r>
                      <a:r>
                        <a:rPr lang="en-US" sz="1500" b="1" dirty="0">
                          <a:solidFill>
                            <a:srgbClr val="002060"/>
                          </a:solidFill>
                          <a:effectLst/>
                          <a:latin typeface="Times New Roman" panose="02020603050405020304" pitchFamily="18" charset="0"/>
                          <a:cs typeface="Times New Roman" panose="02020603050405020304" pitchFamily="18" charset="0"/>
                        </a:rPr>
                        <a:t> </a:t>
                      </a:r>
                      <a:r>
                        <a:rPr lang="en-US" sz="1500" b="1" dirty="0" err="1">
                          <a:solidFill>
                            <a:srgbClr val="002060"/>
                          </a:solidFill>
                          <a:effectLst/>
                          <a:latin typeface="Times New Roman" panose="02020603050405020304" pitchFamily="18" charset="0"/>
                          <a:cs typeface="Times New Roman" panose="02020603050405020304" pitchFamily="18" charset="0"/>
                        </a:rPr>
                        <a:t>độ</a:t>
                      </a:r>
                      <a:r>
                        <a:rPr lang="en-US" sz="1500" b="1" dirty="0">
                          <a:solidFill>
                            <a:srgbClr val="002060"/>
                          </a:solidFill>
                          <a:effectLst/>
                          <a:latin typeface="Times New Roman" panose="02020603050405020304" pitchFamily="18" charset="0"/>
                          <a:cs typeface="Times New Roman" panose="02020603050405020304" pitchFamily="18" charset="0"/>
                        </a:rPr>
                        <a:t> ĐG)</a:t>
                      </a:r>
                      <a:endParaRPr lang="en-US" sz="15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3">
                        <a:lumMod val="40000"/>
                        <a:lumOff val="60000"/>
                      </a:schemeClr>
                    </a:solidFill>
                  </a:tcPr>
                </a:tc>
                <a:extLst>
                  <a:ext uri="{0D108BD9-81ED-4DB2-BD59-A6C34878D82A}">
                    <a16:rowId xmlns:a16="http://schemas.microsoft.com/office/drawing/2014/main" val="2120953833"/>
                  </a:ext>
                </a:extLst>
              </a:tr>
              <a:tr h="2034668">
                <a:tc>
                  <a:txBody>
                    <a:bodyPr/>
                    <a:lstStyle/>
                    <a:p>
                      <a:pPr marL="36830" marR="36195" algn="just">
                        <a:lnSpc>
                          <a:spcPts val="1700"/>
                        </a:lnSpc>
                        <a:spcBef>
                          <a:spcPts val="300"/>
                        </a:spcBef>
                        <a:spcAft>
                          <a:spcPts val="300"/>
                        </a:spcAft>
                      </a:pPr>
                      <a:r>
                        <a:rPr lang="en-US" sz="1500" b="0" dirty="0">
                          <a:solidFill>
                            <a:srgbClr val="002060"/>
                          </a:solidFill>
                          <a:effectLst/>
                          <a:latin typeface="Times New Roman" panose="02020603050405020304" pitchFamily="18" charset="0"/>
                          <a:cs typeface="Times New Roman" panose="02020603050405020304" pitchFamily="18" charset="0"/>
                        </a:rPr>
                        <a:t>1. </a:t>
                      </a:r>
                      <a:r>
                        <a:rPr lang="en-US" sz="1500" b="0" dirty="0" err="1">
                          <a:solidFill>
                            <a:srgbClr val="002060"/>
                          </a:solidFill>
                          <a:effectLst/>
                          <a:latin typeface="Times New Roman" panose="02020603050405020304" pitchFamily="18" charset="0"/>
                          <a:cs typeface="Times New Roman" panose="02020603050405020304" pitchFamily="18" charset="0"/>
                        </a:rPr>
                        <a:t>Xác</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định</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được</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nội</a:t>
                      </a:r>
                      <a:r>
                        <a:rPr lang="en-US" sz="1500" b="0" dirty="0">
                          <a:solidFill>
                            <a:srgbClr val="002060"/>
                          </a:solidFill>
                          <a:effectLst/>
                          <a:latin typeface="Times New Roman" panose="02020603050405020304" pitchFamily="18" charset="0"/>
                          <a:cs typeface="Times New Roman" panose="02020603050405020304" pitchFamily="18" charset="0"/>
                        </a:rPr>
                        <a:t> dung </a:t>
                      </a:r>
                      <a:r>
                        <a:rPr lang="en-US" sz="1500" b="0" dirty="0" err="1">
                          <a:solidFill>
                            <a:srgbClr val="C00000"/>
                          </a:solidFill>
                          <a:effectLst/>
                          <a:latin typeface="Times New Roman" panose="02020603050405020304" pitchFamily="18" charset="0"/>
                          <a:cs typeface="Times New Roman" panose="02020603050405020304" pitchFamily="18" charset="0"/>
                        </a:rPr>
                        <a:t>đề</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tài</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Ngày</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hội</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quê</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hương</a:t>
                      </a:r>
                      <a:r>
                        <a:rPr lang="en-US" sz="1500" b="0" dirty="0">
                          <a:solidFill>
                            <a:srgbClr val="C00000"/>
                          </a:solidFill>
                          <a:effectLst/>
                          <a:latin typeface="Times New Roman" panose="02020603050405020304" pitchFamily="18" charset="0"/>
                          <a:cs typeface="Times New Roman" panose="02020603050405020304" pitchFamily="18" charset="0"/>
                        </a:rPr>
                        <a:t> </a:t>
                      </a:r>
                    </a:p>
                    <a:p>
                      <a:pPr marL="36830" marR="36195" algn="just">
                        <a:lnSpc>
                          <a:spcPts val="1700"/>
                        </a:lnSpc>
                        <a:spcBef>
                          <a:spcPts val="300"/>
                        </a:spcBef>
                        <a:spcAft>
                          <a:spcPts val="300"/>
                        </a:spcAft>
                      </a:pPr>
                      <a:r>
                        <a:rPr lang="en-US" sz="1500" b="0" dirty="0">
                          <a:solidFill>
                            <a:srgbClr val="002060"/>
                          </a:solidFill>
                          <a:effectLst/>
                          <a:latin typeface="Times New Roman" panose="02020603050405020304" pitchFamily="18" charset="0"/>
                          <a:cs typeface="Times New Roman" panose="02020603050405020304" pitchFamily="18" charset="0"/>
                        </a:rPr>
                        <a:t>2. </a:t>
                      </a:r>
                      <a:r>
                        <a:rPr lang="en-US" sz="1500" b="0" dirty="0" err="1">
                          <a:solidFill>
                            <a:srgbClr val="002060"/>
                          </a:solidFill>
                          <a:effectLst/>
                          <a:latin typeface="Times New Roman" panose="02020603050405020304" pitchFamily="18" charset="0"/>
                          <a:cs typeface="Times New Roman" panose="02020603050405020304" pitchFamily="18" charset="0"/>
                        </a:rPr>
                        <a:t>Lựa</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chọn</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được</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chất</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liệu</a:t>
                      </a:r>
                      <a:r>
                        <a:rPr lang="en-US" sz="1500" b="0" dirty="0">
                          <a:solidFill>
                            <a:srgbClr val="002060"/>
                          </a:solidFill>
                          <a:effectLst/>
                          <a:latin typeface="Times New Roman" panose="02020603050405020304" pitchFamily="18" charset="0"/>
                          <a:cs typeface="Times New Roman" panose="02020603050405020304" pitchFamily="18" charset="0"/>
                        </a:rPr>
                        <a:t>/</a:t>
                      </a:r>
                      <a:r>
                        <a:rPr lang="en-US" sz="1500" b="0" dirty="0" err="1">
                          <a:solidFill>
                            <a:srgbClr val="002060"/>
                          </a:solidFill>
                          <a:effectLst/>
                          <a:latin typeface="Times New Roman" panose="02020603050405020304" pitchFamily="18" charset="0"/>
                          <a:cs typeface="Times New Roman" panose="02020603050405020304" pitchFamily="18" charset="0"/>
                        </a:rPr>
                        <a:t>vật</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liệu</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phù</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hợp</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với</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hình</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thức</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thực</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hành</a:t>
                      </a:r>
                      <a:r>
                        <a:rPr lang="en-US" sz="1500" b="0" dirty="0">
                          <a:solidFill>
                            <a:srgbClr val="C00000"/>
                          </a:solidFill>
                          <a:effectLst/>
                          <a:latin typeface="Times New Roman" panose="02020603050405020304" pitchFamily="18" charset="0"/>
                          <a:cs typeface="Times New Roman" panose="02020603050405020304" pitchFamily="18" charset="0"/>
                        </a:rPr>
                        <a:t> (vẽ/</a:t>
                      </a:r>
                      <a:r>
                        <a:rPr lang="en-US" sz="1500" b="0" dirty="0" err="1">
                          <a:solidFill>
                            <a:srgbClr val="C00000"/>
                          </a:solidFill>
                          <a:effectLst/>
                          <a:latin typeface="Times New Roman" panose="02020603050405020304" pitchFamily="18" charset="0"/>
                          <a:cs typeface="Times New Roman" panose="02020603050405020304" pitchFamily="18" charset="0"/>
                        </a:rPr>
                        <a:t>xé</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dán</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kết</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hợp</a:t>
                      </a:r>
                      <a:r>
                        <a:rPr lang="en-US" sz="1500" b="0" dirty="0">
                          <a:solidFill>
                            <a:srgbClr val="C00000"/>
                          </a:solidFill>
                          <a:effectLst/>
                          <a:latin typeface="Times New Roman" panose="02020603050405020304" pitchFamily="18" charset="0"/>
                          <a:cs typeface="Times New Roman" panose="02020603050405020304" pitchFamily="18" charset="0"/>
                        </a:rPr>
                        <a:t> vẽ, </a:t>
                      </a:r>
                      <a:r>
                        <a:rPr lang="en-US" sz="1500" b="0" dirty="0" err="1">
                          <a:solidFill>
                            <a:srgbClr val="C00000"/>
                          </a:solidFill>
                          <a:effectLst/>
                          <a:latin typeface="Times New Roman" panose="02020603050405020304" pitchFamily="18" charset="0"/>
                          <a:cs typeface="Times New Roman" panose="02020603050405020304" pitchFamily="18" charset="0"/>
                        </a:rPr>
                        <a:t>xé</a:t>
                      </a:r>
                      <a:r>
                        <a:rPr lang="en-US" sz="1500" b="0" dirty="0">
                          <a:solidFill>
                            <a:srgbClr val="C00000"/>
                          </a:solidFill>
                          <a:effectLst/>
                          <a:latin typeface="Times New Roman" panose="02020603050405020304" pitchFamily="18" charset="0"/>
                          <a:cs typeface="Times New Roman" panose="02020603050405020304" pitchFamily="18" charset="0"/>
                        </a:rPr>
                        <a:t>, in…) </a:t>
                      </a:r>
                      <a:r>
                        <a:rPr lang="en-US" sz="1500" b="0" dirty="0" err="1">
                          <a:solidFill>
                            <a:srgbClr val="C00000"/>
                          </a:solidFill>
                          <a:effectLst/>
                          <a:latin typeface="Times New Roman" panose="02020603050405020304" pitchFamily="18" charset="0"/>
                          <a:cs typeface="Times New Roman" panose="02020603050405020304" pitchFamily="18" charset="0"/>
                        </a:rPr>
                        <a:t>trên</a:t>
                      </a:r>
                      <a:r>
                        <a:rPr lang="en-US" sz="1500" b="0" dirty="0">
                          <a:solidFill>
                            <a:srgbClr val="C00000"/>
                          </a:solidFill>
                          <a:effectLst/>
                          <a:latin typeface="Times New Roman" panose="02020603050405020304" pitchFamily="18" charset="0"/>
                          <a:cs typeface="Times New Roman" panose="02020603050405020304" pitchFamily="18" charset="0"/>
                        </a:rPr>
                        <a:t> SP </a:t>
                      </a:r>
                      <a:r>
                        <a:rPr lang="en-US" sz="1500" b="0" dirty="0" err="1">
                          <a:solidFill>
                            <a:srgbClr val="C00000"/>
                          </a:solidFill>
                          <a:effectLst/>
                          <a:latin typeface="Times New Roman" panose="02020603050405020304" pitchFamily="18" charset="0"/>
                          <a:cs typeface="Times New Roman" panose="02020603050405020304" pitchFamily="18" charset="0"/>
                        </a:rPr>
                        <a:t>đề</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tài</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Ngày</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hội</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quê</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hương</a:t>
                      </a:r>
                      <a:r>
                        <a:rPr lang="en-US" sz="1500" b="0" dirty="0">
                          <a:solidFill>
                            <a:srgbClr val="C00000"/>
                          </a:solidFill>
                          <a:effectLst/>
                          <a:latin typeface="Times New Roman" panose="02020603050405020304" pitchFamily="18" charset="0"/>
                          <a:cs typeface="Times New Roman" panose="02020603050405020304" pitchFamily="18" charset="0"/>
                        </a:rPr>
                        <a:t>.</a:t>
                      </a:r>
                    </a:p>
                    <a:p>
                      <a:pPr marR="36195" algn="just">
                        <a:lnSpc>
                          <a:spcPts val="1700"/>
                        </a:lnSpc>
                        <a:spcBef>
                          <a:spcPts val="300"/>
                        </a:spcBef>
                        <a:spcAft>
                          <a:spcPts val="300"/>
                        </a:spcAft>
                      </a:pPr>
                      <a:r>
                        <a:rPr lang="en-US" sz="1500" b="0" dirty="0">
                          <a:solidFill>
                            <a:srgbClr val="002060"/>
                          </a:solidFill>
                          <a:effectLst/>
                          <a:latin typeface="Times New Roman" panose="02020603050405020304" pitchFamily="18" charset="0"/>
                          <a:cs typeface="Times New Roman" panose="02020603050405020304" pitchFamily="18" charset="0"/>
                        </a:rPr>
                        <a:t>3. </a:t>
                      </a:r>
                      <a:r>
                        <a:rPr lang="en-US" sz="1500" b="0" dirty="0" err="1">
                          <a:solidFill>
                            <a:srgbClr val="002060"/>
                          </a:solidFill>
                          <a:effectLst/>
                          <a:latin typeface="Times New Roman" panose="02020603050405020304" pitchFamily="18" charset="0"/>
                          <a:cs typeface="Times New Roman" panose="02020603050405020304" pitchFamily="18" charset="0"/>
                        </a:rPr>
                        <a:t>Thể</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hiện</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được</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việc</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sắp</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xếp</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một</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số</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yếu</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tố</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tạo</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hình</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nét</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hình</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màu</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sắc</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đậm</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nhạt</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không</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gian</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trên</a:t>
                      </a:r>
                      <a:r>
                        <a:rPr lang="en-US" sz="1500" b="0" dirty="0">
                          <a:solidFill>
                            <a:srgbClr val="C00000"/>
                          </a:solidFill>
                          <a:effectLst/>
                          <a:latin typeface="Times New Roman" panose="02020603050405020304" pitchFamily="18" charset="0"/>
                          <a:cs typeface="Times New Roman" panose="02020603050405020304" pitchFamily="18" charset="0"/>
                        </a:rPr>
                        <a:t> SP </a:t>
                      </a:r>
                      <a:r>
                        <a:rPr lang="en-US" sz="1500" b="0" dirty="0" err="1">
                          <a:solidFill>
                            <a:srgbClr val="C00000"/>
                          </a:solidFill>
                          <a:effectLst/>
                          <a:latin typeface="Times New Roman" panose="02020603050405020304" pitchFamily="18" charset="0"/>
                          <a:cs typeface="Times New Roman" panose="02020603050405020304" pitchFamily="18" charset="0"/>
                        </a:rPr>
                        <a:t>đề</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tài</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ngày</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hội</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quê</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hương</a:t>
                      </a:r>
                      <a:r>
                        <a:rPr lang="en-US" sz="1500" b="0" dirty="0">
                          <a:solidFill>
                            <a:srgbClr val="C00000"/>
                          </a:solidFill>
                          <a:effectLst/>
                          <a:latin typeface="Times New Roman" panose="02020603050405020304" pitchFamily="18" charset="0"/>
                          <a:cs typeface="Times New Roman" panose="02020603050405020304" pitchFamily="18" charset="0"/>
                        </a:rPr>
                        <a:t>.</a:t>
                      </a:r>
                    </a:p>
                    <a:p>
                      <a:pPr marR="36195" algn="just">
                        <a:lnSpc>
                          <a:spcPts val="1700"/>
                        </a:lnSpc>
                        <a:spcBef>
                          <a:spcPts val="300"/>
                        </a:spcBef>
                        <a:spcAft>
                          <a:spcPts val="300"/>
                        </a:spcAft>
                      </a:pPr>
                      <a:r>
                        <a:rPr lang="en-US" sz="1500" b="0" dirty="0">
                          <a:solidFill>
                            <a:srgbClr val="002060"/>
                          </a:solidFill>
                          <a:effectLst/>
                          <a:latin typeface="Times New Roman" panose="02020603050405020304" pitchFamily="18" charset="0"/>
                          <a:cs typeface="Times New Roman" panose="02020603050405020304" pitchFamily="18" charset="0"/>
                        </a:rPr>
                        <a:t>4. </a:t>
                      </a:r>
                      <a:r>
                        <a:rPr lang="en-US" sz="1500" b="0" dirty="0" err="1">
                          <a:solidFill>
                            <a:srgbClr val="002060"/>
                          </a:solidFill>
                          <a:effectLst/>
                          <a:latin typeface="Times New Roman" panose="02020603050405020304" pitchFamily="18" charset="0"/>
                          <a:cs typeface="Times New Roman" panose="02020603050405020304" pitchFamily="18" charset="0"/>
                        </a:rPr>
                        <a:t>Giới</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thiệu</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nhận</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xét</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được</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a:solidFill>
                            <a:srgbClr val="C00000"/>
                          </a:solidFill>
                          <a:effectLst/>
                          <a:latin typeface="Times New Roman" panose="02020603050405020304" pitchFamily="18" charset="0"/>
                          <a:cs typeface="Times New Roman" panose="02020603050405020304" pitchFamily="18" charset="0"/>
                        </a:rPr>
                        <a:t>SP </a:t>
                      </a:r>
                      <a:r>
                        <a:rPr lang="en-US" sz="1500" b="0" dirty="0" err="1">
                          <a:solidFill>
                            <a:srgbClr val="C00000"/>
                          </a:solidFill>
                          <a:effectLst/>
                          <a:latin typeface="Times New Roman" panose="02020603050405020304" pitchFamily="18" charset="0"/>
                          <a:cs typeface="Times New Roman" panose="02020603050405020304" pitchFamily="18" charset="0"/>
                        </a:rPr>
                        <a:t>đề</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tài</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Ngày</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hội</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quê</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hương</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a:solidFill>
                            <a:srgbClr val="002060"/>
                          </a:solidFill>
                          <a:effectLst/>
                          <a:latin typeface="Times New Roman" panose="02020603050405020304" pitchFamily="18" charset="0"/>
                          <a:cs typeface="Times New Roman" panose="02020603050405020304" pitchFamily="18" charset="0"/>
                        </a:rPr>
                        <a:t>(</a:t>
                      </a:r>
                      <a:r>
                        <a:rPr lang="en-US" sz="1500" b="0" dirty="0" err="1">
                          <a:solidFill>
                            <a:srgbClr val="002060"/>
                          </a:solidFill>
                          <a:effectLst/>
                          <a:latin typeface="Times New Roman" panose="02020603050405020304" pitchFamily="18" charset="0"/>
                          <a:cs typeface="Times New Roman" panose="02020603050405020304" pitchFamily="18" charset="0"/>
                        </a:rPr>
                        <a:t>của</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cá</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nhân</a:t>
                      </a:r>
                      <a:r>
                        <a:rPr lang="en-US" sz="1500" b="0" dirty="0">
                          <a:solidFill>
                            <a:srgbClr val="002060"/>
                          </a:solidFill>
                          <a:effectLst/>
                          <a:latin typeface="Times New Roman" panose="02020603050405020304" pitchFamily="18" charset="0"/>
                          <a:cs typeface="Times New Roman" panose="02020603050405020304" pitchFamily="18" charset="0"/>
                        </a:rPr>
                        <a:t>/</a:t>
                      </a:r>
                      <a:r>
                        <a:rPr lang="en-US" sz="1500" b="0" dirty="0" err="1">
                          <a:solidFill>
                            <a:srgbClr val="002060"/>
                          </a:solidFill>
                          <a:effectLst/>
                          <a:latin typeface="Times New Roman" panose="02020603050405020304" pitchFamily="18" charset="0"/>
                          <a:cs typeface="Times New Roman" panose="02020603050405020304" pitchFamily="18" charset="0"/>
                        </a:rPr>
                        <a:t>nhóm</a:t>
                      </a:r>
                      <a:r>
                        <a:rPr lang="en-US" sz="1500" b="0" dirty="0">
                          <a:solidFill>
                            <a:srgbClr val="002060"/>
                          </a:solidFill>
                          <a:effectLst/>
                          <a:latin typeface="Times New Roman" panose="02020603050405020304" pitchFamily="18" charset="0"/>
                          <a:cs typeface="Times New Roman" panose="02020603050405020304" pitchFamily="18" charset="0"/>
                        </a:rPr>
                        <a:t>).</a:t>
                      </a:r>
                    </a:p>
                    <a:p>
                      <a:pPr marR="36195" algn="just">
                        <a:lnSpc>
                          <a:spcPts val="1700"/>
                        </a:lnSpc>
                        <a:spcBef>
                          <a:spcPts val="300"/>
                        </a:spcBef>
                        <a:spcAft>
                          <a:spcPts val="300"/>
                        </a:spcAft>
                      </a:pPr>
                      <a:r>
                        <a:rPr lang="en-US" sz="1500" b="0" dirty="0">
                          <a:solidFill>
                            <a:srgbClr val="002060"/>
                          </a:solidFill>
                          <a:effectLst/>
                          <a:latin typeface="Times New Roman" panose="02020603050405020304" pitchFamily="18" charset="0"/>
                          <a:cs typeface="Times New Roman" panose="02020603050405020304" pitchFamily="18" charset="0"/>
                        </a:rPr>
                        <a:t>5. </a:t>
                      </a:r>
                      <a:r>
                        <a:rPr lang="en-US" sz="1500" b="0" dirty="0" err="1">
                          <a:solidFill>
                            <a:srgbClr val="002060"/>
                          </a:solidFill>
                          <a:effectLst/>
                          <a:latin typeface="Times New Roman" panose="02020603050405020304" pitchFamily="18" charset="0"/>
                          <a:cs typeface="Times New Roman" panose="02020603050405020304" pitchFamily="18" charset="0"/>
                        </a:rPr>
                        <a:t>Liên</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hệ</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ứng</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dụng</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a:solidFill>
                            <a:srgbClr val="C00000"/>
                          </a:solidFill>
                          <a:effectLst/>
                          <a:latin typeface="Times New Roman" panose="02020603050405020304" pitchFamily="18" charset="0"/>
                          <a:cs typeface="Times New Roman" panose="02020603050405020304" pitchFamily="18" charset="0"/>
                        </a:rPr>
                        <a:t>SP </a:t>
                      </a:r>
                      <a:r>
                        <a:rPr lang="en-US" sz="1500" b="0" dirty="0" err="1">
                          <a:solidFill>
                            <a:srgbClr val="C00000"/>
                          </a:solidFill>
                          <a:effectLst/>
                          <a:latin typeface="Times New Roman" panose="02020603050405020304" pitchFamily="18" charset="0"/>
                          <a:cs typeface="Times New Roman" panose="02020603050405020304" pitchFamily="18" charset="0"/>
                        </a:rPr>
                        <a:t>đề</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tài</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Ngày</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hội</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quê</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hương</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vào</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đời</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sống</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thực</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tiễn</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và</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a:solidFill>
                            <a:srgbClr val="C00000"/>
                          </a:solidFill>
                          <a:effectLst/>
                          <a:latin typeface="Times New Roman" panose="02020603050405020304" pitchFamily="18" charset="0"/>
                          <a:cs typeface="Times New Roman" panose="02020603050405020304" pitchFamily="18" charset="0"/>
                        </a:rPr>
                        <a:t>chia </a:t>
                      </a:r>
                      <a:r>
                        <a:rPr lang="en-US" sz="1500" b="0" dirty="0" err="1">
                          <a:solidFill>
                            <a:srgbClr val="C00000"/>
                          </a:solidFill>
                          <a:effectLst/>
                          <a:latin typeface="Times New Roman" panose="02020603050405020304" pitchFamily="18" charset="0"/>
                          <a:cs typeface="Times New Roman" panose="02020603050405020304" pitchFamily="18" charset="0"/>
                        </a:rPr>
                        <a:t>sẻ</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trách</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nhiệm</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của</a:t>
                      </a:r>
                      <a:r>
                        <a:rPr lang="en-US" sz="1500" b="0" dirty="0">
                          <a:solidFill>
                            <a:srgbClr val="C00000"/>
                          </a:solidFill>
                          <a:effectLst/>
                          <a:latin typeface="Times New Roman" panose="02020603050405020304" pitchFamily="18" charset="0"/>
                          <a:cs typeface="Times New Roman" panose="02020603050405020304" pitchFamily="18" charset="0"/>
                        </a:rPr>
                        <a:t> HS </a:t>
                      </a:r>
                      <a:r>
                        <a:rPr lang="en-US" sz="1500" b="0" dirty="0" err="1">
                          <a:solidFill>
                            <a:srgbClr val="C00000"/>
                          </a:solidFill>
                          <a:effectLst/>
                          <a:latin typeface="Times New Roman" panose="02020603050405020304" pitchFamily="18" charset="0"/>
                          <a:cs typeface="Times New Roman" panose="02020603050405020304" pitchFamily="18" charset="0"/>
                        </a:rPr>
                        <a:t>trong</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việc</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góp</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phần</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giữ</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gìn</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phát</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huy</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nét</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đẹp</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văn</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truyền</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thống</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quê</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hương</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đất</a:t>
                      </a:r>
                      <a:r>
                        <a:rPr lang="en-US" sz="1500" b="0" dirty="0">
                          <a:solidFill>
                            <a:srgbClr val="C00000"/>
                          </a:solidFill>
                          <a:effectLst/>
                          <a:latin typeface="Times New Roman" panose="02020603050405020304" pitchFamily="18" charset="0"/>
                          <a:cs typeface="Times New Roman" panose="02020603050405020304" pitchFamily="18" charset="0"/>
                        </a:rPr>
                        <a:t> </a:t>
                      </a:r>
                      <a:r>
                        <a:rPr lang="en-US" sz="1500" b="0" dirty="0" err="1">
                          <a:solidFill>
                            <a:srgbClr val="C00000"/>
                          </a:solidFill>
                          <a:effectLst/>
                          <a:latin typeface="Times New Roman" panose="02020603050405020304" pitchFamily="18" charset="0"/>
                          <a:cs typeface="Times New Roman" panose="02020603050405020304" pitchFamily="18" charset="0"/>
                        </a:rPr>
                        <a:t>nước</a:t>
                      </a:r>
                      <a:r>
                        <a:rPr lang="en-US" sz="1500" b="0" dirty="0">
                          <a:solidFill>
                            <a:srgbClr val="C00000"/>
                          </a:solidFill>
                          <a:effectLst/>
                          <a:latin typeface="Times New Roman" panose="02020603050405020304" pitchFamily="18" charset="0"/>
                          <a:cs typeface="Times New Roman" panose="02020603050405020304" pitchFamily="18" charset="0"/>
                        </a:rPr>
                        <a:t>.</a:t>
                      </a:r>
                      <a:endParaRPr lang="en-US" sz="1500" b="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2612835032"/>
                  </a:ext>
                </a:extLst>
              </a:tr>
              <a:tr h="832942">
                <a:tc>
                  <a:txBody>
                    <a:bodyPr/>
                    <a:lstStyle/>
                    <a:p>
                      <a:pPr marL="36830" marR="36195" algn="just">
                        <a:lnSpc>
                          <a:spcPts val="1600"/>
                        </a:lnSpc>
                        <a:spcBef>
                          <a:spcPts val="200"/>
                        </a:spcBef>
                        <a:spcAft>
                          <a:spcPts val="200"/>
                        </a:spcAft>
                      </a:pPr>
                      <a:r>
                        <a:rPr lang="en-US" sz="1600" b="1" dirty="0" err="1">
                          <a:solidFill>
                            <a:srgbClr val="002060"/>
                          </a:solidFill>
                          <a:effectLst/>
                          <a:latin typeface="Times New Roman" panose="02020603050405020304" pitchFamily="18" charset="0"/>
                          <a:cs typeface="Times New Roman" panose="02020603050405020304" pitchFamily="18" charset="0"/>
                        </a:rPr>
                        <a:t>Xếp</a:t>
                      </a:r>
                      <a:r>
                        <a:rPr lang="en-US" sz="1600" b="1" dirty="0">
                          <a:solidFill>
                            <a:srgbClr val="002060"/>
                          </a:solidFill>
                          <a:effectLst/>
                          <a:latin typeface="Times New Roman" panose="02020603050405020304" pitchFamily="18" charset="0"/>
                          <a:cs typeface="Times New Roman" panose="02020603050405020304" pitchFamily="18" charset="0"/>
                        </a:rPr>
                        <a:t> </a:t>
                      </a:r>
                      <a:r>
                        <a:rPr lang="en-US" sz="1600" b="1" dirty="0" err="1">
                          <a:solidFill>
                            <a:srgbClr val="002060"/>
                          </a:solidFill>
                          <a:effectLst/>
                          <a:latin typeface="Times New Roman" panose="02020603050405020304" pitchFamily="18" charset="0"/>
                          <a:cs typeface="Times New Roman" panose="02020603050405020304" pitchFamily="18" charset="0"/>
                        </a:rPr>
                        <a:t>loại</a:t>
                      </a:r>
                      <a:r>
                        <a:rPr lang="en-US" sz="1600" b="1" dirty="0">
                          <a:solidFill>
                            <a:srgbClr val="002060"/>
                          </a:solidFill>
                          <a:effectLst/>
                          <a:latin typeface="Times New Roman" panose="02020603050405020304" pitchFamily="18" charset="0"/>
                          <a:cs typeface="Times New Roman" panose="02020603050405020304" pitchFamily="18" charset="0"/>
                        </a:rPr>
                        <a:t>: </a:t>
                      </a:r>
                    </a:p>
                    <a:p>
                      <a:pPr marL="36830" marR="36195" algn="just">
                        <a:lnSpc>
                          <a:spcPts val="1600"/>
                        </a:lnSpc>
                        <a:spcBef>
                          <a:spcPts val="200"/>
                        </a:spcBef>
                        <a:spcAft>
                          <a:spcPts val="200"/>
                        </a:spcAft>
                      </a:pP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Chưa</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đạt</a:t>
                      </a:r>
                      <a:r>
                        <a:rPr lang="en-US" sz="1600" b="0" dirty="0">
                          <a:solidFill>
                            <a:srgbClr val="002060"/>
                          </a:solidFill>
                          <a:effectLst/>
                          <a:latin typeface="Times New Roman" panose="02020603050405020304" pitchFamily="18" charset="0"/>
                          <a:cs typeface="Times New Roman" panose="02020603050405020304" pitchFamily="18" charset="0"/>
                        </a:rPr>
                        <a:t>: HS </a:t>
                      </a:r>
                      <a:r>
                        <a:rPr lang="en-US" sz="1600" b="0" dirty="0" err="1">
                          <a:solidFill>
                            <a:srgbClr val="002060"/>
                          </a:solidFill>
                          <a:effectLst/>
                          <a:latin typeface="Times New Roman" panose="02020603050405020304" pitchFamily="18" charset="0"/>
                          <a:cs typeface="Times New Roman" panose="02020603050405020304" pitchFamily="18" charset="0"/>
                        </a:rPr>
                        <a:t>chỉ</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đạt</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được</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tiêu</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chí</a:t>
                      </a:r>
                      <a:r>
                        <a:rPr lang="en-US" sz="1600" b="0" dirty="0">
                          <a:solidFill>
                            <a:srgbClr val="002060"/>
                          </a:solidFill>
                          <a:effectLst/>
                          <a:latin typeface="Times New Roman" panose="02020603050405020304" pitchFamily="18" charset="0"/>
                          <a:cs typeface="Times New Roman" panose="02020603050405020304" pitchFamily="18" charset="0"/>
                        </a:rPr>
                        <a:t> 1, </a:t>
                      </a:r>
                      <a:r>
                        <a:rPr lang="en-US" sz="1600" b="0" dirty="0" err="1">
                          <a:solidFill>
                            <a:srgbClr val="002060"/>
                          </a:solidFill>
                          <a:effectLst/>
                          <a:latin typeface="Times New Roman" panose="02020603050405020304" pitchFamily="18" charset="0"/>
                          <a:cs typeface="Times New Roman" panose="02020603050405020304" pitchFamily="18" charset="0"/>
                        </a:rPr>
                        <a:t>tiêu</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chí</a:t>
                      </a:r>
                      <a:r>
                        <a:rPr lang="en-US" sz="1600" b="0" dirty="0">
                          <a:solidFill>
                            <a:srgbClr val="002060"/>
                          </a:solidFill>
                          <a:effectLst/>
                          <a:latin typeface="Times New Roman" panose="02020603050405020304" pitchFamily="18" charset="0"/>
                          <a:cs typeface="Times New Roman" panose="02020603050405020304" pitchFamily="18" charset="0"/>
                        </a:rPr>
                        <a:t> 2 </a:t>
                      </a:r>
                      <a:r>
                        <a:rPr lang="en-US" sz="1600" b="0" dirty="0" err="1">
                          <a:solidFill>
                            <a:srgbClr val="002060"/>
                          </a:solidFill>
                          <a:effectLst/>
                          <a:latin typeface="Times New Roman" panose="02020603050405020304" pitchFamily="18" charset="0"/>
                          <a:cs typeface="Times New Roman" panose="02020603050405020304" pitchFamily="18" charset="0"/>
                        </a:rPr>
                        <a:t>hoặc</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cả</a:t>
                      </a:r>
                      <a:r>
                        <a:rPr lang="en-US" sz="1600" b="0" dirty="0">
                          <a:solidFill>
                            <a:srgbClr val="002060"/>
                          </a:solidFill>
                          <a:effectLst/>
                          <a:latin typeface="Times New Roman" panose="02020603050405020304" pitchFamily="18" charset="0"/>
                          <a:cs typeface="Times New Roman" panose="02020603050405020304" pitchFamily="18" charset="0"/>
                        </a:rPr>
                        <a:t> 2 </a:t>
                      </a:r>
                      <a:r>
                        <a:rPr lang="en-US" sz="1600" b="0" dirty="0" err="1">
                          <a:solidFill>
                            <a:srgbClr val="002060"/>
                          </a:solidFill>
                          <a:effectLst/>
                          <a:latin typeface="Times New Roman" panose="02020603050405020304" pitchFamily="18" charset="0"/>
                          <a:cs typeface="Times New Roman" panose="02020603050405020304" pitchFamily="18" charset="0"/>
                        </a:rPr>
                        <a:t>tiêu</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chí</a:t>
                      </a:r>
                      <a:r>
                        <a:rPr lang="en-US" sz="1600" b="0" dirty="0">
                          <a:solidFill>
                            <a:srgbClr val="002060"/>
                          </a:solidFill>
                          <a:effectLst/>
                          <a:latin typeface="Times New Roman" panose="02020603050405020304" pitchFamily="18" charset="0"/>
                          <a:cs typeface="Times New Roman" panose="02020603050405020304" pitchFamily="18" charset="0"/>
                        </a:rPr>
                        <a:t> (1 </a:t>
                      </a:r>
                      <a:r>
                        <a:rPr lang="en-US" sz="1600" b="0" dirty="0" err="1">
                          <a:solidFill>
                            <a:srgbClr val="002060"/>
                          </a:solidFill>
                          <a:effectLst/>
                          <a:latin typeface="Times New Roman" panose="02020603050405020304" pitchFamily="18" charset="0"/>
                          <a:cs typeface="Times New Roman" panose="02020603050405020304" pitchFamily="18" charset="0"/>
                        </a:rPr>
                        <a:t>và</a:t>
                      </a:r>
                      <a:r>
                        <a:rPr lang="en-US" sz="1600" b="0" dirty="0">
                          <a:solidFill>
                            <a:srgbClr val="002060"/>
                          </a:solidFill>
                          <a:effectLst/>
                          <a:latin typeface="Times New Roman" panose="02020603050405020304" pitchFamily="18" charset="0"/>
                          <a:cs typeface="Times New Roman" panose="02020603050405020304" pitchFamily="18" charset="0"/>
                        </a:rPr>
                        <a:t> 2 ) </a:t>
                      </a:r>
                      <a:r>
                        <a:rPr lang="en-US" sz="1600" b="0" dirty="0" err="1">
                          <a:solidFill>
                            <a:srgbClr val="002060"/>
                          </a:solidFill>
                          <a:effectLst/>
                          <a:latin typeface="Times New Roman" panose="02020603050405020304" pitchFamily="18" charset="0"/>
                          <a:cs typeface="Times New Roman" panose="02020603050405020304" pitchFamily="18" charset="0"/>
                        </a:rPr>
                        <a:t>trong</a:t>
                      </a:r>
                      <a:r>
                        <a:rPr lang="en-US" sz="1600" b="0" dirty="0">
                          <a:solidFill>
                            <a:srgbClr val="002060"/>
                          </a:solidFill>
                          <a:effectLst/>
                          <a:latin typeface="Times New Roman" panose="02020603050405020304" pitchFamily="18" charset="0"/>
                          <a:cs typeface="Times New Roman" panose="02020603050405020304" pitchFamily="18" charset="0"/>
                        </a:rPr>
                        <a:t> 5 </a:t>
                      </a:r>
                      <a:r>
                        <a:rPr lang="en-US" sz="1600" b="0" dirty="0" err="1">
                          <a:solidFill>
                            <a:srgbClr val="002060"/>
                          </a:solidFill>
                          <a:effectLst/>
                          <a:latin typeface="Times New Roman" panose="02020603050405020304" pitchFamily="18" charset="0"/>
                          <a:cs typeface="Times New Roman" panose="02020603050405020304" pitchFamily="18" charset="0"/>
                        </a:rPr>
                        <a:t>tiêu</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chí</a:t>
                      </a:r>
                      <a:endParaRPr lang="en-US" sz="1600" b="0" dirty="0">
                        <a:solidFill>
                          <a:srgbClr val="002060"/>
                        </a:solidFill>
                        <a:effectLst/>
                        <a:latin typeface="Times New Roman" panose="02020603050405020304" pitchFamily="18" charset="0"/>
                        <a:cs typeface="Times New Roman" panose="02020603050405020304" pitchFamily="18" charset="0"/>
                      </a:endParaRPr>
                    </a:p>
                    <a:p>
                      <a:pPr marL="322580" marR="36195" indent="-285750" algn="just">
                        <a:lnSpc>
                          <a:spcPts val="1600"/>
                        </a:lnSpc>
                        <a:spcBef>
                          <a:spcPts val="200"/>
                        </a:spcBef>
                        <a:spcAft>
                          <a:spcPts val="200"/>
                        </a:spcAft>
                        <a:buFontTx/>
                        <a:buChar char="-"/>
                      </a:pPr>
                      <a:r>
                        <a:rPr lang="en-US" sz="1600" b="0" dirty="0" err="1">
                          <a:solidFill>
                            <a:srgbClr val="002060"/>
                          </a:solidFill>
                          <a:effectLst/>
                          <a:latin typeface="Times New Roman" panose="02020603050405020304" pitchFamily="18" charset="0"/>
                          <a:cs typeface="Times New Roman" panose="02020603050405020304" pitchFamily="18" charset="0"/>
                        </a:rPr>
                        <a:t>Đạt</a:t>
                      </a:r>
                      <a:r>
                        <a:rPr lang="en-US" sz="1600" b="0" dirty="0">
                          <a:solidFill>
                            <a:srgbClr val="002060"/>
                          </a:solidFill>
                          <a:effectLst/>
                          <a:latin typeface="Times New Roman" panose="02020603050405020304" pitchFamily="18" charset="0"/>
                          <a:cs typeface="Times New Roman" panose="02020603050405020304" pitchFamily="18" charset="0"/>
                        </a:rPr>
                        <a:t>: HS </a:t>
                      </a:r>
                      <a:r>
                        <a:rPr lang="en-US" sz="1600" b="0" dirty="0" err="1">
                          <a:solidFill>
                            <a:srgbClr val="002060"/>
                          </a:solidFill>
                          <a:effectLst/>
                          <a:latin typeface="Times New Roman" panose="02020603050405020304" pitchFamily="18" charset="0"/>
                          <a:cs typeface="Times New Roman" panose="02020603050405020304" pitchFamily="18" charset="0"/>
                        </a:rPr>
                        <a:t>đạt</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được</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ít</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nhất</a:t>
                      </a:r>
                      <a:r>
                        <a:rPr lang="en-US" sz="1600" b="0" dirty="0">
                          <a:solidFill>
                            <a:srgbClr val="002060"/>
                          </a:solidFill>
                          <a:effectLst/>
                          <a:latin typeface="Times New Roman" panose="02020603050405020304" pitchFamily="18" charset="0"/>
                          <a:cs typeface="Times New Roman" panose="02020603050405020304" pitchFamily="18" charset="0"/>
                        </a:rPr>
                        <a:t> 3 </a:t>
                      </a:r>
                      <a:r>
                        <a:rPr lang="en-US" sz="1600" b="0" dirty="0" err="1">
                          <a:solidFill>
                            <a:srgbClr val="002060"/>
                          </a:solidFill>
                          <a:effectLst/>
                          <a:latin typeface="Times New Roman" panose="02020603050405020304" pitchFamily="18" charset="0"/>
                          <a:cs typeface="Times New Roman" panose="02020603050405020304" pitchFamily="18" charset="0"/>
                        </a:rPr>
                        <a:t>tiêu</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chí</a:t>
                      </a:r>
                      <a:r>
                        <a:rPr lang="en-US" sz="1600" b="0" dirty="0">
                          <a:solidFill>
                            <a:srgbClr val="002060"/>
                          </a:solidFill>
                          <a:effectLst/>
                          <a:latin typeface="Times New Roman" panose="02020603050405020304" pitchFamily="18" charset="0"/>
                          <a:cs typeface="Times New Roman" panose="02020603050405020304" pitchFamily="18" charset="0"/>
                        </a:rPr>
                        <a:t> (1, 2, 3); 4 </a:t>
                      </a:r>
                      <a:r>
                        <a:rPr lang="en-US" sz="1600" b="0" dirty="0" err="1">
                          <a:solidFill>
                            <a:srgbClr val="002060"/>
                          </a:solidFill>
                          <a:effectLst/>
                          <a:latin typeface="Times New Roman" panose="02020603050405020304" pitchFamily="18" charset="0"/>
                          <a:cs typeface="Times New Roman" panose="02020603050405020304" pitchFamily="18" charset="0"/>
                        </a:rPr>
                        <a:t>tiêu</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chí</a:t>
                      </a:r>
                      <a:r>
                        <a:rPr lang="en-US" sz="1600" b="0" dirty="0">
                          <a:solidFill>
                            <a:srgbClr val="002060"/>
                          </a:solidFill>
                          <a:effectLst/>
                          <a:latin typeface="Times New Roman" panose="02020603050405020304" pitchFamily="18" charset="0"/>
                          <a:cs typeface="Times New Roman" panose="02020603050405020304" pitchFamily="18" charset="0"/>
                        </a:rPr>
                        <a:t> (1, 2, 3, 4) </a:t>
                      </a:r>
                      <a:r>
                        <a:rPr lang="en-US" sz="1600" b="0" dirty="0" err="1">
                          <a:solidFill>
                            <a:srgbClr val="002060"/>
                          </a:solidFill>
                          <a:effectLst/>
                          <a:latin typeface="Times New Roman" panose="02020603050405020304" pitchFamily="18" charset="0"/>
                          <a:cs typeface="Times New Roman" panose="02020603050405020304" pitchFamily="18" charset="0"/>
                        </a:rPr>
                        <a:t>hoặc</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cả</a:t>
                      </a:r>
                      <a:r>
                        <a:rPr lang="en-US" sz="1600" b="0" dirty="0">
                          <a:solidFill>
                            <a:srgbClr val="002060"/>
                          </a:solidFill>
                          <a:effectLst/>
                          <a:latin typeface="Times New Roman" panose="02020603050405020304" pitchFamily="18" charset="0"/>
                          <a:cs typeface="Times New Roman" panose="02020603050405020304" pitchFamily="18" charset="0"/>
                        </a:rPr>
                        <a:t> 5  </a:t>
                      </a:r>
                      <a:r>
                        <a:rPr lang="en-US" sz="1600" b="0" dirty="0" err="1">
                          <a:solidFill>
                            <a:srgbClr val="002060"/>
                          </a:solidFill>
                          <a:effectLst/>
                          <a:latin typeface="Times New Roman" panose="02020603050405020304" pitchFamily="18" charset="0"/>
                          <a:cs typeface="Times New Roman" panose="02020603050405020304" pitchFamily="18" charset="0"/>
                        </a:rPr>
                        <a:t>tiêu</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chí</a:t>
                      </a:r>
                      <a:endParaRPr lang="en-US" sz="1600" b="0" dirty="0">
                        <a:solidFill>
                          <a:srgbClr val="002060"/>
                        </a:solidFill>
                        <a:effectLst/>
                        <a:latin typeface="Times New Roman" panose="02020603050405020304" pitchFamily="18" charset="0"/>
                        <a:cs typeface="Times New Roman" panose="02020603050405020304" pitchFamily="18" charset="0"/>
                      </a:endParaRPr>
                    </a:p>
                    <a:p>
                      <a:pPr marL="36830" marR="36195" indent="0" algn="just">
                        <a:lnSpc>
                          <a:spcPts val="100"/>
                        </a:lnSpc>
                        <a:spcBef>
                          <a:spcPts val="300"/>
                        </a:spcBef>
                        <a:spcAft>
                          <a:spcPts val="300"/>
                        </a:spcAft>
                        <a:buFontTx/>
                        <a:buNone/>
                      </a:pPr>
                      <a:endParaRPr lang="en-US" sz="1600" b="0"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2">
                        <a:lumMod val="40000"/>
                        <a:lumOff val="60000"/>
                      </a:schemeClr>
                    </a:solidFill>
                  </a:tcPr>
                </a:tc>
                <a:extLst>
                  <a:ext uri="{0D108BD9-81ED-4DB2-BD59-A6C34878D82A}">
                    <a16:rowId xmlns:a16="http://schemas.microsoft.com/office/drawing/2014/main" val="3268289880"/>
                  </a:ext>
                </a:extLst>
              </a:tr>
            </a:tbl>
          </a:graphicData>
        </a:graphic>
      </p:graphicFrame>
      <p:graphicFrame>
        <p:nvGraphicFramePr>
          <p:cNvPr id="9" name="Table 8">
            <a:extLst>
              <a:ext uri="{FF2B5EF4-FFF2-40B4-BE49-F238E27FC236}">
                <a16:creationId xmlns:a16="http://schemas.microsoft.com/office/drawing/2014/main" id="{070EC01D-F98F-4D54-A0D1-7373DE46AF0B}"/>
              </a:ext>
            </a:extLst>
          </p:cNvPr>
          <p:cNvGraphicFramePr>
            <a:graphicFrameLocks noGrp="1"/>
          </p:cNvGraphicFramePr>
          <p:nvPr>
            <p:extLst>
              <p:ext uri="{D42A27DB-BD31-4B8C-83A1-F6EECF244321}">
                <p14:modId xmlns:p14="http://schemas.microsoft.com/office/powerpoint/2010/main" val="722365922"/>
              </p:ext>
            </p:extLst>
          </p:nvPr>
        </p:nvGraphicFramePr>
        <p:xfrm>
          <a:off x="283257" y="1106565"/>
          <a:ext cx="3200400" cy="2813729"/>
        </p:xfrm>
        <a:graphic>
          <a:graphicData uri="http://schemas.openxmlformats.org/drawingml/2006/table">
            <a:tbl>
              <a:tblPr firstRow="1" firstCol="1" bandRow="1">
                <a:tableStyleId>{5C22544A-7EE6-4342-B048-85BDC9FD1C3A}</a:tableStyleId>
              </a:tblPr>
              <a:tblGrid>
                <a:gridCol w="3200400">
                  <a:extLst>
                    <a:ext uri="{9D8B030D-6E8A-4147-A177-3AD203B41FA5}">
                      <a16:colId xmlns:a16="http://schemas.microsoft.com/office/drawing/2014/main" val="883969761"/>
                    </a:ext>
                  </a:extLst>
                </a:gridCol>
              </a:tblGrid>
              <a:tr h="222986">
                <a:tc>
                  <a:txBody>
                    <a:bodyPr/>
                    <a:lstStyle/>
                    <a:p>
                      <a:pPr marR="36195" algn="ctr" fontAlgn="base">
                        <a:lnSpc>
                          <a:spcPct val="115000"/>
                        </a:lnSpc>
                        <a:spcBef>
                          <a:spcPts val="300"/>
                        </a:spcBef>
                        <a:spcAft>
                          <a:spcPts val="300"/>
                        </a:spcAft>
                      </a:pPr>
                      <a:r>
                        <a:rPr lang="en-US" sz="1500" b="1" dirty="0" err="1">
                          <a:solidFill>
                            <a:srgbClr val="002060"/>
                          </a:solidFill>
                          <a:effectLst/>
                          <a:latin typeface="Times New Roman" panose="02020603050405020304" pitchFamily="18" charset="0"/>
                          <a:cs typeface="Times New Roman" panose="02020603050405020304" pitchFamily="18" charset="0"/>
                        </a:rPr>
                        <a:t>Mức</a:t>
                      </a:r>
                      <a:r>
                        <a:rPr lang="en-US" sz="1500" b="1" dirty="0">
                          <a:solidFill>
                            <a:srgbClr val="002060"/>
                          </a:solidFill>
                          <a:effectLst/>
                          <a:latin typeface="Times New Roman" panose="02020603050405020304" pitchFamily="18" charset="0"/>
                          <a:cs typeface="Times New Roman" panose="02020603050405020304" pitchFamily="18" charset="0"/>
                        </a:rPr>
                        <a:t> </a:t>
                      </a:r>
                      <a:r>
                        <a:rPr lang="en-US" sz="1500" b="1" dirty="0" err="1">
                          <a:solidFill>
                            <a:srgbClr val="002060"/>
                          </a:solidFill>
                          <a:effectLst/>
                          <a:latin typeface="Times New Roman" panose="02020603050405020304" pitchFamily="18" charset="0"/>
                          <a:cs typeface="Times New Roman" panose="02020603050405020304" pitchFamily="18" charset="0"/>
                        </a:rPr>
                        <a:t>độ</a:t>
                      </a:r>
                      <a:r>
                        <a:rPr lang="en-US" sz="1500" b="1" dirty="0">
                          <a:solidFill>
                            <a:srgbClr val="002060"/>
                          </a:solidFill>
                          <a:effectLst/>
                          <a:latin typeface="Times New Roman" panose="02020603050405020304" pitchFamily="18" charset="0"/>
                          <a:cs typeface="Times New Roman" panose="02020603050405020304" pitchFamily="18" charset="0"/>
                        </a:rPr>
                        <a:t> ĐG</a:t>
                      </a:r>
                      <a:endParaRPr lang="en-US" sz="15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3">
                        <a:lumMod val="40000"/>
                        <a:lumOff val="60000"/>
                      </a:schemeClr>
                    </a:solidFill>
                  </a:tcPr>
                </a:tc>
                <a:extLst>
                  <a:ext uri="{0D108BD9-81ED-4DB2-BD59-A6C34878D82A}">
                    <a16:rowId xmlns:a16="http://schemas.microsoft.com/office/drawing/2014/main" val="2968367785"/>
                  </a:ext>
                </a:extLst>
              </a:tr>
              <a:tr h="2571921">
                <a:tc>
                  <a:txBody>
                    <a:bodyPr/>
                    <a:lstStyle/>
                    <a:p>
                      <a:pPr marR="36195" algn="just" fontAlgn="base">
                        <a:lnSpc>
                          <a:spcPts val="700"/>
                        </a:lnSpc>
                        <a:spcBef>
                          <a:spcPts val="300"/>
                        </a:spcBef>
                        <a:spcAft>
                          <a:spcPts val="300"/>
                        </a:spcAft>
                      </a:pPr>
                      <a:endParaRPr lang="en-US" sz="1500" b="0" dirty="0">
                        <a:solidFill>
                          <a:srgbClr val="002060"/>
                        </a:solidFill>
                        <a:effectLst/>
                        <a:latin typeface="Times New Roman" panose="02020603050405020304" pitchFamily="18" charset="0"/>
                        <a:cs typeface="Times New Roman" panose="02020603050405020304" pitchFamily="18" charset="0"/>
                      </a:endParaRPr>
                    </a:p>
                    <a:p>
                      <a:pPr marR="36195" algn="just" fontAlgn="base">
                        <a:lnSpc>
                          <a:spcPts val="1700"/>
                        </a:lnSpc>
                        <a:spcBef>
                          <a:spcPts val="300"/>
                        </a:spcBef>
                        <a:spcAft>
                          <a:spcPts val="300"/>
                        </a:spcAft>
                      </a:pPr>
                      <a:r>
                        <a:rPr lang="en-US" sz="1500" b="0" dirty="0">
                          <a:solidFill>
                            <a:srgbClr val="002060"/>
                          </a:solidFill>
                          <a:effectLst/>
                          <a:latin typeface="Times New Roman" panose="02020603050405020304" pitchFamily="18" charset="0"/>
                          <a:cs typeface="Times New Roman" panose="02020603050405020304" pitchFamily="18" charset="0"/>
                        </a:rPr>
                        <a:t>1. </a:t>
                      </a:r>
                      <a:r>
                        <a:rPr lang="en-US" sz="1500" b="0" dirty="0" err="1">
                          <a:solidFill>
                            <a:srgbClr val="002060"/>
                          </a:solidFill>
                          <a:effectLst/>
                          <a:latin typeface="Times New Roman" panose="02020603050405020304" pitchFamily="18" charset="0"/>
                          <a:cs typeface="Times New Roman" panose="02020603050405020304" pitchFamily="18" charset="0"/>
                        </a:rPr>
                        <a:t>Xác</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định</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được</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nội</a:t>
                      </a:r>
                      <a:r>
                        <a:rPr lang="en-US" sz="1500" b="0" dirty="0">
                          <a:solidFill>
                            <a:srgbClr val="002060"/>
                          </a:solidFill>
                          <a:effectLst/>
                          <a:latin typeface="Times New Roman" panose="02020603050405020304" pitchFamily="18" charset="0"/>
                          <a:cs typeface="Times New Roman" panose="02020603050405020304" pitchFamily="18" charset="0"/>
                        </a:rPr>
                        <a:t> dung </a:t>
                      </a:r>
                      <a:r>
                        <a:rPr lang="en-US" sz="1500" b="0" dirty="0" err="1">
                          <a:solidFill>
                            <a:srgbClr val="002060"/>
                          </a:solidFill>
                          <a:effectLst/>
                          <a:latin typeface="Times New Roman" panose="02020603050405020304" pitchFamily="18" charset="0"/>
                          <a:cs typeface="Times New Roman" panose="02020603050405020304" pitchFamily="18" charset="0"/>
                        </a:rPr>
                        <a:t>đề</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tài</a:t>
                      </a:r>
                      <a:r>
                        <a:rPr lang="en-US" sz="1500" b="0" dirty="0">
                          <a:solidFill>
                            <a:srgbClr val="002060"/>
                          </a:solidFill>
                          <a:effectLst/>
                          <a:latin typeface="Times New Roman" panose="02020603050405020304" pitchFamily="18" charset="0"/>
                          <a:cs typeface="Times New Roman" panose="02020603050405020304" pitchFamily="18" charset="0"/>
                        </a:rPr>
                        <a:t> SP</a:t>
                      </a:r>
                    </a:p>
                    <a:p>
                      <a:pPr marR="36195" algn="just" fontAlgn="base">
                        <a:lnSpc>
                          <a:spcPts val="1700"/>
                        </a:lnSpc>
                        <a:spcBef>
                          <a:spcPts val="300"/>
                        </a:spcBef>
                        <a:spcAft>
                          <a:spcPts val="300"/>
                        </a:spcAft>
                      </a:pPr>
                      <a:r>
                        <a:rPr lang="en-US" sz="1500" b="0" dirty="0">
                          <a:solidFill>
                            <a:srgbClr val="002060"/>
                          </a:solidFill>
                          <a:effectLst/>
                          <a:latin typeface="Times New Roman" panose="02020603050405020304" pitchFamily="18" charset="0"/>
                          <a:cs typeface="Times New Roman" panose="02020603050405020304" pitchFamily="18" charset="0"/>
                        </a:rPr>
                        <a:t>2. </a:t>
                      </a:r>
                      <a:r>
                        <a:rPr lang="en-US" sz="1500" b="0" dirty="0" err="1">
                          <a:solidFill>
                            <a:srgbClr val="002060"/>
                          </a:solidFill>
                          <a:effectLst/>
                          <a:latin typeface="Times New Roman" panose="02020603050405020304" pitchFamily="18" charset="0"/>
                          <a:cs typeface="Times New Roman" panose="02020603050405020304" pitchFamily="18" charset="0"/>
                        </a:rPr>
                        <a:t>Lựa</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chọn</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được</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chất</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liệu</a:t>
                      </a:r>
                      <a:r>
                        <a:rPr lang="en-US" sz="1500" b="0" dirty="0">
                          <a:solidFill>
                            <a:srgbClr val="002060"/>
                          </a:solidFill>
                          <a:effectLst/>
                          <a:latin typeface="Times New Roman" panose="02020603050405020304" pitchFamily="18" charset="0"/>
                          <a:cs typeface="Times New Roman" panose="02020603050405020304" pitchFamily="18" charset="0"/>
                        </a:rPr>
                        <a:t>/</a:t>
                      </a:r>
                      <a:r>
                        <a:rPr lang="en-US" sz="1500" b="0" dirty="0" err="1">
                          <a:solidFill>
                            <a:srgbClr val="002060"/>
                          </a:solidFill>
                          <a:effectLst/>
                          <a:latin typeface="Times New Roman" panose="02020603050405020304" pitchFamily="18" charset="0"/>
                          <a:cs typeface="Times New Roman" panose="02020603050405020304" pitchFamily="18" charset="0"/>
                        </a:rPr>
                        <a:t>vật</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liệu</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phù</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hợp</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với</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hình</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thức</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thực</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hành</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hội</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họa</a:t>
                      </a:r>
                      <a:endParaRPr lang="en-US" sz="1500" b="0" dirty="0">
                        <a:solidFill>
                          <a:srgbClr val="002060"/>
                        </a:solidFill>
                        <a:effectLst/>
                        <a:latin typeface="Times New Roman" panose="02020603050405020304" pitchFamily="18" charset="0"/>
                        <a:cs typeface="Times New Roman" panose="02020603050405020304" pitchFamily="18" charset="0"/>
                      </a:endParaRPr>
                    </a:p>
                    <a:p>
                      <a:pPr marR="36195" algn="just" fontAlgn="base">
                        <a:lnSpc>
                          <a:spcPts val="1700"/>
                        </a:lnSpc>
                        <a:spcBef>
                          <a:spcPts val="300"/>
                        </a:spcBef>
                        <a:spcAft>
                          <a:spcPts val="300"/>
                        </a:spcAft>
                      </a:pPr>
                      <a:r>
                        <a:rPr lang="en-US" sz="1500" b="0" dirty="0">
                          <a:solidFill>
                            <a:srgbClr val="002060"/>
                          </a:solidFill>
                          <a:effectLst/>
                          <a:latin typeface="Times New Roman" panose="02020603050405020304" pitchFamily="18" charset="0"/>
                          <a:cs typeface="Times New Roman" panose="02020603050405020304" pitchFamily="18" charset="0"/>
                        </a:rPr>
                        <a:t>3. </a:t>
                      </a:r>
                      <a:r>
                        <a:rPr lang="en-US" sz="1500" b="0" dirty="0" err="1">
                          <a:solidFill>
                            <a:srgbClr val="002060"/>
                          </a:solidFill>
                          <a:effectLst/>
                          <a:latin typeface="Times New Roman" panose="02020603050405020304" pitchFamily="18" charset="0"/>
                          <a:cs typeface="Times New Roman" panose="02020603050405020304" pitchFamily="18" charset="0"/>
                        </a:rPr>
                        <a:t>Vận</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dụng</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được</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một</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số</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yếu</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tố</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Nét</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hình</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màu</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đậm</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nhạt</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không</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gian</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vào</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thực</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hành</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tạo</a:t>
                      </a:r>
                      <a:r>
                        <a:rPr lang="en-US" sz="1500" b="0" dirty="0">
                          <a:solidFill>
                            <a:srgbClr val="002060"/>
                          </a:solidFill>
                          <a:effectLst/>
                          <a:latin typeface="Times New Roman" panose="02020603050405020304" pitchFamily="18" charset="0"/>
                          <a:cs typeface="Times New Roman" panose="02020603050405020304" pitchFamily="18" charset="0"/>
                        </a:rPr>
                        <a:t> SP</a:t>
                      </a:r>
                    </a:p>
                    <a:p>
                      <a:pPr marR="36195" algn="just" fontAlgn="base">
                        <a:lnSpc>
                          <a:spcPts val="1700"/>
                        </a:lnSpc>
                        <a:spcBef>
                          <a:spcPts val="300"/>
                        </a:spcBef>
                        <a:spcAft>
                          <a:spcPts val="300"/>
                        </a:spcAft>
                      </a:pPr>
                      <a:r>
                        <a:rPr lang="en-US" sz="1500" b="0" dirty="0">
                          <a:solidFill>
                            <a:srgbClr val="002060"/>
                          </a:solidFill>
                          <a:effectLst/>
                          <a:latin typeface="Times New Roman" panose="02020603050405020304" pitchFamily="18" charset="0"/>
                          <a:cs typeface="Times New Roman" panose="02020603050405020304" pitchFamily="18" charset="0"/>
                        </a:rPr>
                        <a:t>4. </a:t>
                      </a:r>
                      <a:r>
                        <a:rPr lang="en-US" sz="1500" b="0" dirty="0" err="1">
                          <a:solidFill>
                            <a:srgbClr val="002060"/>
                          </a:solidFill>
                          <a:effectLst/>
                          <a:latin typeface="Times New Roman" panose="02020603050405020304" pitchFamily="18" charset="0"/>
                          <a:cs typeface="Times New Roman" panose="02020603050405020304" pitchFamily="18" charset="0"/>
                        </a:rPr>
                        <a:t>Giới</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thiệu</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được</a:t>
                      </a:r>
                      <a:r>
                        <a:rPr lang="en-US" sz="1500" b="0" dirty="0">
                          <a:solidFill>
                            <a:srgbClr val="002060"/>
                          </a:solidFill>
                          <a:effectLst/>
                          <a:latin typeface="Times New Roman" panose="02020603050405020304" pitchFamily="18" charset="0"/>
                          <a:cs typeface="Times New Roman" panose="02020603050405020304" pitchFamily="18" charset="0"/>
                        </a:rPr>
                        <a:t> SP (</a:t>
                      </a:r>
                      <a:r>
                        <a:rPr lang="en-US" sz="1500" b="0" dirty="0" err="1">
                          <a:solidFill>
                            <a:srgbClr val="002060"/>
                          </a:solidFill>
                          <a:effectLst/>
                          <a:latin typeface="Times New Roman" panose="02020603050405020304" pitchFamily="18" charset="0"/>
                          <a:cs typeface="Times New Roman" panose="02020603050405020304" pitchFamily="18" charset="0"/>
                        </a:rPr>
                        <a:t>cá</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nhân</a:t>
                      </a:r>
                      <a:r>
                        <a:rPr lang="en-US" sz="1500" b="0" dirty="0">
                          <a:solidFill>
                            <a:srgbClr val="002060"/>
                          </a:solidFill>
                          <a:effectLst/>
                          <a:latin typeface="Times New Roman" panose="02020603050405020304" pitchFamily="18" charset="0"/>
                          <a:cs typeface="Times New Roman" panose="02020603050405020304" pitchFamily="18" charset="0"/>
                        </a:rPr>
                        <a:t>/</a:t>
                      </a:r>
                      <a:r>
                        <a:rPr lang="en-US" sz="1500" b="0" dirty="0" err="1">
                          <a:solidFill>
                            <a:srgbClr val="002060"/>
                          </a:solidFill>
                          <a:effectLst/>
                          <a:latin typeface="Times New Roman" panose="02020603050405020304" pitchFamily="18" charset="0"/>
                          <a:cs typeface="Times New Roman" panose="02020603050405020304" pitchFamily="18" charset="0"/>
                        </a:rPr>
                        <a:t>nhóm</a:t>
                      </a:r>
                      <a:r>
                        <a:rPr lang="en-US" sz="1500" b="0" dirty="0">
                          <a:solidFill>
                            <a:srgbClr val="002060"/>
                          </a:solidFill>
                          <a:effectLst/>
                          <a:latin typeface="Times New Roman" panose="02020603050405020304" pitchFamily="18" charset="0"/>
                          <a:cs typeface="Times New Roman" panose="02020603050405020304" pitchFamily="18" charset="0"/>
                        </a:rPr>
                        <a:t>).</a:t>
                      </a:r>
                    </a:p>
                    <a:p>
                      <a:pPr marR="36195" algn="just" fontAlgn="base">
                        <a:lnSpc>
                          <a:spcPts val="1700"/>
                        </a:lnSpc>
                        <a:spcBef>
                          <a:spcPts val="300"/>
                        </a:spcBef>
                        <a:spcAft>
                          <a:spcPts val="300"/>
                        </a:spcAft>
                      </a:pPr>
                      <a:r>
                        <a:rPr lang="en-US" sz="1500" b="0" dirty="0">
                          <a:solidFill>
                            <a:srgbClr val="002060"/>
                          </a:solidFill>
                          <a:effectLst/>
                          <a:latin typeface="Times New Roman" panose="02020603050405020304" pitchFamily="18" charset="0"/>
                          <a:cs typeface="Times New Roman" panose="02020603050405020304" pitchFamily="18" charset="0"/>
                        </a:rPr>
                        <a:t>5. </a:t>
                      </a:r>
                      <a:r>
                        <a:rPr lang="en-US" sz="1500" b="0" dirty="0" err="1">
                          <a:solidFill>
                            <a:srgbClr val="002060"/>
                          </a:solidFill>
                          <a:effectLst/>
                          <a:latin typeface="Times New Roman" panose="02020603050405020304" pitchFamily="18" charset="0"/>
                          <a:cs typeface="Times New Roman" panose="02020603050405020304" pitchFamily="18" charset="0"/>
                        </a:rPr>
                        <a:t>Liên</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hệ</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ứng</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dụng</a:t>
                      </a:r>
                      <a:r>
                        <a:rPr lang="en-US" sz="1500" b="0" dirty="0">
                          <a:solidFill>
                            <a:srgbClr val="002060"/>
                          </a:solidFill>
                          <a:effectLst/>
                          <a:latin typeface="Times New Roman" panose="02020603050405020304" pitchFamily="18" charset="0"/>
                          <a:cs typeface="Times New Roman" panose="02020603050405020304" pitchFamily="18" charset="0"/>
                        </a:rPr>
                        <a:t> SP </a:t>
                      </a:r>
                      <a:r>
                        <a:rPr lang="en-US" sz="1500" b="0" dirty="0" err="1">
                          <a:solidFill>
                            <a:srgbClr val="002060"/>
                          </a:solidFill>
                          <a:effectLst/>
                          <a:latin typeface="Times New Roman" panose="02020603050405020304" pitchFamily="18" charset="0"/>
                          <a:cs typeface="Times New Roman" panose="02020603050405020304" pitchFamily="18" charset="0"/>
                        </a:rPr>
                        <a:t>vào</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đời</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sống</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thực</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tiễn</a:t>
                      </a:r>
                      <a:endParaRPr lang="en-US" sz="1500" b="0" dirty="0">
                        <a:solidFill>
                          <a:srgbClr val="002060"/>
                        </a:solidFill>
                        <a:effectLst/>
                        <a:latin typeface="Times New Roman" panose="02020603050405020304" pitchFamily="18" charset="0"/>
                        <a:cs typeface="Times New Roman" panose="02020603050405020304" pitchFamily="18" charset="0"/>
                      </a:endParaRPr>
                    </a:p>
                    <a:p>
                      <a:pPr marR="36195" algn="just" fontAlgn="base">
                        <a:lnSpc>
                          <a:spcPts val="0"/>
                        </a:lnSpc>
                        <a:spcBef>
                          <a:spcPts val="300"/>
                        </a:spcBef>
                        <a:spcAft>
                          <a:spcPts val="300"/>
                        </a:spcAft>
                      </a:pPr>
                      <a:endParaRPr lang="en-US" sz="1500" b="0"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227685174"/>
                  </a:ext>
                </a:extLst>
              </a:tr>
            </a:tbl>
          </a:graphicData>
        </a:graphic>
      </p:graphicFrame>
      <p:sp>
        <p:nvSpPr>
          <p:cNvPr id="10" name="Arrow: Right 9">
            <a:extLst>
              <a:ext uri="{FF2B5EF4-FFF2-40B4-BE49-F238E27FC236}">
                <a16:creationId xmlns:a16="http://schemas.microsoft.com/office/drawing/2014/main" id="{BB71EDB2-8E0C-4CE2-8592-3E0AA53B7F74}"/>
              </a:ext>
            </a:extLst>
          </p:cNvPr>
          <p:cNvSpPr/>
          <p:nvPr/>
        </p:nvSpPr>
        <p:spPr>
          <a:xfrm>
            <a:off x="3557789" y="1985406"/>
            <a:ext cx="300940" cy="648246"/>
          </a:xfrm>
          <a:prstGeom prst="rightArrow">
            <a:avLst>
              <a:gd name="adj1" fmla="val 42138"/>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A15E540D-CF52-45BC-A41A-E07F86FD3267}"/>
              </a:ext>
            </a:extLst>
          </p:cNvPr>
          <p:cNvSpPr txBox="1"/>
          <p:nvPr/>
        </p:nvSpPr>
        <p:spPr>
          <a:xfrm>
            <a:off x="176083" y="4361471"/>
            <a:ext cx="2109917" cy="2296654"/>
          </a:xfrm>
          <a:prstGeom prst="rect">
            <a:avLst/>
          </a:prstGeom>
          <a:solidFill>
            <a:srgbClr val="CDE5E9"/>
          </a:solidFill>
        </p:spPr>
        <p:txBody>
          <a:bodyPr wrap="square">
            <a:spAutoFit/>
          </a:bodyPr>
          <a:lstStyle/>
          <a:p>
            <a:pPr marR="36195" algn="just" fontAlgn="base">
              <a:lnSpc>
                <a:spcPct val="115000"/>
              </a:lnSpc>
              <a:spcBef>
                <a:spcPts val="300"/>
              </a:spcBef>
              <a:spcAft>
                <a:spcPts val="300"/>
              </a:spcAft>
            </a:pP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ĐG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dung KT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xếp</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loại</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ĐG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tương</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ứng</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endParaRPr lang="en-US" sz="1800" b="1" i="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12" name="Table 11">
            <a:extLst>
              <a:ext uri="{FF2B5EF4-FFF2-40B4-BE49-F238E27FC236}">
                <a16:creationId xmlns:a16="http://schemas.microsoft.com/office/drawing/2014/main" id="{D09FD885-1142-450B-B81A-50562DA4AFAC}"/>
              </a:ext>
            </a:extLst>
          </p:cNvPr>
          <p:cNvGraphicFramePr>
            <a:graphicFrameLocks noGrp="1"/>
          </p:cNvGraphicFramePr>
          <p:nvPr>
            <p:extLst>
              <p:ext uri="{D42A27DB-BD31-4B8C-83A1-F6EECF244321}">
                <p14:modId xmlns:p14="http://schemas.microsoft.com/office/powerpoint/2010/main" val="3734198094"/>
              </p:ext>
            </p:extLst>
          </p:nvPr>
        </p:nvGraphicFramePr>
        <p:xfrm>
          <a:off x="2362200" y="4237434"/>
          <a:ext cx="9653717" cy="2591704"/>
        </p:xfrm>
        <a:graphic>
          <a:graphicData uri="http://schemas.openxmlformats.org/drawingml/2006/table">
            <a:tbl>
              <a:tblPr firstRow="1" firstCol="1" lastRow="1" lastCol="1" bandRow="1" bandCol="1">
                <a:tableStyleId>{5C22544A-7EE6-4342-B048-85BDC9FD1C3A}</a:tableStyleId>
              </a:tblPr>
              <a:tblGrid>
                <a:gridCol w="1828605">
                  <a:extLst>
                    <a:ext uri="{9D8B030D-6E8A-4147-A177-3AD203B41FA5}">
                      <a16:colId xmlns:a16="http://schemas.microsoft.com/office/drawing/2014/main" val="2600951714"/>
                    </a:ext>
                  </a:extLst>
                </a:gridCol>
                <a:gridCol w="1730554">
                  <a:extLst>
                    <a:ext uri="{9D8B030D-6E8A-4147-A177-3AD203B41FA5}">
                      <a16:colId xmlns:a16="http://schemas.microsoft.com/office/drawing/2014/main" val="533695184"/>
                    </a:ext>
                  </a:extLst>
                </a:gridCol>
                <a:gridCol w="1805795">
                  <a:extLst>
                    <a:ext uri="{9D8B030D-6E8A-4147-A177-3AD203B41FA5}">
                      <a16:colId xmlns:a16="http://schemas.microsoft.com/office/drawing/2014/main" val="972118565"/>
                    </a:ext>
                  </a:extLst>
                </a:gridCol>
                <a:gridCol w="1504829">
                  <a:extLst>
                    <a:ext uri="{9D8B030D-6E8A-4147-A177-3AD203B41FA5}">
                      <a16:colId xmlns:a16="http://schemas.microsoft.com/office/drawing/2014/main" val="2325434025"/>
                    </a:ext>
                  </a:extLst>
                </a:gridCol>
                <a:gridCol w="1881037">
                  <a:extLst>
                    <a:ext uri="{9D8B030D-6E8A-4147-A177-3AD203B41FA5}">
                      <a16:colId xmlns:a16="http://schemas.microsoft.com/office/drawing/2014/main" val="56898830"/>
                    </a:ext>
                  </a:extLst>
                </a:gridCol>
                <a:gridCol w="902897">
                  <a:extLst>
                    <a:ext uri="{9D8B030D-6E8A-4147-A177-3AD203B41FA5}">
                      <a16:colId xmlns:a16="http://schemas.microsoft.com/office/drawing/2014/main" val="1134299583"/>
                    </a:ext>
                  </a:extLst>
                </a:gridCol>
              </a:tblGrid>
              <a:tr h="288784">
                <a:tc>
                  <a:txBody>
                    <a:bodyPr/>
                    <a:lstStyle/>
                    <a:p>
                      <a:pPr marL="36195" marR="36195" algn="ctr">
                        <a:lnSpc>
                          <a:spcPct val="115000"/>
                        </a:lnSpc>
                        <a:spcBef>
                          <a:spcPts val="300"/>
                        </a:spcBef>
                        <a:spcAft>
                          <a:spcPts val="300"/>
                        </a:spcAft>
                      </a:pPr>
                      <a:r>
                        <a:rPr lang="en-US" sz="1500" b="1" dirty="0">
                          <a:solidFill>
                            <a:srgbClr val="002060"/>
                          </a:solidFill>
                          <a:effectLst/>
                          <a:latin typeface="Times New Roman" panose="02020603050405020304" pitchFamily="18" charset="0"/>
                          <a:cs typeface="Times New Roman" panose="02020603050405020304" pitchFamily="18" charset="0"/>
                        </a:rPr>
                        <a:t>N</a:t>
                      </a:r>
                      <a:r>
                        <a:rPr lang="vi-VN" sz="1500" b="1" dirty="0">
                          <a:solidFill>
                            <a:srgbClr val="002060"/>
                          </a:solidFill>
                          <a:effectLst/>
                          <a:latin typeface="Times New Roman" panose="02020603050405020304" pitchFamily="18" charset="0"/>
                          <a:cs typeface="Times New Roman" panose="02020603050405020304" pitchFamily="18" charset="0"/>
                        </a:rPr>
                        <a:t>ăng lực</a:t>
                      </a:r>
                      <a:r>
                        <a:rPr lang="en-US" sz="1500" b="1" dirty="0">
                          <a:solidFill>
                            <a:srgbClr val="002060"/>
                          </a:solidFill>
                          <a:effectLst/>
                          <a:latin typeface="Times New Roman" panose="02020603050405020304" pitchFamily="18" charset="0"/>
                          <a:cs typeface="Times New Roman" panose="02020603050405020304" pitchFamily="18" charset="0"/>
                        </a:rPr>
                        <a:t> m</a:t>
                      </a:r>
                      <a:r>
                        <a:rPr lang="vi-VN" sz="1500" b="1" dirty="0">
                          <a:solidFill>
                            <a:srgbClr val="002060"/>
                          </a:solidFill>
                          <a:effectLst/>
                          <a:latin typeface="Times New Roman" panose="02020603050405020304" pitchFamily="18" charset="0"/>
                          <a:cs typeface="Times New Roman" panose="02020603050405020304" pitchFamily="18" charset="0"/>
                        </a:rPr>
                        <a:t>ĩ thuật</a:t>
                      </a:r>
                      <a:endParaRPr lang="en-US" sz="15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rgbClr val="ADD3DB"/>
                    </a:solidFill>
                  </a:tcPr>
                </a:tc>
                <a:tc>
                  <a:txBody>
                    <a:bodyPr/>
                    <a:lstStyle/>
                    <a:p>
                      <a:pPr marL="36195" marR="36195" algn="ctr">
                        <a:lnSpc>
                          <a:spcPct val="115000"/>
                        </a:lnSpc>
                        <a:spcBef>
                          <a:spcPts val="300"/>
                        </a:spcBef>
                        <a:spcAft>
                          <a:spcPts val="300"/>
                        </a:spcAft>
                      </a:pPr>
                      <a:r>
                        <a:rPr lang="en-US" sz="1500" b="1" dirty="0" err="1">
                          <a:solidFill>
                            <a:srgbClr val="002060"/>
                          </a:solidFill>
                          <a:effectLst/>
                          <a:latin typeface="Times New Roman" panose="02020603050405020304" pitchFamily="18" charset="0"/>
                          <a:cs typeface="Times New Roman" panose="02020603050405020304" pitchFamily="18" charset="0"/>
                        </a:rPr>
                        <a:t>Nhận</a:t>
                      </a:r>
                      <a:r>
                        <a:rPr lang="en-US" sz="1500" b="1" dirty="0">
                          <a:solidFill>
                            <a:srgbClr val="002060"/>
                          </a:solidFill>
                          <a:effectLst/>
                          <a:latin typeface="Times New Roman" panose="02020603050405020304" pitchFamily="18" charset="0"/>
                          <a:cs typeface="Times New Roman" panose="02020603050405020304" pitchFamily="18" charset="0"/>
                        </a:rPr>
                        <a:t> </a:t>
                      </a:r>
                      <a:r>
                        <a:rPr lang="en-US" sz="1500" b="1" dirty="0" err="1">
                          <a:solidFill>
                            <a:srgbClr val="002060"/>
                          </a:solidFill>
                          <a:effectLst/>
                          <a:latin typeface="Times New Roman" panose="02020603050405020304" pitchFamily="18" charset="0"/>
                          <a:cs typeface="Times New Roman" panose="02020603050405020304" pitchFamily="18" charset="0"/>
                        </a:rPr>
                        <a:t>biết</a:t>
                      </a:r>
                      <a:r>
                        <a:rPr lang="en-US" sz="1500" b="1" dirty="0">
                          <a:solidFill>
                            <a:srgbClr val="002060"/>
                          </a:solidFill>
                          <a:effectLst/>
                          <a:latin typeface="Times New Roman" panose="02020603050405020304" pitchFamily="18" charset="0"/>
                          <a:cs typeface="Times New Roman" panose="02020603050405020304" pitchFamily="18" charset="0"/>
                        </a:rPr>
                        <a:t> (20%)</a:t>
                      </a:r>
                      <a:endParaRPr lang="en-US" sz="15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rgbClr val="ADD3DB"/>
                    </a:solidFill>
                  </a:tcPr>
                </a:tc>
                <a:tc>
                  <a:txBody>
                    <a:bodyPr/>
                    <a:lstStyle/>
                    <a:p>
                      <a:pPr marL="36195" marR="36195" indent="43815" algn="ctr">
                        <a:lnSpc>
                          <a:spcPct val="115000"/>
                        </a:lnSpc>
                        <a:spcBef>
                          <a:spcPts val="300"/>
                        </a:spcBef>
                        <a:spcAft>
                          <a:spcPts val="300"/>
                        </a:spcAft>
                      </a:pPr>
                      <a:r>
                        <a:rPr lang="vi-VN" sz="1500" b="1" dirty="0">
                          <a:solidFill>
                            <a:srgbClr val="002060"/>
                          </a:solidFill>
                          <a:effectLst/>
                          <a:latin typeface="Times New Roman" panose="02020603050405020304" pitchFamily="18" charset="0"/>
                          <a:cs typeface="Times New Roman" panose="02020603050405020304" pitchFamily="18" charset="0"/>
                        </a:rPr>
                        <a:t>Thông hiểu</a:t>
                      </a:r>
                      <a:r>
                        <a:rPr lang="en-US" sz="1500" b="1" dirty="0">
                          <a:solidFill>
                            <a:srgbClr val="002060"/>
                          </a:solidFill>
                          <a:effectLst/>
                          <a:latin typeface="Times New Roman" panose="02020603050405020304" pitchFamily="18" charset="0"/>
                          <a:cs typeface="Times New Roman" panose="02020603050405020304" pitchFamily="18" charset="0"/>
                        </a:rPr>
                        <a:t> (25%)</a:t>
                      </a:r>
                      <a:endParaRPr lang="en-US" sz="15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rgbClr val="ADD3DB"/>
                    </a:solidFill>
                  </a:tcPr>
                </a:tc>
                <a:tc>
                  <a:txBody>
                    <a:bodyPr/>
                    <a:lstStyle/>
                    <a:p>
                      <a:pPr marL="36195" marR="36195" indent="43815" algn="ctr">
                        <a:lnSpc>
                          <a:spcPct val="115000"/>
                        </a:lnSpc>
                        <a:spcBef>
                          <a:spcPts val="300"/>
                        </a:spcBef>
                        <a:spcAft>
                          <a:spcPts val="300"/>
                        </a:spcAft>
                      </a:pPr>
                      <a:r>
                        <a:rPr lang="en-US" sz="1500" b="1" dirty="0" err="1">
                          <a:solidFill>
                            <a:srgbClr val="002060"/>
                          </a:solidFill>
                          <a:effectLst/>
                          <a:latin typeface="Times New Roman" panose="02020603050405020304" pitchFamily="18" charset="0"/>
                          <a:cs typeface="Times New Roman" panose="02020603050405020304" pitchFamily="18" charset="0"/>
                        </a:rPr>
                        <a:t>Vận</a:t>
                      </a:r>
                      <a:r>
                        <a:rPr lang="en-US" sz="1500" b="1" dirty="0">
                          <a:solidFill>
                            <a:srgbClr val="002060"/>
                          </a:solidFill>
                          <a:effectLst/>
                          <a:latin typeface="Times New Roman" panose="02020603050405020304" pitchFamily="18" charset="0"/>
                          <a:cs typeface="Times New Roman" panose="02020603050405020304" pitchFamily="18" charset="0"/>
                        </a:rPr>
                        <a:t> </a:t>
                      </a:r>
                      <a:r>
                        <a:rPr lang="en-US" sz="1500" b="1" dirty="0" err="1">
                          <a:solidFill>
                            <a:srgbClr val="002060"/>
                          </a:solidFill>
                          <a:effectLst/>
                          <a:latin typeface="Times New Roman" panose="02020603050405020304" pitchFamily="18" charset="0"/>
                          <a:cs typeface="Times New Roman" panose="02020603050405020304" pitchFamily="18" charset="0"/>
                        </a:rPr>
                        <a:t>dụng</a:t>
                      </a:r>
                      <a:r>
                        <a:rPr lang="en-US" sz="1500" b="1" dirty="0">
                          <a:solidFill>
                            <a:srgbClr val="002060"/>
                          </a:solidFill>
                          <a:effectLst/>
                          <a:latin typeface="Times New Roman" panose="02020603050405020304" pitchFamily="18" charset="0"/>
                          <a:cs typeface="Times New Roman" panose="02020603050405020304" pitchFamily="18" charset="0"/>
                        </a:rPr>
                        <a:t> (40%)</a:t>
                      </a:r>
                      <a:endParaRPr lang="en-US" sz="15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rgbClr val="ADD3DB"/>
                    </a:solidFill>
                  </a:tcPr>
                </a:tc>
                <a:tc>
                  <a:txBody>
                    <a:bodyPr/>
                    <a:lstStyle/>
                    <a:p>
                      <a:pPr marL="36195" marR="36195" algn="ctr">
                        <a:lnSpc>
                          <a:spcPct val="115000"/>
                        </a:lnSpc>
                        <a:spcBef>
                          <a:spcPts val="300"/>
                        </a:spcBef>
                        <a:spcAft>
                          <a:spcPts val="300"/>
                        </a:spcAft>
                      </a:pPr>
                      <a:r>
                        <a:rPr lang="en-US" sz="1500" b="1" dirty="0" err="1">
                          <a:solidFill>
                            <a:srgbClr val="002060"/>
                          </a:solidFill>
                          <a:effectLst/>
                          <a:latin typeface="Times New Roman" panose="02020603050405020304" pitchFamily="18" charset="0"/>
                          <a:cs typeface="Times New Roman" panose="02020603050405020304" pitchFamily="18" charset="0"/>
                        </a:rPr>
                        <a:t>Vận</a:t>
                      </a:r>
                      <a:r>
                        <a:rPr lang="en-US" sz="1500" b="1" dirty="0">
                          <a:solidFill>
                            <a:srgbClr val="002060"/>
                          </a:solidFill>
                          <a:effectLst/>
                          <a:latin typeface="Times New Roman" panose="02020603050405020304" pitchFamily="18" charset="0"/>
                          <a:cs typeface="Times New Roman" panose="02020603050405020304" pitchFamily="18" charset="0"/>
                        </a:rPr>
                        <a:t> </a:t>
                      </a:r>
                      <a:r>
                        <a:rPr lang="en-US" sz="1500" b="1" dirty="0" err="1">
                          <a:solidFill>
                            <a:srgbClr val="002060"/>
                          </a:solidFill>
                          <a:effectLst/>
                          <a:latin typeface="Times New Roman" panose="02020603050405020304" pitchFamily="18" charset="0"/>
                          <a:cs typeface="Times New Roman" panose="02020603050405020304" pitchFamily="18" charset="0"/>
                        </a:rPr>
                        <a:t>dụng</a:t>
                      </a:r>
                      <a:r>
                        <a:rPr lang="en-US" sz="1500" b="1" dirty="0">
                          <a:solidFill>
                            <a:srgbClr val="002060"/>
                          </a:solidFill>
                          <a:effectLst/>
                          <a:latin typeface="Times New Roman" panose="02020603050405020304" pitchFamily="18" charset="0"/>
                          <a:cs typeface="Times New Roman" panose="02020603050405020304" pitchFamily="18" charset="0"/>
                        </a:rPr>
                        <a:t> </a:t>
                      </a:r>
                      <a:r>
                        <a:rPr lang="en-US" sz="1500" b="1" dirty="0" err="1">
                          <a:solidFill>
                            <a:srgbClr val="002060"/>
                          </a:solidFill>
                          <a:effectLst/>
                          <a:latin typeface="Times New Roman" panose="02020603050405020304" pitchFamily="18" charset="0"/>
                          <a:cs typeface="Times New Roman" panose="02020603050405020304" pitchFamily="18" charset="0"/>
                        </a:rPr>
                        <a:t>cao</a:t>
                      </a:r>
                      <a:r>
                        <a:rPr lang="en-US" sz="1500" b="1" dirty="0">
                          <a:solidFill>
                            <a:srgbClr val="002060"/>
                          </a:solidFill>
                          <a:effectLst/>
                          <a:latin typeface="Times New Roman" panose="02020603050405020304" pitchFamily="18" charset="0"/>
                          <a:cs typeface="Times New Roman" panose="02020603050405020304" pitchFamily="18" charset="0"/>
                        </a:rPr>
                        <a:t> (15%)</a:t>
                      </a:r>
                      <a:endParaRPr lang="en-US" sz="15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rgbClr val="ADD3DB"/>
                    </a:solidFill>
                  </a:tcPr>
                </a:tc>
                <a:tc>
                  <a:txBody>
                    <a:bodyPr/>
                    <a:lstStyle/>
                    <a:p>
                      <a:pPr marL="36195" marR="36195" algn="ctr">
                        <a:lnSpc>
                          <a:spcPct val="115000"/>
                        </a:lnSpc>
                        <a:spcBef>
                          <a:spcPts val="300"/>
                        </a:spcBef>
                        <a:spcAft>
                          <a:spcPts val="300"/>
                        </a:spcAft>
                      </a:pPr>
                      <a:r>
                        <a:rPr lang="en-US" sz="1500" b="1" dirty="0" err="1">
                          <a:solidFill>
                            <a:srgbClr val="002060"/>
                          </a:solidFill>
                          <a:effectLst/>
                          <a:latin typeface="Times New Roman" panose="02020603050405020304" pitchFamily="18" charset="0"/>
                          <a:cs typeface="Times New Roman" panose="02020603050405020304" pitchFamily="18" charset="0"/>
                        </a:rPr>
                        <a:t>Tổng</a:t>
                      </a:r>
                      <a:r>
                        <a:rPr lang="en-US" sz="1500" b="1" dirty="0">
                          <a:solidFill>
                            <a:srgbClr val="002060"/>
                          </a:solidFill>
                          <a:effectLst/>
                          <a:latin typeface="Times New Roman" panose="02020603050405020304" pitchFamily="18" charset="0"/>
                          <a:cs typeface="Times New Roman" panose="02020603050405020304" pitchFamily="18" charset="0"/>
                        </a:rPr>
                        <a:t> </a:t>
                      </a:r>
                      <a:endParaRPr lang="en-US" sz="15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rgbClr val="ADD3DB"/>
                    </a:solidFill>
                  </a:tcPr>
                </a:tc>
                <a:extLst>
                  <a:ext uri="{0D108BD9-81ED-4DB2-BD59-A6C34878D82A}">
                    <a16:rowId xmlns:a16="http://schemas.microsoft.com/office/drawing/2014/main" val="4143748316"/>
                  </a:ext>
                </a:extLst>
              </a:tr>
              <a:tr h="173971">
                <a:tc rowSpan="2">
                  <a:txBody>
                    <a:bodyPr/>
                    <a:lstStyle/>
                    <a:p>
                      <a:pPr marL="36195" marR="36195" algn="ctr">
                        <a:lnSpc>
                          <a:spcPct val="115000"/>
                        </a:lnSpc>
                        <a:spcBef>
                          <a:spcPts val="300"/>
                        </a:spcBef>
                        <a:spcAft>
                          <a:spcPts val="300"/>
                        </a:spcAft>
                        <a:tabLst>
                          <a:tab pos="735330" algn="l"/>
                        </a:tabLst>
                      </a:pPr>
                      <a:r>
                        <a:rPr lang="vi-VN" sz="1500" b="0" dirty="0">
                          <a:solidFill>
                            <a:srgbClr val="002060"/>
                          </a:solidFill>
                          <a:effectLst/>
                          <a:latin typeface="Times New Roman" panose="02020603050405020304" pitchFamily="18" charset="0"/>
                          <a:cs typeface="Times New Roman" panose="02020603050405020304" pitchFamily="18" charset="0"/>
                        </a:rPr>
                        <a:t>Quan</a:t>
                      </a:r>
                      <a:r>
                        <a:rPr lang="en-US" sz="1500" b="0" dirty="0">
                          <a:solidFill>
                            <a:srgbClr val="002060"/>
                          </a:solidFill>
                          <a:effectLst/>
                          <a:latin typeface="Times New Roman" panose="02020603050405020304" pitchFamily="18" charset="0"/>
                          <a:cs typeface="Times New Roman" panose="02020603050405020304" pitchFamily="18" charset="0"/>
                        </a:rPr>
                        <a:t> s</a:t>
                      </a:r>
                      <a:r>
                        <a:rPr lang="vi-VN" sz="1500" b="0" spc="-35" dirty="0">
                          <a:solidFill>
                            <a:srgbClr val="002060"/>
                          </a:solidFill>
                          <a:effectLst/>
                          <a:latin typeface="Times New Roman" panose="02020603050405020304" pitchFamily="18" charset="0"/>
                          <a:cs typeface="Times New Roman" panose="02020603050405020304" pitchFamily="18" charset="0"/>
                        </a:rPr>
                        <a:t>át</a:t>
                      </a:r>
                      <a:r>
                        <a:rPr lang="en-US" sz="1500" b="0" spc="-35" dirty="0">
                          <a:solidFill>
                            <a:srgbClr val="002060"/>
                          </a:solidFill>
                          <a:effectLst/>
                          <a:latin typeface="Times New Roman" panose="02020603050405020304" pitchFamily="18" charset="0"/>
                          <a:cs typeface="Times New Roman" panose="02020603050405020304" pitchFamily="18" charset="0"/>
                        </a:rPr>
                        <a:t> </a:t>
                      </a:r>
                      <a:r>
                        <a:rPr lang="en-US" sz="1500" b="0" spc="-35" dirty="0" err="1">
                          <a:solidFill>
                            <a:srgbClr val="002060"/>
                          </a:solidFill>
                          <a:effectLst/>
                          <a:latin typeface="Times New Roman" panose="02020603050405020304" pitchFamily="18" charset="0"/>
                          <a:cs typeface="Times New Roman" panose="02020603050405020304" pitchFamily="18" charset="0"/>
                        </a:rPr>
                        <a:t>và</a:t>
                      </a:r>
                      <a:r>
                        <a:rPr lang="en-US" sz="1500" b="0" spc="-35" dirty="0">
                          <a:solidFill>
                            <a:srgbClr val="002060"/>
                          </a:solidFill>
                          <a:effectLst/>
                          <a:latin typeface="Times New Roman" panose="02020603050405020304" pitchFamily="18" charset="0"/>
                          <a:cs typeface="Times New Roman" panose="02020603050405020304" pitchFamily="18" charset="0"/>
                        </a:rPr>
                        <a:t> </a:t>
                      </a:r>
                      <a:r>
                        <a:rPr lang="vi-VN" sz="1500" b="0" dirty="0">
                          <a:solidFill>
                            <a:srgbClr val="002060"/>
                          </a:solidFill>
                          <a:effectLst/>
                          <a:latin typeface="Times New Roman" panose="02020603050405020304" pitchFamily="18" charset="0"/>
                          <a:cs typeface="Times New Roman" panose="02020603050405020304" pitchFamily="18" charset="0"/>
                        </a:rPr>
                        <a:t>nhận thức</a:t>
                      </a:r>
                      <a:endParaRPr lang="en-US" sz="15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36195" marR="36195">
                        <a:lnSpc>
                          <a:spcPct val="115000"/>
                        </a:lnSpc>
                        <a:spcBef>
                          <a:spcPts val="300"/>
                        </a:spcBef>
                        <a:spcAft>
                          <a:spcPts val="300"/>
                        </a:spcAft>
                      </a:pPr>
                      <a:r>
                        <a:rPr lang="en-US" sz="1500" b="0">
                          <a:solidFill>
                            <a:srgbClr val="002060"/>
                          </a:solidFill>
                          <a:effectLst/>
                          <a:latin typeface="Times New Roman" panose="02020603050405020304" pitchFamily="18" charset="0"/>
                          <a:cs typeface="Times New Roman" panose="02020603050405020304" pitchFamily="18" charset="0"/>
                        </a:rPr>
                        <a:t>…</a:t>
                      </a:r>
                      <a:endParaRPr lang="en-US" sz="15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20000"/>
                        <a:lumOff val="80000"/>
                      </a:schemeClr>
                    </a:solidFill>
                  </a:tcPr>
                </a:tc>
                <a:tc>
                  <a:txBody>
                    <a:bodyPr/>
                    <a:lstStyle/>
                    <a:p>
                      <a:pPr marL="36195" marR="36195">
                        <a:lnSpc>
                          <a:spcPct val="115000"/>
                        </a:lnSpc>
                        <a:spcBef>
                          <a:spcPts val="300"/>
                        </a:spcBef>
                        <a:spcAft>
                          <a:spcPts val="300"/>
                        </a:spcAft>
                      </a:pPr>
                      <a:r>
                        <a:rPr lang="en-US" sz="1500" b="0">
                          <a:solidFill>
                            <a:srgbClr val="002060"/>
                          </a:solidFill>
                          <a:effectLst/>
                          <a:latin typeface="Times New Roman" panose="02020603050405020304" pitchFamily="18" charset="0"/>
                          <a:cs typeface="Times New Roman" panose="02020603050405020304" pitchFamily="18" charset="0"/>
                        </a:rPr>
                        <a:t>…</a:t>
                      </a:r>
                      <a:endParaRPr lang="en-US" sz="15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20000"/>
                        <a:lumOff val="80000"/>
                      </a:schemeClr>
                    </a:solidFill>
                  </a:tcPr>
                </a:tc>
                <a:tc>
                  <a:txBody>
                    <a:bodyPr/>
                    <a:lstStyle/>
                    <a:p>
                      <a:pPr marL="36195" marR="36195">
                        <a:lnSpc>
                          <a:spcPct val="115000"/>
                        </a:lnSpc>
                        <a:spcBef>
                          <a:spcPts val="300"/>
                        </a:spcBef>
                        <a:spcAft>
                          <a:spcPts val="300"/>
                        </a:spcAft>
                      </a:pPr>
                      <a:r>
                        <a:rPr lang="en-US" sz="1500" b="0" dirty="0">
                          <a:solidFill>
                            <a:srgbClr val="002060"/>
                          </a:solidFill>
                          <a:effectLst/>
                          <a:latin typeface="Times New Roman" panose="02020603050405020304" pitchFamily="18" charset="0"/>
                          <a:cs typeface="Times New Roman" panose="02020603050405020304" pitchFamily="18" charset="0"/>
                        </a:rPr>
                        <a:t>…</a:t>
                      </a:r>
                      <a:endParaRPr lang="en-US" sz="15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20000"/>
                        <a:lumOff val="80000"/>
                      </a:schemeClr>
                    </a:solidFill>
                  </a:tcPr>
                </a:tc>
                <a:tc>
                  <a:txBody>
                    <a:bodyPr/>
                    <a:lstStyle/>
                    <a:p>
                      <a:pPr marL="36195" marR="36195">
                        <a:lnSpc>
                          <a:spcPct val="115000"/>
                        </a:lnSpc>
                        <a:spcBef>
                          <a:spcPts val="300"/>
                        </a:spcBef>
                        <a:spcAft>
                          <a:spcPts val="300"/>
                        </a:spcAft>
                      </a:pPr>
                      <a:r>
                        <a:rPr lang="en-US" sz="1500" b="0" dirty="0">
                          <a:solidFill>
                            <a:srgbClr val="002060"/>
                          </a:solidFill>
                          <a:effectLst/>
                          <a:latin typeface="Times New Roman" panose="02020603050405020304" pitchFamily="18" charset="0"/>
                          <a:cs typeface="Times New Roman" panose="02020603050405020304" pitchFamily="18" charset="0"/>
                        </a:rPr>
                        <a:t>…</a:t>
                      </a:r>
                      <a:endParaRPr lang="en-US" sz="15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20000"/>
                        <a:lumOff val="80000"/>
                      </a:schemeClr>
                    </a:solidFill>
                  </a:tcPr>
                </a:tc>
                <a:tc>
                  <a:txBody>
                    <a:bodyPr/>
                    <a:lstStyle/>
                    <a:p>
                      <a:pPr marL="36195" marR="36195">
                        <a:lnSpc>
                          <a:spcPct val="115000"/>
                        </a:lnSpc>
                        <a:spcBef>
                          <a:spcPts val="300"/>
                        </a:spcBef>
                        <a:spcAft>
                          <a:spcPts val="300"/>
                        </a:spcAft>
                      </a:pPr>
                      <a:r>
                        <a:rPr lang="en-US" sz="1500" b="0" dirty="0">
                          <a:solidFill>
                            <a:srgbClr val="002060"/>
                          </a:solidFill>
                          <a:effectLst/>
                          <a:latin typeface="Times New Roman" panose="02020603050405020304" pitchFamily="18" charset="0"/>
                          <a:cs typeface="Times New Roman" panose="02020603050405020304" pitchFamily="18" charset="0"/>
                        </a:rPr>
                        <a:t> </a:t>
                      </a:r>
                      <a:endParaRPr lang="en-US" sz="15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4072237681"/>
                  </a:ext>
                </a:extLst>
              </a:tr>
              <a:tr h="202240">
                <a:tc vMerge="1">
                  <a:txBody>
                    <a:bodyPr/>
                    <a:lstStyle/>
                    <a:p>
                      <a:endParaRPr lang="en-US"/>
                    </a:p>
                  </a:txBody>
                  <a:tcPr/>
                </a:tc>
                <a:tc>
                  <a:txBody>
                    <a:bodyPr/>
                    <a:lstStyle/>
                    <a:p>
                      <a:pPr marL="36195" marR="36195" algn="ctr">
                        <a:lnSpc>
                          <a:spcPct val="115000"/>
                        </a:lnSpc>
                        <a:spcBef>
                          <a:spcPts val="300"/>
                        </a:spcBef>
                        <a:spcAft>
                          <a:spcPts val="300"/>
                        </a:spcAft>
                      </a:pPr>
                      <a:r>
                        <a:rPr lang="en-US" sz="1500" b="0" spc="-40">
                          <a:solidFill>
                            <a:srgbClr val="002060"/>
                          </a:solidFill>
                          <a:effectLst/>
                          <a:latin typeface="Times New Roman" panose="02020603050405020304" pitchFamily="18" charset="0"/>
                          <a:cs typeface="Times New Roman" panose="02020603050405020304" pitchFamily="18" charset="0"/>
                        </a:rPr>
                        <a:t>(5%)</a:t>
                      </a:r>
                      <a:endParaRPr lang="en-US" sz="15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20000"/>
                        <a:lumOff val="80000"/>
                      </a:schemeClr>
                    </a:solidFill>
                  </a:tcPr>
                </a:tc>
                <a:tc>
                  <a:txBody>
                    <a:bodyPr/>
                    <a:lstStyle/>
                    <a:p>
                      <a:pPr marL="36195" marR="36195" algn="ctr">
                        <a:lnSpc>
                          <a:spcPct val="115000"/>
                        </a:lnSpc>
                        <a:spcBef>
                          <a:spcPts val="300"/>
                        </a:spcBef>
                        <a:spcAft>
                          <a:spcPts val="300"/>
                        </a:spcAft>
                      </a:pPr>
                      <a:r>
                        <a:rPr lang="en-US" sz="1500" b="0" spc="-40">
                          <a:solidFill>
                            <a:srgbClr val="002060"/>
                          </a:solidFill>
                          <a:effectLst/>
                          <a:latin typeface="Times New Roman" panose="02020603050405020304" pitchFamily="18" charset="0"/>
                          <a:cs typeface="Times New Roman" panose="02020603050405020304" pitchFamily="18" charset="0"/>
                        </a:rPr>
                        <a:t>(5%)</a:t>
                      </a:r>
                      <a:endParaRPr lang="en-US" sz="15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20000"/>
                        <a:lumOff val="80000"/>
                      </a:schemeClr>
                    </a:solidFill>
                  </a:tcPr>
                </a:tc>
                <a:tc>
                  <a:txBody>
                    <a:bodyPr/>
                    <a:lstStyle/>
                    <a:p>
                      <a:pPr marL="36195" marR="36195" algn="ctr">
                        <a:lnSpc>
                          <a:spcPct val="115000"/>
                        </a:lnSpc>
                        <a:spcBef>
                          <a:spcPts val="300"/>
                        </a:spcBef>
                        <a:spcAft>
                          <a:spcPts val="300"/>
                        </a:spcAft>
                      </a:pPr>
                      <a:r>
                        <a:rPr lang="en-US" sz="1500" b="0" spc="-40">
                          <a:solidFill>
                            <a:srgbClr val="002060"/>
                          </a:solidFill>
                          <a:effectLst/>
                          <a:latin typeface="Times New Roman" panose="02020603050405020304" pitchFamily="18" charset="0"/>
                          <a:cs typeface="Times New Roman" panose="02020603050405020304" pitchFamily="18" charset="0"/>
                        </a:rPr>
                        <a:t>(5%)</a:t>
                      </a:r>
                      <a:endParaRPr lang="en-US" sz="15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20000"/>
                        <a:lumOff val="80000"/>
                      </a:schemeClr>
                    </a:solidFill>
                  </a:tcPr>
                </a:tc>
                <a:tc>
                  <a:txBody>
                    <a:bodyPr/>
                    <a:lstStyle/>
                    <a:p>
                      <a:pPr marL="36195" marR="36195" algn="ctr">
                        <a:lnSpc>
                          <a:spcPct val="115000"/>
                        </a:lnSpc>
                        <a:spcBef>
                          <a:spcPts val="300"/>
                        </a:spcBef>
                        <a:spcAft>
                          <a:spcPts val="300"/>
                        </a:spcAft>
                      </a:pPr>
                      <a:r>
                        <a:rPr lang="en-US" sz="1500" b="0" spc="-40">
                          <a:solidFill>
                            <a:srgbClr val="002060"/>
                          </a:solidFill>
                          <a:effectLst/>
                          <a:latin typeface="Times New Roman" panose="02020603050405020304" pitchFamily="18" charset="0"/>
                          <a:cs typeface="Times New Roman" panose="02020603050405020304" pitchFamily="18" charset="0"/>
                        </a:rPr>
                        <a:t>(5%)</a:t>
                      </a:r>
                      <a:endParaRPr lang="en-US" sz="15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20000"/>
                        <a:lumOff val="80000"/>
                      </a:schemeClr>
                    </a:solidFill>
                  </a:tcPr>
                </a:tc>
                <a:tc>
                  <a:txBody>
                    <a:bodyPr/>
                    <a:lstStyle/>
                    <a:p>
                      <a:pPr marL="36195" marR="36195" algn="ctr">
                        <a:lnSpc>
                          <a:spcPct val="115000"/>
                        </a:lnSpc>
                        <a:spcBef>
                          <a:spcPts val="300"/>
                        </a:spcBef>
                        <a:spcAft>
                          <a:spcPts val="300"/>
                        </a:spcAft>
                      </a:pPr>
                      <a:r>
                        <a:rPr lang="en-US" sz="1500" b="0" spc="-40">
                          <a:solidFill>
                            <a:srgbClr val="002060"/>
                          </a:solidFill>
                          <a:effectLst/>
                          <a:latin typeface="Times New Roman" panose="02020603050405020304" pitchFamily="18" charset="0"/>
                          <a:cs typeface="Times New Roman" panose="02020603050405020304" pitchFamily="18" charset="0"/>
                        </a:rPr>
                        <a:t>(20%)</a:t>
                      </a:r>
                      <a:endParaRPr lang="en-US" sz="15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1583674459"/>
                  </a:ext>
                </a:extLst>
              </a:tr>
              <a:tr h="294284">
                <a:tc rowSpan="2">
                  <a:txBody>
                    <a:bodyPr/>
                    <a:lstStyle/>
                    <a:p>
                      <a:pPr marL="36195" marR="36195" algn="ctr">
                        <a:lnSpc>
                          <a:spcPct val="115000"/>
                        </a:lnSpc>
                        <a:spcBef>
                          <a:spcPts val="300"/>
                        </a:spcBef>
                        <a:spcAft>
                          <a:spcPts val="300"/>
                        </a:spcAft>
                      </a:pPr>
                      <a:r>
                        <a:rPr lang="vi-VN" sz="1500" b="0" dirty="0">
                          <a:solidFill>
                            <a:srgbClr val="002060"/>
                          </a:solidFill>
                          <a:effectLst/>
                          <a:latin typeface="Times New Roman" panose="02020603050405020304" pitchFamily="18" charset="0"/>
                          <a:cs typeface="Times New Roman" panose="02020603050405020304" pitchFamily="18" charset="0"/>
                        </a:rPr>
                        <a:t>Sáng tạo và</a:t>
                      </a:r>
                      <a:r>
                        <a:rPr lang="en-US" sz="1500" b="0" dirty="0">
                          <a:solidFill>
                            <a:srgbClr val="002060"/>
                          </a:solidFill>
                          <a:effectLst/>
                          <a:latin typeface="Times New Roman" panose="02020603050405020304" pitchFamily="18" charset="0"/>
                          <a:cs typeface="Times New Roman" panose="02020603050405020304" pitchFamily="18" charset="0"/>
                        </a:rPr>
                        <a:t> </a:t>
                      </a:r>
                      <a:r>
                        <a:rPr lang="vi-VN" sz="1500" b="0" dirty="0">
                          <a:solidFill>
                            <a:srgbClr val="002060"/>
                          </a:solidFill>
                          <a:effectLst/>
                          <a:latin typeface="Times New Roman" panose="02020603050405020304" pitchFamily="18" charset="0"/>
                          <a:cs typeface="Times New Roman" panose="02020603050405020304" pitchFamily="18" charset="0"/>
                        </a:rPr>
                        <a:t>ứng dụng</a:t>
                      </a:r>
                      <a:endParaRPr lang="en-US" sz="15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36195" marR="36195">
                        <a:lnSpc>
                          <a:spcPct val="115000"/>
                        </a:lnSpc>
                        <a:spcBef>
                          <a:spcPts val="300"/>
                        </a:spcBef>
                        <a:spcAft>
                          <a:spcPts val="300"/>
                        </a:spcAft>
                      </a:pPr>
                      <a:r>
                        <a:rPr lang="en-US" sz="1500" b="0" spc="-40" dirty="0">
                          <a:solidFill>
                            <a:srgbClr val="002060"/>
                          </a:solidFill>
                          <a:effectLst/>
                          <a:latin typeface="Times New Roman" panose="02020603050405020304" pitchFamily="18" charset="0"/>
                          <a:cs typeface="Times New Roman" panose="02020603050405020304" pitchFamily="18" charset="0"/>
                        </a:rPr>
                        <a:t>…</a:t>
                      </a:r>
                      <a:endParaRPr lang="en-US" sz="15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20000"/>
                        <a:lumOff val="80000"/>
                      </a:schemeClr>
                    </a:solidFill>
                  </a:tcPr>
                </a:tc>
                <a:tc>
                  <a:txBody>
                    <a:bodyPr/>
                    <a:lstStyle/>
                    <a:p>
                      <a:pPr marR="36195">
                        <a:lnSpc>
                          <a:spcPct val="115000"/>
                        </a:lnSpc>
                        <a:spcBef>
                          <a:spcPts val="300"/>
                        </a:spcBef>
                        <a:spcAft>
                          <a:spcPts val="300"/>
                        </a:spcAft>
                      </a:pPr>
                      <a:r>
                        <a:rPr lang="en-US" sz="1500" b="0" spc="-40">
                          <a:solidFill>
                            <a:srgbClr val="002060"/>
                          </a:solidFill>
                          <a:effectLst/>
                          <a:latin typeface="Times New Roman" panose="02020603050405020304" pitchFamily="18" charset="0"/>
                          <a:cs typeface="Times New Roman" panose="02020603050405020304" pitchFamily="18" charset="0"/>
                        </a:rPr>
                        <a:t>…</a:t>
                      </a:r>
                      <a:endParaRPr lang="en-US" sz="15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20000"/>
                        <a:lumOff val="80000"/>
                      </a:schemeClr>
                    </a:solidFill>
                  </a:tcPr>
                </a:tc>
                <a:tc>
                  <a:txBody>
                    <a:bodyPr/>
                    <a:lstStyle/>
                    <a:p>
                      <a:pPr marL="36195" marR="36195">
                        <a:lnSpc>
                          <a:spcPct val="115000"/>
                        </a:lnSpc>
                        <a:spcBef>
                          <a:spcPts val="300"/>
                        </a:spcBef>
                        <a:spcAft>
                          <a:spcPts val="300"/>
                        </a:spcAft>
                      </a:pPr>
                      <a:r>
                        <a:rPr lang="en-US" sz="1500" b="0">
                          <a:solidFill>
                            <a:srgbClr val="002060"/>
                          </a:solidFill>
                          <a:effectLst/>
                          <a:latin typeface="Times New Roman" panose="02020603050405020304" pitchFamily="18" charset="0"/>
                          <a:cs typeface="Times New Roman" panose="02020603050405020304" pitchFamily="18" charset="0"/>
                        </a:rPr>
                        <a:t>…</a:t>
                      </a:r>
                      <a:endParaRPr lang="en-US" sz="15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20000"/>
                        <a:lumOff val="80000"/>
                      </a:schemeClr>
                    </a:solidFill>
                  </a:tcPr>
                </a:tc>
                <a:tc>
                  <a:txBody>
                    <a:bodyPr/>
                    <a:lstStyle/>
                    <a:p>
                      <a:pPr marL="36195" marR="36195">
                        <a:lnSpc>
                          <a:spcPct val="115000"/>
                        </a:lnSpc>
                        <a:spcBef>
                          <a:spcPts val="300"/>
                        </a:spcBef>
                        <a:spcAft>
                          <a:spcPts val="300"/>
                        </a:spcAft>
                      </a:pPr>
                      <a:r>
                        <a:rPr lang="en-US" sz="1500" b="0" dirty="0">
                          <a:solidFill>
                            <a:srgbClr val="002060"/>
                          </a:solidFill>
                          <a:effectLst/>
                          <a:latin typeface="Times New Roman" panose="02020603050405020304" pitchFamily="18" charset="0"/>
                          <a:cs typeface="Times New Roman" panose="02020603050405020304" pitchFamily="18" charset="0"/>
                        </a:rPr>
                        <a:t>…</a:t>
                      </a:r>
                      <a:endParaRPr lang="en-US" sz="15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20000"/>
                        <a:lumOff val="80000"/>
                      </a:schemeClr>
                    </a:solidFill>
                  </a:tcPr>
                </a:tc>
                <a:tc>
                  <a:txBody>
                    <a:bodyPr/>
                    <a:lstStyle/>
                    <a:p>
                      <a:pPr marL="36195" marR="36195">
                        <a:lnSpc>
                          <a:spcPct val="115000"/>
                        </a:lnSpc>
                        <a:spcBef>
                          <a:spcPts val="300"/>
                        </a:spcBef>
                        <a:spcAft>
                          <a:spcPts val="300"/>
                        </a:spcAft>
                      </a:pPr>
                      <a:r>
                        <a:rPr lang="en-US" sz="1500" b="0">
                          <a:solidFill>
                            <a:srgbClr val="002060"/>
                          </a:solidFill>
                          <a:effectLst/>
                          <a:latin typeface="Times New Roman" panose="02020603050405020304" pitchFamily="18" charset="0"/>
                          <a:cs typeface="Times New Roman" panose="02020603050405020304" pitchFamily="18" charset="0"/>
                        </a:rPr>
                        <a:t> </a:t>
                      </a:r>
                      <a:endParaRPr lang="en-US" sz="15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1481372712"/>
                  </a:ext>
                </a:extLst>
              </a:tr>
              <a:tr h="247046">
                <a:tc vMerge="1">
                  <a:txBody>
                    <a:bodyPr/>
                    <a:lstStyle/>
                    <a:p>
                      <a:endParaRPr lang="en-US"/>
                    </a:p>
                  </a:txBody>
                  <a:tcPr/>
                </a:tc>
                <a:tc>
                  <a:txBody>
                    <a:bodyPr/>
                    <a:lstStyle/>
                    <a:p>
                      <a:pPr marL="36195" marR="36195" algn="ctr">
                        <a:lnSpc>
                          <a:spcPct val="115000"/>
                        </a:lnSpc>
                        <a:spcBef>
                          <a:spcPts val="300"/>
                        </a:spcBef>
                        <a:spcAft>
                          <a:spcPts val="300"/>
                        </a:spcAft>
                      </a:pPr>
                      <a:r>
                        <a:rPr lang="en-US" sz="1500" b="0" spc="-40" dirty="0">
                          <a:solidFill>
                            <a:srgbClr val="002060"/>
                          </a:solidFill>
                          <a:effectLst/>
                          <a:latin typeface="Times New Roman" panose="02020603050405020304" pitchFamily="18" charset="0"/>
                          <a:cs typeface="Times New Roman" panose="02020603050405020304" pitchFamily="18" charset="0"/>
                        </a:rPr>
                        <a:t>(10%)</a:t>
                      </a:r>
                      <a:endParaRPr lang="en-US" sz="15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20000"/>
                        <a:lumOff val="80000"/>
                      </a:schemeClr>
                    </a:solidFill>
                  </a:tcPr>
                </a:tc>
                <a:tc>
                  <a:txBody>
                    <a:bodyPr/>
                    <a:lstStyle/>
                    <a:p>
                      <a:pPr marL="36195" marR="36195" algn="ctr">
                        <a:lnSpc>
                          <a:spcPct val="115000"/>
                        </a:lnSpc>
                        <a:spcBef>
                          <a:spcPts val="300"/>
                        </a:spcBef>
                        <a:spcAft>
                          <a:spcPts val="300"/>
                        </a:spcAft>
                      </a:pPr>
                      <a:r>
                        <a:rPr lang="en-US" sz="1500" b="0" spc="-40" dirty="0">
                          <a:solidFill>
                            <a:srgbClr val="002060"/>
                          </a:solidFill>
                          <a:effectLst/>
                          <a:latin typeface="Times New Roman" panose="02020603050405020304" pitchFamily="18" charset="0"/>
                          <a:cs typeface="Times New Roman" panose="02020603050405020304" pitchFamily="18" charset="0"/>
                        </a:rPr>
                        <a:t>(15%)</a:t>
                      </a:r>
                      <a:endParaRPr lang="en-US" sz="15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20000"/>
                        <a:lumOff val="80000"/>
                      </a:schemeClr>
                    </a:solidFill>
                  </a:tcPr>
                </a:tc>
                <a:tc>
                  <a:txBody>
                    <a:bodyPr/>
                    <a:lstStyle/>
                    <a:p>
                      <a:pPr marL="36195" marR="36195" algn="ctr">
                        <a:lnSpc>
                          <a:spcPct val="115000"/>
                        </a:lnSpc>
                        <a:spcBef>
                          <a:spcPts val="300"/>
                        </a:spcBef>
                        <a:spcAft>
                          <a:spcPts val="300"/>
                        </a:spcAft>
                      </a:pPr>
                      <a:r>
                        <a:rPr lang="en-US" sz="1500" b="0" spc="-40">
                          <a:solidFill>
                            <a:srgbClr val="002060"/>
                          </a:solidFill>
                          <a:effectLst/>
                          <a:latin typeface="Times New Roman" panose="02020603050405020304" pitchFamily="18" charset="0"/>
                          <a:cs typeface="Times New Roman" panose="02020603050405020304" pitchFamily="18" charset="0"/>
                        </a:rPr>
                        <a:t>(30%)</a:t>
                      </a:r>
                      <a:endParaRPr lang="en-US" sz="15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20000"/>
                        <a:lumOff val="80000"/>
                      </a:schemeClr>
                    </a:solidFill>
                  </a:tcPr>
                </a:tc>
                <a:tc>
                  <a:txBody>
                    <a:bodyPr/>
                    <a:lstStyle/>
                    <a:p>
                      <a:pPr marL="36195" marR="36195" algn="ctr">
                        <a:lnSpc>
                          <a:spcPct val="115000"/>
                        </a:lnSpc>
                        <a:spcBef>
                          <a:spcPts val="300"/>
                        </a:spcBef>
                        <a:spcAft>
                          <a:spcPts val="300"/>
                        </a:spcAft>
                      </a:pPr>
                      <a:r>
                        <a:rPr lang="en-US" sz="1500" b="0" spc="-40">
                          <a:solidFill>
                            <a:srgbClr val="002060"/>
                          </a:solidFill>
                          <a:effectLst/>
                          <a:latin typeface="Times New Roman" panose="02020603050405020304" pitchFamily="18" charset="0"/>
                          <a:cs typeface="Times New Roman" panose="02020603050405020304" pitchFamily="18" charset="0"/>
                        </a:rPr>
                        <a:t>(5%)</a:t>
                      </a:r>
                      <a:endParaRPr lang="en-US" sz="15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20000"/>
                        <a:lumOff val="80000"/>
                      </a:schemeClr>
                    </a:solidFill>
                  </a:tcPr>
                </a:tc>
                <a:tc>
                  <a:txBody>
                    <a:bodyPr/>
                    <a:lstStyle/>
                    <a:p>
                      <a:pPr marL="36195" marR="36195" algn="ctr">
                        <a:lnSpc>
                          <a:spcPct val="115000"/>
                        </a:lnSpc>
                        <a:spcBef>
                          <a:spcPts val="300"/>
                        </a:spcBef>
                        <a:spcAft>
                          <a:spcPts val="300"/>
                        </a:spcAft>
                      </a:pPr>
                      <a:r>
                        <a:rPr lang="en-US" sz="1500" b="0" spc="-40">
                          <a:solidFill>
                            <a:srgbClr val="002060"/>
                          </a:solidFill>
                          <a:effectLst/>
                          <a:latin typeface="Times New Roman" panose="02020603050405020304" pitchFamily="18" charset="0"/>
                          <a:cs typeface="Times New Roman" panose="02020603050405020304" pitchFamily="18" charset="0"/>
                        </a:rPr>
                        <a:t>(60%)</a:t>
                      </a:r>
                      <a:endParaRPr lang="en-US" sz="15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1026378726"/>
                  </a:ext>
                </a:extLst>
              </a:tr>
              <a:tr h="178449">
                <a:tc rowSpan="2">
                  <a:txBody>
                    <a:bodyPr/>
                    <a:lstStyle/>
                    <a:p>
                      <a:pPr marL="36195" marR="36195" algn="ctr">
                        <a:lnSpc>
                          <a:spcPct val="115000"/>
                        </a:lnSpc>
                        <a:spcBef>
                          <a:spcPts val="300"/>
                        </a:spcBef>
                        <a:spcAft>
                          <a:spcPts val="300"/>
                        </a:spcAft>
                      </a:pPr>
                      <a:r>
                        <a:rPr lang="en-US" sz="1500" b="0" dirty="0" err="1">
                          <a:solidFill>
                            <a:srgbClr val="002060"/>
                          </a:solidFill>
                          <a:effectLst/>
                          <a:latin typeface="Times New Roman" panose="02020603050405020304" pitchFamily="18" charset="0"/>
                          <a:cs typeface="Times New Roman" panose="02020603050405020304" pitchFamily="18" charset="0"/>
                        </a:rPr>
                        <a:t>Phân</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tích</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và</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đánh</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giá</a:t>
                      </a:r>
                      <a:endParaRPr lang="en-US" sz="15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36195" marR="36195" algn="just">
                        <a:lnSpc>
                          <a:spcPct val="115000"/>
                        </a:lnSpc>
                        <a:spcBef>
                          <a:spcPts val="300"/>
                        </a:spcBef>
                        <a:spcAft>
                          <a:spcPts val="300"/>
                        </a:spcAft>
                      </a:pPr>
                      <a:r>
                        <a:rPr lang="en-US" sz="1500" b="0" spc="-40">
                          <a:solidFill>
                            <a:srgbClr val="002060"/>
                          </a:solidFill>
                          <a:effectLst/>
                          <a:latin typeface="Times New Roman" panose="02020603050405020304" pitchFamily="18" charset="0"/>
                          <a:cs typeface="Times New Roman" panose="02020603050405020304" pitchFamily="18" charset="0"/>
                        </a:rPr>
                        <a:t>…</a:t>
                      </a:r>
                      <a:endParaRPr lang="en-US" sz="15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20000"/>
                        <a:lumOff val="80000"/>
                      </a:schemeClr>
                    </a:solidFill>
                  </a:tcPr>
                </a:tc>
                <a:tc>
                  <a:txBody>
                    <a:bodyPr/>
                    <a:lstStyle/>
                    <a:p>
                      <a:pPr marL="36195" marR="36195" algn="just">
                        <a:lnSpc>
                          <a:spcPct val="115000"/>
                        </a:lnSpc>
                        <a:spcBef>
                          <a:spcPts val="300"/>
                        </a:spcBef>
                        <a:spcAft>
                          <a:spcPts val="300"/>
                        </a:spcAft>
                      </a:pPr>
                      <a:r>
                        <a:rPr lang="en-US" sz="1500" b="0" spc="-40" dirty="0">
                          <a:solidFill>
                            <a:srgbClr val="002060"/>
                          </a:solidFill>
                          <a:effectLst/>
                          <a:latin typeface="Times New Roman" panose="02020603050405020304" pitchFamily="18" charset="0"/>
                          <a:cs typeface="Times New Roman" panose="02020603050405020304" pitchFamily="18" charset="0"/>
                        </a:rPr>
                        <a:t>…</a:t>
                      </a:r>
                      <a:endParaRPr lang="en-US" sz="15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20000"/>
                        <a:lumOff val="80000"/>
                      </a:schemeClr>
                    </a:solidFill>
                  </a:tcPr>
                </a:tc>
                <a:tc>
                  <a:txBody>
                    <a:bodyPr/>
                    <a:lstStyle/>
                    <a:p>
                      <a:pPr marL="36195" marR="36195" algn="just">
                        <a:lnSpc>
                          <a:spcPct val="115000"/>
                        </a:lnSpc>
                        <a:spcBef>
                          <a:spcPts val="300"/>
                        </a:spcBef>
                        <a:spcAft>
                          <a:spcPts val="300"/>
                        </a:spcAft>
                        <a:tabLst>
                          <a:tab pos="649605" algn="l"/>
                        </a:tabLst>
                      </a:pPr>
                      <a:r>
                        <a:rPr lang="en-US" sz="1500" b="0" spc="-40">
                          <a:solidFill>
                            <a:srgbClr val="002060"/>
                          </a:solidFill>
                          <a:effectLst/>
                          <a:latin typeface="Times New Roman" panose="02020603050405020304" pitchFamily="18" charset="0"/>
                          <a:cs typeface="Times New Roman" panose="02020603050405020304" pitchFamily="18" charset="0"/>
                        </a:rPr>
                        <a:t>…</a:t>
                      </a:r>
                      <a:endParaRPr lang="en-US" sz="15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20000"/>
                        <a:lumOff val="80000"/>
                      </a:schemeClr>
                    </a:solidFill>
                  </a:tcPr>
                </a:tc>
                <a:tc>
                  <a:txBody>
                    <a:bodyPr/>
                    <a:lstStyle/>
                    <a:p>
                      <a:pPr marL="36195" marR="36195" algn="just">
                        <a:lnSpc>
                          <a:spcPct val="115000"/>
                        </a:lnSpc>
                        <a:spcBef>
                          <a:spcPts val="300"/>
                        </a:spcBef>
                        <a:spcAft>
                          <a:spcPts val="300"/>
                        </a:spcAft>
                      </a:pPr>
                      <a:r>
                        <a:rPr lang="en-US" sz="1500" b="0" spc="-40">
                          <a:solidFill>
                            <a:srgbClr val="002060"/>
                          </a:solidFill>
                          <a:effectLst/>
                          <a:latin typeface="Times New Roman" panose="02020603050405020304" pitchFamily="18" charset="0"/>
                          <a:cs typeface="Times New Roman" panose="02020603050405020304" pitchFamily="18" charset="0"/>
                        </a:rPr>
                        <a:t> …</a:t>
                      </a:r>
                      <a:endParaRPr lang="en-US" sz="15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20000"/>
                        <a:lumOff val="80000"/>
                      </a:schemeClr>
                    </a:solidFill>
                  </a:tcPr>
                </a:tc>
                <a:tc>
                  <a:txBody>
                    <a:bodyPr/>
                    <a:lstStyle/>
                    <a:p>
                      <a:pPr marL="36195" marR="36195" algn="just">
                        <a:lnSpc>
                          <a:spcPct val="115000"/>
                        </a:lnSpc>
                        <a:spcBef>
                          <a:spcPts val="300"/>
                        </a:spcBef>
                        <a:spcAft>
                          <a:spcPts val="300"/>
                        </a:spcAft>
                      </a:pPr>
                      <a:r>
                        <a:rPr lang="en-US" sz="1500" b="0" spc="-40">
                          <a:solidFill>
                            <a:srgbClr val="002060"/>
                          </a:solidFill>
                          <a:effectLst/>
                          <a:latin typeface="Times New Roman" panose="02020603050405020304" pitchFamily="18" charset="0"/>
                          <a:cs typeface="Times New Roman" panose="02020603050405020304" pitchFamily="18" charset="0"/>
                        </a:rPr>
                        <a:t> </a:t>
                      </a:r>
                      <a:endParaRPr lang="en-US" sz="15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1568235308"/>
                  </a:ext>
                </a:extLst>
              </a:tr>
              <a:tr h="231297">
                <a:tc vMerge="1">
                  <a:txBody>
                    <a:bodyPr/>
                    <a:lstStyle/>
                    <a:p>
                      <a:endParaRPr lang="en-US"/>
                    </a:p>
                  </a:txBody>
                  <a:tcPr/>
                </a:tc>
                <a:tc>
                  <a:txBody>
                    <a:bodyPr/>
                    <a:lstStyle/>
                    <a:p>
                      <a:pPr marL="36195" marR="36195" algn="ctr">
                        <a:lnSpc>
                          <a:spcPct val="115000"/>
                        </a:lnSpc>
                        <a:spcBef>
                          <a:spcPts val="300"/>
                        </a:spcBef>
                        <a:spcAft>
                          <a:spcPts val="300"/>
                        </a:spcAft>
                      </a:pPr>
                      <a:r>
                        <a:rPr lang="en-US" sz="1500" b="0" spc="-40" dirty="0">
                          <a:solidFill>
                            <a:srgbClr val="002060"/>
                          </a:solidFill>
                          <a:effectLst/>
                          <a:latin typeface="Times New Roman" panose="02020603050405020304" pitchFamily="18" charset="0"/>
                          <a:cs typeface="Times New Roman" panose="02020603050405020304" pitchFamily="18" charset="0"/>
                        </a:rPr>
                        <a:t>(5%)</a:t>
                      </a:r>
                      <a:endParaRPr lang="en-US" sz="15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36195" marR="36195" algn="ctr">
                        <a:lnSpc>
                          <a:spcPct val="115000"/>
                        </a:lnSpc>
                        <a:spcBef>
                          <a:spcPts val="300"/>
                        </a:spcBef>
                        <a:spcAft>
                          <a:spcPts val="300"/>
                        </a:spcAft>
                      </a:pPr>
                      <a:r>
                        <a:rPr lang="en-US" sz="1500" b="0" spc="-40" dirty="0">
                          <a:solidFill>
                            <a:srgbClr val="002060"/>
                          </a:solidFill>
                          <a:effectLst/>
                          <a:latin typeface="Times New Roman" panose="02020603050405020304" pitchFamily="18" charset="0"/>
                          <a:cs typeface="Times New Roman" panose="02020603050405020304" pitchFamily="18" charset="0"/>
                        </a:rPr>
                        <a:t>(5%)</a:t>
                      </a:r>
                      <a:endParaRPr lang="en-US" sz="15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36195" marR="36195" algn="ctr">
                        <a:lnSpc>
                          <a:spcPct val="115000"/>
                        </a:lnSpc>
                        <a:spcBef>
                          <a:spcPts val="300"/>
                        </a:spcBef>
                        <a:spcAft>
                          <a:spcPts val="300"/>
                        </a:spcAft>
                        <a:tabLst>
                          <a:tab pos="649605" algn="l"/>
                        </a:tabLst>
                      </a:pPr>
                      <a:r>
                        <a:rPr lang="en-US" sz="1500" b="0" spc="-40" dirty="0">
                          <a:solidFill>
                            <a:srgbClr val="002060"/>
                          </a:solidFill>
                          <a:effectLst/>
                          <a:latin typeface="Times New Roman" panose="02020603050405020304" pitchFamily="18" charset="0"/>
                          <a:cs typeface="Times New Roman" panose="02020603050405020304" pitchFamily="18" charset="0"/>
                        </a:rPr>
                        <a:t>(5%)</a:t>
                      </a:r>
                      <a:endParaRPr lang="en-US" sz="15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36195" marR="36195" algn="ctr">
                        <a:lnSpc>
                          <a:spcPct val="115000"/>
                        </a:lnSpc>
                        <a:spcBef>
                          <a:spcPts val="300"/>
                        </a:spcBef>
                        <a:spcAft>
                          <a:spcPts val="300"/>
                        </a:spcAft>
                      </a:pPr>
                      <a:r>
                        <a:rPr lang="en-US" sz="1500" b="0" spc="-40">
                          <a:solidFill>
                            <a:srgbClr val="002060"/>
                          </a:solidFill>
                          <a:effectLst/>
                          <a:latin typeface="Times New Roman" panose="02020603050405020304" pitchFamily="18" charset="0"/>
                          <a:cs typeface="Times New Roman" panose="02020603050405020304" pitchFamily="18" charset="0"/>
                        </a:rPr>
                        <a:t>(5%)</a:t>
                      </a:r>
                      <a:endParaRPr lang="en-US" sz="15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36195" marR="36195" algn="ctr">
                        <a:lnSpc>
                          <a:spcPct val="115000"/>
                        </a:lnSpc>
                        <a:spcBef>
                          <a:spcPts val="300"/>
                        </a:spcBef>
                        <a:spcAft>
                          <a:spcPts val="300"/>
                        </a:spcAft>
                      </a:pPr>
                      <a:r>
                        <a:rPr lang="en-US" sz="1500" b="0" spc="-40">
                          <a:solidFill>
                            <a:srgbClr val="002060"/>
                          </a:solidFill>
                          <a:effectLst/>
                          <a:latin typeface="Times New Roman" panose="02020603050405020304" pitchFamily="18" charset="0"/>
                          <a:cs typeface="Times New Roman" panose="02020603050405020304" pitchFamily="18" charset="0"/>
                        </a:rPr>
                        <a:t>(20%)</a:t>
                      </a:r>
                      <a:endParaRPr lang="en-US" sz="15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2348521107"/>
                  </a:ext>
                </a:extLst>
              </a:tr>
              <a:tr h="210114">
                <a:tc>
                  <a:txBody>
                    <a:bodyPr/>
                    <a:lstStyle/>
                    <a:p>
                      <a:pPr marL="36195" marR="36195" algn="ctr">
                        <a:lnSpc>
                          <a:spcPct val="115000"/>
                        </a:lnSpc>
                        <a:spcBef>
                          <a:spcPts val="300"/>
                        </a:spcBef>
                        <a:spcAft>
                          <a:spcPts val="300"/>
                        </a:spcAft>
                      </a:pPr>
                      <a:r>
                        <a:rPr lang="en-US" sz="1500" b="1" dirty="0" err="1">
                          <a:solidFill>
                            <a:srgbClr val="002060"/>
                          </a:solidFill>
                          <a:effectLst/>
                          <a:latin typeface="Times New Roman" panose="02020603050405020304" pitchFamily="18" charset="0"/>
                          <a:cs typeface="Times New Roman" panose="02020603050405020304" pitchFamily="18" charset="0"/>
                        </a:rPr>
                        <a:t>Tổng</a:t>
                      </a:r>
                      <a:endParaRPr lang="en-US" sz="15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36195" marR="36195" algn="ctr">
                        <a:lnSpc>
                          <a:spcPct val="115000"/>
                        </a:lnSpc>
                        <a:spcBef>
                          <a:spcPts val="300"/>
                        </a:spcBef>
                        <a:spcAft>
                          <a:spcPts val="300"/>
                        </a:spcAft>
                      </a:pPr>
                      <a:r>
                        <a:rPr lang="en-US" sz="1500" b="0" spc="-40">
                          <a:solidFill>
                            <a:srgbClr val="002060"/>
                          </a:solidFill>
                          <a:effectLst/>
                          <a:latin typeface="Times New Roman" panose="02020603050405020304" pitchFamily="18" charset="0"/>
                          <a:cs typeface="Times New Roman" panose="02020603050405020304" pitchFamily="18" charset="0"/>
                        </a:rPr>
                        <a:t> (20%)</a:t>
                      </a:r>
                      <a:endParaRPr lang="en-US" sz="15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36195" marR="36195" algn="ctr">
                        <a:lnSpc>
                          <a:spcPct val="115000"/>
                        </a:lnSpc>
                        <a:spcBef>
                          <a:spcPts val="300"/>
                        </a:spcBef>
                        <a:spcAft>
                          <a:spcPts val="300"/>
                        </a:spcAft>
                      </a:pPr>
                      <a:r>
                        <a:rPr lang="en-US" sz="1500" b="0" spc="-40">
                          <a:solidFill>
                            <a:srgbClr val="002060"/>
                          </a:solidFill>
                          <a:effectLst/>
                          <a:latin typeface="Times New Roman" panose="02020603050405020304" pitchFamily="18" charset="0"/>
                          <a:cs typeface="Times New Roman" panose="02020603050405020304" pitchFamily="18" charset="0"/>
                        </a:rPr>
                        <a:t> (25%) </a:t>
                      </a:r>
                      <a:endParaRPr lang="en-US" sz="15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36195" marR="36195" algn="ctr">
                        <a:lnSpc>
                          <a:spcPct val="115000"/>
                        </a:lnSpc>
                        <a:spcBef>
                          <a:spcPts val="300"/>
                        </a:spcBef>
                        <a:spcAft>
                          <a:spcPts val="300"/>
                        </a:spcAft>
                        <a:tabLst>
                          <a:tab pos="649605" algn="l"/>
                        </a:tabLst>
                      </a:pPr>
                      <a:r>
                        <a:rPr lang="en-US" sz="1500" b="0" spc="-40" dirty="0">
                          <a:solidFill>
                            <a:srgbClr val="002060"/>
                          </a:solidFill>
                          <a:effectLst/>
                          <a:latin typeface="Times New Roman" panose="02020603050405020304" pitchFamily="18" charset="0"/>
                          <a:cs typeface="Times New Roman" panose="02020603050405020304" pitchFamily="18" charset="0"/>
                        </a:rPr>
                        <a:t>(40%)</a:t>
                      </a:r>
                      <a:endParaRPr lang="en-US" sz="15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36195" marR="36195" algn="ctr">
                        <a:lnSpc>
                          <a:spcPct val="115000"/>
                        </a:lnSpc>
                        <a:spcBef>
                          <a:spcPts val="300"/>
                        </a:spcBef>
                        <a:spcAft>
                          <a:spcPts val="300"/>
                        </a:spcAft>
                      </a:pPr>
                      <a:r>
                        <a:rPr lang="en-US" sz="1500" b="0" spc="-40" dirty="0">
                          <a:solidFill>
                            <a:srgbClr val="002060"/>
                          </a:solidFill>
                          <a:effectLst/>
                          <a:latin typeface="Times New Roman" panose="02020603050405020304" pitchFamily="18" charset="0"/>
                          <a:cs typeface="Times New Roman" panose="02020603050405020304" pitchFamily="18" charset="0"/>
                        </a:rPr>
                        <a:t>(15%)</a:t>
                      </a:r>
                      <a:endParaRPr lang="en-US" sz="15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36195" marR="36195" algn="ctr">
                        <a:lnSpc>
                          <a:spcPct val="115000"/>
                        </a:lnSpc>
                        <a:spcBef>
                          <a:spcPts val="300"/>
                        </a:spcBef>
                        <a:spcAft>
                          <a:spcPts val="300"/>
                        </a:spcAft>
                      </a:pPr>
                      <a:r>
                        <a:rPr lang="en-US" sz="1500" b="0" spc="-40" dirty="0">
                          <a:solidFill>
                            <a:srgbClr val="002060"/>
                          </a:solidFill>
                          <a:effectLst/>
                          <a:latin typeface="Times New Roman" panose="02020603050405020304" pitchFamily="18" charset="0"/>
                          <a:cs typeface="Times New Roman" panose="02020603050405020304" pitchFamily="18" charset="0"/>
                        </a:rPr>
                        <a:t> (100%)</a:t>
                      </a:r>
                      <a:endParaRPr lang="en-US" sz="15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137253718"/>
                  </a:ext>
                </a:extLst>
              </a:tr>
              <a:tr h="228600">
                <a:tc rowSpan="2">
                  <a:txBody>
                    <a:bodyPr/>
                    <a:lstStyle/>
                    <a:p>
                      <a:pPr marR="36195">
                        <a:lnSpc>
                          <a:spcPct val="115000"/>
                        </a:lnSpc>
                        <a:spcBef>
                          <a:spcPts val="300"/>
                        </a:spcBef>
                        <a:spcAft>
                          <a:spcPts val="300"/>
                        </a:spcAft>
                      </a:pPr>
                      <a:r>
                        <a:rPr lang="en-US" sz="1500" b="1" dirty="0">
                          <a:solidFill>
                            <a:srgbClr val="002060"/>
                          </a:solidFill>
                          <a:effectLst/>
                          <a:latin typeface="Times New Roman" panose="02020603050405020304" pitchFamily="18" charset="0"/>
                          <a:cs typeface="Times New Roman" panose="02020603050405020304" pitchFamily="18" charset="0"/>
                        </a:rPr>
                        <a:t>         XẾP LOẠI</a:t>
                      </a:r>
                      <a:endParaRPr lang="en-US" sz="15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2">
                        <a:lumMod val="40000"/>
                        <a:lumOff val="60000"/>
                      </a:schemeClr>
                    </a:solidFill>
                  </a:tcPr>
                </a:tc>
                <a:tc gridSpan="2">
                  <a:txBody>
                    <a:bodyPr/>
                    <a:lstStyle/>
                    <a:p>
                      <a:pPr marL="36195" marR="36195" algn="just">
                        <a:lnSpc>
                          <a:spcPct val="115000"/>
                        </a:lnSpc>
                        <a:spcBef>
                          <a:spcPts val="300"/>
                        </a:spcBef>
                        <a:spcAft>
                          <a:spcPts val="300"/>
                        </a:spcAft>
                      </a:pPr>
                      <a:r>
                        <a:rPr lang="en-US" sz="1500" b="1" dirty="0" err="1">
                          <a:solidFill>
                            <a:srgbClr val="002060"/>
                          </a:solidFill>
                          <a:effectLst/>
                          <a:latin typeface="Times New Roman" panose="02020603050405020304" pitchFamily="18" charset="0"/>
                          <a:cs typeface="Times New Roman" panose="02020603050405020304" pitchFamily="18" charset="0"/>
                        </a:rPr>
                        <a:t>Chưa</a:t>
                      </a:r>
                      <a:r>
                        <a:rPr lang="en-US" sz="1500" b="1" dirty="0">
                          <a:solidFill>
                            <a:srgbClr val="002060"/>
                          </a:solidFill>
                          <a:effectLst/>
                          <a:latin typeface="Times New Roman" panose="02020603050405020304" pitchFamily="18" charset="0"/>
                          <a:cs typeface="Times New Roman" panose="02020603050405020304" pitchFamily="18" charset="0"/>
                        </a:rPr>
                        <a:t> </a:t>
                      </a:r>
                      <a:r>
                        <a:rPr lang="en-US" sz="1500" b="1" dirty="0" err="1">
                          <a:solidFill>
                            <a:srgbClr val="002060"/>
                          </a:solidFill>
                          <a:effectLst/>
                          <a:latin typeface="Times New Roman" panose="02020603050405020304" pitchFamily="18" charset="0"/>
                          <a:cs typeface="Times New Roman" panose="02020603050405020304" pitchFamily="18" charset="0"/>
                        </a:rPr>
                        <a:t>đạt</a:t>
                      </a:r>
                      <a:r>
                        <a:rPr lang="en-US" sz="1500" b="1"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Tổng</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các</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mức</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độ</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đánh</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giá</a:t>
                      </a:r>
                      <a:r>
                        <a:rPr lang="en-US" sz="1500" b="0" dirty="0">
                          <a:solidFill>
                            <a:srgbClr val="002060"/>
                          </a:solidFill>
                          <a:effectLst/>
                          <a:latin typeface="Times New Roman" panose="02020603050405020304" pitchFamily="18" charset="0"/>
                          <a:cs typeface="Times New Roman" panose="02020603050405020304" pitchFamily="18" charset="0"/>
                        </a:rPr>
                        <a:t> &lt; 50% </a:t>
                      </a:r>
                      <a:endParaRPr lang="en-US" sz="15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2">
                        <a:lumMod val="40000"/>
                        <a:lumOff val="60000"/>
                      </a:schemeClr>
                    </a:solidFill>
                  </a:tcPr>
                </a:tc>
                <a:tc hMerge="1">
                  <a:txBody>
                    <a:bodyPr/>
                    <a:lstStyle/>
                    <a:p>
                      <a:endParaRPr lang="en-US"/>
                    </a:p>
                  </a:txBody>
                  <a:tcPr/>
                </a:tc>
                <a:tc>
                  <a:txBody>
                    <a:bodyPr/>
                    <a:lstStyle/>
                    <a:p>
                      <a:pPr marL="36195" marR="36195">
                        <a:lnSpc>
                          <a:spcPct val="115000"/>
                        </a:lnSpc>
                        <a:spcBef>
                          <a:spcPts val="300"/>
                        </a:spcBef>
                        <a:spcAft>
                          <a:spcPts val="300"/>
                        </a:spcAft>
                        <a:tabLst>
                          <a:tab pos="649605" algn="l"/>
                        </a:tabLst>
                      </a:pPr>
                      <a:r>
                        <a:rPr lang="en-US" sz="1500" b="0" dirty="0">
                          <a:solidFill>
                            <a:srgbClr val="002060"/>
                          </a:solidFill>
                          <a:effectLst/>
                          <a:latin typeface="Times New Roman" panose="02020603050405020304" pitchFamily="18" charset="0"/>
                          <a:cs typeface="Times New Roman" panose="02020603050405020304" pitchFamily="18" charset="0"/>
                        </a:rPr>
                        <a:t> </a:t>
                      </a:r>
                      <a:endParaRPr lang="en-US" sz="15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4">
                        <a:lumMod val="20000"/>
                        <a:lumOff val="80000"/>
                      </a:schemeClr>
                    </a:solidFill>
                  </a:tcPr>
                </a:tc>
                <a:tc>
                  <a:txBody>
                    <a:bodyPr/>
                    <a:lstStyle/>
                    <a:p>
                      <a:pPr marL="36195" marR="36195" algn="just">
                        <a:lnSpc>
                          <a:spcPct val="115000"/>
                        </a:lnSpc>
                        <a:spcBef>
                          <a:spcPts val="300"/>
                        </a:spcBef>
                        <a:spcAft>
                          <a:spcPts val="300"/>
                        </a:spcAft>
                      </a:pPr>
                      <a:r>
                        <a:rPr lang="en-US" sz="1500" b="0" dirty="0">
                          <a:solidFill>
                            <a:srgbClr val="002060"/>
                          </a:solidFill>
                          <a:effectLst/>
                          <a:latin typeface="Times New Roman" panose="02020603050405020304" pitchFamily="18" charset="0"/>
                          <a:cs typeface="Times New Roman" panose="02020603050405020304" pitchFamily="18" charset="0"/>
                        </a:rPr>
                        <a:t> </a:t>
                      </a:r>
                      <a:endParaRPr lang="en-US" sz="15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tc>
                  <a:txBody>
                    <a:bodyPr/>
                    <a:lstStyle/>
                    <a:p>
                      <a:pPr marL="36195" marR="36195" algn="just">
                        <a:lnSpc>
                          <a:spcPct val="115000"/>
                        </a:lnSpc>
                        <a:spcBef>
                          <a:spcPts val="300"/>
                        </a:spcBef>
                        <a:spcAft>
                          <a:spcPts val="300"/>
                        </a:spcAft>
                      </a:pPr>
                      <a:r>
                        <a:rPr lang="en-US" sz="1500" b="0">
                          <a:solidFill>
                            <a:srgbClr val="002060"/>
                          </a:solidFill>
                          <a:effectLst/>
                          <a:latin typeface="Times New Roman" panose="02020603050405020304" pitchFamily="18" charset="0"/>
                          <a:cs typeface="Times New Roman" panose="02020603050405020304" pitchFamily="18" charset="0"/>
                        </a:rPr>
                        <a:t> </a:t>
                      </a:r>
                      <a:endParaRPr lang="en-US" sz="15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3238713063"/>
                  </a:ext>
                </a:extLst>
              </a:tr>
              <a:tr h="310742">
                <a:tc vMerge="1">
                  <a:txBody>
                    <a:bodyPr/>
                    <a:lstStyle/>
                    <a:p>
                      <a:endParaRPr lang="en-US"/>
                    </a:p>
                  </a:txBody>
                  <a:tcPr/>
                </a:tc>
                <a:tc gridSpan="4">
                  <a:txBody>
                    <a:bodyPr/>
                    <a:lstStyle/>
                    <a:p>
                      <a:pPr marL="36195" marR="36195" algn="just">
                        <a:lnSpc>
                          <a:spcPct val="115000"/>
                        </a:lnSpc>
                        <a:spcBef>
                          <a:spcPts val="300"/>
                        </a:spcBef>
                        <a:spcAft>
                          <a:spcPts val="300"/>
                        </a:spcAft>
                      </a:pPr>
                      <a:r>
                        <a:rPr lang="en-US" sz="1500" b="1" dirty="0" err="1">
                          <a:solidFill>
                            <a:srgbClr val="002060"/>
                          </a:solidFill>
                          <a:effectLst/>
                          <a:latin typeface="Times New Roman" panose="02020603050405020304" pitchFamily="18" charset="0"/>
                          <a:cs typeface="Times New Roman" panose="02020603050405020304" pitchFamily="18" charset="0"/>
                        </a:rPr>
                        <a:t>Đạt</a:t>
                      </a:r>
                      <a:r>
                        <a:rPr lang="en-US" sz="1500" b="1"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Tổng</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các</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mức</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độ</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đánh</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dirty="0" err="1">
                          <a:solidFill>
                            <a:srgbClr val="002060"/>
                          </a:solidFill>
                          <a:effectLst/>
                          <a:latin typeface="Times New Roman" panose="02020603050405020304" pitchFamily="18" charset="0"/>
                          <a:cs typeface="Times New Roman" panose="02020603050405020304" pitchFamily="18" charset="0"/>
                        </a:rPr>
                        <a:t>giá</a:t>
                      </a:r>
                      <a:r>
                        <a:rPr lang="en-US" sz="1500" b="0" dirty="0">
                          <a:solidFill>
                            <a:srgbClr val="002060"/>
                          </a:solidFill>
                          <a:effectLst/>
                          <a:latin typeface="Times New Roman" panose="02020603050405020304" pitchFamily="18" charset="0"/>
                          <a:cs typeface="Times New Roman" panose="02020603050405020304" pitchFamily="18" charset="0"/>
                        </a:rPr>
                        <a:t> </a:t>
                      </a:r>
                      <a:r>
                        <a:rPr lang="en-US" sz="1500" b="0" kern="1800" dirty="0">
                          <a:solidFill>
                            <a:srgbClr val="002060"/>
                          </a:solidFill>
                          <a:effectLst/>
                          <a:latin typeface="Times New Roman" panose="02020603050405020304" pitchFamily="18" charset="0"/>
                          <a:cs typeface="Times New Roman" panose="02020603050405020304" pitchFamily="18" charset="0"/>
                        </a:rPr>
                        <a:t>≥  50%</a:t>
                      </a:r>
                      <a:r>
                        <a:rPr lang="en-US" sz="1500" b="0" dirty="0">
                          <a:solidFill>
                            <a:srgbClr val="002060"/>
                          </a:solidFill>
                          <a:effectLst/>
                          <a:latin typeface="Times New Roman" panose="02020603050405020304" pitchFamily="18" charset="0"/>
                          <a:cs typeface="Times New Roman" panose="02020603050405020304" pitchFamily="18" charset="0"/>
                        </a:rPr>
                        <a:t> </a:t>
                      </a:r>
                      <a:endParaRPr lang="en-US" sz="15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36195" marR="36195" algn="just">
                        <a:lnSpc>
                          <a:spcPct val="115000"/>
                        </a:lnSpc>
                        <a:spcBef>
                          <a:spcPts val="300"/>
                        </a:spcBef>
                        <a:spcAft>
                          <a:spcPts val="300"/>
                        </a:spcAft>
                      </a:pPr>
                      <a:r>
                        <a:rPr lang="en-US" sz="1500" b="0" dirty="0">
                          <a:solidFill>
                            <a:srgbClr val="002060"/>
                          </a:solidFill>
                          <a:effectLst/>
                          <a:latin typeface="Times New Roman" panose="02020603050405020304" pitchFamily="18" charset="0"/>
                          <a:cs typeface="Times New Roman" panose="02020603050405020304" pitchFamily="18" charset="0"/>
                        </a:rPr>
                        <a:t> </a:t>
                      </a:r>
                      <a:endParaRPr lang="en-US" sz="15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3960823072"/>
                  </a:ext>
                </a:extLst>
              </a:tr>
            </a:tbl>
          </a:graphicData>
        </a:graphic>
      </p:graphicFrame>
    </p:spTree>
    <p:extLst>
      <p:ext uri="{BB962C8B-B14F-4D97-AF65-F5344CB8AC3E}">
        <p14:creationId xmlns:p14="http://schemas.microsoft.com/office/powerpoint/2010/main" val="2233504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1000"/>
                                        <p:tgtEl>
                                          <p:spTgt spid="12"/>
                                        </p:tgtEl>
                                      </p:cBhvr>
                                    </p:animEffect>
                                    <p:anim calcmode="lin" valueType="num">
                                      <p:cBhvr>
                                        <p:cTn id="28" dur="1000" fill="hold"/>
                                        <p:tgtEl>
                                          <p:spTgt spid="12"/>
                                        </p:tgtEl>
                                        <p:attrNameLst>
                                          <p:attrName>ppt_x</p:attrName>
                                        </p:attrNameLst>
                                      </p:cBhvr>
                                      <p:tavLst>
                                        <p:tav tm="0">
                                          <p:val>
                                            <p:strVal val="#ppt_x"/>
                                          </p:val>
                                        </p:tav>
                                        <p:tav tm="100000">
                                          <p:val>
                                            <p:strVal val="#ppt_x"/>
                                          </p:val>
                                        </p:tav>
                                      </p:tavLst>
                                    </p:anim>
                                    <p:anim calcmode="lin" valueType="num">
                                      <p:cBhvr>
                                        <p:cTn id="2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P spid="4" grpId="0"/>
      <p:bldP spid="11"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FA5F627-D739-4EDA-B607-881C596964C4}"/>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BB9B641C-6383-4F8B-B5EE-BC97FEAE0A44}"/>
              </a:ext>
            </a:extLst>
          </p:cNvPr>
          <p:cNvSpPr>
            <a:spLocks noGrp="1"/>
          </p:cNvSpPr>
          <p:nvPr>
            <p:ph type="sldNum" idx="12"/>
          </p:nvPr>
        </p:nvSpPr>
        <p:spPr/>
        <p:txBody>
          <a:bodyPr/>
          <a:lstStyle/>
          <a:p>
            <a:fld id="{00000000-1234-1234-1234-123412341234}" type="slidenum">
              <a:rPr lang="en" smtClean="0"/>
              <a:pPr/>
              <a:t>33</a:t>
            </a:fld>
            <a:endParaRPr lang="en"/>
          </a:p>
        </p:txBody>
      </p:sp>
      <p:sp>
        <p:nvSpPr>
          <p:cNvPr id="4" name="Title 1">
            <a:extLst>
              <a:ext uri="{FF2B5EF4-FFF2-40B4-BE49-F238E27FC236}">
                <a16:creationId xmlns:a16="http://schemas.microsoft.com/office/drawing/2014/main" id="{7D584EBA-5522-4595-BFC0-B6DC82766982}"/>
              </a:ext>
            </a:extLst>
          </p:cNvPr>
          <p:cNvSpPr txBox="1">
            <a:spLocks/>
          </p:cNvSpPr>
          <p:nvPr/>
        </p:nvSpPr>
        <p:spPr>
          <a:xfrm>
            <a:off x="38100" y="19050"/>
            <a:ext cx="12115800" cy="742950"/>
          </a:xfrm>
          <a:prstGeom prst="rect">
            <a:avLst/>
          </a:prstGeom>
          <a:solidFill>
            <a:schemeClr val="accent3">
              <a:lumMod val="40000"/>
              <a:lumOff val="60000"/>
            </a:schemeClr>
          </a:solidFill>
        </p:spPr>
        <p:txBody>
          <a:bodyPr>
            <a:normAutofit fontScale="250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ts val="1700"/>
              </a:lnSpc>
            </a:pPr>
            <a:endParaRPr lang="en-US" sz="11200" b="1" dirty="0">
              <a:solidFill>
                <a:srgbClr val="002060"/>
              </a:solidFill>
              <a:latin typeface="Times New Roman" panose="02020603050405020304" pitchFamily="18" charset="0"/>
              <a:cs typeface="Times New Roman" panose="02020603050405020304" pitchFamily="18" charset="0"/>
            </a:endParaRPr>
          </a:p>
          <a:p>
            <a:pPr algn="ctr">
              <a:lnSpc>
                <a:spcPts val="2900"/>
              </a:lnSpc>
            </a:pPr>
            <a:r>
              <a:rPr lang="en-US" sz="9600" b="1" dirty="0" err="1">
                <a:solidFill>
                  <a:srgbClr val="002060"/>
                </a:solidFill>
                <a:latin typeface="Times New Roman" panose="02020603050405020304" pitchFamily="18" charset="0"/>
                <a:cs typeface="Times New Roman" panose="02020603050405020304" pitchFamily="18" charset="0"/>
              </a:rPr>
              <a:t>Thông</a:t>
            </a:r>
            <a:r>
              <a:rPr lang="en-US" sz="9600" b="1" dirty="0">
                <a:solidFill>
                  <a:srgbClr val="002060"/>
                </a:solidFill>
                <a:latin typeface="Times New Roman" panose="02020603050405020304" pitchFamily="18" charset="0"/>
                <a:cs typeface="Times New Roman" panose="02020603050405020304" pitchFamily="18" charset="0"/>
              </a:rPr>
              <a:t> tin </a:t>
            </a:r>
            <a:r>
              <a:rPr lang="en-US" sz="9600" b="1" dirty="0" err="1">
                <a:solidFill>
                  <a:srgbClr val="002060"/>
                </a:solidFill>
                <a:latin typeface="Times New Roman" panose="02020603050405020304" pitchFamily="18" charset="0"/>
                <a:cs typeface="Times New Roman" panose="02020603050405020304" pitchFamily="18" charset="0"/>
              </a:rPr>
              <a:t>phản</a:t>
            </a:r>
            <a:r>
              <a:rPr lang="en-US" sz="9600" b="1" dirty="0">
                <a:solidFill>
                  <a:srgbClr val="002060"/>
                </a:solidFill>
                <a:latin typeface="Times New Roman" panose="02020603050405020304" pitchFamily="18" charset="0"/>
                <a:cs typeface="Times New Roman" panose="02020603050405020304" pitchFamily="18" charset="0"/>
              </a:rPr>
              <a:t> </a:t>
            </a:r>
            <a:r>
              <a:rPr lang="en-US" sz="9600" b="1" dirty="0" err="1">
                <a:solidFill>
                  <a:srgbClr val="002060"/>
                </a:solidFill>
                <a:latin typeface="Times New Roman" panose="02020603050405020304" pitchFamily="18" charset="0"/>
                <a:cs typeface="Times New Roman" panose="02020603050405020304" pitchFamily="18" charset="0"/>
              </a:rPr>
              <a:t>hồi</a:t>
            </a:r>
            <a:r>
              <a:rPr lang="en-US" sz="9600" b="1" dirty="0">
                <a:solidFill>
                  <a:srgbClr val="00206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Nhiệm</a:t>
            </a:r>
            <a:r>
              <a:rPr lang="en-US" sz="9600" b="1" dirty="0">
                <a:solidFill>
                  <a:srgbClr val="C0000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vụ</a:t>
            </a:r>
            <a:r>
              <a:rPr lang="en-US" sz="9600" b="1" dirty="0">
                <a:solidFill>
                  <a:srgbClr val="C00000"/>
                </a:solidFill>
                <a:latin typeface="Times New Roman" panose="02020603050405020304" pitchFamily="18" charset="0"/>
                <a:cs typeface="Times New Roman" panose="02020603050405020304" pitchFamily="18" charset="0"/>
              </a:rPr>
              <a:t> 4: </a:t>
            </a:r>
            <a:r>
              <a:rPr lang="en-US" sz="9600" b="1" dirty="0" err="1">
                <a:solidFill>
                  <a:srgbClr val="C00000"/>
                </a:solidFill>
                <a:latin typeface="Times New Roman" panose="02020603050405020304" pitchFamily="18" charset="0"/>
                <a:cs typeface="Times New Roman" panose="02020603050405020304" pitchFamily="18" charset="0"/>
              </a:rPr>
              <a:t>Nguyên</a:t>
            </a:r>
            <a:r>
              <a:rPr lang="en-US" sz="9600" b="1" dirty="0">
                <a:solidFill>
                  <a:srgbClr val="C0000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tắc</a:t>
            </a:r>
            <a:r>
              <a:rPr lang="en-US" sz="9600" b="1" dirty="0">
                <a:solidFill>
                  <a:srgbClr val="C0000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các</a:t>
            </a:r>
            <a:r>
              <a:rPr lang="en-US" sz="9600" b="1" dirty="0">
                <a:solidFill>
                  <a:srgbClr val="C0000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bước</a:t>
            </a:r>
            <a:r>
              <a:rPr lang="en-US" sz="9600" b="1" dirty="0">
                <a:solidFill>
                  <a:srgbClr val="C0000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xây</a:t>
            </a:r>
            <a:r>
              <a:rPr lang="en-US" sz="9600" b="1" dirty="0">
                <a:solidFill>
                  <a:srgbClr val="C0000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dựng</a:t>
            </a:r>
            <a:r>
              <a:rPr lang="en-US" sz="9600" b="1" dirty="0">
                <a:solidFill>
                  <a:srgbClr val="C0000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đề</a:t>
            </a:r>
            <a:r>
              <a:rPr lang="en-US" sz="9600" b="1" dirty="0">
                <a:solidFill>
                  <a:srgbClr val="C00000"/>
                </a:solidFill>
                <a:latin typeface="Times New Roman" panose="02020603050405020304" pitchFamily="18" charset="0"/>
                <a:cs typeface="Times New Roman" panose="02020603050405020304" pitchFamily="18" charset="0"/>
              </a:rPr>
              <a:t> KT, ĐG </a:t>
            </a:r>
            <a:r>
              <a:rPr lang="en-US" sz="9600" b="1" dirty="0" err="1">
                <a:solidFill>
                  <a:srgbClr val="C00000"/>
                </a:solidFill>
                <a:latin typeface="Times New Roman" panose="02020603050405020304" pitchFamily="18" charset="0"/>
                <a:cs typeface="Times New Roman" panose="02020603050405020304" pitchFamily="18" charset="0"/>
              </a:rPr>
              <a:t>kết</a:t>
            </a:r>
            <a:r>
              <a:rPr lang="en-US" sz="9600" b="1" dirty="0">
                <a:solidFill>
                  <a:srgbClr val="C0000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quả</a:t>
            </a:r>
            <a:br>
              <a:rPr lang="en-US" sz="10400" b="1" dirty="0">
                <a:solidFill>
                  <a:srgbClr val="C00000"/>
                </a:solidFill>
                <a:latin typeface="Times New Roman" panose="02020603050405020304" pitchFamily="18" charset="0"/>
                <a:cs typeface="Times New Roman" panose="02020603050405020304" pitchFamily="18" charset="0"/>
              </a:rPr>
            </a:br>
            <a:endParaRPr lang="en-US" sz="10400" dirty="0">
              <a:solidFill>
                <a:srgbClr val="C00000"/>
              </a:solidFill>
              <a:latin typeface="Times New Roman" panose="02020603050405020304" pitchFamily="18"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id="{4E5EBFE5-28DC-4770-948E-78AB52C5F07B}"/>
              </a:ext>
            </a:extLst>
          </p:cNvPr>
          <p:cNvGraphicFramePr>
            <a:graphicFrameLocks noGrp="1"/>
          </p:cNvGraphicFramePr>
          <p:nvPr>
            <p:extLst>
              <p:ext uri="{D42A27DB-BD31-4B8C-83A1-F6EECF244321}">
                <p14:modId xmlns:p14="http://schemas.microsoft.com/office/powerpoint/2010/main" val="3398225092"/>
              </p:ext>
            </p:extLst>
          </p:nvPr>
        </p:nvGraphicFramePr>
        <p:xfrm>
          <a:off x="38100" y="1295400"/>
          <a:ext cx="11963400" cy="5410202"/>
        </p:xfrm>
        <a:graphic>
          <a:graphicData uri="http://schemas.openxmlformats.org/drawingml/2006/table">
            <a:tbl>
              <a:tblPr firstRow="1" firstCol="1" lastRow="1" lastCol="1" bandRow="1" bandCol="1">
                <a:tableStyleId>{5C22544A-7EE6-4342-B048-85BDC9FD1C3A}</a:tableStyleId>
              </a:tblPr>
              <a:tblGrid>
                <a:gridCol w="1143000">
                  <a:extLst>
                    <a:ext uri="{9D8B030D-6E8A-4147-A177-3AD203B41FA5}">
                      <a16:colId xmlns:a16="http://schemas.microsoft.com/office/drawing/2014/main" val="946439427"/>
                    </a:ext>
                  </a:extLst>
                </a:gridCol>
                <a:gridCol w="2057400">
                  <a:extLst>
                    <a:ext uri="{9D8B030D-6E8A-4147-A177-3AD203B41FA5}">
                      <a16:colId xmlns:a16="http://schemas.microsoft.com/office/drawing/2014/main" val="35153683"/>
                    </a:ext>
                  </a:extLst>
                </a:gridCol>
                <a:gridCol w="3009900">
                  <a:extLst>
                    <a:ext uri="{9D8B030D-6E8A-4147-A177-3AD203B41FA5}">
                      <a16:colId xmlns:a16="http://schemas.microsoft.com/office/drawing/2014/main" val="274301656"/>
                    </a:ext>
                  </a:extLst>
                </a:gridCol>
                <a:gridCol w="2933700">
                  <a:extLst>
                    <a:ext uri="{9D8B030D-6E8A-4147-A177-3AD203B41FA5}">
                      <a16:colId xmlns:a16="http://schemas.microsoft.com/office/drawing/2014/main" val="1891675625"/>
                    </a:ext>
                  </a:extLst>
                </a:gridCol>
                <a:gridCol w="2819400">
                  <a:extLst>
                    <a:ext uri="{9D8B030D-6E8A-4147-A177-3AD203B41FA5}">
                      <a16:colId xmlns:a16="http://schemas.microsoft.com/office/drawing/2014/main" val="3712030116"/>
                    </a:ext>
                  </a:extLst>
                </a:gridCol>
              </a:tblGrid>
              <a:tr h="549957">
                <a:tc>
                  <a:txBody>
                    <a:bodyPr/>
                    <a:lstStyle/>
                    <a:p>
                      <a:pPr marL="36195" marR="36195" algn="ctr">
                        <a:lnSpc>
                          <a:spcPts val="2000"/>
                        </a:lnSpc>
                        <a:spcBef>
                          <a:spcPts val="200"/>
                        </a:spcBef>
                        <a:spcAft>
                          <a:spcPts val="200"/>
                        </a:spcAft>
                      </a:pPr>
                      <a:r>
                        <a:rPr lang="en-US" sz="1800">
                          <a:solidFill>
                            <a:srgbClr val="002060"/>
                          </a:solidFill>
                          <a:effectLst/>
                          <a:latin typeface="Times New Roman" panose="02020603050405020304" pitchFamily="18" charset="0"/>
                          <a:cs typeface="Times New Roman" panose="02020603050405020304" pitchFamily="18" charset="0"/>
                        </a:rPr>
                        <a:t>NL m</a:t>
                      </a:r>
                      <a:r>
                        <a:rPr lang="vi-VN" sz="1800" dirty="0">
                          <a:solidFill>
                            <a:srgbClr val="002060"/>
                          </a:solidFill>
                          <a:effectLst/>
                          <a:latin typeface="Times New Roman" panose="02020603050405020304" pitchFamily="18" charset="0"/>
                          <a:cs typeface="Times New Roman" panose="02020603050405020304" pitchFamily="18" charset="0"/>
                        </a:rPr>
                        <a:t>ĩ thuật </a:t>
                      </a:r>
                      <a:endParaRPr lang="en-US" sz="1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4">
                        <a:lumMod val="60000"/>
                        <a:lumOff val="40000"/>
                      </a:schemeClr>
                    </a:solidFill>
                  </a:tcPr>
                </a:tc>
                <a:tc>
                  <a:txBody>
                    <a:bodyPr/>
                    <a:lstStyle/>
                    <a:p>
                      <a:pPr marL="36195" marR="36195" algn="ctr">
                        <a:lnSpc>
                          <a:spcPts val="2000"/>
                        </a:lnSpc>
                        <a:spcBef>
                          <a:spcPts val="200"/>
                        </a:spcBef>
                        <a:spcAft>
                          <a:spcPts val="200"/>
                        </a:spcAft>
                      </a:pPr>
                      <a:r>
                        <a:rPr lang="en-US" sz="1800" dirty="0" err="1">
                          <a:solidFill>
                            <a:srgbClr val="002060"/>
                          </a:solidFill>
                          <a:effectLst/>
                          <a:latin typeface="Times New Roman" panose="02020603050405020304" pitchFamily="18" charset="0"/>
                          <a:cs typeface="Times New Roman" panose="02020603050405020304" pitchFamily="18" charset="0"/>
                        </a:rPr>
                        <a:t>Nhận</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biết</a:t>
                      </a:r>
                      <a:r>
                        <a:rPr lang="en-US" sz="1800" dirty="0">
                          <a:solidFill>
                            <a:srgbClr val="002060"/>
                          </a:solidFill>
                          <a:effectLst/>
                          <a:latin typeface="Times New Roman" panose="02020603050405020304" pitchFamily="18" charset="0"/>
                          <a:cs typeface="Times New Roman" panose="02020603050405020304" pitchFamily="18" charset="0"/>
                        </a:rPr>
                        <a:t> (20%)</a:t>
                      </a:r>
                      <a:endParaRPr lang="en-US" sz="1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4">
                        <a:lumMod val="60000"/>
                        <a:lumOff val="40000"/>
                      </a:schemeClr>
                    </a:solidFill>
                  </a:tcPr>
                </a:tc>
                <a:tc>
                  <a:txBody>
                    <a:bodyPr/>
                    <a:lstStyle/>
                    <a:p>
                      <a:pPr marL="36195" marR="36195" indent="43815" algn="ctr">
                        <a:lnSpc>
                          <a:spcPts val="2000"/>
                        </a:lnSpc>
                        <a:spcBef>
                          <a:spcPts val="200"/>
                        </a:spcBef>
                        <a:spcAft>
                          <a:spcPts val="200"/>
                        </a:spcAft>
                      </a:pPr>
                      <a:r>
                        <a:rPr lang="vi-VN" sz="1800" dirty="0">
                          <a:solidFill>
                            <a:srgbClr val="002060"/>
                          </a:solidFill>
                          <a:effectLst/>
                          <a:latin typeface="Times New Roman" panose="02020603050405020304" pitchFamily="18" charset="0"/>
                          <a:cs typeface="Times New Roman" panose="02020603050405020304" pitchFamily="18" charset="0"/>
                        </a:rPr>
                        <a:t>Thông hiểu</a:t>
                      </a:r>
                      <a:r>
                        <a:rPr lang="en-US" sz="1800" dirty="0">
                          <a:solidFill>
                            <a:srgbClr val="002060"/>
                          </a:solidFill>
                          <a:effectLst/>
                          <a:latin typeface="Times New Roman" panose="02020603050405020304" pitchFamily="18" charset="0"/>
                          <a:cs typeface="Times New Roman" panose="02020603050405020304" pitchFamily="18" charset="0"/>
                        </a:rPr>
                        <a:t> (25%)</a:t>
                      </a:r>
                      <a:endParaRPr lang="en-US" sz="1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4">
                        <a:lumMod val="60000"/>
                        <a:lumOff val="40000"/>
                      </a:schemeClr>
                    </a:solidFill>
                  </a:tcPr>
                </a:tc>
                <a:tc>
                  <a:txBody>
                    <a:bodyPr/>
                    <a:lstStyle/>
                    <a:p>
                      <a:pPr marL="36195" marR="36195" indent="43815" algn="ctr">
                        <a:lnSpc>
                          <a:spcPts val="2000"/>
                        </a:lnSpc>
                        <a:spcBef>
                          <a:spcPts val="200"/>
                        </a:spcBef>
                        <a:spcAft>
                          <a:spcPts val="200"/>
                        </a:spcAft>
                      </a:pPr>
                      <a:r>
                        <a:rPr lang="en-US" sz="1800" dirty="0" err="1">
                          <a:solidFill>
                            <a:srgbClr val="002060"/>
                          </a:solidFill>
                          <a:effectLst/>
                          <a:latin typeface="Times New Roman" panose="02020603050405020304" pitchFamily="18" charset="0"/>
                          <a:cs typeface="Times New Roman" panose="02020603050405020304" pitchFamily="18" charset="0"/>
                        </a:rPr>
                        <a:t>Vận</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dụng</a:t>
                      </a:r>
                      <a:r>
                        <a:rPr lang="en-US" sz="1800" dirty="0">
                          <a:solidFill>
                            <a:srgbClr val="002060"/>
                          </a:solidFill>
                          <a:effectLst/>
                          <a:latin typeface="Times New Roman" panose="02020603050405020304" pitchFamily="18" charset="0"/>
                          <a:cs typeface="Times New Roman" panose="02020603050405020304" pitchFamily="18" charset="0"/>
                        </a:rPr>
                        <a:t> (40%)</a:t>
                      </a:r>
                      <a:endParaRPr lang="en-US" sz="1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4">
                        <a:lumMod val="60000"/>
                        <a:lumOff val="40000"/>
                      </a:schemeClr>
                    </a:solidFill>
                  </a:tcPr>
                </a:tc>
                <a:tc>
                  <a:txBody>
                    <a:bodyPr/>
                    <a:lstStyle/>
                    <a:p>
                      <a:pPr marL="36195" marR="36195" algn="ctr">
                        <a:lnSpc>
                          <a:spcPts val="2000"/>
                        </a:lnSpc>
                        <a:spcBef>
                          <a:spcPts val="200"/>
                        </a:spcBef>
                        <a:spcAft>
                          <a:spcPts val="200"/>
                        </a:spcAft>
                      </a:pPr>
                      <a:r>
                        <a:rPr lang="en-US" sz="1800" dirty="0" err="1">
                          <a:solidFill>
                            <a:srgbClr val="002060"/>
                          </a:solidFill>
                          <a:effectLst/>
                          <a:latin typeface="Times New Roman" panose="02020603050405020304" pitchFamily="18" charset="0"/>
                          <a:cs typeface="Times New Roman" panose="02020603050405020304" pitchFamily="18" charset="0"/>
                        </a:rPr>
                        <a:t>Vận</a:t>
                      </a:r>
                      <a:r>
                        <a:rPr lang="en-US" sz="1800" dirty="0">
                          <a:solidFill>
                            <a:srgbClr val="002060"/>
                          </a:solidFill>
                          <a:effectLst/>
                          <a:latin typeface="Times New Roman" panose="02020603050405020304" pitchFamily="18" charset="0"/>
                          <a:cs typeface="Times New Roman" panose="02020603050405020304" pitchFamily="18" charset="0"/>
                        </a:rPr>
                        <a:t> dung </a:t>
                      </a:r>
                      <a:r>
                        <a:rPr lang="en-US" sz="1800" dirty="0" err="1">
                          <a:solidFill>
                            <a:srgbClr val="002060"/>
                          </a:solidFill>
                          <a:effectLst/>
                          <a:latin typeface="Times New Roman" panose="02020603050405020304" pitchFamily="18" charset="0"/>
                          <a:cs typeface="Times New Roman" panose="02020603050405020304" pitchFamily="18" charset="0"/>
                        </a:rPr>
                        <a:t>cao</a:t>
                      </a:r>
                      <a:r>
                        <a:rPr lang="en-US" sz="1800" dirty="0">
                          <a:solidFill>
                            <a:srgbClr val="002060"/>
                          </a:solidFill>
                          <a:effectLst/>
                          <a:latin typeface="Times New Roman" panose="02020603050405020304" pitchFamily="18" charset="0"/>
                          <a:cs typeface="Times New Roman" panose="02020603050405020304" pitchFamily="18" charset="0"/>
                        </a:rPr>
                        <a:t> (15%)</a:t>
                      </a:r>
                      <a:endParaRPr lang="en-US" sz="1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4">
                        <a:lumMod val="60000"/>
                        <a:lumOff val="40000"/>
                      </a:schemeClr>
                    </a:solidFill>
                  </a:tcPr>
                </a:tc>
                <a:extLst>
                  <a:ext uri="{0D108BD9-81ED-4DB2-BD59-A6C34878D82A}">
                    <a16:rowId xmlns:a16="http://schemas.microsoft.com/office/drawing/2014/main" val="1902024957"/>
                  </a:ext>
                </a:extLst>
              </a:tr>
              <a:tr h="1082728">
                <a:tc rowSpan="2">
                  <a:txBody>
                    <a:bodyPr/>
                    <a:lstStyle/>
                    <a:p>
                      <a:pPr marL="36195" marR="36195" algn="ctr">
                        <a:lnSpc>
                          <a:spcPts val="2000"/>
                        </a:lnSpc>
                        <a:spcBef>
                          <a:spcPts val="200"/>
                        </a:spcBef>
                        <a:spcAft>
                          <a:spcPts val="200"/>
                        </a:spcAft>
                        <a:tabLst>
                          <a:tab pos="735330" algn="l"/>
                        </a:tabLst>
                      </a:pPr>
                      <a:endParaRPr lang="en-US" sz="1600" dirty="0">
                        <a:solidFill>
                          <a:srgbClr val="002060"/>
                        </a:solidFill>
                        <a:effectLst/>
                        <a:latin typeface="Times New Roman" panose="02020603050405020304" pitchFamily="18" charset="0"/>
                        <a:cs typeface="Times New Roman" panose="02020603050405020304" pitchFamily="18" charset="0"/>
                      </a:endParaRPr>
                    </a:p>
                    <a:p>
                      <a:pPr marL="36195" marR="36195" algn="ctr">
                        <a:lnSpc>
                          <a:spcPts val="2000"/>
                        </a:lnSpc>
                        <a:spcBef>
                          <a:spcPts val="200"/>
                        </a:spcBef>
                        <a:spcAft>
                          <a:spcPts val="200"/>
                        </a:spcAft>
                        <a:tabLst>
                          <a:tab pos="735330" algn="l"/>
                        </a:tabLst>
                      </a:pPr>
                      <a:r>
                        <a:rPr lang="vi-VN" sz="1600" dirty="0">
                          <a:solidFill>
                            <a:srgbClr val="002060"/>
                          </a:solidFill>
                          <a:effectLst/>
                          <a:latin typeface="Times New Roman" panose="02020603050405020304" pitchFamily="18" charset="0"/>
                          <a:cs typeface="Times New Roman" panose="02020603050405020304" pitchFamily="18" charset="0"/>
                        </a:rPr>
                        <a:t>Quan</a:t>
                      </a:r>
                      <a:r>
                        <a:rPr lang="en-US" sz="1600" dirty="0">
                          <a:solidFill>
                            <a:srgbClr val="002060"/>
                          </a:solidFill>
                          <a:effectLst/>
                          <a:latin typeface="Times New Roman" panose="02020603050405020304" pitchFamily="18" charset="0"/>
                          <a:cs typeface="Times New Roman" panose="02020603050405020304" pitchFamily="18" charset="0"/>
                        </a:rPr>
                        <a:t> s</a:t>
                      </a:r>
                      <a:r>
                        <a:rPr lang="vi-VN" sz="1600" spc="-35" dirty="0">
                          <a:solidFill>
                            <a:srgbClr val="002060"/>
                          </a:solidFill>
                          <a:effectLst/>
                          <a:latin typeface="Times New Roman" panose="02020603050405020304" pitchFamily="18" charset="0"/>
                          <a:cs typeface="Times New Roman" panose="02020603050405020304" pitchFamily="18" charset="0"/>
                        </a:rPr>
                        <a:t>át</a:t>
                      </a:r>
                      <a:r>
                        <a:rPr lang="en-US" sz="1600" spc="-35" dirty="0">
                          <a:solidFill>
                            <a:srgbClr val="002060"/>
                          </a:solidFill>
                          <a:effectLst/>
                          <a:latin typeface="Times New Roman" panose="02020603050405020304" pitchFamily="18" charset="0"/>
                          <a:cs typeface="Times New Roman" panose="02020603050405020304" pitchFamily="18" charset="0"/>
                        </a:rPr>
                        <a:t>  </a:t>
                      </a:r>
                      <a:r>
                        <a:rPr lang="en-US" sz="1600" spc="-35" dirty="0" err="1">
                          <a:solidFill>
                            <a:srgbClr val="002060"/>
                          </a:solidFill>
                          <a:effectLst/>
                          <a:latin typeface="Times New Roman" panose="02020603050405020304" pitchFamily="18" charset="0"/>
                          <a:cs typeface="Times New Roman" panose="02020603050405020304" pitchFamily="18" charset="0"/>
                        </a:rPr>
                        <a:t>và</a:t>
                      </a:r>
                      <a:r>
                        <a:rPr lang="en-US" sz="1600" spc="-35" dirty="0">
                          <a:solidFill>
                            <a:srgbClr val="002060"/>
                          </a:solidFill>
                          <a:effectLst/>
                          <a:latin typeface="Times New Roman" panose="02020603050405020304" pitchFamily="18" charset="0"/>
                          <a:cs typeface="Times New Roman" panose="02020603050405020304" pitchFamily="18" charset="0"/>
                        </a:rPr>
                        <a:t> </a:t>
                      </a:r>
                      <a:r>
                        <a:rPr lang="vi-VN" sz="1600" dirty="0">
                          <a:solidFill>
                            <a:srgbClr val="002060"/>
                          </a:solidFill>
                          <a:effectLst/>
                          <a:latin typeface="Times New Roman" panose="02020603050405020304" pitchFamily="18" charset="0"/>
                          <a:cs typeface="Times New Roman" panose="02020603050405020304" pitchFamily="18" charset="0"/>
                        </a:rPr>
                        <a:t>nhận thức</a:t>
                      </a:r>
                      <a:endParaRPr lang="en-US" sz="1600"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2000"/>
                        </a:lnSpc>
                        <a:spcBef>
                          <a:spcPts val="200"/>
                        </a:spcBef>
                        <a:spcAft>
                          <a:spcPts val="200"/>
                        </a:spcAft>
                      </a:pPr>
                      <a:r>
                        <a:rPr lang="vi-VN" sz="1600" dirty="0">
                          <a:solidFill>
                            <a:srgbClr val="002060"/>
                          </a:solidFill>
                          <a:effectLst/>
                          <a:latin typeface="Times New Roman" panose="02020603050405020304" pitchFamily="18" charset="0"/>
                          <a:cs typeface="Times New Roman" panose="02020603050405020304" pitchFamily="18" charset="0"/>
                        </a:rPr>
                        <a:t> </a:t>
                      </a:r>
                      <a:endParaRPr lang="en-US"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4">
                        <a:lumMod val="20000"/>
                        <a:lumOff val="80000"/>
                      </a:schemeClr>
                    </a:solidFill>
                  </a:tcPr>
                </a:tc>
                <a:tc>
                  <a:txBody>
                    <a:bodyPr/>
                    <a:lstStyle/>
                    <a:p>
                      <a:pPr marL="36195" marR="36195" algn="just">
                        <a:lnSpc>
                          <a:spcPts val="2000"/>
                        </a:lnSpc>
                        <a:spcBef>
                          <a:spcPts val="200"/>
                        </a:spcBef>
                        <a:spcAft>
                          <a:spcPts val="200"/>
                        </a:spcAft>
                      </a:pPr>
                      <a:r>
                        <a:rPr lang="en-US" sz="1600" dirty="0" err="1">
                          <a:solidFill>
                            <a:srgbClr val="002060"/>
                          </a:solidFill>
                          <a:effectLst/>
                          <a:latin typeface="Times New Roman" panose="02020603050405020304" pitchFamily="18" charset="0"/>
                          <a:cs typeface="Times New Roman" panose="02020603050405020304" pitchFamily="18" charset="0"/>
                        </a:rPr>
                        <a:t>Thể</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hiện</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được</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hiểu</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biết</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về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tài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Ngày</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hội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quê</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hương</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thông</a:t>
                      </a:r>
                      <a:r>
                        <a:rPr lang="en-US" sz="1600" dirty="0">
                          <a:solidFill>
                            <a:srgbClr val="002060"/>
                          </a:solidFill>
                          <a:effectLst/>
                          <a:latin typeface="Times New Roman" panose="02020603050405020304" pitchFamily="18" charset="0"/>
                          <a:cs typeface="Times New Roman" panose="02020603050405020304" pitchFamily="18" charset="0"/>
                        </a:rPr>
                        <a:t> qua SP.</a:t>
                      </a:r>
                      <a:endParaRPr lang="en-US"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4">
                        <a:lumMod val="20000"/>
                        <a:lumOff val="80000"/>
                      </a:schemeClr>
                    </a:solidFill>
                  </a:tcPr>
                </a:tc>
                <a:tc>
                  <a:txBody>
                    <a:bodyPr/>
                    <a:lstStyle/>
                    <a:p>
                      <a:pPr marL="67945" marR="59690" algn="just">
                        <a:lnSpc>
                          <a:spcPts val="2000"/>
                        </a:lnSpc>
                        <a:spcBef>
                          <a:spcPts val="200"/>
                        </a:spcBef>
                        <a:spcAft>
                          <a:spcPts val="200"/>
                        </a:spcAft>
                      </a:pPr>
                      <a:r>
                        <a:rPr lang="en-US" sz="1600" dirty="0" err="1">
                          <a:solidFill>
                            <a:srgbClr val="002060"/>
                          </a:solidFill>
                          <a:effectLst/>
                          <a:latin typeface="Times New Roman" panose="02020603050405020304" pitchFamily="18" charset="0"/>
                          <a:cs typeface="Times New Roman" panose="02020603050405020304" pitchFamily="18" charset="0"/>
                        </a:rPr>
                        <a:t>Thể</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hiện</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được</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hiểu</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biết</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về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nội</a:t>
                      </a:r>
                      <a:r>
                        <a:rPr lang="en-US" sz="1600" dirty="0">
                          <a:solidFill>
                            <a:srgbClr val="002060"/>
                          </a:solidFill>
                          <a:effectLst/>
                          <a:latin typeface="Times New Roman" panose="02020603050405020304" pitchFamily="18" charset="0"/>
                          <a:cs typeface="Times New Roman" panose="02020603050405020304" pitchFamily="18" charset="0"/>
                        </a:rPr>
                        <a:t> dung, </a:t>
                      </a:r>
                      <a:r>
                        <a:rPr lang="en-US" sz="1600" dirty="0" err="1">
                          <a:solidFill>
                            <a:srgbClr val="002060"/>
                          </a:solidFill>
                          <a:effectLst/>
                          <a:latin typeface="Times New Roman" panose="02020603050405020304" pitchFamily="18" charset="0"/>
                          <a:cs typeface="Times New Roman" panose="02020603050405020304" pitchFamily="18" charset="0"/>
                        </a:rPr>
                        <a:t>đặc</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điểm</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tài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Ngày</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hội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quê</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hương</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và</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cách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thực</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hành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tạo</a:t>
                      </a:r>
                      <a:r>
                        <a:rPr lang="en-US" sz="1600" dirty="0">
                          <a:solidFill>
                            <a:srgbClr val="002060"/>
                          </a:solidFill>
                          <a:effectLst/>
                          <a:latin typeface="Times New Roman" panose="02020603050405020304" pitchFamily="18" charset="0"/>
                          <a:cs typeface="Times New Roman" panose="02020603050405020304" pitchFamily="18" charset="0"/>
                        </a:rPr>
                        <a:t> SP</a:t>
                      </a:r>
                    </a:p>
                  </a:txBody>
                  <a:tcPr marL="0" marR="0" marT="0" marB="0">
                    <a:solidFill>
                      <a:schemeClr val="accent4">
                        <a:lumMod val="20000"/>
                        <a:lumOff val="80000"/>
                      </a:schemeClr>
                    </a:solidFill>
                  </a:tcPr>
                </a:tc>
                <a:tc>
                  <a:txBody>
                    <a:bodyPr/>
                    <a:lstStyle/>
                    <a:p>
                      <a:pPr marL="36195" marR="36195" indent="43815" algn="just">
                        <a:lnSpc>
                          <a:spcPts val="2000"/>
                        </a:lnSpc>
                        <a:spcBef>
                          <a:spcPts val="200"/>
                        </a:spcBef>
                        <a:spcAft>
                          <a:spcPts val="200"/>
                        </a:spcAft>
                      </a:pPr>
                      <a:r>
                        <a:rPr lang="en-US" sz="1600" dirty="0" err="1">
                          <a:solidFill>
                            <a:srgbClr val="002060"/>
                          </a:solidFill>
                          <a:effectLst/>
                          <a:latin typeface="Times New Roman" panose="02020603050405020304" pitchFamily="18" charset="0"/>
                          <a:cs typeface="Times New Roman" panose="02020603050405020304" pitchFamily="18" charset="0"/>
                        </a:rPr>
                        <a:t>Thể</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hiện</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việc</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sử</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dụng</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một</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số</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yếu</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tố</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nguyên</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lí</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tạo</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hình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trên</a:t>
                      </a:r>
                      <a:r>
                        <a:rPr lang="en-US" sz="1600" dirty="0">
                          <a:solidFill>
                            <a:srgbClr val="002060"/>
                          </a:solidFill>
                          <a:effectLst/>
                          <a:latin typeface="Times New Roman" panose="02020603050405020304" pitchFamily="18" charset="0"/>
                          <a:cs typeface="Times New Roman" panose="02020603050405020304" pitchFamily="18" charset="0"/>
                        </a:rPr>
                        <a:t> SP </a:t>
                      </a:r>
                      <a:r>
                        <a:rPr lang="en-US" sz="1600" dirty="0" err="1">
                          <a:solidFill>
                            <a:srgbClr val="002060"/>
                          </a:solidFill>
                          <a:effectLst/>
                          <a:latin typeface="Times New Roman" panose="02020603050405020304" pitchFamily="18" charset="0"/>
                          <a:cs typeface="Times New Roman" panose="02020603050405020304" pitchFamily="18" charset="0"/>
                        </a:rPr>
                        <a:t>tranh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tài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Ngày</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hội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quê</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hương</a:t>
                      </a:r>
                      <a:r>
                        <a:rPr lang="en-US" sz="1600" dirty="0">
                          <a:solidFill>
                            <a:srgbClr val="002060"/>
                          </a:solidFill>
                          <a:effectLst/>
                          <a:latin typeface="Times New Roman" panose="02020603050405020304" pitchFamily="18" charset="0"/>
                          <a:cs typeface="Times New Roman" panose="02020603050405020304" pitchFamily="18" charset="0"/>
                        </a:rPr>
                        <a:t>.</a:t>
                      </a:r>
                      <a:endParaRPr lang="en-US"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4">
                        <a:lumMod val="20000"/>
                        <a:lumOff val="80000"/>
                      </a:schemeClr>
                    </a:solidFill>
                  </a:tcPr>
                </a:tc>
                <a:tc>
                  <a:txBody>
                    <a:bodyPr/>
                    <a:lstStyle/>
                    <a:p>
                      <a:pPr marL="36195" marR="36195" algn="just">
                        <a:lnSpc>
                          <a:spcPts val="2000"/>
                        </a:lnSpc>
                        <a:spcBef>
                          <a:spcPts val="200"/>
                        </a:spcBef>
                        <a:spcAft>
                          <a:spcPts val="200"/>
                        </a:spcAft>
                      </a:pP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Thể</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hiện</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việc</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lựa</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chọn</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sắp</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xếp</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các</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yếu</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tố</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nguyên</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lí</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tạo</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hình</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tạo</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sự</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hài</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hòa</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trên</a:t>
                      </a:r>
                      <a:r>
                        <a:rPr lang="en-US" sz="1600" b="0" dirty="0">
                          <a:solidFill>
                            <a:srgbClr val="002060"/>
                          </a:solidFill>
                          <a:effectLst/>
                          <a:latin typeface="Times New Roman" panose="02020603050405020304" pitchFamily="18" charset="0"/>
                          <a:cs typeface="Times New Roman" panose="02020603050405020304" pitchFamily="18" charset="0"/>
                        </a:rPr>
                        <a:t> SP </a:t>
                      </a:r>
                      <a:r>
                        <a:rPr lang="en-US" sz="1600" b="0" dirty="0" err="1">
                          <a:solidFill>
                            <a:srgbClr val="002060"/>
                          </a:solidFill>
                          <a:effectLst/>
                          <a:latin typeface="Times New Roman" panose="02020603050405020304" pitchFamily="18" charset="0"/>
                          <a:cs typeface="Times New Roman" panose="02020603050405020304" pitchFamily="18" charset="0"/>
                        </a:rPr>
                        <a:t>tranh</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đề</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tài</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Ngày</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hội</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quê</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hương</a:t>
                      </a:r>
                      <a:r>
                        <a:rPr lang="en-US" sz="1600" b="0" dirty="0">
                          <a:solidFill>
                            <a:srgbClr val="002060"/>
                          </a:solidFill>
                          <a:effectLst/>
                          <a:latin typeface="Times New Roman" panose="02020603050405020304" pitchFamily="18" charset="0"/>
                          <a:cs typeface="Times New Roman" panose="02020603050405020304" pitchFamily="18" charset="0"/>
                        </a:rPr>
                        <a:t>.</a:t>
                      </a:r>
                      <a:endParaRPr lang="en-US" sz="16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4">
                        <a:lumMod val="20000"/>
                        <a:lumOff val="80000"/>
                      </a:schemeClr>
                    </a:solidFill>
                  </a:tcPr>
                </a:tc>
                <a:extLst>
                  <a:ext uri="{0D108BD9-81ED-4DB2-BD59-A6C34878D82A}">
                    <a16:rowId xmlns:a16="http://schemas.microsoft.com/office/drawing/2014/main" val="381965273"/>
                  </a:ext>
                </a:extLst>
              </a:tr>
              <a:tr h="257792">
                <a:tc vMerge="1">
                  <a:txBody>
                    <a:bodyPr/>
                    <a:lstStyle/>
                    <a:p>
                      <a:endParaRPr lang="en-US"/>
                    </a:p>
                  </a:txBody>
                  <a:tcPr/>
                </a:tc>
                <a:tc>
                  <a:txBody>
                    <a:bodyPr/>
                    <a:lstStyle/>
                    <a:p>
                      <a:pPr marL="36195" marR="36195" algn="ctr">
                        <a:lnSpc>
                          <a:spcPts val="2000"/>
                        </a:lnSpc>
                        <a:spcBef>
                          <a:spcPts val="200"/>
                        </a:spcBef>
                        <a:spcAft>
                          <a:spcPts val="200"/>
                        </a:spcAft>
                      </a:pPr>
                      <a:r>
                        <a:rPr lang="en-US" sz="1600" b="1" dirty="0">
                          <a:solidFill>
                            <a:srgbClr val="002060"/>
                          </a:solidFill>
                          <a:effectLst/>
                          <a:latin typeface="Times New Roman" panose="02020603050405020304" pitchFamily="18" charset="0"/>
                          <a:cs typeface="Times New Roman" panose="02020603050405020304" pitchFamily="18" charset="0"/>
                        </a:rPr>
                        <a:t>       (5%)</a:t>
                      </a:r>
                      <a:endParaRPr lang="en-US" sz="16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36195" marR="36195" indent="43815" algn="ctr">
                        <a:lnSpc>
                          <a:spcPts val="2000"/>
                        </a:lnSpc>
                        <a:spcBef>
                          <a:spcPts val="200"/>
                        </a:spcBef>
                        <a:spcAft>
                          <a:spcPts val="200"/>
                        </a:spcAft>
                      </a:pPr>
                      <a:r>
                        <a:rPr lang="en-US" sz="1600" b="1" dirty="0">
                          <a:solidFill>
                            <a:srgbClr val="002060"/>
                          </a:solidFill>
                          <a:effectLst/>
                          <a:latin typeface="Times New Roman" panose="02020603050405020304" pitchFamily="18" charset="0"/>
                          <a:cs typeface="Times New Roman" panose="02020603050405020304" pitchFamily="18" charset="0"/>
                        </a:rPr>
                        <a:t>       (5%)</a:t>
                      </a:r>
                      <a:endParaRPr lang="en-US" sz="16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36195" marR="36195" indent="43815" algn="ctr">
                        <a:lnSpc>
                          <a:spcPts val="2000"/>
                        </a:lnSpc>
                        <a:spcBef>
                          <a:spcPts val="200"/>
                        </a:spcBef>
                        <a:spcAft>
                          <a:spcPts val="200"/>
                        </a:spcAft>
                      </a:pPr>
                      <a:r>
                        <a:rPr lang="en-US" sz="1600" b="1" dirty="0">
                          <a:solidFill>
                            <a:srgbClr val="002060"/>
                          </a:solidFill>
                          <a:effectLst/>
                          <a:latin typeface="Times New Roman" panose="02020603050405020304" pitchFamily="18" charset="0"/>
                          <a:cs typeface="Times New Roman" panose="02020603050405020304" pitchFamily="18" charset="0"/>
                        </a:rPr>
                        <a:t>       (5%)</a:t>
                      </a:r>
                      <a:endParaRPr lang="en-US" sz="16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36195" marR="36195" algn="ctr">
                        <a:lnSpc>
                          <a:spcPts val="2000"/>
                        </a:lnSpc>
                        <a:spcBef>
                          <a:spcPts val="200"/>
                        </a:spcBef>
                        <a:spcAft>
                          <a:spcPts val="200"/>
                        </a:spcAft>
                      </a:pPr>
                      <a:r>
                        <a:rPr lang="en-US" sz="1600" b="1" dirty="0">
                          <a:solidFill>
                            <a:srgbClr val="002060"/>
                          </a:solidFill>
                          <a:effectLst/>
                          <a:latin typeface="Times New Roman" panose="02020603050405020304" pitchFamily="18" charset="0"/>
                          <a:cs typeface="Times New Roman" panose="02020603050405020304" pitchFamily="18" charset="0"/>
                        </a:rPr>
                        <a:t>       (5%)</a:t>
                      </a:r>
                      <a:endParaRPr lang="en-US" sz="16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extLst>
                  <a:ext uri="{0D108BD9-81ED-4DB2-BD59-A6C34878D82A}">
                    <a16:rowId xmlns:a16="http://schemas.microsoft.com/office/drawing/2014/main" val="998636683"/>
                  </a:ext>
                </a:extLst>
              </a:tr>
              <a:tr h="1082728">
                <a:tc rowSpan="2">
                  <a:txBody>
                    <a:bodyPr/>
                    <a:lstStyle/>
                    <a:p>
                      <a:pPr marL="36195" marR="36195" algn="ctr">
                        <a:lnSpc>
                          <a:spcPts val="2000"/>
                        </a:lnSpc>
                        <a:spcBef>
                          <a:spcPts val="200"/>
                        </a:spcBef>
                        <a:spcAft>
                          <a:spcPts val="200"/>
                        </a:spcAft>
                      </a:pPr>
                      <a:endParaRPr lang="en-US" sz="1600" dirty="0">
                        <a:solidFill>
                          <a:srgbClr val="002060"/>
                        </a:solidFill>
                        <a:effectLst/>
                        <a:latin typeface="Times New Roman" panose="02020603050405020304" pitchFamily="18" charset="0"/>
                        <a:cs typeface="Times New Roman" panose="02020603050405020304" pitchFamily="18" charset="0"/>
                      </a:endParaRPr>
                    </a:p>
                    <a:p>
                      <a:pPr marL="36195" marR="36195" algn="ctr">
                        <a:lnSpc>
                          <a:spcPts val="2000"/>
                        </a:lnSpc>
                        <a:spcBef>
                          <a:spcPts val="200"/>
                        </a:spcBef>
                        <a:spcAft>
                          <a:spcPts val="200"/>
                        </a:spcAft>
                      </a:pPr>
                      <a:r>
                        <a:rPr lang="vi-VN" sz="1600" dirty="0">
                          <a:solidFill>
                            <a:srgbClr val="002060"/>
                          </a:solidFill>
                          <a:effectLst/>
                          <a:latin typeface="Times New Roman" panose="02020603050405020304" pitchFamily="18" charset="0"/>
                          <a:cs typeface="Times New Roman" panose="02020603050405020304" pitchFamily="18" charset="0"/>
                        </a:rPr>
                        <a:t>Sáng tạo  và ứng dụng</a:t>
                      </a:r>
                      <a:endParaRPr lang="en-US" sz="1600" dirty="0">
                        <a:solidFill>
                          <a:srgbClr val="002060"/>
                        </a:solidFill>
                        <a:effectLst/>
                        <a:latin typeface="Times New Roman" panose="02020603050405020304" pitchFamily="18" charset="0"/>
                        <a:cs typeface="Times New Roman" panose="02020603050405020304" pitchFamily="18" charset="0"/>
                      </a:endParaRPr>
                    </a:p>
                    <a:p>
                      <a:pPr marL="36195" marR="36195" algn="ctr">
                        <a:lnSpc>
                          <a:spcPts val="2000"/>
                        </a:lnSpc>
                        <a:spcBef>
                          <a:spcPts val="200"/>
                        </a:spcBef>
                        <a:spcAft>
                          <a:spcPts val="200"/>
                        </a:spcAft>
                        <a:tabLst>
                          <a:tab pos="735330" algn="l"/>
                        </a:tabLst>
                      </a:pPr>
                      <a:r>
                        <a:rPr lang="vi-VN" sz="1600" dirty="0">
                          <a:solidFill>
                            <a:srgbClr val="002060"/>
                          </a:solidFill>
                          <a:effectLst/>
                          <a:latin typeface="Times New Roman" panose="02020603050405020304" pitchFamily="18" charset="0"/>
                          <a:cs typeface="Times New Roman" panose="02020603050405020304" pitchFamily="18" charset="0"/>
                        </a:rPr>
                        <a:t> </a:t>
                      </a:r>
                      <a:endParaRPr lang="en-US"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5">
                        <a:lumMod val="20000"/>
                        <a:lumOff val="80000"/>
                      </a:schemeClr>
                    </a:solidFill>
                  </a:tcPr>
                </a:tc>
                <a:tc>
                  <a:txBody>
                    <a:bodyPr/>
                    <a:lstStyle/>
                    <a:p>
                      <a:pPr marL="36195" marR="36195" algn="just">
                        <a:lnSpc>
                          <a:spcPts val="2000"/>
                        </a:lnSpc>
                        <a:spcBef>
                          <a:spcPts val="200"/>
                        </a:spcBef>
                        <a:spcAft>
                          <a:spcPts val="200"/>
                        </a:spcAft>
                      </a:pPr>
                      <a:r>
                        <a:rPr lang="en-US" sz="1600" dirty="0" err="1">
                          <a:solidFill>
                            <a:srgbClr val="002060"/>
                          </a:solidFill>
                          <a:effectLst/>
                          <a:latin typeface="Times New Roman" panose="02020603050405020304" pitchFamily="18" charset="0"/>
                          <a:cs typeface="Times New Roman" panose="02020603050405020304" pitchFamily="18" charset="0"/>
                        </a:rPr>
                        <a:t>Lựa</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chọn</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được</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hình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ảnh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phù</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hợp</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với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nội</a:t>
                      </a:r>
                      <a:r>
                        <a:rPr lang="en-US" sz="1600" dirty="0">
                          <a:solidFill>
                            <a:srgbClr val="002060"/>
                          </a:solidFill>
                          <a:effectLst/>
                          <a:latin typeface="Times New Roman" panose="02020603050405020304" pitchFamily="18" charset="0"/>
                          <a:cs typeface="Times New Roman" panose="02020603050405020304" pitchFamily="18" charset="0"/>
                        </a:rPr>
                        <a:t> dung </a:t>
                      </a:r>
                      <a:r>
                        <a:rPr lang="en-US" sz="1600" dirty="0" err="1">
                          <a:solidFill>
                            <a:srgbClr val="002060"/>
                          </a:solidFill>
                          <a:effectLst/>
                          <a:latin typeface="Times New Roman" panose="02020603050405020304" pitchFamily="18" charset="0"/>
                          <a:cs typeface="Times New Roman" panose="02020603050405020304" pitchFamily="18" charset="0"/>
                        </a:rPr>
                        <a:t>đề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tài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trên</a:t>
                      </a:r>
                      <a:r>
                        <a:rPr lang="en-US" sz="1600" dirty="0">
                          <a:solidFill>
                            <a:srgbClr val="002060"/>
                          </a:solidFill>
                          <a:effectLst/>
                          <a:latin typeface="Times New Roman" panose="02020603050405020304" pitchFamily="18" charset="0"/>
                          <a:cs typeface="Times New Roman" panose="02020603050405020304" pitchFamily="18" charset="0"/>
                        </a:rPr>
                        <a:t> SP: </a:t>
                      </a:r>
                      <a:r>
                        <a:rPr lang="en-US" sz="1600" dirty="0" err="1">
                          <a:solidFill>
                            <a:srgbClr val="002060"/>
                          </a:solidFill>
                          <a:effectLst/>
                          <a:latin typeface="Times New Roman" panose="02020603050405020304" pitchFamily="18" charset="0"/>
                          <a:cs typeface="Times New Roman" panose="02020603050405020304" pitchFamily="18" charset="0"/>
                        </a:rPr>
                        <a:t>Ngày</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hội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quê</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hương</a:t>
                      </a:r>
                      <a:r>
                        <a:rPr lang="en-US" sz="1600" dirty="0">
                          <a:solidFill>
                            <a:srgbClr val="002060"/>
                          </a:solidFill>
                          <a:effectLst/>
                          <a:latin typeface="Times New Roman" panose="02020603050405020304" pitchFamily="18" charset="0"/>
                          <a:cs typeface="Times New Roman" panose="02020603050405020304" pitchFamily="18" charset="0"/>
                        </a:rPr>
                        <a:t>.</a:t>
                      </a:r>
                    </a:p>
                  </a:txBody>
                  <a:tcPr marL="0" marR="0" marT="0" marB="0">
                    <a:solidFill>
                      <a:schemeClr val="accent5">
                        <a:lumMod val="20000"/>
                        <a:lumOff val="80000"/>
                      </a:schemeClr>
                    </a:solidFill>
                  </a:tcPr>
                </a:tc>
                <a:tc>
                  <a:txBody>
                    <a:bodyPr/>
                    <a:lstStyle/>
                    <a:p>
                      <a:pPr marL="36195" marR="36195" algn="just">
                        <a:lnSpc>
                          <a:spcPts val="2000"/>
                        </a:lnSpc>
                        <a:spcBef>
                          <a:spcPts val="200"/>
                        </a:spcBef>
                        <a:spcAft>
                          <a:spcPts val="200"/>
                        </a:spcAft>
                      </a:pP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Lựa</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chọn</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được</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chất</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liệu</a:t>
                      </a:r>
                      <a:r>
                        <a:rPr lang="en-US" sz="1600" dirty="0">
                          <a:solidFill>
                            <a:srgbClr val="002060"/>
                          </a:solidFill>
                          <a:effectLst/>
                          <a:latin typeface="Times New Roman" panose="02020603050405020304" pitchFamily="18" charset="0"/>
                          <a:cs typeface="Times New Roman" panose="02020603050405020304" pitchFamily="18" charset="0"/>
                        </a:rPr>
                        <a:t>/</a:t>
                      </a:r>
                      <a:r>
                        <a:rPr lang="en-US" sz="1600" dirty="0" err="1">
                          <a:solidFill>
                            <a:srgbClr val="002060"/>
                          </a:solidFill>
                          <a:effectLst/>
                          <a:latin typeface="Times New Roman" panose="02020603050405020304" pitchFamily="18" charset="0"/>
                          <a:cs typeface="Times New Roman" panose="02020603050405020304" pitchFamily="18" charset="0"/>
                        </a:rPr>
                        <a:t>vật</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liệu</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phù</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hợp</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với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hình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thức</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thực</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hành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trên</a:t>
                      </a:r>
                      <a:r>
                        <a:rPr lang="en-US" sz="1600" dirty="0">
                          <a:solidFill>
                            <a:srgbClr val="002060"/>
                          </a:solidFill>
                          <a:effectLst/>
                          <a:latin typeface="Times New Roman" panose="02020603050405020304" pitchFamily="18" charset="0"/>
                          <a:cs typeface="Times New Roman" panose="02020603050405020304" pitchFamily="18" charset="0"/>
                        </a:rPr>
                        <a:t>  SP </a:t>
                      </a:r>
                      <a:r>
                        <a:rPr lang="en-US" sz="1600" dirty="0" err="1">
                          <a:solidFill>
                            <a:srgbClr val="002060"/>
                          </a:solidFill>
                          <a:effectLst/>
                          <a:latin typeface="Times New Roman" panose="02020603050405020304" pitchFamily="18" charset="0"/>
                          <a:cs typeface="Times New Roman" panose="02020603050405020304" pitchFamily="18" charset="0"/>
                        </a:rPr>
                        <a:t>đề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tài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Ngày</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hội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quê</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hương</a:t>
                      </a:r>
                      <a:r>
                        <a:rPr lang="en-US" sz="1600" dirty="0">
                          <a:solidFill>
                            <a:srgbClr val="002060"/>
                          </a:solidFill>
                          <a:effectLst/>
                          <a:latin typeface="Times New Roman" panose="02020603050405020304" pitchFamily="18" charset="0"/>
                          <a:cs typeface="Times New Roman" panose="02020603050405020304" pitchFamily="18" charset="0"/>
                        </a:rPr>
                        <a:t>.  </a:t>
                      </a:r>
                      <a:endParaRPr lang="en-US"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5">
                        <a:lumMod val="20000"/>
                        <a:lumOff val="80000"/>
                      </a:schemeClr>
                    </a:solidFill>
                  </a:tcPr>
                </a:tc>
                <a:tc>
                  <a:txBody>
                    <a:bodyPr/>
                    <a:lstStyle/>
                    <a:p>
                      <a:pPr marL="36195" marR="36195" indent="-108585" algn="just">
                        <a:lnSpc>
                          <a:spcPts val="2000"/>
                        </a:lnSpc>
                        <a:spcBef>
                          <a:spcPts val="200"/>
                        </a:spcBef>
                        <a:spcAft>
                          <a:spcPts val="200"/>
                        </a:spcAft>
                      </a:pP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Tạo</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được</a:t>
                      </a:r>
                      <a:r>
                        <a:rPr lang="en-US" sz="1600" dirty="0">
                          <a:solidFill>
                            <a:srgbClr val="002060"/>
                          </a:solidFill>
                          <a:effectLst/>
                          <a:latin typeface="Times New Roman" panose="02020603050405020304" pitchFamily="18" charset="0"/>
                          <a:cs typeface="Times New Roman" panose="02020603050405020304" pitchFamily="18" charset="0"/>
                        </a:rPr>
                        <a:t> SP </a:t>
                      </a:r>
                      <a:r>
                        <a:rPr lang="en-US" sz="1600" dirty="0" err="1">
                          <a:solidFill>
                            <a:srgbClr val="002060"/>
                          </a:solidFill>
                          <a:effectLst/>
                          <a:latin typeface="Times New Roman" panose="02020603050405020304" pitchFamily="18" charset="0"/>
                          <a:cs typeface="Times New Roman" panose="02020603050405020304" pitchFamily="18" charset="0"/>
                        </a:rPr>
                        <a:t>tranh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tài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Ngày</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hội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quê</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hương</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Có</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sử</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dụng</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yếu</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tố</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và</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nguyên</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lí</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tạo</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hình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trên</a:t>
                      </a:r>
                      <a:r>
                        <a:rPr lang="en-US" sz="1600" dirty="0">
                          <a:solidFill>
                            <a:srgbClr val="002060"/>
                          </a:solidFill>
                          <a:effectLst/>
                          <a:latin typeface="Times New Roman" panose="02020603050405020304" pitchFamily="18" charset="0"/>
                          <a:cs typeface="Times New Roman" panose="02020603050405020304" pitchFamily="18" charset="0"/>
                        </a:rPr>
                        <a:t> SP.</a:t>
                      </a:r>
                      <a:endParaRPr lang="en-US"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5">
                        <a:lumMod val="20000"/>
                        <a:lumOff val="80000"/>
                      </a:schemeClr>
                    </a:solidFill>
                  </a:tcPr>
                </a:tc>
                <a:tc>
                  <a:txBody>
                    <a:bodyPr/>
                    <a:lstStyle/>
                    <a:p>
                      <a:pPr marL="36195" marR="36195" algn="just">
                        <a:lnSpc>
                          <a:spcPts val="2000"/>
                        </a:lnSpc>
                        <a:spcBef>
                          <a:spcPts val="200"/>
                        </a:spcBef>
                        <a:spcAft>
                          <a:spcPts val="200"/>
                        </a:spcAft>
                      </a:pPr>
                      <a:r>
                        <a:rPr lang="en-US" sz="1600" b="0" dirty="0" err="1">
                          <a:solidFill>
                            <a:srgbClr val="002060"/>
                          </a:solidFill>
                          <a:effectLst/>
                          <a:latin typeface="Times New Roman" panose="02020603050405020304" pitchFamily="18" charset="0"/>
                          <a:cs typeface="Times New Roman" panose="02020603050405020304" pitchFamily="18" charset="0"/>
                        </a:rPr>
                        <a:t>Tạo</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được</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sản</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phẩm</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tranhh</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đề</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tài</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Ngày</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hội</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quê</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hương</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thể</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hiện</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đặc</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trưng</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văn</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hóa</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vùng</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miền</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trên</a:t>
                      </a:r>
                      <a:r>
                        <a:rPr lang="en-US" sz="1600" b="0" dirty="0">
                          <a:solidFill>
                            <a:srgbClr val="002060"/>
                          </a:solidFill>
                          <a:effectLst/>
                          <a:latin typeface="Times New Roman" panose="02020603050405020304" pitchFamily="18" charset="0"/>
                          <a:cs typeface="Times New Roman" panose="02020603050405020304" pitchFamily="18" charset="0"/>
                        </a:rPr>
                        <a:t> SP</a:t>
                      </a:r>
                    </a:p>
                  </a:txBody>
                  <a:tcPr marL="0" marR="0" marT="0" marB="0">
                    <a:solidFill>
                      <a:schemeClr val="accent5">
                        <a:lumMod val="20000"/>
                        <a:lumOff val="80000"/>
                      </a:schemeClr>
                    </a:solidFill>
                  </a:tcPr>
                </a:tc>
                <a:extLst>
                  <a:ext uri="{0D108BD9-81ED-4DB2-BD59-A6C34878D82A}">
                    <a16:rowId xmlns:a16="http://schemas.microsoft.com/office/drawing/2014/main" val="764991455"/>
                  </a:ext>
                </a:extLst>
              </a:tr>
              <a:tr h="257792">
                <a:tc vMerge="1">
                  <a:txBody>
                    <a:bodyPr/>
                    <a:lstStyle/>
                    <a:p>
                      <a:endParaRPr lang="en-US"/>
                    </a:p>
                  </a:txBody>
                  <a:tcPr/>
                </a:tc>
                <a:tc>
                  <a:txBody>
                    <a:bodyPr/>
                    <a:lstStyle/>
                    <a:p>
                      <a:pPr marL="36195" marR="36195" algn="ctr">
                        <a:lnSpc>
                          <a:spcPts val="2000"/>
                        </a:lnSpc>
                        <a:spcBef>
                          <a:spcPts val="200"/>
                        </a:spcBef>
                        <a:spcAft>
                          <a:spcPts val="200"/>
                        </a:spcAft>
                      </a:pPr>
                      <a:r>
                        <a:rPr lang="en-US" sz="1600" b="1" dirty="0">
                          <a:solidFill>
                            <a:srgbClr val="002060"/>
                          </a:solidFill>
                          <a:effectLst/>
                          <a:latin typeface="Times New Roman" panose="02020603050405020304" pitchFamily="18" charset="0"/>
                          <a:cs typeface="Times New Roman" panose="02020603050405020304" pitchFamily="18" charset="0"/>
                        </a:rPr>
                        <a:t>       (10%)</a:t>
                      </a:r>
                      <a:endParaRPr lang="en-US" sz="16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36195" marR="36195" indent="43815" algn="ctr">
                        <a:lnSpc>
                          <a:spcPts val="2000"/>
                        </a:lnSpc>
                        <a:spcBef>
                          <a:spcPts val="200"/>
                        </a:spcBef>
                        <a:spcAft>
                          <a:spcPts val="200"/>
                        </a:spcAft>
                      </a:pPr>
                      <a:r>
                        <a:rPr lang="en-US" sz="1600" b="1" dirty="0">
                          <a:solidFill>
                            <a:srgbClr val="002060"/>
                          </a:solidFill>
                          <a:effectLst/>
                          <a:latin typeface="Times New Roman" panose="02020603050405020304" pitchFamily="18" charset="0"/>
                          <a:cs typeface="Times New Roman" panose="02020603050405020304" pitchFamily="18" charset="0"/>
                        </a:rPr>
                        <a:t>       (15%)</a:t>
                      </a:r>
                      <a:endParaRPr lang="en-US" sz="16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36195" marR="36195" indent="43815" algn="ctr">
                        <a:lnSpc>
                          <a:spcPts val="2000"/>
                        </a:lnSpc>
                        <a:spcBef>
                          <a:spcPts val="200"/>
                        </a:spcBef>
                        <a:spcAft>
                          <a:spcPts val="200"/>
                        </a:spcAft>
                      </a:pPr>
                      <a:r>
                        <a:rPr lang="en-US" sz="1600" b="1" dirty="0">
                          <a:solidFill>
                            <a:srgbClr val="002060"/>
                          </a:solidFill>
                          <a:effectLst/>
                          <a:latin typeface="Times New Roman" panose="02020603050405020304" pitchFamily="18" charset="0"/>
                          <a:cs typeface="Times New Roman" panose="02020603050405020304" pitchFamily="18" charset="0"/>
                        </a:rPr>
                        <a:t>       (30%)</a:t>
                      </a:r>
                      <a:endParaRPr lang="en-US" sz="16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36195" marR="36195" algn="ctr">
                        <a:lnSpc>
                          <a:spcPts val="2000"/>
                        </a:lnSpc>
                        <a:spcBef>
                          <a:spcPts val="200"/>
                        </a:spcBef>
                        <a:spcAft>
                          <a:spcPts val="200"/>
                        </a:spcAft>
                      </a:pPr>
                      <a:r>
                        <a:rPr lang="en-US" sz="1600" b="1" dirty="0">
                          <a:solidFill>
                            <a:srgbClr val="002060"/>
                          </a:solidFill>
                          <a:effectLst/>
                          <a:latin typeface="Times New Roman" panose="02020603050405020304" pitchFamily="18" charset="0"/>
                          <a:cs typeface="Times New Roman" panose="02020603050405020304" pitchFamily="18" charset="0"/>
                        </a:rPr>
                        <a:t>       (5%)</a:t>
                      </a:r>
                      <a:endParaRPr lang="en-US" sz="16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extLst>
                  <a:ext uri="{0D108BD9-81ED-4DB2-BD59-A6C34878D82A}">
                    <a16:rowId xmlns:a16="http://schemas.microsoft.com/office/drawing/2014/main" val="3978783824"/>
                  </a:ext>
                </a:extLst>
              </a:tr>
              <a:tr h="1137723">
                <a:tc rowSpan="2">
                  <a:txBody>
                    <a:bodyPr/>
                    <a:lstStyle/>
                    <a:p>
                      <a:pPr marL="36195" marR="36195" algn="ctr">
                        <a:lnSpc>
                          <a:spcPts val="2000"/>
                        </a:lnSpc>
                        <a:spcBef>
                          <a:spcPts val="200"/>
                        </a:spcBef>
                        <a:spcAft>
                          <a:spcPts val="200"/>
                        </a:spcAft>
                      </a:pPr>
                      <a:endParaRPr lang="en-US" sz="1600" dirty="0">
                        <a:solidFill>
                          <a:srgbClr val="002060"/>
                        </a:solidFill>
                        <a:effectLst/>
                        <a:latin typeface="Times New Roman" panose="02020603050405020304" pitchFamily="18" charset="0"/>
                        <a:cs typeface="Times New Roman" panose="02020603050405020304" pitchFamily="18" charset="0"/>
                      </a:endParaRPr>
                    </a:p>
                    <a:p>
                      <a:pPr marL="36195" marR="36195" algn="ctr">
                        <a:lnSpc>
                          <a:spcPts val="2000"/>
                        </a:lnSpc>
                        <a:spcBef>
                          <a:spcPts val="200"/>
                        </a:spcBef>
                        <a:spcAft>
                          <a:spcPts val="200"/>
                        </a:spcAft>
                      </a:pPr>
                      <a:r>
                        <a:rPr lang="en-US" sz="1600" dirty="0" err="1">
                          <a:solidFill>
                            <a:srgbClr val="002060"/>
                          </a:solidFill>
                          <a:effectLst/>
                          <a:latin typeface="Times New Roman" panose="02020603050405020304" pitchFamily="18" charset="0"/>
                          <a:cs typeface="Times New Roman" panose="02020603050405020304" pitchFamily="18" charset="0"/>
                        </a:rPr>
                        <a:t>Phân</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tích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và</a:t>
                      </a:r>
                      <a:r>
                        <a:rPr lang="en-US" sz="1600" dirty="0">
                          <a:solidFill>
                            <a:srgbClr val="002060"/>
                          </a:solidFill>
                          <a:effectLst/>
                          <a:latin typeface="Times New Roman" panose="02020603050405020304" pitchFamily="18" charset="0"/>
                          <a:cs typeface="Times New Roman" panose="02020603050405020304" pitchFamily="18" charset="0"/>
                        </a:rPr>
                        <a:t> </a:t>
                      </a:r>
                    </a:p>
                    <a:p>
                      <a:pPr marL="36195" marR="36195" algn="ctr">
                        <a:lnSpc>
                          <a:spcPts val="2000"/>
                        </a:lnSpc>
                        <a:spcBef>
                          <a:spcPts val="200"/>
                        </a:spcBef>
                        <a:spcAft>
                          <a:spcPts val="200"/>
                        </a:spcAft>
                      </a:pPr>
                      <a:r>
                        <a:rPr lang="en-US" sz="1600" dirty="0" err="1">
                          <a:solidFill>
                            <a:srgbClr val="002060"/>
                          </a:solidFill>
                          <a:effectLst/>
                          <a:latin typeface="Times New Roman" panose="02020603050405020304" pitchFamily="18" charset="0"/>
                          <a:cs typeface="Times New Roman" panose="02020603050405020304" pitchFamily="18" charset="0"/>
                        </a:rPr>
                        <a:t>đánh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giá</a:t>
                      </a:r>
                      <a:endParaRPr lang="en-US"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4">
                        <a:lumMod val="20000"/>
                        <a:lumOff val="80000"/>
                      </a:schemeClr>
                    </a:solidFill>
                  </a:tcPr>
                </a:tc>
                <a:tc>
                  <a:txBody>
                    <a:bodyPr/>
                    <a:lstStyle/>
                    <a:p>
                      <a:pPr marL="36195" marR="36195" algn="just">
                        <a:lnSpc>
                          <a:spcPts val="2000"/>
                        </a:lnSpc>
                        <a:spcBef>
                          <a:spcPts val="200"/>
                        </a:spcBef>
                        <a:spcAft>
                          <a:spcPts val="200"/>
                        </a:spcAft>
                      </a:pPr>
                      <a:r>
                        <a:rPr lang="en-US" sz="1600" dirty="0" err="1">
                          <a:solidFill>
                            <a:srgbClr val="002060"/>
                          </a:solidFill>
                          <a:effectLst/>
                          <a:latin typeface="Times New Roman" panose="02020603050405020304" pitchFamily="18" charset="0"/>
                          <a:cs typeface="Times New Roman" panose="02020603050405020304" pitchFamily="18" charset="0"/>
                        </a:rPr>
                        <a:t>Thể</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hiện</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sự</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hiểu</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biết</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về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yêu</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cầu</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giới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thiệu</a:t>
                      </a:r>
                      <a:r>
                        <a:rPr lang="en-US" sz="1600" dirty="0">
                          <a:solidFill>
                            <a:srgbClr val="002060"/>
                          </a:solidFill>
                          <a:effectLst/>
                          <a:latin typeface="Times New Roman" panose="02020603050405020304" pitchFamily="18" charset="0"/>
                          <a:cs typeface="Times New Roman" panose="02020603050405020304" pitchFamily="18" charset="0"/>
                        </a:rPr>
                        <a:t> SP </a:t>
                      </a:r>
                      <a:r>
                        <a:rPr lang="en-US" sz="1600" dirty="0" err="1">
                          <a:solidFill>
                            <a:srgbClr val="002060"/>
                          </a:solidFill>
                          <a:effectLst/>
                          <a:latin typeface="Times New Roman" panose="02020603050405020304" pitchFamily="18" charset="0"/>
                          <a:cs typeface="Times New Roman" panose="02020603050405020304" pitchFamily="18" charset="0"/>
                        </a:rPr>
                        <a:t>đề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tài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Ngày</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hội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quê</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hương</a:t>
                      </a:r>
                      <a:endParaRPr lang="en-US" sz="1600" dirty="0">
                        <a:solidFill>
                          <a:srgbClr val="002060"/>
                        </a:solidFill>
                        <a:effectLst/>
                        <a:latin typeface="Times New Roman" panose="02020603050405020304" pitchFamily="18" charset="0"/>
                        <a:cs typeface="Times New Roman" panose="02020603050405020304" pitchFamily="18" charset="0"/>
                      </a:endParaRPr>
                    </a:p>
                  </a:txBody>
                  <a:tcPr marL="0" marR="0" marT="0" marB="0">
                    <a:solidFill>
                      <a:schemeClr val="accent4">
                        <a:lumMod val="20000"/>
                        <a:lumOff val="80000"/>
                      </a:schemeClr>
                    </a:solidFill>
                  </a:tcPr>
                </a:tc>
                <a:tc>
                  <a:txBody>
                    <a:bodyPr/>
                    <a:lstStyle/>
                    <a:p>
                      <a:pPr marL="36195" marR="36195" algn="just">
                        <a:lnSpc>
                          <a:spcPts val="2000"/>
                        </a:lnSpc>
                        <a:spcBef>
                          <a:spcPts val="200"/>
                        </a:spcBef>
                        <a:spcAft>
                          <a:spcPts val="200"/>
                        </a:spcAft>
                      </a:pPr>
                      <a:r>
                        <a:rPr lang="en-US" sz="1600" dirty="0" err="1">
                          <a:solidFill>
                            <a:srgbClr val="002060"/>
                          </a:solidFill>
                          <a:effectLst/>
                          <a:latin typeface="Times New Roman" panose="02020603050405020304" pitchFamily="18" charset="0"/>
                          <a:cs typeface="Times New Roman" panose="02020603050405020304" pitchFamily="18" charset="0"/>
                        </a:rPr>
                        <a:t>Thể</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hiện</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được</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một</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số</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thông</a:t>
                      </a:r>
                      <a:r>
                        <a:rPr lang="en-US" sz="1600" dirty="0">
                          <a:solidFill>
                            <a:srgbClr val="002060"/>
                          </a:solidFill>
                          <a:effectLst/>
                          <a:latin typeface="Times New Roman" panose="02020603050405020304" pitchFamily="18" charset="0"/>
                          <a:cs typeface="Times New Roman" panose="02020603050405020304" pitchFamily="18" charset="0"/>
                        </a:rPr>
                        <a:t> tin </a:t>
                      </a:r>
                      <a:r>
                        <a:rPr lang="en-US" sz="1600" dirty="0" err="1">
                          <a:solidFill>
                            <a:srgbClr val="002060"/>
                          </a:solidFill>
                          <a:effectLst/>
                          <a:latin typeface="Times New Roman" panose="02020603050405020304" pitchFamily="18" charset="0"/>
                          <a:cs typeface="Times New Roman" panose="02020603050405020304" pitchFamily="18" charset="0"/>
                        </a:rPr>
                        <a:t>giới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thiệu</a:t>
                      </a:r>
                      <a:r>
                        <a:rPr lang="en-US" sz="1600" dirty="0">
                          <a:solidFill>
                            <a:srgbClr val="002060"/>
                          </a:solidFill>
                          <a:effectLst/>
                          <a:latin typeface="Times New Roman" panose="02020603050405020304" pitchFamily="18" charset="0"/>
                          <a:cs typeface="Times New Roman" panose="02020603050405020304" pitchFamily="18" charset="0"/>
                        </a:rPr>
                        <a:t> SP </a:t>
                      </a:r>
                      <a:r>
                        <a:rPr lang="en-US" sz="1600" dirty="0" err="1">
                          <a:solidFill>
                            <a:srgbClr val="002060"/>
                          </a:solidFill>
                          <a:effectLst/>
                          <a:latin typeface="Times New Roman" panose="02020603050405020304" pitchFamily="18" charset="0"/>
                          <a:cs typeface="Times New Roman" panose="02020603050405020304" pitchFamily="18" charset="0"/>
                        </a:rPr>
                        <a:t>tranh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tài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Ngày</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hội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quê</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hương</a:t>
                      </a:r>
                      <a:r>
                        <a:rPr lang="en-US" sz="1600" dirty="0">
                          <a:solidFill>
                            <a:srgbClr val="002060"/>
                          </a:solidFill>
                          <a:effectLst/>
                          <a:latin typeface="Times New Roman" panose="02020603050405020304" pitchFamily="18" charset="0"/>
                          <a:cs typeface="Times New Roman" panose="02020603050405020304" pitchFamily="18" charset="0"/>
                        </a:rPr>
                        <a:t>. </a:t>
                      </a:r>
                    </a:p>
                    <a:p>
                      <a:pPr marL="36195" marR="36195" algn="just">
                        <a:lnSpc>
                          <a:spcPts val="2000"/>
                        </a:lnSpc>
                        <a:spcBef>
                          <a:spcPts val="200"/>
                        </a:spcBef>
                        <a:spcAft>
                          <a:spcPts val="200"/>
                        </a:spcAft>
                      </a:pPr>
                      <a:r>
                        <a:rPr lang="en-US" sz="1600" dirty="0">
                          <a:solidFill>
                            <a:srgbClr val="002060"/>
                          </a:solidFill>
                          <a:effectLst/>
                          <a:latin typeface="Times New Roman" panose="02020603050405020304" pitchFamily="18" charset="0"/>
                          <a:cs typeface="Times New Roman" panose="02020603050405020304" pitchFamily="18" charset="0"/>
                        </a:rPr>
                        <a:t>       </a:t>
                      </a:r>
                      <a:endParaRPr lang="en-US"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4">
                        <a:lumMod val="20000"/>
                        <a:lumOff val="80000"/>
                      </a:schemeClr>
                    </a:solidFill>
                  </a:tcPr>
                </a:tc>
                <a:tc>
                  <a:txBody>
                    <a:bodyPr/>
                    <a:lstStyle/>
                    <a:p>
                      <a:pPr marL="36195" marR="36195" indent="43815" algn="just">
                        <a:lnSpc>
                          <a:spcPts val="2000"/>
                        </a:lnSpc>
                        <a:spcBef>
                          <a:spcPts val="200"/>
                        </a:spcBef>
                        <a:spcAft>
                          <a:spcPts val="200"/>
                        </a:spcAft>
                        <a:tabLst>
                          <a:tab pos="649605" algn="l"/>
                        </a:tabLst>
                      </a:pPr>
                      <a:r>
                        <a:rPr lang="en-US" sz="1600" dirty="0" err="1">
                          <a:solidFill>
                            <a:srgbClr val="002060"/>
                          </a:solidFill>
                          <a:effectLst/>
                          <a:latin typeface="Times New Roman" panose="02020603050405020304" pitchFamily="18" charset="0"/>
                          <a:cs typeface="Times New Roman" panose="02020603050405020304" pitchFamily="18" charset="0"/>
                        </a:rPr>
                        <a:t>Viết</a:t>
                      </a:r>
                      <a:r>
                        <a:rPr lang="en-US" sz="1600" dirty="0">
                          <a:solidFill>
                            <a:srgbClr val="002060"/>
                          </a:solidFill>
                          <a:effectLst/>
                          <a:latin typeface="Times New Roman" panose="02020603050405020304" pitchFamily="18" charset="0"/>
                          <a:cs typeface="Times New Roman" panose="02020603050405020304" pitchFamily="18" charset="0"/>
                        </a:rPr>
                        <a:t>/chia </a:t>
                      </a:r>
                      <a:r>
                        <a:rPr lang="en-US" sz="1600" dirty="0" err="1">
                          <a:solidFill>
                            <a:srgbClr val="002060"/>
                          </a:solidFill>
                          <a:effectLst/>
                          <a:latin typeface="Times New Roman" panose="02020603050405020304" pitchFamily="18" charset="0"/>
                          <a:cs typeface="Times New Roman" panose="02020603050405020304" pitchFamily="18" charset="0"/>
                        </a:rPr>
                        <a:t>sẻ</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được</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một</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số</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thông</a:t>
                      </a:r>
                      <a:r>
                        <a:rPr lang="en-US" sz="1600" dirty="0">
                          <a:solidFill>
                            <a:srgbClr val="002060"/>
                          </a:solidFill>
                          <a:effectLst/>
                          <a:latin typeface="Times New Roman" panose="02020603050405020304" pitchFamily="18" charset="0"/>
                          <a:cs typeface="Times New Roman" panose="02020603050405020304" pitchFamily="18" charset="0"/>
                        </a:rPr>
                        <a:t> tin </a:t>
                      </a:r>
                      <a:r>
                        <a:rPr lang="en-US" sz="1600" dirty="0" err="1">
                          <a:solidFill>
                            <a:srgbClr val="002060"/>
                          </a:solidFill>
                          <a:effectLst/>
                          <a:latin typeface="Times New Roman" panose="02020603050405020304" pitchFamily="18" charset="0"/>
                          <a:cs typeface="Times New Roman" panose="02020603050405020304" pitchFamily="18" charset="0"/>
                        </a:rPr>
                        <a:t>giới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thiệu</a:t>
                      </a:r>
                      <a:r>
                        <a:rPr lang="en-US" sz="1600" dirty="0">
                          <a:solidFill>
                            <a:srgbClr val="002060"/>
                          </a:solidFill>
                          <a:effectLst/>
                          <a:latin typeface="Times New Roman" panose="02020603050405020304" pitchFamily="18" charset="0"/>
                          <a:cs typeface="Times New Roman" panose="02020603050405020304" pitchFamily="18" charset="0"/>
                        </a:rPr>
                        <a:t> SP </a:t>
                      </a:r>
                      <a:r>
                        <a:rPr lang="en-US" sz="1600" dirty="0" err="1">
                          <a:solidFill>
                            <a:srgbClr val="002060"/>
                          </a:solidFill>
                          <a:effectLst/>
                          <a:latin typeface="Times New Roman" panose="02020603050405020304" pitchFamily="18" charset="0"/>
                          <a:cs typeface="Times New Roman" panose="02020603050405020304" pitchFamily="18" charset="0"/>
                        </a:rPr>
                        <a:t>tranh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tài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Ngày</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hội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quê</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hương</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theo</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yêu</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cầu</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của</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kiểm</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tra</a:t>
                      </a:r>
                      <a:r>
                        <a:rPr lang="en-US" sz="1600" dirty="0">
                          <a:solidFill>
                            <a:srgbClr val="002060"/>
                          </a:solidFill>
                          <a:effectLst/>
                          <a:latin typeface="Times New Roman" panose="02020603050405020304" pitchFamily="18" charset="0"/>
                          <a:cs typeface="Times New Roman" panose="02020603050405020304" pitchFamily="18" charset="0"/>
                        </a:rPr>
                        <a:t>. </a:t>
                      </a:r>
                      <a:endParaRPr lang="en-US"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4">
                        <a:lumMod val="20000"/>
                        <a:lumOff val="80000"/>
                      </a:schemeClr>
                    </a:solidFill>
                  </a:tcPr>
                </a:tc>
                <a:tc>
                  <a:txBody>
                    <a:bodyPr/>
                    <a:lstStyle/>
                    <a:p>
                      <a:pPr marL="36195" marR="36195" algn="just">
                        <a:lnSpc>
                          <a:spcPts val="2000"/>
                        </a:lnSpc>
                        <a:spcBef>
                          <a:spcPts val="200"/>
                        </a:spcBef>
                        <a:spcAft>
                          <a:spcPts val="200"/>
                        </a:spcAft>
                      </a:pPr>
                      <a:r>
                        <a:rPr lang="en-US" sz="1600" b="0" dirty="0" err="1">
                          <a:solidFill>
                            <a:srgbClr val="002060"/>
                          </a:solidFill>
                          <a:effectLst/>
                          <a:latin typeface="Times New Roman" panose="02020603050405020304" pitchFamily="18" charset="0"/>
                          <a:cs typeface="Times New Roman" panose="02020603050405020304" pitchFamily="18" charset="0"/>
                        </a:rPr>
                        <a:t>Viết</a:t>
                      </a:r>
                      <a:r>
                        <a:rPr lang="en-US" sz="1600" b="0" dirty="0">
                          <a:solidFill>
                            <a:srgbClr val="002060"/>
                          </a:solidFill>
                          <a:effectLst/>
                          <a:latin typeface="Times New Roman" panose="02020603050405020304" pitchFamily="18" charset="0"/>
                          <a:cs typeface="Times New Roman" panose="02020603050405020304" pitchFamily="18" charset="0"/>
                        </a:rPr>
                        <a:t>/chia </a:t>
                      </a:r>
                      <a:r>
                        <a:rPr lang="en-US" sz="1600" b="0" dirty="0" err="1">
                          <a:solidFill>
                            <a:srgbClr val="002060"/>
                          </a:solidFill>
                          <a:effectLst/>
                          <a:latin typeface="Times New Roman" panose="02020603050405020304" pitchFamily="18" charset="0"/>
                          <a:cs typeface="Times New Roman" panose="02020603050405020304" pitchFamily="18" charset="0"/>
                        </a:rPr>
                        <a:t>sẻ</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được</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thông</a:t>
                      </a:r>
                      <a:r>
                        <a:rPr lang="en-US" sz="1600" b="0" dirty="0">
                          <a:solidFill>
                            <a:srgbClr val="002060"/>
                          </a:solidFill>
                          <a:effectLst/>
                          <a:latin typeface="Times New Roman" panose="02020603050405020304" pitchFamily="18" charset="0"/>
                          <a:cs typeface="Times New Roman" panose="02020603050405020304" pitchFamily="18" charset="0"/>
                        </a:rPr>
                        <a:t> tin </a:t>
                      </a:r>
                      <a:r>
                        <a:rPr lang="en-US" sz="1600" b="0" dirty="0" err="1">
                          <a:solidFill>
                            <a:srgbClr val="002060"/>
                          </a:solidFill>
                          <a:effectLst/>
                          <a:latin typeface="Times New Roman" panose="02020603050405020304" pitchFamily="18" charset="0"/>
                          <a:cs typeface="Times New Roman" panose="02020603050405020304" pitchFamily="18" charset="0"/>
                        </a:rPr>
                        <a:t>thể</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hiện</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trách</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nhiệm</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của</a:t>
                      </a:r>
                      <a:r>
                        <a:rPr lang="en-US" sz="1600" b="0" dirty="0">
                          <a:solidFill>
                            <a:srgbClr val="002060"/>
                          </a:solidFill>
                          <a:effectLst/>
                          <a:latin typeface="Times New Roman" panose="02020603050405020304" pitchFamily="18" charset="0"/>
                          <a:cs typeface="Times New Roman" panose="02020603050405020304" pitchFamily="18" charset="0"/>
                        </a:rPr>
                        <a:t> HS </a:t>
                      </a:r>
                      <a:r>
                        <a:rPr lang="en-US" sz="1600" b="0" dirty="0" err="1">
                          <a:solidFill>
                            <a:srgbClr val="002060"/>
                          </a:solidFill>
                          <a:effectLst/>
                          <a:latin typeface="Times New Roman" panose="02020603050405020304" pitchFamily="18" charset="0"/>
                          <a:cs typeface="Times New Roman" panose="02020603050405020304" pitchFamily="18" charset="0"/>
                        </a:rPr>
                        <a:t>với</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việc</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giữ</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gìn</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phát</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huy</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lễ</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hội</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truyền</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thống</a:t>
                      </a:r>
                      <a:r>
                        <a:rPr lang="en-US" sz="1600" b="0" dirty="0">
                          <a:solidFill>
                            <a:srgbClr val="002060"/>
                          </a:solidFill>
                          <a:effectLst/>
                          <a:latin typeface="Times New Roman" panose="02020603050405020304" pitchFamily="18" charset="0"/>
                          <a:cs typeface="Times New Roman" panose="02020603050405020304" pitchFamily="18" charset="0"/>
                        </a:rPr>
                        <a:t> ở </a:t>
                      </a:r>
                      <a:r>
                        <a:rPr lang="en-US" sz="1600" b="0" dirty="0" err="1">
                          <a:solidFill>
                            <a:srgbClr val="002060"/>
                          </a:solidFill>
                          <a:effectLst/>
                          <a:latin typeface="Times New Roman" panose="02020603050405020304" pitchFamily="18" charset="0"/>
                          <a:cs typeface="Times New Roman" panose="02020603050405020304" pitchFamily="18" charset="0"/>
                        </a:rPr>
                        <a:t>quê</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hương</a:t>
                      </a:r>
                      <a:r>
                        <a:rPr lang="en-US" sz="1600" b="0" dirty="0">
                          <a:solidFill>
                            <a:srgbClr val="002060"/>
                          </a:solidFill>
                          <a:effectLst/>
                          <a:latin typeface="Times New Roman" panose="02020603050405020304" pitchFamily="18" charset="0"/>
                          <a:cs typeface="Times New Roman" panose="02020603050405020304" pitchFamily="18" charset="0"/>
                        </a:rPr>
                        <a:t>.</a:t>
                      </a:r>
                      <a:endParaRPr lang="en-US" sz="16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4">
                        <a:lumMod val="20000"/>
                        <a:lumOff val="80000"/>
                      </a:schemeClr>
                    </a:solidFill>
                  </a:tcPr>
                </a:tc>
                <a:extLst>
                  <a:ext uri="{0D108BD9-81ED-4DB2-BD59-A6C34878D82A}">
                    <a16:rowId xmlns:a16="http://schemas.microsoft.com/office/drawing/2014/main" val="1333759808"/>
                  </a:ext>
                </a:extLst>
              </a:tr>
              <a:tr h="274979">
                <a:tc vMerge="1">
                  <a:txBody>
                    <a:bodyPr/>
                    <a:lstStyle/>
                    <a:p>
                      <a:endParaRPr lang="en-US"/>
                    </a:p>
                  </a:txBody>
                  <a:tcPr/>
                </a:tc>
                <a:tc>
                  <a:txBody>
                    <a:bodyPr/>
                    <a:lstStyle/>
                    <a:p>
                      <a:pPr marL="36195" marR="36195" algn="just">
                        <a:lnSpc>
                          <a:spcPts val="2000"/>
                        </a:lnSpc>
                        <a:spcBef>
                          <a:spcPts val="200"/>
                        </a:spcBef>
                        <a:spcAft>
                          <a:spcPts val="200"/>
                        </a:spcAft>
                      </a:pPr>
                      <a:r>
                        <a:rPr lang="en-US" sz="1800" b="1" dirty="0">
                          <a:effectLst/>
                          <a:latin typeface="Times New Roman" panose="02020603050405020304" pitchFamily="18" charset="0"/>
                          <a:cs typeface="Times New Roman" panose="02020603050405020304" pitchFamily="18" charset="0"/>
                        </a:rPr>
                        <a:t>       (5%)</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36195" marR="36195" algn="just">
                        <a:lnSpc>
                          <a:spcPts val="2000"/>
                        </a:lnSpc>
                        <a:spcBef>
                          <a:spcPts val="200"/>
                        </a:spcBef>
                        <a:spcAft>
                          <a:spcPts val="200"/>
                        </a:spcAft>
                      </a:pPr>
                      <a:r>
                        <a:rPr lang="en-US" sz="1800" b="1" dirty="0">
                          <a:effectLst/>
                          <a:latin typeface="Times New Roman" panose="02020603050405020304" pitchFamily="18" charset="0"/>
                          <a:cs typeface="Times New Roman" panose="02020603050405020304" pitchFamily="18" charset="0"/>
                        </a:rPr>
                        <a:t>       (5%)</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36195" marR="36195" indent="43815" algn="just">
                        <a:lnSpc>
                          <a:spcPts val="2000"/>
                        </a:lnSpc>
                        <a:spcBef>
                          <a:spcPts val="200"/>
                        </a:spcBef>
                        <a:spcAft>
                          <a:spcPts val="200"/>
                        </a:spcAft>
                        <a:tabLst>
                          <a:tab pos="649605" algn="l"/>
                        </a:tabLst>
                      </a:pPr>
                      <a:r>
                        <a:rPr lang="en-US" sz="1800" b="1" dirty="0">
                          <a:effectLst/>
                          <a:latin typeface="Times New Roman" panose="02020603050405020304" pitchFamily="18" charset="0"/>
                          <a:cs typeface="Times New Roman" panose="02020603050405020304" pitchFamily="18" charset="0"/>
                        </a:rPr>
                        <a:t>       (5%)</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36195" marR="36195" algn="just">
                        <a:lnSpc>
                          <a:spcPts val="2000"/>
                        </a:lnSpc>
                        <a:spcBef>
                          <a:spcPts val="200"/>
                        </a:spcBef>
                        <a:spcAft>
                          <a:spcPts val="200"/>
                        </a:spcAft>
                      </a:pPr>
                      <a:r>
                        <a:rPr lang="en-US" sz="1800" b="1" dirty="0">
                          <a:solidFill>
                            <a:srgbClr val="002060"/>
                          </a:solidFill>
                          <a:effectLst/>
                          <a:latin typeface="Times New Roman" panose="02020603050405020304" pitchFamily="18" charset="0"/>
                          <a:cs typeface="Times New Roman" panose="02020603050405020304" pitchFamily="18" charset="0"/>
                        </a:rPr>
                        <a:t>       (5%)</a:t>
                      </a:r>
                      <a:endParaRPr lang="en-US" sz="1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extLst>
                  <a:ext uri="{0D108BD9-81ED-4DB2-BD59-A6C34878D82A}">
                    <a16:rowId xmlns:a16="http://schemas.microsoft.com/office/drawing/2014/main" val="1558861919"/>
                  </a:ext>
                </a:extLst>
              </a:tr>
              <a:tr h="491524">
                <a:tc rowSpan="2">
                  <a:txBody>
                    <a:bodyPr/>
                    <a:lstStyle/>
                    <a:p>
                      <a:pPr marL="36195" marR="36195" algn="ctr">
                        <a:lnSpc>
                          <a:spcPts val="300"/>
                        </a:lnSpc>
                        <a:spcBef>
                          <a:spcPts val="0"/>
                        </a:spcBef>
                        <a:spcAft>
                          <a:spcPts val="0"/>
                        </a:spcAft>
                      </a:pPr>
                      <a:r>
                        <a:rPr lang="en-US" sz="1800" b="1" dirty="0">
                          <a:solidFill>
                            <a:srgbClr val="002060"/>
                          </a:solidFill>
                          <a:effectLst/>
                          <a:latin typeface="Times New Roman" panose="02020603050405020304" pitchFamily="18" charset="0"/>
                          <a:cs typeface="Times New Roman" panose="02020603050405020304" pitchFamily="18" charset="0"/>
                        </a:rPr>
                        <a:t> </a:t>
                      </a:r>
                    </a:p>
                    <a:p>
                      <a:pPr marL="36195" marR="36195" algn="ctr">
                        <a:lnSpc>
                          <a:spcPts val="2000"/>
                        </a:lnSpc>
                        <a:spcBef>
                          <a:spcPts val="200"/>
                        </a:spcBef>
                        <a:spcAft>
                          <a:spcPts val="200"/>
                        </a:spcAft>
                      </a:pPr>
                      <a:r>
                        <a:rPr lang="en-US" sz="1800" b="1" dirty="0">
                          <a:solidFill>
                            <a:srgbClr val="C00000"/>
                          </a:solidFill>
                          <a:effectLst/>
                          <a:latin typeface="Times New Roman" panose="02020603050405020304" pitchFamily="18" charset="0"/>
                          <a:cs typeface="Times New Roman" panose="02020603050405020304" pitchFamily="18" charset="0"/>
                        </a:rPr>
                        <a:t>XẾP LOẠI</a:t>
                      </a:r>
                      <a:endParaRPr lang="en-US" sz="18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rgbClr val="CFDEAC"/>
                    </a:solidFill>
                  </a:tcPr>
                </a:tc>
                <a:tc gridSpan="2">
                  <a:txBody>
                    <a:bodyPr/>
                    <a:lstStyle/>
                    <a:p>
                      <a:pPr marL="36195" marR="36195" algn="just">
                        <a:lnSpc>
                          <a:spcPts val="1000"/>
                        </a:lnSpc>
                        <a:spcBef>
                          <a:spcPts val="200"/>
                        </a:spcBef>
                        <a:spcAft>
                          <a:spcPts val="200"/>
                        </a:spcAft>
                      </a:pPr>
                      <a:endParaRPr lang="en-US" sz="1800" b="1" dirty="0">
                        <a:solidFill>
                          <a:srgbClr val="C00000"/>
                        </a:solidFill>
                        <a:effectLst/>
                        <a:latin typeface="Times New Roman" panose="02020603050405020304" pitchFamily="18" charset="0"/>
                        <a:cs typeface="Times New Roman" panose="02020603050405020304" pitchFamily="18" charset="0"/>
                      </a:endParaRPr>
                    </a:p>
                    <a:p>
                      <a:pPr marL="36195" marR="36195" algn="just">
                        <a:lnSpc>
                          <a:spcPts val="1000"/>
                        </a:lnSpc>
                        <a:spcBef>
                          <a:spcPts val="200"/>
                        </a:spcBef>
                        <a:spcAft>
                          <a:spcPts val="200"/>
                        </a:spcAft>
                      </a:pPr>
                      <a:r>
                        <a:rPr lang="en-US" sz="1800" b="1" dirty="0" err="1">
                          <a:solidFill>
                            <a:srgbClr val="C00000"/>
                          </a:solidFill>
                          <a:effectLst/>
                          <a:latin typeface="Times New Roman" panose="02020603050405020304" pitchFamily="18" charset="0"/>
                          <a:cs typeface="Times New Roman" panose="02020603050405020304" pitchFamily="18" charset="0"/>
                        </a:rPr>
                        <a:t>Mức</a:t>
                      </a:r>
                      <a:r>
                        <a:rPr lang="en-US" sz="1800" b="1" dirty="0">
                          <a:solidFill>
                            <a:srgbClr val="C00000"/>
                          </a:solidFill>
                          <a:effectLst/>
                          <a:latin typeface="Times New Roman" panose="02020603050405020304" pitchFamily="18" charset="0"/>
                          <a:cs typeface="Times New Roman" panose="02020603050405020304" pitchFamily="18" charset="0"/>
                        </a:rPr>
                        <a:t> </a:t>
                      </a:r>
                      <a:r>
                        <a:rPr lang="en-US" sz="1800" b="1" dirty="0" err="1">
                          <a:solidFill>
                            <a:srgbClr val="C00000"/>
                          </a:solidFill>
                          <a:effectLst/>
                          <a:latin typeface="Times New Roman" panose="02020603050405020304" pitchFamily="18" charset="0"/>
                          <a:cs typeface="Times New Roman" panose="02020603050405020304" pitchFamily="18" charset="0"/>
                        </a:rPr>
                        <a:t>Chưa</a:t>
                      </a:r>
                      <a:r>
                        <a:rPr lang="en-US" sz="1800" b="1" dirty="0">
                          <a:solidFill>
                            <a:srgbClr val="C00000"/>
                          </a:solidFill>
                          <a:effectLst/>
                          <a:latin typeface="Times New Roman" panose="02020603050405020304" pitchFamily="18" charset="0"/>
                          <a:cs typeface="Times New Roman" panose="02020603050405020304" pitchFamily="18" charset="0"/>
                        </a:rPr>
                        <a:t> </a:t>
                      </a:r>
                      <a:r>
                        <a:rPr lang="en-US" sz="1800" b="1" dirty="0" err="1">
                          <a:solidFill>
                            <a:srgbClr val="C00000"/>
                          </a:solidFill>
                          <a:effectLst/>
                          <a:latin typeface="Times New Roman" panose="02020603050405020304" pitchFamily="18" charset="0"/>
                          <a:cs typeface="Times New Roman" panose="02020603050405020304" pitchFamily="18" charset="0"/>
                        </a:rPr>
                        <a:t>đạt</a:t>
                      </a:r>
                      <a:r>
                        <a:rPr lang="en-US" sz="1800" b="1" dirty="0">
                          <a:solidFill>
                            <a:srgbClr val="C00000"/>
                          </a:solidFill>
                          <a:effectLst/>
                          <a:latin typeface="Times New Roman" panose="02020603050405020304" pitchFamily="18" charset="0"/>
                          <a:cs typeface="Times New Roman" panose="02020603050405020304" pitchFamily="18" charset="0"/>
                        </a:rPr>
                        <a:t>: </a:t>
                      </a:r>
                      <a:r>
                        <a:rPr lang="en-US" sz="1800" b="1" dirty="0" err="1">
                          <a:solidFill>
                            <a:srgbClr val="C00000"/>
                          </a:solidFill>
                          <a:effectLst/>
                          <a:latin typeface="Times New Roman" panose="02020603050405020304" pitchFamily="18" charset="0"/>
                          <a:cs typeface="Times New Roman" panose="02020603050405020304" pitchFamily="18" charset="0"/>
                        </a:rPr>
                        <a:t>Tổng</a:t>
                      </a:r>
                      <a:r>
                        <a:rPr lang="en-US" sz="1800" b="1" dirty="0">
                          <a:solidFill>
                            <a:srgbClr val="C00000"/>
                          </a:solidFill>
                          <a:effectLst/>
                          <a:latin typeface="Times New Roman" panose="02020603050405020304" pitchFamily="18" charset="0"/>
                          <a:cs typeface="Times New Roman" panose="02020603050405020304" pitchFamily="18" charset="0"/>
                        </a:rPr>
                        <a:t> </a:t>
                      </a:r>
                      <a:r>
                        <a:rPr lang="en-US" sz="1800" b="1" dirty="0" err="1">
                          <a:solidFill>
                            <a:srgbClr val="C00000"/>
                          </a:solidFill>
                          <a:effectLst/>
                          <a:latin typeface="Times New Roman" panose="02020603050405020304" pitchFamily="18" charset="0"/>
                          <a:cs typeface="Times New Roman" panose="02020603050405020304" pitchFamily="18" charset="0"/>
                        </a:rPr>
                        <a:t>các</a:t>
                      </a:r>
                      <a:r>
                        <a:rPr lang="en-US" sz="1800" b="1" dirty="0">
                          <a:solidFill>
                            <a:srgbClr val="C00000"/>
                          </a:solidFill>
                          <a:effectLst/>
                          <a:latin typeface="Times New Roman" panose="02020603050405020304" pitchFamily="18" charset="0"/>
                          <a:cs typeface="Times New Roman" panose="02020603050405020304" pitchFamily="18" charset="0"/>
                        </a:rPr>
                        <a:t> </a:t>
                      </a:r>
                      <a:r>
                        <a:rPr lang="en-US" sz="1800" b="1" dirty="0" err="1">
                          <a:solidFill>
                            <a:srgbClr val="C00000"/>
                          </a:solidFill>
                          <a:effectLst/>
                          <a:latin typeface="Times New Roman" panose="02020603050405020304" pitchFamily="18" charset="0"/>
                          <a:cs typeface="Times New Roman" panose="02020603050405020304" pitchFamily="18" charset="0"/>
                        </a:rPr>
                        <a:t>mức</a:t>
                      </a:r>
                      <a:r>
                        <a:rPr lang="en-US" sz="1800" b="1" dirty="0">
                          <a:solidFill>
                            <a:srgbClr val="C00000"/>
                          </a:solidFill>
                          <a:effectLst/>
                          <a:latin typeface="Times New Roman" panose="02020603050405020304" pitchFamily="18" charset="0"/>
                          <a:cs typeface="Times New Roman" panose="02020603050405020304" pitchFamily="18" charset="0"/>
                        </a:rPr>
                        <a:t> </a:t>
                      </a:r>
                      <a:r>
                        <a:rPr lang="en-US" sz="1800" b="1" dirty="0" err="1">
                          <a:solidFill>
                            <a:srgbClr val="C00000"/>
                          </a:solidFill>
                          <a:effectLst/>
                          <a:latin typeface="Times New Roman" panose="02020603050405020304" pitchFamily="18" charset="0"/>
                          <a:cs typeface="Times New Roman" panose="02020603050405020304" pitchFamily="18" charset="0"/>
                        </a:rPr>
                        <a:t>độ</a:t>
                      </a:r>
                      <a:r>
                        <a:rPr lang="en-US" sz="1800" b="1" dirty="0">
                          <a:solidFill>
                            <a:srgbClr val="C00000"/>
                          </a:solidFill>
                          <a:effectLst/>
                          <a:latin typeface="Times New Roman" panose="02020603050405020304" pitchFamily="18" charset="0"/>
                          <a:cs typeface="Times New Roman" panose="02020603050405020304" pitchFamily="18" charset="0"/>
                        </a:rPr>
                        <a:t> ĐG &lt;50% </a:t>
                      </a:r>
                      <a:endParaRPr lang="en-US" sz="18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3">
                        <a:lumMod val="40000"/>
                        <a:lumOff val="60000"/>
                      </a:schemeClr>
                    </a:solidFill>
                  </a:tcPr>
                </a:tc>
                <a:tc hMerge="1">
                  <a:txBody>
                    <a:bodyPr/>
                    <a:lstStyle/>
                    <a:p>
                      <a:endParaRPr lang="en-US"/>
                    </a:p>
                  </a:txBody>
                  <a:tcPr/>
                </a:tc>
                <a:tc>
                  <a:txBody>
                    <a:bodyPr/>
                    <a:lstStyle/>
                    <a:p>
                      <a:pPr marL="36195" marR="36195" indent="43815">
                        <a:lnSpc>
                          <a:spcPts val="2000"/>
                        </a:lnSpc>
                        <a:spcBef>
                          <a:spcPts val="200"/>
                        </a:spcBef>
                        <a:spcAft>
                          <a:spcPts val="200"/>
                        </a:spcAft>
                        <a:tabLst>
                          <a:tab pos="649605" algn="l"/>
                        </a:tabLst>
                      </a:pPr>
                      <a:r>
                        <a:rPr lang="en-US" sz="1800" b="1" dirty="0">
                          <a:solidFill>
                            <a:srgbClr val="002060"/>
                          </a:solidFill>
                          <a:effectLst/>
                          <a:latin typeface="Times New Roman" panose="02020603050405020304" pitchFamily="18" charset="0"/>
                          <a:cs typeface="Times New Roman" panose="02020603050405020304" pitchFamily="18" charset="0"/>
                        </a:rPr>
                        <a:t> </a:t>
                      </a:r>
                      <a:endParaRPr lang="en-US" sz="1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36195" marR="36195" algn="just">
                        <a:lnSpc>
                          <a:spcPts val="2000"/>
                        </a:lnSpc>
                        <a:spcBef>
                          <a:spcPts val="200"/>
                        </a:spcBef>
                        <a:spcAft>
                          <a:spcPts val="200"/>
                        </a:spcAft>
                      </a:pPr>
                      <a:r>
                        <a:rPr lang="en-US" sz="1800" b="1" dirty="0">
                          <a:solidFill>
                            <a:srgbClr val="002060"/>
                          </a:solidFill>
                          <a:effectLst/>
                          <a:latin typeface="Times New Roman" panose="02020603050405020304" pitchFamily="18" charset="0"/>
                          <a:cs typeface="Times New Roman" panose="02020603050405020304" pitchFamily="18" charset="0"/>
                        </a:rPr>
                        <a:t> </a:t>
                      </a:r>
                      <a:endParaRPr lang="en-US" sz="1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extLst>
                  <a:ext uri="{0D108BD9-81ED-4DB2-BD59-A6C34878D82A}">
                    <a16:rowId xmlns:a16="http://schemas.microsoft.com/office/drawing/2014/main" val="3933159105"/>
                  </a:ext>
                </a:extLst>
              </a:tr>
              <a:tr h="274979">
                <a:tc vMerge="1">
                  <a:txBody>
                    <a:bodyPr/>
                    <a:lstStyle/>
                    <a:p>
                      <a:endParaRPr lang="en-US"/>
                    </a:p>
                  </a:txBody>
                  <a:tcPr/>
                </a:tc>
                <a:tc gridSpan="4">
                  <a:txBody>
                    <a:bodyPr/>
                    <a:lstStyle/>
                    <a:p>
                      <a:pPr marL="36195" marR="36195" algn="just">
                        <a:lnSpc>
                          <a:spcPts val="2000"/>
                        </a:lnSpc>
                        <a:spcBef>
                          <a:spcPts val="200"/>
                        </a:spcBef>
                        <a:spcAft>
                          <a:spcPts val="200"/>
                        </a:spcAft>
                      </a:pPr>
                      <a:r>
                        <a:rPr lang="en-US" sz="1800" b="1" dirty="0" err="1">
                          <a:solidFill>
                            <a:srgbClr val="C00000"/>
                          </a:solidFill>
                          <a:effectLst/>
                          <a:latin typeface="Times New Roman" panose="02020603050405020304" pitchFamily="18" charset="0"/>
                          <a:cs typeface="Times New Roman" panose="02020603050405020304" pitchFamily="18" charset="0"/>
                        </a:rPr>
                        <a:t>Mức</a:t>
                      </a:r>
                      <a:r>
                        <a:rPr lang="en-US" sz="1800" b="1" dirty="0">
                          <a:solidFill>
                            <a:srgbClr val="C00000"/>
                          </a:solidFill>
                          <a:effectLst/>
                          <a:latin typeface="Times New Roman" panose="02020603050405020304" pitchFamily="18" charset="0"/>
                          <a:cs typeface="Times New Roman" panose="02020603050405020304" pitchFamily="18" charset="0"/>
                        </a:rPr>
                        <a:t> </a:t>
                      </a:r>
                      <a:r>
                        <a:rPr lang="en-US" sz="1800" b="1" dirty="0" err="1">
                          <a:solidFill>
                            <a:srgbClr val="C00000"/>
                          </a:solidFill>
                          <a:effectLst/>
                          <a:latin typeface="Times New Roman" panose="02020603050405020304" pitchFamily="18" charset="0"/>
                          <a:cs typeface="Times New Roman" panose="02020603050405020304" pitchFamily="18" charset="0"/>
                        </a:rPr>
                        <a:t>Đạt</a:t>
                      </a:r>
                      <a:r>
                        <a:rPr lang="en-US" sz="1800" b="1" dirty="0">
                          <a:solidFill>
                            <a:srgbClr val="C00000"/>
                          </a:solidFill>
                          <a:effectLst/>
                          <a:latin typeface="Times New Roman" panose="02020603050405020304" pitchFamily="18" charset="0"/>
                          <a:cs typeface="Times New Roman" panose="02020603050405020304" pitchFamily="18" charset="0"/>
                        </a:rPr>
                        <a:t>: </a:t>
                      </a:r>
                      <a:r>
                        <a:rPr lang="en-US" sz="1800" b="1" dirty="0" err="1">
                          <a:solidFill>
                            <a:srgbClr val="C00000"/>
                          </a:solidFill>
                          <a:effectLst/>
                          <a:latin typeface="Times New Roman" panose="02020603050405020304" pitchFamily="18" charset="0"/>
                          <a:cs typeface="Times New Roman" panose="02020603050405020304" pitchFamily="18" charset="0"/>
                        </a:rPr>
                        <a:t>Tổng</a:t>
                      </a:r>
                      <a:r>
                        <a:rPr lang="en-US" sz="1800" b="1" dirty="0">
                          <a:solidFill>
                            <a:srgbClr val="C00000"/>
                          </a:solidFill>
                          <a:effectLst/>
                          <a:latin typeface="Times New Roman" panose="02020603050405020304" pitchFamily="18" charset="0"/>
                          <a:cs typeface="Times New Roman" panose="02020603050405020304" pitchFamily="18" charset="0"/>
                        </a:rPr>
                        <a:t> </a:t>
                      </a:r>
                      <a:r>
                        <a:rPr lang="en-US" sz="1800" b="1" dirty="0" err="1">
                          <a:solidFill>
                            <a:srgbClr val="C00000"/>
                          </a:solidFill>
                          <a:effectLst/>
                          <a:latin typeface="Times New Roman" panose="02020603050405020304" pitchFamily="18" charset="0"/>
                          <a:cs typeface="Times New Roman" panose="02020603050405020304" pitchFamily="18" charset="0"/>
                        </a:rPr>
                        <a:t>các</a:t>
                      </a:r>
                      <a:r>
                        <a:rPr lang="en-US" sz="1800" b="1" dirty="0">
                          <a:solidFill>
                            <a:srgbClr val="C00000"/>
                          </a:solidFill>
                          <a:effectLst/>
                          <a:latin typeface="Times New Roman" panose="02020603050405020304" pitchFamily="18" charset="0"/>
                          <a:cs typeface="Times New Roman" panose="02020603050405020304" pitchFamily="18" charset="0"/>
                        </a:rPr>
                        <a:t> </a:t>
                      </a:r>
                      <a:r>
                        <a:rPr lang="en-US" sz="1800" b="1" dirty="0" err="1">
                          <a:solidFill>
                            <a:srgbClr val="C00000"/>
                          </a:solidFill>
                          <a:effectLst/>
                          <a:latin typeface="Times New Roman" panose="02020603050405020304" pitchFamily="18" charset="0"/>
                          <a:cs typeface="Times New Roman" panose="02020603050405020304" pitchFamily="18" charset="0"/>
                        </a:rPr>
                        <a:t>mức</a:t>
                      </a:r>
                      <a:r>
                        <a:rPr lang="en-US" sz="1800" b="1" dirty="0">
                          <a:solidFill>
                            <a:srgbClr val="C00000"/>
                          </a:solidFill>
                          <a:effectLst/>
                          <a:latin typeface="Times New Roman" panose="02020603050405020304" pitchFamily="18" charset="0"/>
                          <a:cs typeface="Times New Roman" panose="02020603050405020304" pitchFamily="18" charset="0"/>
                        </a:rPr>
                        <a:t> </a:t>
                      </a:r>
                      <a:r>
                        <a:rPr lang="en-US" sz="1800" b="1" dirty="0" err="1">
                          <a:solidFill>
                            <a:srgbClr val="C00000"/>
                          </a:solidFill>
                          <a:effectLst/>
                          <a:latin typeface="Times New Roman" panose="02020603050405020304" pitchFamily="18" charset="0"/>
                          <a:cs typeface="Times New Roman" panose="02020603050405020304" pitchFamily="18" charset="0"/>
                        </a:rPr>
                        <a:t>độ</a:t>
                      </a:r>
                      <a:r>
                        <a:rPr lang="en-US" sz="1800" b="1" dirty="0">
                          <a:solidFill>
                            <a:srgbClr val="C00000"/>
                          </a:solidFill>
                          <a:effectLst/>
                          <a:latin typeface="Times New Roman" panose="02020603050405020304" pitchFamily="18" charset="0"/>
                          <a:cs typeface="Times New Roman" panose="02020603050405020304" pitchFamily="18" charset="0"/>
                        </a:rPr>
                        <a:t> ĐG </a:t>
                      </a:r>
                      <a:r>
                        <a:rPr lang="en-US" sz="1800" b="1" kern="1800" dirty="0">
                          <a:solidFill>
                            <a:srgbClr val="C00000"/>
                          </a:solidFill>
                          <a:effectLst/>
                          <a:latin typeface="Times New Roman" panose="02020603050405020304" pitchFamily="18" charset="0"/>
                          <a:cs typeface="Times New Roman" panose="02020603050405020304" pitchFamily="18" charset="0"/>
                        </a:rPr>
                        <a:t>≥  50%</a:t>
                      </a:r>
                      <a:r>
                        <a:rPr lang="en-US" sz="1800" b="1" dirty="0">
                          <a:solidFill>
                            <a:srgbClr val="C00000"/>
                          </a:solidFill>
                          <a:effectLst/>
                          <a:latin typeface="Times New Roman" panose="02020603050405020304" pitchFamily="18" charset="0"/>
                          <a:cs typeface="Times New Roman" panose="02020603050405020304" pitchFamily="18" charset="0"/>
                        </a:rPr>
                        <a:t> </a:t>
                      </a:r>
                      <a:endParaRPr lang="en-US" sz="18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3">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08084565"/>
                  </a:ext>
                </a:extLst>
              </a:tr>
            </a:tbl>
          </a:graphicData>
        </a:graphic>
      </p:graphicFrame>
      <p:sp>
        <p:nvSpPr>
          <p:cNvPr id="6" name="Rectangle 1">
            <a:extLst>
              <a:ext uri="{FF2B5EF4-FFF2-40B4-BE49-F238E27FC236}">
                <a16:creationId xmlns:a16="http://schemas.microsoft.com/office/drawing/2014/main" id="{E62A7147-5AAB-46AD-9172-1C6E5EC9481C}"/>
              </a:ext>
            </a:extLst>
          </p:cNvPr>
          <p:cNvSpPr>
            <a:spLocks noChangeArrowheads="1"/>
          </p:cNvSpPr>
          <p:nvPr/>
        </p:nvSpPr>
        <p:spPr bwMode="auto">
          <a:xfrm>
            <a:off x="133350" y="813229"/>
            <a:ext cx="11772900" cy="400110"/>
          </a:xfrm>
          <a:prstGeom prst="rect">
            <a:avLst/>
          </a:prstGeom>
          <a:solidFill>
            <a:schemeClr val="bg1">
              <a:lumMod val="95000"/>
            </a:schemeClr>
          </a:solidFill>
          <a:ln>
            <a:noFill/>
          </a:ln>
          <a:effectLst/>
        </p:spPr>
        <p:txBody>
          <a:bodyPr vert="horz" wrap="square" lIns="91440" tIns="45720" rIns="91440" bIns="45720" numCol="1" anchor="ctr" anchorCtr="0" compatLnSpc="1">
            <a:prstTxWarp prst="textNoShape">
              <a:avLst/>
            </a:prstTxWarp>
            <a:spAutoFit/>
          </a:bodyPr>
          <a:lstStyle>
            <a:lvl1pPr indent="44450" eaLnBrk="0" fontAlgn="base" hangingPunct="0">
              <a:spcBef>
                <a:spcPct val="0"/>
              </a:spcBef>
              <a:spcAft>
                <a:spcPct val="0"/>
              </a:spcAft>
              <a:tabLst>
                <a:tab pos="649288" algn="l"/>
              </a:tabLst>
              <a:defRPr>
                <a:solidFill>
                  <a:schemeClr val="tx1"/>
                </a:solidFill>
                <a:latin typeface="Arial" panose="020B0604020202020204" pitchFamily="34" charset="0"/>
              </a:defRPr>
            </a:lvl1pPr>
            <a:lvl2pPr eaLnBrk="0" fontAlgn="base" hangingPunct="0">
              <a:spcBef>
                <a:spcPct val="0"/>
              </a:spcBef>
              <a:spcAft>
                <a:spcPct val="0"/>
              </a:spcAft>
              <a:tabLst>
                <a:tab pos="649288" algn="l"/>
              </a:tabLst>
              <a:defRPr>
                <a:solidFill>
                  <a:schemeClr val="tx1"/>
                </a:solidFill>
                <a:latin typeface="Arial" panose="020B0604020202020204" pitchFamily="34" charset="0"/>
              </a:defRPr>
            </a:lvl2pPr>
            <a:lvl3pPr eaLnBrk="0" fontAlgn="base" hangingPunct="0">
              <a:spcBef>
                <a:spcPct val="0"/>
              </a:spcBef>
              <a:spcAft>
                <a:spcPct val="0"/>
              </a:spcAft>
              <a:tabLst>
                <a:tab pos="649288" algn="l"/>
              </a:tabLst>
              <a:defRPr>
                <a:solidFill>
                  <a:schemeClr val="tx1"/>
                </a:solidFill>
                <a:latin typeface="Arial" panose="020B0604020202020204" pitchFamily="34" charset="0"/>
              </a:defRPr>
            </a:lvl3pPr>
            <a:lvl4pPr eaLnBrk="0" fontAlgn="base" hangingPunct="0">
              <a:spcBef>
                <a:spcPct val="0"/>
              </a:spcBef>
              <a:spcAft>
                <a:spcPct val="0"/>
              </a:spcAft>
              <a:tabLst>
                <a:tab pos="649288" algn="l"/>
              </a:tabLst>
              <a:defRPr>
                <a:solidFill>
                  <a:schemeClr val="tx1"/>
                </a:solidFill>
                <a:latin typeface="Arial" panose="020B0604020202020204" pitchFamily="34" charset="0"/>
              </a:defRPr>
            </a:lvl4pPr>
            <a:lvl5pPr eaLnBrk="0" fontAlgn="base" hangingPunct="0">
              <a:spcBef>
                <a:spcPct val="0"/>
              </a:spcBef>
              <a:spcAft>
                <a:spcPct val="0"/>
              </a:spcAft>
              <a:tabLst>
                <a:tab pos="649288" algn="l"/>
              </a:tabLst>
              <a:defRPr>
                <a:solidFill>
                  <a:schemeClr val="tx1"/>
                </a:solidFill>
                <a:latin typeface="Arial" panose="020B0604020202020204" pitchFamily="34" charset="0"/>
              </a:defRPr>
            </a:lvl5pPr>
            <a:lvl6pPr eaLnBrk="0" fontAlgn="base" hangingPunct="0">
              <a:spcBef>
                <a:spcPct val="0"/>
              </a:spcBef>
              <a:spcAft>
                <a:spcPct val="0"/>
              </a:spcAft>
              <a:tabLst>
                <a:tab pos="649288" algn="l"/>
              </a:tabLst>
              <a:defRPr>
                <a:solidFill>
                  <a:schemeClr val="tx1"/>
                </a:solidFill>
                <a:latin typeface="Arial" panose="020B0604020202020204" pitchFamily="34" charset="0"/>
              </a:defRPr>
            </a:lvl6pPr>
            <a:lvl7pPr eaLnBrk="0" fontAlgn="base" hangingPunct="0">
              <a:spcBef>
                <a:spcPct val="0"/>
              </a:spcBef>
              <a:spcAft>
                <a:spcPct val="0"/>
              </a:spcAft>
              <a:tabLst>
                <a:tab pos="649288" algn="l"/>
              </a:tabLst>
              <a:defRPr>
                <a:solidFill>
                  <a:schemeClr val="tx1"/>
                </a:solidFill>
                <a:latin typeface="Arial" panose="020B0604020202020204" pitchFamily="34" charset="0"/>
              </a:defRPr>
            </a:lvl7pPr>
            <a:lvl8pPr eaLnBrk="0" fontAlgn="base" hangingPunct="0">
              <a:spcBef>
                <a:spcPct val="0"/>
              </a:spcBef>
              <a:spcAft>
                <a:spcPct val="0"/>
              </a:spcAft>
              <a:tabLst>
                <a:tab pos="649288" algn="l"/>
              </a:tabLst>
              <a:defRPr>
                <a:solidFill>
                  <a:schemeClr val="tx1"/>
                </a:solidFill>
                <a:latin typeface="Arial" panose="020B0604020202020204" pitchFamily="34" charset="0"/>
              </a:defRPr>
            </a:lvl8pPr>
            <a:lvl9pPr eaLnBrk="0" fontAlgn="base" hangingPunct="0">
              <a:spcBef>
                <a:spcPct val="0"/>
              </a:spcBef>
              <a:spcAft>
                <a:spcPct val="0"/>
              </a:spcAft>
              <a:tabLst>
                <a:tab pos="649288" algn="l"/>
              </a:tabLst>
              <a:defRPr>
                <a:solidFill>
                  <a:schemeClr val="tx1"/>
                </a:solidFill>
                <a:latin typeface="Arial" panose="020B0604020202020204" pitchFamily="34" charset="0"/>
              </a:defRPr>
            </a:lvl9pPr>
          </a:lstStyle>
          <a:p>
            <a:pPr marL="0" marR="0" lvl="0" indent="44450" algn="just" defTabSz="914400" rtl="0" eaLnBrk="0" fontAlgn="base" latinLnBrk="0" hangingPunct="0">
              <a:lnSpc>
                <a:spcPct val="100000"/>
              </a:lnSpc>
              <a:spcBef>
                <a:spcPct val="0"/>
              </a:spcBef>
              <a:spcAft>
                <a:spcPct val="0"/>
              </a:spcAft>
              <a:buClrTx/>
              <a:buSzTx/>
              <a:buFontTx/>
              <a:buNone/>
              <a:tabLst>
                <a:tab pos="649288" algn="l"/>
              </a:tabLst>
            </a:pPr>
            <a:r>
              <a:rPr kumimoji="0" lang="vi-VN" altLang="en-US" sz="2000" b="1" u="none" strike="noStrike" cap="none" normalizeH="0" baseline="0" dirty="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Phiếu </a:t>
            </a:r>
            <a:r>
              <a:rPr lang="en-US" alt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ĐG </a:t>
            </a:r>
            <a:r>
              <a:rPr kumimoji="0" lang="en-US" altLang="en-US" sz="2000" b="1" u="none" strike="noStrike" cap="none" normalizeH="0" baseline="0" dirty="0" err="1">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altLang="en-US" sz="2000" b="1" u="none" strike="noStrike" cap="none" normalizeH="0" baseline="0" dirty="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dung KT </a:t>
            </a:r>
            <a:r>
              <a:rPr kumimoji="0" lang="en-US" altLang="en-US" sz="2000" b="1" u="none" strike="noStrike" cap="none" normalizeH="0" baseline="0" dirty="0" err="1">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altLang="en-US" sz="2000" b="1" u="none" strike="noStrike" cap="none" normalizeH="0" baseline="0" dirty="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1" u="none" strike="noStrike" cap="none" normalizeH="0" baseline="0" dirty="0" err="1">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kumimoji="0" lang="en-US" altLang="en-US" sz="2000" b="1" u="none" strike="noStrike" cap="none" normalizeH="0" baseline="0" dirty="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1" u="none" strike="noStrike" cap="none" normalizeH="0" baseline="0" dirty="0" err="1">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kumimoji="0" lang="en-US" altLang="en-US" sz="2000" b="1" u="none" strike="noStrike" cap="none" normalizeH="0" baseline="0" dirty="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1" u="none" strike="noStrike" cap="none" normalizeH="0" baseline="0" dirty="0" err="1">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xếp</a:t>
            </a:r>
            <a:r>
              <a:rPr kumimoji="0" lang="en-US" altLang="en-US" sz="2000" b="1" u="none" strike="noStrike" cap="none" normalizeH="0" baseline="0" dirty="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1" u="none" strike="noStrike" cap="none" normalizeH="0" baseline="0" dirty="0" err="1">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loại</a:t>
            </a:r>
            <a:r>
              <a:rPr kumimoji="0" lang="en-US" altLang="en-US" sz="2000" b="1" u="none" strike="noStrike" cap="none" normalizeH="0" baseline="0" dirty="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1" u="none" strike="noStrike" cap="none" normalizeH="0" baseline="0" dirty="0" err="1">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altLang="en-US" sz="2000" b="1" u="none" strike="noStrike" cap="none" normalizeH="0" baseline="0" dirty="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1" u="none" strike="noStrike" cap="none" normalizeH="0" baseline="0" dirty="0" err="1">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kumimoji="0" lang="en-US" altLang="en-US" sz="2000" b="1" u="none" strike="noStrike" cap="none" normalizeH="0" baseline="0" dirty="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1" u="none" strike="noStrike" cap="none" normalizeH="0" baseline="0" dirty="0" err="1">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kumimoji="0" lang="en-US" altLang="en-US" sz="2000" b="1" u="none" strike="noStrike" cap="none" normalizeH="0" baseline="0" dirty="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ĐG </a:t>
            </a:r>
            <a:endParaRPr kumimoji="0" lang="vi-VN" altLang="en-US" sz="2000" b="1"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19820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60FD06F-9837-4D73-A0BE-8BE7015D77E1}"/>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66C016E9-5A9E-47A4-9F02-99F79E84984D}"/>
              </a:ext>
            </a:extLst>
          </p:cNvPr>
          <p:cNvSpPr>
            <a:spLocks noGrp="1"/>
          </p:cNvSpPr>
          <p:nvPr>
            <p:ph type="sldNum" idx="12"/>
          </p:nvPr>
        </p:nvSpPr>
        <p:spPr/>
        <p:txBody>
          <a:bodyPr/>
          <a:lstStyle/>
          <a:p>
            <a:fld id="{00000000-1234-1234-1234-123412341234}" type="slidenum">
              <a:rPr lang="en" smtClean="0"/>
              <a:pPr/>
              <a:t>34</a:t>
            </a:fld>
            <a:endParaRPr lang="en"/>
          </a:p>
        </p:txBody>
      </p:sp>
      <p:sp>
        <p:nvSpPr>
          <p:cNvPr id="4" name="Title 1">
            <a:extLst>
              <a:ext uri="{FF2B5EF4-FFF2-40B4-BE49-F238E27FC236}">
                <a16:creationId xmlns:a16="http://schemas.microsoft.com/office/drawing/2014/main" id="{0F08538D-7829-44AF-8AE1-AD22645AB147}"/>
              </a:ext>
            </a:extLst>
          </p:cNvPr>
          <p:cNvSpPr txBox="1">
            <a:spLocks/>
          </p:cNvSpPr>
          <p:nvPr/>
        </p:nvSpPr>
        <p:spPr>
          <a:xfrm>
            <a:off x="971550" y="700817"/>
            <a:ext cx="10248900" cy="900716"/>
          </a:xfrm>
          <a:prstGeom prst="rect">
            <a:avLst/>
          </a:prstGeom>
          <a:solidFill>
            <a:schemeClr val="accent3">
              <a:lumMod val="40000"/>
              <a:lumOff val="60000"/>
            </a:schemeClr>
          </a:solidFill>
        </p:spPr>
        <p:txBody>
          <a:bodyPr>
            <a:normAutofit fontScale="250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ts val="1700"/>
              </a:lnSpc>
            </a:pPr>
            <a:endParaRPr lang="en-US" sz="11200" b="1" dirty="0">
              <a:solidFill>
                <a:srgbClr val="002060"/>
              </a:solidFill>
              <a:latin typeface="Times New Roman" panose="02020603050405020304" pitchFamily="18" charset="0"/>
              <a:cs typeface="Times New Roman" panose="02020603050405020304" pitchFamily="18" charset="0"/>
            </a:endParaRPr>
          </a:p>
          <a:p>
            <a:pPr algn="ctr">
              <a:lnSpc>
                <a:spcPts val="2900"/>
              </a:lnSpc>
            </a:pPr>
            <a:r>
              <a:rPr lang="en-US" sz="10400" b="1" dirty="0" err="1">
                <a:solidFill>
                  <a:srgbClr val="002060"/>
                </a:solidFill>
                <a:latin typeface="Times New Roman" panose="02020603050405020304" pitchFamily="18" charset="0"/>
                <a:cs typeface="Times New Roman" panose="02020603050405020304" pitchFamily="18" charset="0"/>
              </a:rPr>
              <a:t>Thông</a:t>
            </a:r>
            <a:r>
              <a:rPr lang="en-US" sz="10400" b="1" dirty="0">
                <a:solidFill>
                  <a:srgbClr val="002060"/>
                </a:solidFill>
                <a:latin typeface="Times New Roman" panose="02020603050405020304" pitchFamily="18" charset="0"/>
                <a:cs typeface="Times New Roman" panose="02020603050405020304" pitchFamily="18" charset="0"/>
              </a:rPr>
              <a:t> tin </a:t>
            </a:r>
            <a:r>
              <a:rPr lang="en-US" sz="10400" b="1" dirty="0" err="1">
                <a:solidFill>
                  <a:srgbClr val="002060"/>
                </a:solidFill>
                <a:latin typeface="Times New Roman" panose="02020603050405020304" pitchFamily="18" charset="0"/>
                <a:cs typeface="Times New Roman" panose="02020603050405020304" pitchFamily="18" charset="0"/>
              </a:rPr>
              <a:t>phản</a:t>
            </a:r>
            <a:r>
              <a:rPr lang="en-US" sz="10400" b="1" dirty="0">
                <a:solidFill>
                  <a:srgbClr val="002060"/>
                </a:solidFill>
                <a:latin typeface="Times New Roman" panose="02020603050405020304" pitchFamily="18" charset="0"/>
                <a:cs typeface="Times New Roman" panose="02020603050405020304" pitchFamily="18" charset="0"/>
              </a:rPr>
              <a:t> </a:t>
            </a:r>
            <a:r>
              <a:rPr lang="en-US" sz="10400" b="1" dirty="0" err="1">
                <a:solidFill>
                  <a:srgbClr val="002060"/>
                </a:solidFill>
                <a:latin typeface="Times New Roman" panose="02020603050405020304" pitchFamily="18" charset="0"/>
                <a:cs typeface="Times New Roman" panose="02020603050405020304" pitchFamily="18" charset="0"/>
              </a:rPr>
              <a:t>hồi</a:t>
            </a:r>
            <a:r>
              <a:rPr lang="en-US" sz="10400" b="1" dirty="0">
                <a:solidFill>
                  <a:srgbClr val="00206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Nhiệm</a:t>
            </a:r>
            <a:r>
              <a:rPr lang="en-US" sz="10400" b="1" dirty="0">
                <a:solidFill>
                  <a:srgbClr val="C0000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vụ</a:t>
            </a:r>
            <a:r>
              <a:rPr lang="en-US" sz="10400" b="1" dirty="0">
                <a:solidFill>
                  <a:srgbClr val="C00000"/>
                </a:solidFill>
                <a:latin typeface="Times New Roman" panose="02020603050405020304" pitchFamily="18" charset="0"/>
                <a:cs typeface="Times New Roman" panose="02020603050405020304" pitchFamily="18" charset="0"/>
              </a:rPr>
              <a:t> 4: </a:t>
            </a:r>
            <a:r>
              <a:rPr lang="en-US" sz="10400" b="1" dirty="0" err="1">
                <a:solidFill>
                  <a:srgbClr val="C00000"/>
                </a:solidFill>
                <a:latin typeface="Times New Roman" panose="02020603050405020304" pitchFamily="18" charset="0"/>
                <a:cs typeface="Times New Roman" panose="02020603050405020304" pitchFamily="18" charset="0"/>
              </a:rPr>
              <a:t>Các</a:t>
            </a:r>
            <a:r>
              <a:rPr lang="en-US" sz="10400" b="1" dirty="0">
                <a:solidFill>
                  <a:srgbClr val="C0000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bước</a:t>
            </a:r>
            <a:r>
              <a:rPr lang="en-US" sz="10400" b="1" dirty="0">
                <a:solidFill>
                  <a:srgbClr val="C0000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xây</a:t>
            </a:r>
            <a:r>
              <a:rPr lang="en-US" sz="10400" b="1" dirty="0">
                <a:solidFill>
                  <a:srgbClr val="C0000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dựng</a:t>
            </a:r>
            <a:r>
              <a:rPr lang="en-US" sz="10400" b="1" dirty="0">
                <a:solidFill>
                  <a:srgbClr val="C0000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đề</a:t>
            </a:r>
            <a:r>
              <a:rPr lang="en-US" sz="10400" b="1" dirty="0">
                <a:solidFill>
                  <a:srgbClr val="C00000"/>
                </a:solidFill>
                <a:latin typeface="Times New Roman" panose="02020603050405020304" pitchFamily="18" charset="0"/>
                <a:cs typeface="Times New Roman" panose="02020603050405020304" pitchFamily="18" charset="0"/>
              </a:rPr>
              <a:t> KT, ĐG </a:t>
            </a:r>
            <a:r>
              <a:rPr lang="en-US" sz="10400" b="1" dirty="0" err="1">
                <a:solidFill>
                  <a:srgbClr val="C00000"/>
                </a:solidFill>
                <a:latin typeface="Times New Roman" panose="02020603050405020304" pitchFamily="18" charset="0"/>
                <a:cs typeface="Times New Roman" panose="02020603050405020304" pitchFamily="18" charset="0"/>
              </a:rPr>
              <a:t>kết</a:t>
            </a:r>
            <a:r>
              <a:rPr lang="en-US" sz="10400" b="1" dirty="0">
                <a:solidFill>
                  <a:srgbClr val="C00000"/>
                </a:solidFill>
                <a:latin typeface="Times New Roman" panose="02020603050405020304" pitchFamily="18" charset="0"/>
                <a:cs typeface="Times New Roman" panose="02020603050405020304" pitchFamily="18" charset="0"/>
              </a:rPr>
              <a:t> </a:t>
            </a:r>
            <a:r>
              <a:rPr lang="en-US" sz="10400" b="1" dirty="0" err="1">
                <a:solidFill>
                  <a:srgbClr val="C00000"/>
                </a:solidFill>
                <a:latin typeface="Times New Roman" panose="02020603050405020304" pitchFamily="18" charset="0"/>
                <a:cs typeface="Times New Roman" panose="02020603050405020304" pitchFamily="18" charset="0"/>
              </a:rPr>
              <a:t>quả</a:t>
            </a:r>
            <a:br>
              <a:rPr lang="en-US" sz="10400" b="1" dirty="0">
                <a:solidFill>
                  <a:srgbClr val="C00000"/>
                </a:solidFill>
                <a:latin typeface="Times New Roman" panose="02020603050405020304" pitchFamily="18" charset="0"/>
                <a:cs typeface="Times New Roman" panose="02020603050405020304" pitchFamily="18" charset="0"/>
              </a:rPr>
            </a:br>
            <a:endParaRPr lang="en-US" sz="10400" dirty="0">
              <a:solidFill>
                <a:srgbClr val="C000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BCEECAF3-4477-4294-90F3-F48466CB64E1}"/>
              </a:ext>
            </a:extLst>
          </p:cNvPr>
          <p:cNvSpPr txBox="1"/>
          <p:nvPr/>
        </p:nvSpPr>
        <p:spPr>
          <a:xfrm>
            <a:off x="495300" y="1828800"/>
            <a:ext cx="11201400" cy="4157357"/>
          </a:xfrm>
          <a:prstGeom prst="rect">
            <a:avLst/>
          </a:prstGeom>
          <a:solidFill>
            <a:srgbClr val="F7FAF0"/>
          </a:solidFill>
          <a:effectLst>
            <a:outerShdw blurRad="50800" dist="38100" dir="2700000" algn="tl" rotWithShape="0">
              <a:prstClr val="black">
                <a:alpha val="40000"/>
              </a:prstClr>
            </a:outerShdw>
          </a:effectLst>
        </p:spPr>
        <p:txBody>
          <a:bodyPr wrap="square">
            <a:spAutoFit/>
          </a:bodyPr>
          <a:lstStyle/>
          <a:p>
            <a:pPr marR="36195" indent="457200" algn="just" fontAlgn="base">
              <a:lnSpc>
                <a:spcPts val="1200"/>
              </a:lnSpc>
              <a:spcBef>
                <a:spcPts val="300"/>
              </a:spcBef>
              <a:spcAft>
                <a:spcPts val="300"/>
              </a:spcAft>
            </a:pPr>
            <a:endPar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R="36195" indent="457200" algn="just" fontAlgn="base">
              <a:lnSpc>
                <a:spcPct val="115000"/>
              </a:lnSpc>
              <a:spcBef>
                <a:spcPts val="300"/>
              </a:spcBef>
              <a:spcAft>
                <a:spcPts val="300"/>
              </a:spcAft>
            </a:pPr>
            <a:r>
              <a:rPr lang="en-US" sz="20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Bước</a:t>
            </a:r>
            <a:r>
              <a:rPr lang="en-US"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6. </a:t>
            </a:r>
            <a:r>
              <a:rPr lang="en-US" sz="20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biên</a:t>
            </a:r>
            <a:r>
              <a:rPr lang="en-US"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soạn</a:t>
            </a:r>
            <a:r>
              <a:rPr lang="en-US"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KT </a:t>
            </a:r>
            <a:r>
              <a:rPr lang="en-US" sz="20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ĐG</a:t>
            </a:r>
            <a:endParaRPr lang="en-US"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indent="457200" algn="just" fontAlgn="base">
              <a:lnSpc>
                <a:spcPts val="2600"/>
              </a:lnSpc>
              <a:spcBef>
                <a:spcPts val="400"/>
              </a:spcBef>
              <a:spcAft>
                <a:spcPts val="400"/>
              </a:spcAft>
            </a:pP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Sau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biên</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soạn</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xong</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KT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biên</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soạn</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KT,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indent="457200" algn="just" fontAlgn="base">
              <a:lnSpc>
                <a:spcPts val="2600"/>
              </a:lnSpc>
              <a:spcBef>
                <a:spcPts val="400"/>
              </a:spcBef>
              <a:spcAft>
                <a:spcPts val="400"/>
              </a:spcAft>
            </a:pP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chiếu</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từng</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ĐG</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cấp</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ĐG</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khả</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HS</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tại</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ĐG</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KT</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indent="457200" algn="just" fontAlgn="base">
              <a:lnSpc>
                <a:spcPts val="2600"/>
              </a:lnSpc>
              <a:spcBef>
                <a:spcPts val="400"/>
              </a:spcBef>
              <a:spcAft>
                <a:spcPts val="400"/>
              </a:spcAft>
            </a:pP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chiếu</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ĐG </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mạch</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khối</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dung KT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ĐG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sai</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sót</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thiếu</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chưa</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ĐG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ĐG</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xếp</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loại</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KT.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Sửa</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thiết</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đảm</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khoa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fontAlgn="base">
              <a:lnSpc>
                <a:spcPts val="2600"/>
              </a:lnSpc>
              <a:spcBef>
                <a:spcPts val="400"/>
              </a:spcBef>
              <a:spcAft>
                <a:spcPts val="400"/>
              </a:spcAft>
            </a:pP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thiện</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ĐG</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xếp</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loại</a:t>
            </a:r>
            <a:r>
              <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36195" marR="36195" algn="just" fontAlgn="base">
              <a:lnSpc>
                <a:spcPct val="115000"/>
              </a:lnSpc>
              <a:spcBef>
                <a:spcPts val="300"/>
              </a:spcBef>
              <a:spcAft>
                <a:spcPts val="300"/>
              </a:spcAft>
            </a:pPr>
            <a:endParaRPr lang="en-US"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17601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612B523-84D6-46E1-9AE4-DA3E51FAE29B}"/>
              </a:ext>
            </a:extLst>
          </p:cNvPr>
          <p:cNvSpPr>
            <a:spLocks noGrp="1"/>
          </p:cNvSpPr>
          <p:nvPr>
            <p:ph type="body" idx="1"/>
          </p:nvPr>
        </p:nvSpPr>
        <p:spPr/>
        <p:txBody>
          <a:bodyPr/>
          <a:lstStyle/>
          <a:p>
            <a:endParaRPr lang="en-US" dirty="0"/>
          </a:p>
        </p:txBody>
      </p:sp>
      <p:sp>
        <p:nvSpPr>
          <p:cNvPr id="3" name="Slide Number Placeholder 2">
            <a:extLst>
              <a:ext uri="{FF2B5EF4-FFF2-40B4-BE49-F238E27FC236}">
                <a16:creationId xmlns:a16="http://schemas.microsoft.com/office/drawing/2014/main" id="{E8E6BC5E-B7AE-4DD5-9774-6C98099BCE28}"/>
              </a:ext>
            </a:extLst>
          </p:cNvPr>
          <p:cNvSpPr>
            <a:spLocks noGrp="1"/>
          </p:cNvSpPr>
          <p:nvPr>
            <p:ph type="sldNum" idx="12"/>
          </p:nvPr>
        </p:nvSpPr>
        <p:spPr/>
        <p:txBody>
          <a:bodyPr/>
          <a:lstStyle/>
          <a:p>
            <a:fld id="{00000000-1234-1234-1234-123412341234}" type="slidenum">
              <a:rPr lang="en" smtClean="0"/>
              <a:pPr/>
              <a:t>35</a:t>
            </a:fld>
            <a:endParaRPr lang="en"/>
          </a:p>
        </p:txBody>
      </p:sp>
      <p:sp>
        <p:nvSpPr>
          <p:cNvPr id="4" name="Rectangle 3">
            <a:extLst>
              <a:ext uri="{FF2B5EF4-FFF2-40B4-BE49-F238E27FC236}">
                <a16:creationId xmlns:a16="http://schemas.microsoft.com/office/drawing/2014/main" id="{F9AA309F-F7ED-4A66-8859-B2C34314456F}"/>
              </a:ext>
            </a:extLst>
          </p:cNvPr>
          <p:cNvSpPr/>
          <p:nvPr/>
        </p:nvSpPr>
        <p:spPr>
          <a:xfrm>
            <a:off x="1447800" y="1981200"/>
            <a:ext cx="9448800" cy="4572000"/>
          </a:xfrm>
          <a:prstGeom prst="rect">
            <a:avLst/>
          </a:prstGeom>
          <a:solidFill>
            <a:schemeClr val="accent5">
              <a:lumMod val="20000"/>
              <a:lumOff val="80000"/>
            </a:schemeClr>
          </a:solidFill>
          <a:ln>
            <a:solidFill>
              <a:schemeClr val="accent6">
                <a:lumMod val="20000"/>
                <a:lumOff val="8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indent="457200" algn="just">
              <a:lnSpc>
                <a:spcPts val="4200"/>
              </a:lnSpc>
              <a:spcBef>
                <a:spcPts val="600"/>
              </a:spcBef>
              <a:spcAft>
                <a:spcPts val="600"/>
              </a:spcAft>
            </a:pPr>
            <a:r>
              <a:rPr lang="en-US" sz="2800" b="1" dirty="0" err="1">
                <a:solidFill>
                  <a:srgbClr val="C00000"/>
                </a:solidFill>
                <a:latin typeface="Times New Roman" panose="02020603050405020304" pitchFamily="18" charset="0"/>
                <a:cs typeface="Times New Roman" panose="02020603050405020304" pitchFamily="18" charset="0"/>
              </a:rPr>
              <a:t>Mục</a:t>
            </a:r>
            <a:r>
              <a:rPr lang="en-US" sz="2800" b="1" dirty="0">
                <a:solidFill>
                  <a:srgbClr val="C00000"/>
                </a:solidFill>
                <a:latin typeface="Times New Roman" panose="02020603050405020304" pitchFamily="18" charset="0"/>
                <a:cs typeface="Times New Roman" panose="02020603050405020304" pitchFamily="18" charset="0"/>
              </a:rPr>
              <a:t> </a:t>
            </a:r>
            <a:r>
              <a:rPr lang="en-US" sz="2800" b="1" dirty="0" err="1">
                <a:solidFill>
                  <a:srgbClr val="C00000"/>
                </a:solidFill>
                <a:latin typeface="Times New Roman" panose="02020603050405020304" pitchFamily="18" charset="0"/>
                <a:cs typeface="Times New Roman" panose="02020603050405020304" pitchFamily="18" charset="0"/>
              </a:rPr>
              <a:t>tiêu</a:t>
            </a:r>
            <a:endParaRPr lang="en-US" sz="2800" b="1" dirty="0">
              <a:solidFill>
                <a:srgbClr val="C00000"/>
              </a:solidFill>
              <a:latin typeface="Times New Roman" panose="02020603050405020304" pitchFamily="18" charset="0"/>
              <a:cs typeface="Times New Roman" panose="02020603050405020304" pitchFamily="18" charset="0"/>
            </a:endParaRPr>
          </a:p>
          <a:p>
            <a:pPr marL="457200" indent="-180000" algn="just">
              <a:lnSpc>
                <a:spcPts val="3800"/>
              </a:lnSpc>
              <a:spcBef>
                <a:spcPts val="300"/>
              </a:spcBef>
              <a:spcAft>
                <a:spcPts val="300"/>
              </a:spcAft>
              <a:buFont typeface="Wingdings" panose="05000000000000000000" pitchFamily="2" charset="2"/>
              <a:buChar char="§"/>
            </a:pP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Xác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định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được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tiêu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chí</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số</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tiêu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chí</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mức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độ</a:t>
            </a:r>
            <a:r>
              <a:rPr lang="en-US" sz="2800" dirty="0">
                <a:solidFill>
                  <a:srgbClr val="002060"/>
                </a:solidFill>
                <a:latin typeface="Times New Roman" panose="02020603050405020304" pitchFamily="18" charset="0"/>
                <a:cs typeface="Times New Roman" panose="02020603050405020304" pitchFamily="18" charset="0"/>
              </a:rPr>
              <a:t> ĐG (</a:t>
            </a:r>
            <a:r>
              <a:rPr lang="en-US" sz="2800" dirty="0" err="1">
                <a:solidFill>
                  <a:srgbClr val="002060"/>
                </a:solidFill>
                <a:latin typeface="Times New Roman" panose="02020603050405020304" pitchFamily="18" charset="0"/>
                <a:cs typeface="Times New Roman" panose="02020603050405020304" pitchFamily="18" charset="0"/>
              </a:rPr>
              <a:t>Nhận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biết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thông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hiểu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phù</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hợp</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với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nội</a:t>
            </a:r>
            <a:r>
              <a:rPr lang="en-US" sz="2800" dirty="0">
                <a:solidFill>
                  <a:srgbClr val="002060"/>
                </a:solidFill>
                <a:latin typeface="Times New Roman" panose="02020603050405020304" pitchFamily="18" charset="0"/>
                <a:cs typeface="Times New Roman" panose="02020603050405020304" pitchFamily="18" charset="0"/>
              </a:rPr>
              <a:t> dung </a:t>
            </a:r>
            <a:r>
              <a:rPr lang="en-US" sz="2800" dirty="0" err="1">
                <a:solidFill>
                  <a:srgbClr val="002060"/>
                </a:solidFill>
                <a:latin typeface="Times New Roman" panose="02020603050405020304" pitchFamily="18" charset="0"/>
                <a:cs typeface="Times New Roman" panose="02020603050405020304" pitchFamily="18" charset="0"/>
              </a:rPr>
              <a:t>cần</a:t>
            </a:r>
            <a:r>
              <a:rPr lang="en-US" sz="2800" dirty="0">
                <a:solidFill>
                  <a:srgbClr val="002060"/>
                </a:solidFill>
                <a:latin typeface="Times New Roman" panose="02020603050405020304" pitchFamily="18" charset="0"/>
                <a:cs typeface="Times New Roman" panose="02020603050405020304" pitchFamily="18" charset="0"/>
              </a:rPr>
              <a:t> ĐG, </a:t>
            </a:r>
            <a:r>
              <a:rPr lang="en-US" sz="2800" dirty="0" err="1">
                <a:solidFill>
                  <a:srgbClr val="002060"/>
                </a:solidFill>
                <a:latin typeface="Times New Roman" panose="02020603050405020304" pitchFamily="18" charset="0"/>
                <a:cs typeface="Times New Roman" panose="02020603050405020304" pitchFamily="18" charset="0"/>
              </a:rPr>
              <a:t>yêu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cầu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cần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đạt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trong</a:t>
            </a:r>
            <a:r>
              <a:rPr lang="en-US" sz="2800" dirty="0">
                <a:solidFill>
                  <a:srgbClr val="002060"/>
                </a:solidFill>
                <a:latin typeface="Times New Roman" panose="02020603050405020304" pitchFamily="18" charset="0"/>
                <a:cs typeface="Times New Roman" panose="02020603050405020304" pitchFamily="18" charset="0"/>
              </a:rPr>
              <a:t> CT </a:t>
            </a:r>
            <a:r>
              <a:rPr lang="en-US" sz="2800" dirty="0" err="1">
                <a:solidFill>
                  <a:srgbClr val="002060"/>
                </a:solidFill>
                <a:latin typeface="Times New Roman" panose="02020603050405020304" pitchFamily="18" charset="0"/>
                <a:cs typeface="Times New Roman" panose="02020603050405020304" pitchFamily="18" charset="0"/>
              </a:rPr>
              <a:t>và</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thực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tế</a:t>
            </a:r>
            <a:r>
              <a:rPr lang="en-US" sz="2800" dirty="0">
                <a:solidFill>
                  <a:srgbClr val="002060"/>
                </a:solidFill>
                <a:latin typeface="Times New Roman" panose="02020603050405020304" pitchFamily="18" charset="0"/>
                <a:cs typeface="Times New Roman" panose="02020603050405020304" pitchFamily="18" charset="0"/>
              </a:rPr>
              <a:t> DH. </a:t>
            </a:r>
          </a:p>
          <a:p>
            <a:pPr marL="457200" indent="-180000" algn="just">
              <a:lnSpc>
                <a:spcPts val="3800"/>
              </a:lnSpc>
              <a:spcBef>
                <a:spcPts val="300"/>
              </a:spcBef>
              <a:spcAft>
                <a:spcPts val="300"/>
              </a:spcAft>
              <a:buFont typeface="Wingdings" panose="05000000000000000000" pitchFamily="2" charset="2"/>
              <a:buChar char="§"/>
            </a:pP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Biên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soạn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được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đề</a:t>
            </a:r>
            <a:r>
              <a:rPr lang="en-US" sz="2800" dirty="0">
                <a:solidFill>
                  <a:srgbClr val="002060"/>
                </a:solidFill>
                <a:latin typeface="Times New Roman" panose="02020603050405020304" pitchFamily="18" charset="0"/>
                <a:cs typeface="Times New Roman" panose="02020603050405020304" pitchFamily="18" charset="0"/>
              </a:rPr>
              <a:t> KT ĐG </a:t>
            </a:r>
            <a:r>
              <a:rPr lang="en-US" sz="2800" dirty="0" err="1">
                <a:solidFill>
                  <a:srgbClr val="002060"/>
                </a:solidFill>
                <a:latin typeface="Times New Roman" panose="02020603050405020304" pitchFamily="18" charset="0"/>
                <a:cs typeface="Times New Roman" panose="02020603050405020304" pitchFamily="18" charset="0"/>
              </a:rPr>
              <a:t>định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kì</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phù</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hợp</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với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thời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điểm</a:t>
            </a:r>
            <a:r>
              <a:rPr lang="en-US" sz="2800" dirty="0">
                <a:solidFill>
                  <a:srgbClr val="002060"/>
                </a:solidFill>
                <a:latin typeface="Times New Roman" panose="02020603050405020304" pitchFamily="18" charset="0"/>
                <a:cs typeface="Times New Roman" panose="02020603050405020304" pitchFamily="18" charset="0"/>
              </a:rPr>
              <a:t> KT, ĐG </a:t>
            </a:r>
            <a:r>
              <a:rPr lang="en-US" sz="2800" dirty="0" err="1">
                <a:solidFill>
                  <a:srgbClr val="002060"/>
                </a:solidFill>
                <a:latin typeface="Times New Roman" panose="02020603050405020304" pitchFamily="18" charset="0"/>
                <a:cs typeface="Times New Roman" panose="02020603050405020304" pitchFamily="18" charset="0"/>
              </a:rPr>
              <a:t>và</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thực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tế</a:t>
            </a:r>
            <a:r>
              <a:rPr lang="en-US" sz="2800" dirty="0">
                <a:solidFill>
                  <a:srgbClr val="002060"/>
                </a:solidFill>
                <a:latin typeface="Times New Roman" panose="02020603050405020304" pitchFamily="18" charset="0"/>
                <a:cs typeface="Times New Roman" panose="02020603050405020304" pitchFamily="18" charset="0"/>
              </a:rPr>
              <a:t> DH. </a:t>
            </a:r>
            <a:endPar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indent="-180000" algn="just">
              <a:lnSpc>
                <a:spcPts val="3800"/>
              </a:lnSpc>
              <a:spcBef>
                <a:spcPts val="300"/>
              </a:spcBef>
              <a:spcAft>
                <a:spcPts val="300"/>
              </a:spcAft>
              <a:buFont typeface="Wingdings" panose="05000000000000000000" pitchFamily="2" charset="2"/>
              <a:buChar char="§"/>
            </a:pP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Xây</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dựng</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tiêu</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ĐG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dung KT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kì</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hướng</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dẫn</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xếp</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mức</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độ</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ĐG.  </a:t>
            </a:r>
          </a:p>
          <a:p>
            <a:pPr marL="457200" indent="-180000" algn="just">
              <a:lnSpc>
                <a:spcPts val="3800"/>
              </a:lnSpc>
              <a:spcBef>
                <a:spcPts val="300"/>
              </a:spcBef>
              <a:spcAft>
                <a:spcPts val="300"/>
              </a:spcAft>
              <a:buFont typeface="Wingdings" panose="05000000000000000000" pitchFamily="2" charset="2"/>
              <a:buChar char="§"/>
            </a:pPr>
            <a:endPar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Text Box 26">
            <a:extLst>
              <a:ext uri="{FF2B5EF4-FFF2-40B4-BE49-F238E27FC236}">
                <a16:creationId xmlns:a16="http://schemas.microsoft.com/office/drawing/2014/main" id="{C96BF328-DDDE-4743-B21E-AE981DA986DA}"/>
              </a:ext>
            </a:extLst>
          </p:cNvPr>
          <p:cNvSpPr txBox="1">
            <a:spLocks noChangeArrowheads="1"/>
          </p:cNvSpPr>
          <p:nvPr/>
        </p:nvSpPr>
        <p:spPr bwMode="auto">
          <a:xfrm>
            <a:off x="1066800" y="619972"/>
            <a:ext cx="10287000" cy="1259319"/>
          </a:xfrm>
          <a:prstGeom prst="rect">
            <a:avLst/>
          </a:prstGeom>
          <a:solidFill>
            <a:srgbClr val="EEF7E9"/>
          </a:solidFill>
          <a:ln>
            <a:noFill/>
          </a:ln>
          <a:effectLst/>
        </p:spPr>
        <p:txBody>
          <a:bodyPr wrap="square">
            <a:spAutoFit/>
          </a:bodyPr>
          <a:lstStyle/>
          <a:p>
            <a:pPr eaLnBrk="0" hangingPunct="0">
              <a:lnSpc>
                <a:spcPts val="3500"/>
              </a:lnSpc>
            </a:pPr>
            <a:r>
              <a:rPr lang="en-US" sz="2740" b="1" i="1" dirty="0">
                <a:solidFill>
                  <a:srgbClr val="0070C0"/>
                </a:solidFill>
              </a:rPr>
              <a:t>     </a:t>
            </a:r>
            <a:r>
              <a:rPr lang="en-US" sz="2600" b="1" dirty="0" err="1">
                <a:solidFill>
                  <a:schemeClr val="accent1"/>
                </a:solidFill>
                <a:latin typeface="Times New Roman" panose="02020603050405020304" pitchFamily="18" charset="0"/>
                <a:cs typeface="Times New Roman" panose="02020603050405020304" pitchFamily="18" charset="0"/>
              </a:rPr>
              <a:t>Nội</a:t>
            </a:r>
            <a:r>
              <a:rPr lang="en-US" sz="2600" b="1" dirty="0">
                <a:solidFill>
                  <a:schemeClr val="accent1"/>
                </a:solidFill>
                <a:latin typeface="Times New Roman" panose="02020603050405020304" pitchFamily="18" charset="0"/>
                <a:cs typeface="Times New Roman" panose="02020603050405020304" pitchFamily="18" charset="0"/>
              </a:rPr>
              <a:t> dung 2</a:t>
            </a:r>
            <a:r>
              <a:rPr lang="en-US" sz="2600" dirty="0">
                <a:solidFill>
                  <a:schemeClr val="accent1"/>
                </a:solidFill>
                <a:latin typeface="Times New Roman" panose="02020603050405020304" pitchFamily="18" charset="0"/>
                <a:cs typeface="Times New Roman" panose="02020603050405020304" pitchFamily="18" charset="0"/>
              </a:rPr>
              <a:t> </a:t>
            </a:r>
          </a:p>
          <a:p>
            <a:pPr algn="ctr" eaLnBrk="0" hangingPunct="0">
              <a:lnSpc>
                <a:spcPts val="2800"/>
              </a:lnSpc>
            </a:pPr>
            <a:r>
              <a:rPr lang="en-US" sz="2100" b="1" dirty="0">
                <a:solidFill>
                  <a:srgbClr val="002060"/>
                </a:solidFill>
                <a:latin typeface="Times New Roman" panose="02020603050405020304" pitchFamily="18" charset="0"/>
                <a:cs typeface="Times New Roman" panose="02020603050405020304" pitchFamily="18" charset="0"/>
              </a:rPr>
              <a:t>THỰC HÀNH XÂY DỰNG ĐẶC TẢ MỨC ĐỘ, TIÊU CHÍ ĐÁNH GIÁ, </a:t>
            </a:r>
          </a:p>
          <a:p>
            <a:pPr algn="ctr" eaLnBrk="0" hangingPunct="0">
              <a:lnSpc>
                <a:spcPts val="2800"/>
              </a:lnSpc>
            </a:pPr>
            <a:r>
              <a:rPr lang="en-US" sz="2100" b="1" dirty="0">
                <a:solidFill>
                  <a:srgbClr val="002060"/>
                </a:solidFill>
                <a:latin typeface="Times New Roman" panose="02020603050405020304" pitchFamily="18" charset="0"/>
                <a:cs typeface="Times New Roman" panose="02020603050405020304" pitchFamily="18" charset="0"/>
              </a:rPr>
              <a:t>ĐỀ KIỂM TRA ĐỊNH KÌ VÀ HƯỚNG DẪN ĐÁNH GIÁ KẾT QUẢ</a:t>
            </a:r>
          </a:p>
        </p:txBody>
      </p:sp>
    </p:spTree>
    <p:extLst>
      <p:ext uri="{BB962C8B-B14F-4D97-AF65-F5344CB8AC3E}">
        <p14:creationId xmlns:p14="http://schemas.microsoft.com/office/powerpoint/2010/main" val="27172997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D8564B1-95D7-46C9-8098-692AD1AEF7CF}"/>
              </a:ext>
            </a:extLst>
          </p:cNvPr>
          <p:cNvSpPr>
            <a:spLocks noGrp="1"/>
          </p:cNvSpPr>
          <p:nvPr>
            <p:ph type="sldNum" idx="12"/>
          </p:nvPr>
        </p:nvSpPr>
        <p:spPr/>
        <p:txBody>
          <a:bodyPr/>
          <a:lstStyle/>
          <a:p>
            <a:fld id="{00000000-1234-1234-1234-123412341234}" type="slidenum">
              <a:rPr lang="en" smtClean="0"/>
              <a:pPr/>
              <a:t>36</a:t>
            </a:fld>
            <a:endParaRPr lang="en"/>
          </a:p>
        </p:txBody>
      </p:sp>
      <p:sp>
        <p:nvSpPr>
          <p:cNvPr id="4" name="Text Box 26">
            <a:extLst>
              <a:ext uri="{FF2B5EF4-FFF2-40B4-BE49-F238E27FC236}">
                <a16:creationId xmlns:a16="http://schemas.microsoft.com/office/drawing/2014/main" id="{8929AA50-D400-4417-99A6-6DF91A884A14}"/>
              </a:ext>
            </a:extLst>
          </p:cNvPr>
          <p:cNvSpPr txBox="1">
            <a:spLocks noChangeArrowheads="1"/>
          </p:cNvSpPr>
          <p:nvPr/>
        </p:nvSpPr>
        <p:spPr bwMode="auto">
          <a:xfrm>
            <a:off x="952500" y="36002"/>
            <a:ext cx="10287000" cy="1303049"/>
          </a:xfrm>
          <a:prstGeom prst="rect">
            <a:avLst/>
          </a:prstGeom>
          <a:solidFill>
            <a:srgbClr val="EEF7E9"/>
          </a:solidFill>
          <a:ln>
            <a:noFill/>
          </a:ln>
          <a:effectLst/>
        </p:spPr>
        <p:txBody>
          <a:bodyPr wrap="square">
            <a:spAutoFit/>
          </a:bodyPr>
          <a:lstStyle/>
          <a:p>
            <a:pPr eaLnBrk="0" hangingPunct="0">
              <a:lnSpc>
                <a:spcPts val="3500"/>
              </a:lnSpc>
            </a:pPr>
            <a:r>
              <a:rPr lang="en-US" sz="2740" b="1" i="1" dirty="0">
                <a:solidFill>
                  <a:srgbClr val="0070C0"/>
                </a:solidFill>
              </a:rPr>
              <a:t>     </a:t>
            </a:r>
            <a:r>
              <a:rPr lang="en-US" sz="2600" b="1" dirty="0" err="1">
                <a:solidFill>
                  <a:srgbClr val="0070C0"/>
                </a:solidFill>
                <a:latin typeface="Times New Roman" panose="02020603050405020304" pitchFamily="18" charset="0"/>
                <a:cs typeface="Times New Roman" panose="02020603050405020304" pitchFamily="18" charset="0"/>
              </a:rPr>
              <a:t>Nội</a:t>
            </a:r>
            <a:r>
              <a:rPr lang="en-US" sz="2600" b="1" dirty="0">
                <a:solidFill>
                  <a:srgbClr val="0070C0"/>
                </a:solidFill>
                <a:latin typeface="Times New Roman" panose="02020603050405020304" pitchFamily="18" charset="0"/>
                <a:cs typeface="Times New Roman" panose="02020603050405020304" pitchFamily="18" charset="0"/>
              </a:rPr>
              <a:t> dung 2</a:t>
            </a:r>
            <a:r>
              <a:rPr lang="en-US" sz="2600" dirty="0">
                <a:solidFill>
                  <a:srgbClr val="0070C0"/>
                </a:solidFill>
                <a:latin typeface="Times New Roman" panose="02020603050405020304" pitchFamily="18" charset="0"/>
                <a:cs typeface="Times New Roman" panose="02020603050405020304" pitchFamily="18" charset="0"/>
              </a:rPr>
              <a:t> </a:t>
            </a:r>
          </a:p>
          <a:p>
            <a:pPr algn="ctr" eaLnBrk="0" hangingPunct="0">
              <a:lnSpc>
                <a:spcPts val="3100"/>
              </a:lnSpc>
            </a:pPr>
            <a:r>
              <a:rPr lang="en-US" sz="2100" b="1" dirty="0">
                <a:solidFill>
                  <a:srgbClr val="002060"/>
                </a:solidFill>
                <a:latin typeface="Times New Roman" panose="02020603050405020304" pitchFamily="18" charset="0"/>
                <a:cs typeface="Times New Roman" panose="02020603050405020304" pitchFamily="18" charset="0"/>
              </a:rPr>
              <a:t>THỰC HÀNH XÂY DỰNG ĐẶC TẢ MỨC ĐỘ, TIÊU CHÍ ĐÁNH GIÁ, </a:t>
            </a:r>
          </a:p>
          <a:p>
            <a:pPr algn="ctr" eaLnBrk="0" hangingPunct="0">
              <a:lnSpc>
                <a:spcPts val="3100"/>
              </a:lnSpc>
            </a:pPr>
            <a:r>
              <a:rPr lang="en-US" sz="2100" b="1" dirty="0">
                <a:solidFill>
                  <a:srgbClr val="002060"/>
                </a:solidFill>
                <a:latin typeface="Times New Roman" panose="02020603050405020304" pitchFamily="18" charset="0"/>
                <a:cs typeface="Times New Roman" panose="02020603050405020304" pitchFamily="18" charset="0"/>
              </a:rPr>
              <a:t>ĐỀ KIỂM TRA ĐỊNH KÌ VÀ HƯỚNG DẪN ĐÁNH GIÁ KẾT QUẢ</a:t>
            </a:r>
          </a:p>
        </p:txBody>
      </p:sp>
      <p:sp>
        <p:nvSpPr>
          <p:cNvPr id="5" name="Title 1">
            <a:extLst>
              <a:ext uri="{FF2B5EF4-FFF2-40B4-BE49-F238E27FC236}">
                <a16:creationId xmlns:a16="http://schemas.microsoft.com/office/drawing/2014/main" id="{3C1C1AF0-A5D0-4E46-8AFB-E2730D341997}"/>
              </a:ext>
            </a:extLst>
          </p:cNvPr>
          <p:cNvSpPr txBox="1">
            <a:spLocks/>
          </p:cNvSpPr>
          <p:nvPr/>
        </p:nvSpPr>
        <p:spPr>
          <a:xfrm>
            <a:off x="2505690" y="1495982"/>
            <a:ext cx="9229110" cy="1337714"/>
          </a:xfrm>
          <a:prstGeom prst="rect">
            <a:avLst/>
          </a:prstGeom>
        </p:spPr>
        <p:txBody>
          <a:bodyPr>
            <a:normAutofit fontScale="250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ts val="2700"/>
              </a:lnSpc>
            </a:pPr>
            <a:r>
              <a:rPr lang="en-US" sz="9600" b="1" dirty="0">
                <a:solidFill>
                  <a:srgbClr val="C00000"/>
                </a:solidFill>
                <a:latin typeface="Times New Roman" panose="02020603050405020304" pitchFamily="18" charset="0"/>
                <a:cs typeface="Times New Roman" panose="02020603050405020304" pitchFamily="18" charset="0"/>
              </a:rPr>
              <a:t>NHIỆM VỤ</a:t>
            </a:r>
            <a:r>
              <a:rPr lang="en-US" sz="11500" b="1" dirty="0">
                <a:solidFill>
                  <a:srgbClr val="0033CC"/>
                </a:solidFill>
                <a:latin typeface="Times New Roman" panose="02020603050405020304" pitchFamily="18" charset="0"/>
                <a:cs typeface="Times New Roman" panose="02020603050405020304" pitchFamily="18" charset="0"/>
              </a:rPr>
              <a:t> </a:t>
            </a:r>
          </a:p>
          <a:p>
            <a:pPr algn="ctr">
              <a:lnSpc>
                <a:spcPts val="2900"/>
              </a:lnSpc>
            </a:pPr>
            <a:r>
              <a:rPr lang="en-US" sz="9600" b="1" dirty="0" err="1">
                <a:solidFill>
                  <a:srgbClr val="0033CC"/>
                </a:solidFill>
                <a:latin typeface="Times New Roman" panose="02020603050405020304" pitchFamily="18" charset="0"/>
                <a:cs typeface="Times New Roman" panose="02020603050405020304" pitchFamily="18" charset="0"/>
              </a:rPr>
              <a:t>Thầy</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Cô</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thảo</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luận</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nhóm</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và</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thực</a:t>
            </a:r>
            <a:r>
              <a:rPr lang="en-US" sz="9600" b="1" dirty="0">
                <a:solidFill>
                  <a:srgbClr val="0033CC"/>
                </a:solidFill>
                <a:latin typeface="Times New Roman" panose="02020603050405020304" pitchFamily="18" charset="0"/>
                <a:cs typeface="Times New Roman" panose="02020603050405020304" pitchFamily="18" charset="0"/>
              </a:rPr>
              <a:t> </a:t>
            </a:r>
            <a:r>
              <a:rPr lang="en-US" sz="9600" b="1" dirty="0" err="1">
                <a:solidFill>
                  <a:srgbClr val="0033CC"/>
                </a:solidFill>
                <a:latin typeface="Times New Roman" panose="02020603050405020304" pitchFamily="18" charset="0"/>
                <a:cs typeface="Times New Roman" panose="02020603050405020304" pitchFamily="18" charset="0"/>
              </a:rPr>
              <a:t>hành</a:t>
            </a:r>
            <a:r>
              <a:rPr lang="en-US" sz="9600" b="1" dirty="0">
                <a:solidFill>
                  <a:srgbClr val="0033CC"/>
                </a:solidFill>
                <a:latin typeface="Times New Roman" panose="02020603050405020304" pitchFamily="18" charset="0"/>
                <a:cs typeface="Times New Roman" panose="02020603050405020304" pitchFamily="18" charset="0"/>
              </a:rPr>
              <a:t>: </a:t>
            </a:r>
          </a:p>
          <a:p>
            <a:pPr>
              <a:lnSpc>
                <a:spcPts val="2900"/>
              </a:lnSpc>
            </a:pPr>
            <a:r>
              <a:rPr lang="en-US" sz="9600" dirty="0">
                <a:solidFill>
                  <a:srgbClr val="0033CC"/>
                </a:solidFill>
                <a:latin typeface="Times New Roman" panose="02020603050405020304" pitchFamily="18" charset="0"/>
                <a:cs typeface="Times New Roman" panose="02020603050405020304" pitchFamily="18" charset="0"/>
              </a:rPr>
              <a:t>          - </a:t>
            </a:r>
            <a:r>
              <a:rPr lang="en-US" sz="9600" dirty="0" err="1">
                <a:solidFill>
                  <a:srgbClr val="0033CC"/>
                </a:solidFill>
                <a:latin typeface="Times New Roman" panose="02020603050405020304" pitchFamily="18" charset="0"/>
                <a:cs typeface="Times New Roman" panose="02020603050405020304" pitchFamily="18" charset="0"/>
              </a:rPr>
              <a:t>Xác</a:t>
            </a:r>
            <a:r>
              <a:rPr lang="en-US" sz="9600" dirty="0">
                <a:solidFill>
                  <a:srgbClr val="0033CC"/>
                </a:solidFill>
                <a:latin typeface="Times New Roman" panose="02020603050405020304" pitchFamily="18" charset="0"/>
                <a:cs typeface="Times New Roman" panose="02020603050405020304" pitchFamily="18" charset="0"/>
              </a:rPr>
              <a:t> </a:t>
            </a:r>
            <a:r>
              <a:rPr lang="en-US" sz="9600" dirty="0" err="1">
                <a:solidFill>
                  <a:srgbClr val="0033CC"/>
                </a:solidFill>
                <a:latin typeface="Times New Roman" panose="02020603050405020304" pitchFamily="18" charset="0"/>
                <a:cs typeface="Times New Roman" panose="02020603050405020304" pitchFamily="18" charset="0"/>
              </a:rPr>
              <a:t>định</a:t>
            </a:r>
            <a:r>
              <a:rPr lang="en-US" sz="9600" dirty="0">
                <a:solidFill>
                  <a:srgbClr val="0033CC"/>
                </a:solidFill>
                <a:latin typeface="Times New Roman" panose="02020603050405020304" pitchFamily="18" charset="0"/>
                <a:cs typeface="Times New Roman" panose="02020603050405020304" pitchFamily="18" charset="0"/>
              </a:rPr>
              <a:t> </a:t>
            </a:r>
            <a:r>
              <a:rPr lang="en-US" sz="9600" dirty="0" err="1">
                <a:solidFill>
                  <a:srgbClr val="0033CC"/>
                </a:solidFill>
                <a:latin typeface="Times New Roman" panose="02020603050405020304" pitchFamily="18" charset="0"/>
                <a:cs typeface="Times New Roman" panose="02020603050405020304" pitchFamily="18" charset="0"/>
              </a:rPr>
              <a:t>nội</a:t>
            </a:r>
            <a:r>
              <a:rPr lang="en-US" sz="9600" dirty="0">
                <a:solidFill>
                  <a:srgbClr val="0033CC"/>
                </a:solidFill>
                <a:latin typeface="Times New Roman" panose="02020603050405020304" pitchFamily="18" charset="0"/>
                <a:cs typeface="Times New Roman" panose="02020603050405020304" pitchFamily="18" charset="0"/>
              </a:rPr>
              <a:t> dung, </a:t>
            </a:r>
            <a:r>
              <a:rPr lang="en-US" sz="9600" dirty="0" err="1">
                <a:solidFill>
                  <a:srgbClr val="0033CC"/>
                </a:solidFill>
                <a:latin typeface="Times New Roman" panose="02020603050405020304" pitchFamily="18" charset="0"/>
                <a:cs typeface="Times New Roman" panose="02020603050405020304" pitchFamily="18" charset="0"/>
              </a:rPr>
              <a:t>tiêu</a:t>
            </a:r>
            <a:r>
              <a:rPr lang="en-US" sz="9600" dirty="0">
                <a:solidFill>
                  <a:srgbClr val="0033CC"/>
                </a:solidFill>
                <a:latin typeface="Times New Roman" panose="02020603050405020304" pitchFamily="18" charset="0"/>
                <a:cs typeface="Times New Roman" panose="02020603050405020304" pitchFamily="18" charset="0"/>
              </a:rPr>
              <a:t> </a:t>
            </a:r>
            <a:r>
              <a:rPr lang="en-US" sz="9600" dirty="0" err="1">
                <a:solidFill>
                  <a:srgbClr val="0033CC"/>
                </a:solidFill>
                <a:latin typeface="Times New Roman" panose="02020603050405020304" pitchFamily="18" charset="0"/>
                <a:cs typeface="Times New Roman" panose="02020603050405020304" pitchFamily="18" charset="0"/>
              </a:rPr>
              <a:t>chí</a:t>
            </a:r>
            <a:r>
              <a:rPr lang="en-US" sz="9600" dirty="0">
                <a:solidFill>
                  <a:srgbClr val="0033CC"/>
                </a:solidFill>
                <a:latin typeface="Times New Roman" panose="02020603050405020304" pitchFamily="18" charset="0"/>
                <a:cs typeface="Times New Roman" panose="02020603050405020304" pitchFamily="18" charset="0"/>
              </a:rPr>
              <a:t> ĐG </a:t>
            </a:r>
          </a:p>
          <a:p>
            <a:pPr>
              <a:lnSpc>
                <a:spcPts val="2900"/>
              </a:lnSpc>
            </a:pPr>
            <a:r>
              <a:rPr lang="en-US" sz="9600" dirty="0">
                <a:solidFill>
                  <a:srgbClr val="0033CC"/>
                </a:solidFill>
                <a:latin typeface="Times New Roman" panose="02020603050405020304" pitchFamily="18" charset="0"/>
                <a:cs typeface="Times New Roman" panose="02020603050405020304" pitchFamily="18" charset="0"/>
              </a:rPr>
              <a:t>          - </a:t>
            </a:r>
            <a:r>
              <a:rPr lang="en-US" sz="9600" dirty="0" err="1">
                <a:solidFill>
                  <a:srgbClr val="0033CC"/>
                </a:solidFill>
                <a:latin typeface="Times New Roman" panose="02020603050405020304" pitchFamily="18" charset="0"/>
                <a:cs typeface="Times New Roman" panose="02020603050405020304" pitchFamily="18" charset="0"/>
              </a:rPr>
              <a:t>Xây</a:t>
            </a:r>
            <a:r>
              <a:rPr lang="en-US" sz="9600" dirty="0">
                <a:solidFill>
                  <a:srgbClr val="0033CC"/>
                </a:solidFill>
                <a:latin typeface="Times New Roman" panose="02020603050405020304" pitchFamily="18" charset="0"/>
                <a:cs typeface="Times New Roman" panose="02020603050405020304" pitchFamily="18" charset="0"/>
              </a:rPr>
              <a:t> </a:t>
            </a:r>
            <a:r>
              <a:rPr lang="en-US" sz="9600" dirty="0" err="1">
                <a:solidFill>
                  <a:srgbClr val="0033CC"/>
                </a:solidFill>
                <a:latin typeface="Times New Roman" panose="02020603050405020304" pitchFamily="18" charset="0"/>
                <a:cs typeface="Times New Roman" panose="02020603050405020304" pitchFamily="18" charset="0"/>
              </a:rPr>
              <a:t>dựng</a:t>
            </a:r>
            <a:r>
              <a:rPr lang="en-US" sz="9600" dirty="0">
                <a:solidFill>
                  <a:srgbClr val="0033CC"/>
                </a:solidFill>
                <a:latin typeface="Times New Roman" panose="02020603050405020304" pitchFamily="18" charset="0"/>
                <a:cs typeface="Times New Roman" panose="02020603050405020304" pitchFamily="18" charset="0"/>
              </a:rPr>
              <a:t> </a:t>
            </a:r>
            <a:r>
              <a:rPr lang="en-US" sz="9600" dirty="0" err="1">
                <a:solidFill>
                  <a:srgbClr val="0033CC"/>
                </a:solidFill>
                <a:latin typeface="Times New Roman" panose="02020603050405020304" pitchFamily="18" charset="0"/>
                <a:cs typeface="Times New Roman" panose="02020603050405020304" pitchFamily="18" charset="0"/>
              </a:rPr>
              <a:t>đề</a:t>
            </a:r>
            <a:r>
              <a:rPr lang="en-US" sz="9600" dirty="0">
                <a:solidFill>
                  <a:srgbClr val="0033CC"/>
                </a:solidFill>
                <a:latin typeface="Times New Roman" panose="02020603050405020304" pitchFamily="18" charset="0"/>
                <a:cs typeface="Times New Roman" panose="02020603050405020304" pitchFamily="18" charset="0"/>
              </a:rPr>
              <a:t> KT ĐG </a:t>
            </a:r>
            <a:r>
              <a:rPr lang="en-US" sz="9600" dirty="0" err="1">
                <a:solidFill>
                  <a:srgbClr val="0033CC"/>
                </a:solidFill>
                <a:latin typeface="Times New Roman" panose="02020603050405020304" pitchFamily="18" charset="0"/>
                <a:cs typeface="Times New Roman" panose="02020603050405020304" pitchFamily="18" charset="0"/>
              </a:rPr>
              <a:t>định</a:t>
            </a:r>
            <a:r>
              <a:rPr lang="en-US" sz="9600" dirty="0">
                <a:solidFill>
                  <a:srgbClr val="0033CC"/>
                </a:solidFill>
                <a:latin typeface="Times New Roman" panose="02020603050405020304" pitchFamily="18" charset="0"/>
                <a:cs typeface="Times New Roman" panose="02020603050405020304" pitchFamily="18" charset="0"/>
              </a:rPr>
              <a:t> </a:t>
            </a:r>
            <a:r>
              <a:rPr lang="en-US" sz="9600" dirty="0" err="1">
                <a:solidFill>
                  <a:srgbClr val="0033CC"/>
                </a:solidFill>
                <a:latin typeface="Times New Roman" panose="02020603050405020304" pitchFamily="18" charset="0"/>
                <a:cs typeface="Times New Roman" panose="02020603050405020304" pitchFamily="18" charset="0"/>
              </a:rPr>
              <a:t>kì</a:t>
            </a:r>
            <a:r>
              <a:rPr lang="en-US" sz="9600" dirty="0">
                <a:solidFill>
                  <a:srgbClr val="0033CC"/>
                </a:solidFill>
                <a:latin typeface="Times New Roman" panose="02020603050405020304" pitchFamily="18" charset="0"/>
                <a:cs typeface="Times New Roman" panose="02020603050405020304" pitchFamily="18" charset="0"/>
              </a:rPr>
              <a:t> </a:t>
            </a:r>
            <a:r>
              <a:rPr lang="en-US" sz="9600" dirty="0" err="1">
                <a:solidFill>
                  <a:srgbClr val="0033CC"/>
                </a:solidFill>
                <a:latin typeface="Times New Roman" panose="02020603050405020304" pitchFamily="18" charset="0"/>
                <a:cs typeface="Times New Roman" panose="02020603050405020304" pitchFamily="18" charset="0"/>
              </a:rPr>
              <a:t>và</a:t>
            </a:r>
            <a:r>
              <a:rPr lang="en-US" sz="9600" dirty="0">
                <a:solidFill>
                  <a:srgbClr val="0033CC"/>
                </a:solidFill>
                <a:latin typeface="Times New Roman" panose="02020603050405020304" pitchFamily="18" charset="0"/>
                <a:cs typeface="Times New Roman" panose="02020603050405020304" pitchFamily="18" charset="0"/>
              </a:rPr>
              <a:t>  </a:t>
            </a:r>
            <a:r>
              <a:rPr lang="en-US" sz="9600" dirty="0" err="1">
                <a:solidFill>
                  <a:srgbClr val="0033CC"/>
                </a:solidFill>
                <a:latin typeface="Times New Roman" panose="02020603050405020304" pitchFamily="18" charset="0"/>
                <a:cs typeface="Times New Roman" panose="02020603050405020304" pitchFamily="18" charset="0"/>
              </a:rPr>
              <a:t>hướng</a:t>
            </a:r>
            <a:r>
              <a:rPr lang="en-US" sz="9600" dirty="0">
                <a:solidFill>
                  <a:srgbClr val="0033CC"/>
                </a:solidFill>
                <a:latin typeface="Times New Roman" panose="02020603050405020304" pitchFamily="18" charset="0"/>
                <a:cs typeface="Times New Roman" panose="02020603050405020304" pitchFamily="18" charset="0"/>
              </a:rPr>
              <a:t> </a:t>
            </a:r>
            <a:r>
              <a:rPr lang="en-US" sz="9600" dirty="0" err="1">
                <a:solidFill>
                  <a:srgbClr val="0033CC"/>
                </a:solidFill>
                <a:latin typeface="Times New Roman" panose="02020603050405020304" pitchFamily="18" charset="0"/>
                <a:cs typeface="Times New Roman" panose="02020603050405020304" pitchFamily="18" charset="0"/>
              </a:rPr>
              <a:t>dẫn</a:t>
            </a:r>
            <a:r>
              <a:rPr lang="en-US" sz="9600" dirty="0">
                <a:solidFill>
                  <a:srgbClr val="0033CC"/>
                </a:solidFill>
                <a:latin typeface="Times New Roman" panose="02020603050405020304" pitchFamily="18" charset="0"/>
                <a:cs typeface="Times New Roman" panose="02020603050405020304" pitchFamily="18" charset="0"/>
              </a:rPr>
              <a:t> </a:t>
            </a:r>
            <a:r>
              <a:rPr lang="en-US" sz="9600" dirty="0" err="1">
                <a:solidFill>
                  <a:srgbClr val="0033CC"/>
                </a:solidFill>
                <a:latin typeface="Times New Roman" panose="02020603050405020304" pitchFamily="18" charset="0"/>
                <a:cs typeface="Times New Roman" panose="02020603050405020304" pitchFamily="18" charset="0"/>
              </a:rPr>
              <a:t>đánh</a:t>
            </a:r>
            <a:r>
              <a:rPr lang="en-US" sz="9600" dirty="0">
                <a:solidFill>
                  <a:srgbClr val="0033CC"/>
                </a:solidFill>
                <a:latin typeface="Times New Roman" panose="02020603050405020304" pitchFamily="18" charset="0"/>
                <a:cs typeface="Times New Roman" panose="02020603050405020304" pitchFamily="18" charset="0"/>
              </a:rPr>
              <a:t> </a:t>
            </a:r>
            <a:r>
              <a:rPr lang="en-US" sz="9600" dirty="0" err="1">
                <a:solidFill>
                  <a:srgbClr val="0033CC"/>
                </a:solidFill>
                <a:latin typeface="Times New Roman" panose="02020603050405020304" pitchFamily="18" charset="0"/>
                <a:cs typeface="Times New Roman" panose="02020603050405020304" pitchFamily="18" charset="0"/>
              </a:rPr>
              <a:t>giá</a:t>
            </a:r>
            <a:r>
              <a:rPr lang="en-US" sz="9600" dirty="0">
                <a:solidFill>
                  <a:srgbClr val="0033CC"/>
                </a:solidFill>
                <a:latin typeface="Times New Roman" panose="02020603050405020304" pitchFamily="18" charset="0"/>
                <a:cs typeface="Times New Roman" panose="02020603050405020304" pitchFamily="18" charset="0"/>
              </a:rPr>
              <a:t> </a:t>
            </a:r>
            <a:r>
              <a:rPr lang="en-US" sz="9600" dirty="0" err="1">
                <a:solidFill>
                  <a:srgbClr val="0033CC"/>
                </a:solidFill>
                <a:latin typeface="Times New Roman" panose="02020603050405020304" pitchFamily="18" charset="0"/>
                <a:cs typeface="Times New Roman" panose="02020603050405020304" pitchFamily="18" charset="0"/>
              </a:rPr>
              <a:t>kết</a:t>
            </a:r>
            <a:r>
              <a:rPr lang="en-US" sz="9600" dirty="0">
                <a:solidFill>
                  <a:srgbClr val="0033CC"/>
                </a:solidFill>
                <a:latin typeface="Times New Roman" panose="02020603050405020304" pitchFamily="18" charset="0"/>
                <a:cs typeface="Times New Roman" panose="02020603050405020304" pitchFamily="18" charset="0"/>
              </a:rPr>
              <a:t> </a:t>
            </a:r>
            <a:r>
              <a:rPr lang="en-US" sz="9600" dirty="0" err="1">
                <a:solidFill>
                  <a:srgbClr val="0033CC"/>
                </a:solidFill>
                <a:latin typeface="Times New Roman" panose="02020603050405020304" pitchFamily="18" charset="0"/>
                <a:cs typeface="Times New Roman" panose="02020603050405020304" pitchFamily="18" charset="0"/>
              </a:rPr>
              <a:t>quả</a:t>
            </a:r>
            <a:endParaRPr lang="en-US" sz="9600" dirty="0">
              <a:solidFill>
                <a:srgbClr val="0033CC"/>
              </a:solidFill>
              <a:latin typeface="Times New Roman" panose="02020603050405020304" pitchFamily="18" charset="0"/>
              <a:cs typeface="Times New Roman" panose="02020603050405020304" pitchFamily="18" charset="0"/>
            </a:endParaRPr>
          </a:p>
        </p:txBody>
      </p:sp>
      <p:grpSp>
        <p:nvGrpSpPr>
          <p:cNvPr id="6" name="Group 5">
            <a:extLst>
              <a:ext uri="{FF2B5EF4-FFF2-40B4-BE49-F238E27FC236}">
                <a16:creationId xmlns:a16="http://schemas.microsoft.com/office/drawing/2014/main" id="{FC9832AC-C142-4E48-A6C7-486AF3400313}"/>
              </a:ext>
            </a:extLst>
          </p:cNvPr>
          <p:cNvGrpSpPr/>
          <p:nvPr/>
        </p:nvGrpSpPr>
        <p:grpSpPr>
          <a:xfrm flipV="1">
            <a:off x="391829" y="1408141"/>
            <a:ext cx="11446442" cy="47911"/>
            <a:chOff x="0" y="5844619"/>
            <a:chExt cx="12192000" cy="565608"/>
          </a:xfrm>
        </p:grpSpPr>
        <p:sp>
          <p:nvSpPr>
            <p:cNvPr id="7" name="Rectangle 6">
              <a:extLst>
                <a:ext uri="{FF2B5EF4-FFF2-40B4-BE49-F238E27FC236}">
                  <a16:creationId xmlns:a16="http://schemas.microsoft.com/office/drawing/2014/main" id="{1389B902-2A90-4DE0-8B89-3B21E12F8880}"/>
                </a:ext>
              </a:extLst>
            </p:cNvPr>
            <p:cNvSpPr/>
            <p:nvPr/>
          </p:nvSpPr>
          <p:spPr>
            <a:xfrm>
              <a:off x="0" y="5844619"/>
              <a:ext cx="2450969" cy="5656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6170" latinLnBrk="0"/>
              <a:endParaRPr lang="en-US" sz="2400">
                <a:solidFill>
                  <a:prstClr val="white"/>
                </a:solidFill>
                <a:latin typeface="Calibri"/>
              </a:endParaRPr>
            </a:p>
          </p:txBody>
        </p:sp>
        <p:sp>
          <p:nvSpPr>
            <p:cNvPr id="8" name="Rectangle 7">
              <a:extLst>
                <a:ext uri="{FF2B5EF4-FFF2-40B4-BE49-F238E27FC236}">
                  <a16:creationId xmlns:a16="http://schemas.microsoft.com/office/drawing/2014/main" id="{D15B93FF-E61F-45CB-AA58-AB4868A19B58}"/>
                </a:ext>
              </a:extLst>
            </p:cNvPr>
            <p:cNvSpPr/>
            <p:nvPr/>
          </p:nvSpPr>
          <p:spPr>
            <a:xfrm>
              <a:off x="2535810" y="5844619"/>
              <a:ext cx="9656190" cy="5656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6170" latinLnBrk="0"/>
              <a:endParaRPr lang="en-US" sz="2400" dirty="0">
                <a:solidFill>
                  <a:prstClr val="white"/>
                </a:solidFill>
                <a:latin typeface="Calibri"/>
              </a:endParaRPr>
            </a:p>
          </p:txBody>
        </p:sp>
      </p:grpSp>
      <p:sp>
        <p:nvSpPr>
          <p:cNvPr id="9" name="Rectangle 8">
            <a:extLst>
              <a:ext uri="{FF2B5EF4-FFF2-40B4-BE49-F238E27FC236}">
                <a16:creationId xmlns:a16="http://schemas.microsoft.com/office/drawing/2014/main" id="{17215CC7-D73F-4DCE-A416-B622B0E60D85}"/>
              </a:ext>
            </a:extLst>
          </p:cNvPr>
          <p:cNvSpPr/>
          <p:nvPr/>
        </p:nvSpPr>
        <p:spPr>
          <a:xfrm>
            <a:off x="372779" y="3385682"/>
            <a:ext cx="1706221" cy="1949736"/>
          </a:xfrm>
          <a:prstGeom prst="rect">
            <a:avLst/>
          </a:prstGeom>
          <a:solidFill>
            <a:schemeClr val="accent3">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700"/>
              </a:lnSpc>
            </a:pPr>
            <a:r>
              <a:rPr lang="en-US" sz="2400" dirty="0">
                <a:solidFill>
                  <a:srgbClr val="002060"/>
                </a:solidFill>
                <a:latin typeface="Times New Roman" panose="02020603050405020304" pitchFamily="18" charset="0"/>
                <a:cs typeface="Times New Roman" panose="02020603050405020304" pitchFamily="18" charset="0"/>
              </a:rPr>
              <a:t> </a:t>
            </a:r>
            <a:r>
              <a:rPr lang="en-US" sz="2200" dirty="0" err="1">
                <a:solidFill>
                  <a:srgbClr val="002060"/>
                </a:solidFill>
                <a:latin typeface="Times New Roman" panose="02020603050405020304" pitchFamily="18" charset="0"/>
                <a:cs typeface="Times New Roman" panose="02020603050405020304" pitchFamily="18" charset="0"/>
              </a:rPr>
              <a:t>Chọn</a:t>
            </a:r>
            <a:r>
              <a:rPr lang="en-US" sz="2200" dirty="0">
                <a:solidFill>
                  <a:srgbClr val="002060"/>
                </a:solidFill>
                <a:latin typeface="Times New Roman" panose="02020603050405020304" pitchFamily="18" charset="0"/>
                <a:cs typeface="Times New Roman" panose="02020603050405020304" pitchFamily="18" charset="0"/>
              </a:rPr>
              <a:t> </a:t>
            </a:r>
            <a:r>
              <a:rPr lang="en-US" sz="2200" dirty="0" err="1">
                <a:solidFill>
                  <a:srgbClr val="002060"/>
                </a:solidFill>
                <a:latin typeface="Times New Roman" panose="02020603050405020304" pitchFamily="18" charset="0"/>
                <a:cs typeface="Times New Roman" panose="02020603050405020304" pitchFamily="18" charset="0"/>
              </a:rPr>
              <a:t>lớp</a:t>
            </a:r>
            <a:r>
              <a:rPr lang="en-US" sz="2200" dirty="0">
                <a:solidFill>
                  <a:srgbClr val="002060"/>
                </a:solidFill>
                <a:latin typeface="Times New Roman" panose="02020603050405020304" pitchFamily="18" charset="0"/>
                <a:cs typeface="Times New Roman" panose="02020603050405020304" pitchFamily="18" charset="0"/>
              </a:rPr>
              <a:t> </a:t>
            </a:r>
            <a:r>
              <a:rPr lang="en-US" sz="2200" dirty="0" err="1">
                <a:solidFill>
                  <a:srgbClr val="002060"/>
                </a:solidFill>
                <a:latin typeface="Times New Roman" panose="02020603050405020304" pitchFamily="18" charset="0"/>
                <a:cs typeface="Times New Roman" panose="02020603050405020304" pitchFamily="18" charset="0"/>
              </a:rPr>
              <a:t>trong</a:t>
            </a:r>
            <a:r>
              <a:rPr lang="en-US" sz="2200" dirty="0">
                <a:solidFill>
                  <a:srgbClr val="002060"/>
                </a:solidFill>
                <a:latin typeface="Times New Roman" panose="02020603050405020304" pitchFamily="18" charset="0"/>
                <a:cs typeface="Times New Roman" panose="02020603050405020304" pitchFamily="18" charset="0"/>
              </a:rPr>
              <a:t> </a:t>
            </a:r>
            <a:r>
              <a:rPr lang="en-US" sz="2200" dirty="0" err="1">
                <a:solidFill>
                  <a:srgbClr val="002060"/>
                </a:solidFill>
                <a:latin typeface="Times New Roman" panose="02020603050405020304" pitchFamily="18" charset="0"/>
                <a:cs typeface="Times New Roman" panose="02020603050405020304" pitchFamily="18" charset="0"/>
              </a:rPr>
              <a:t>cấp</a:t>
            </a:r>
            <a:r>
              <a:rPr lang="en-US" sz="2200" dirty="0">
                <a:solidFill>
                  <a:srgbClr val="002060"/>
                </a:solidFill>
                <a:latin typeface="Times New Roman" panose="02020603050405020304" pitchFamily="18" charset="0"/>
                <a:cs typeface="Times New Roman" panose="02020603050405020304" pitchFamily="18" charset="0"/>
              </a:rPr>
              <a:t> </a:t>
            </a:r>
            <a:r>
              <a:rPr lang="en-US" sz="2200" dirty="0" err="1">
                <a:solidFill>
                  <a:srgbClr val="002060"/>
                </a:solidFill>
                <a:latin typeface="Times New Roman" panose="02020603050405020304" pitchFamily="18" charset="0"/>
                <a:cs typeface="Times New Roman" panose="02020603050405020304" pitchFamily="18" charset="0"/>
              </a:rPr>
              <a:t>học</a:t>
            </a:r>
            <a:r>
              <a:rPr lang="en-US" sz="2200" dirty="0">
                <a:solidFill>
                  <a:srgbClr val="002060"/>
                </a:solidFill>
                <a:latin typeface="Times New Roman" panose="02020603050405020304" pitchFamily="18" charset="0"/>
                <a:cs typeface="Times New Roman" panose="02020603050405020304" pitchFamily="18" charset="0"/>
              </a:rPr>
              <a:t>, </a:t>
            </a:r>
            <a:r>
              <a:rPr lang="en-US" sz="2200" dirty="0" err="1">
                <a:solidFill>
                  <a:srgbClr val="002060"/>
                </a:solidFill>
                <a:latin typeface="Times New Roman" panose="02020603050405020304" pitchFamily="18" charset="0"/>
                <a:cs typeface="Times New Roman" panose="02020603050405020304" pitchFamily="18" charset="0"/>
              </a:rPr>
              <a:t>xác</a:t>
            </a:r>
            <a:r>
              <a:rPr lang="en-US" sz="2200" dirty="0">
                <a:solidFill>
                  <a:srgbClr val="002060"/>
                </a:solidFill>
                <a:latin typeface="Times New Roman" panose="02020603050405020304" pitchFamily="18" charset="0"/>
                <a:cs typeface="Times New Roman" panose="02020603050405020304" pitchFamily="18" charset="0"/>
              </a:rPr>
              <a:t> </a:t>
            </a:r>
            <a:r>
              <a:rPr lang="en-US" sz="2200" dirty="0" err="1">
                <a:solidFill>
                  <a:srgbClr val="002060"/>
                </a:solidFill>
                <a:latin typeface="Times New Roman" panose="02020603050405020304" pitchFamily="18" charset="0"/>
                <a:cs typeface="Times New Roman" panose="02020603050405020304" pitchFamily="18" charset="0"/>
              </a:rPr>
              <a:t>định</a:t>
            </a:r>
            <a:r>
              <a:rPr lang="en-US" sz="2200" dirty="0">
                <a:solidFill>
                  <a:srgbClr val="002060"/>
                </a:solidFill>
                <a:latin typeface="Times New Roman" panose="02020603050405020304" pitchFamily="18" charset="0"/>
                <a:cs typeface="Times New Roman" panose="02020603050405020304" pitchFamily="18" charset="0"/>
              </a:rPr>
              <a:t> </a:t>
            </a:r>
            <a:r>
              <a:rPr lang="en-US" sz="2200" dirty="0" err="1">
                <a:solidFill>
                  <a:srgbClr val="002060"/>
                </a:solidFill>
                <a:latin typeface="Times New Roman" panose="02020603050405020304" pitchFamily="18" charset="0"/>
                <a:cs typeface="Times New Roman" panose="02020603050405020304" pitchFamily="18" charset="0"/>
              </a:rPr>
              <a:t>mục</a:t>
            </a:r>
            <a:r>
              <a:rPr lang="en-US" sz="2200" dirty="0">
                <a:solidFill>
                  <a:srgbClr val="002060"/>
                </a:solidFill>
                <a:latin typeface="Times New Roman" panose="02020603050405020304" pitchFamily="18" charset="0"/>
                <a:cs typeface="Times New Roman" panose="02020603050405020304" pitchFamily="18" charset="0"/>
              </a:rPr>
              <a:t> </a:t>
            </a:r>
            <a:r>
              <a:rPr lang="en-US" sz="2200" dirty="0" err="1">
                <a:solidFill>
                  <a:srgbClr val="002060"/>
                </a:solidFill>
                <a:latin typeface="Times New Roman" panose="02020603050405020304" pitchFamily="18" charset="0"/>
                <a:cs typeface="Times New Roman" panose="02020603050405020304" pitchFamily="18" charset="0"/>
              </a:rPr>
              <a:t>đích</a:t>
            </a:r>
            <a:r>
              <a:rPr lang="en-US" sz="2200" dirty="0">
                <a:solidFill>
                  <a:srgbClr val="002060"/>
                </a:solidFill>
                <a:latin typeface="Times New Roman" panose="02020603050405020304" pitchFamily="18" charset="0"/>
                <a:cs typeface="Times New Roman" panose="02020603050405020304" pitchFamily="18" charset="0"/>
              </a:rPr>
              <a:t> KTĐG</a:t>
            </a:r>
          </a:p>
        </p:txBody>
      </p:sp>
      <p:pic>
        <p:nvPicPr>
          <p:cNvPr id="12" name="Picture 43" descr="bd20205_">
            <a:extLst>
              <a:ext uri="{FF2B5EF4-FFF2-40B4-BE49-F238E27FC236}">
                <a16:creationId xmlns:a16="http://schemas.microsoft.com/office/drawing/2014/main" id="{A64D59F0-9031-4FBB-9A16-57C493F81AF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302651" y="1154316"/>
            <a:ext cx="1799306" cy="1187812"/>
          </a:xfrm>
          <a:prstGeom prst="rect">
            <a:avLst/>
          </a:prstGeom>
          <a:noFill/>
        </p:spPr>
      </p:pic>
      <p:sp>
        <p:nvSpPr>
          <p:cNvPr id="14" name="Rectangle 13">
            <a:extLst>
              <a:ext uri="{FF2B5EF4-FFF2-40B4-BE49-F238E27FC236}">
                <a16:creationId xmlns:a16="http://schemas.microsoft.com/office/drawing/2014/main" id="{1AAEF148-B8D9-4114-97D4-7EEE693A50A4}"/>
              </a:ext>
            </a:extLst>
          </p:cNvPr>
          <p:cNvSpPr/>
          <p:nvPr/>
        </p:nvSpPr>
        <p:spPr>
          <a:xfrm>
            <a:off x="2429207" y="3376633"/>
            <a:ext cx="1548899" cy="1939407"/>
          </a:xfrm>
          <a:prstGeom prst="rect">
            <a:avLst/>
          </a:prstGeom>
          <a:solidFill>
            <a:schemeClr val="accent3">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700"/>
              </a:lnSpc>
            </a:pPr>
            <a:r>
              <a:rPr lang="en-US" sz="2200" dirty="0" err="1">
                <a:solidFill>
                  <a:srgbClr val="002060"/>
                </a:solidFill>
                <a:latin typeface="Times New Roman" panose="02020603050405020304" pitchFamily="18" charset="0"/>
                <a:cs typeface="Times New Roman" panose="02020603050405020304" pitchFamily="18" charset="0"/>
              </a:rPr>
              <a:t>Chọn</a:t>
            </a:r>
            <a:r>
              <a:rPr lang="en-US" sz="2200" dirty="0">
                <a:solidFill>
                  <a:srgbClr val="002060"/>
                </a:solidFill>
                <a:latin typeface="Times New Roman" panose="02020603050405020304" pitchFamily="18" charset="0"/>
                <a:cs typeface="Times New Roman" panose="02020603050405020304" pitchFamily="18" charset="0"/>
              </a:rPr>
              <a:t> </a:t>
            </a:r>
            <a:r>
              <a:rPr lang="en-US" sz="2200" dirty="0" err="1">
                <a:solidFill>
                  <a:srgbClr val="002060"/>
                </a:solidFill>
                <a:latin typeface="Times New Roman" panose="02020603050405020304" pitchFamily="18" charset="0"/>
                <a:cs typeface="Times New Roman" panose="02020603050405020304" pitchFamily="18" charset="0"/>
              </a:rPr>
              <a:t>mạch</a:t>
            </a:r>
            <a:r>
              <a:rPr lang="en-US" sz="2200" dirty="0">
                <a:solidFill>
                  <a:srgbClr val="002060"/>
                </a:solidFill>
                <a:latin typeface="Times New Roman" panose="02020603050405020304" pitchFamily="18" charset="0"/>
                <a:cs typeface="Times New Roman" panose="02020603050405020304" pitchFamily="18" charset="0"/>
              </a:rPr>
              <a:t> </a:t>
            </a:r>
            <a:r>
              <a:rPr lang="en-US" sz="2200" dirty="0" err="1">
                <a:solidFill>
                  <a:srgbClr val="002060"/>
                </a:solidFill>
                <a:latin typeface="Times New Roman" panose="02020603050405020304" pitchFamily="18" charset="0"/>
                <a:cs typeface="Times New Roman" panose="02020603050405020304" pitchFamily="18" charset="0"/>
              </a:rPr>
              <a:t>nội</a:t>
            </a:r>
            <a:r>
              <a:rPr lang="en-US" sz="2200" dirty="0">
                <a:solidFill>
                  <a:srgbClr val="002060"/>
                </a:solidFill>
                <a:latin typeface="Times New Roman" panose="02020603050405020304" pitchFamily="18" charset="0"/>
                <a:cs typeface="Times New Roman" panose="02020603050405020304" pitchFamily="18" charset="0"/>
              </a:rPr>
              <a:t> dung (MTTH, MTUD)</a:t>
            </a:r>
          </a:p>
        </p:txBody>
      </p:sp>
      <p:sp>
        <p:nvSpPr>
          <p:cNvPr id="15" name="Rectangle 14">
            <a:extLst>
              <a:ext uri="{FF2B5EF4-FFF2-40B4-BE49-F238E27FC236}">
                <a16:creationId xmlns:a16="http://schemas.microsoft.com/office/drawing/2014/main" id="{B731C0A2-4FDE-4E79-99CD-A1672D9ECB6B}"/>
              </a:ext>
            </a:extLst>
          </p:cNvPr>
          <p:cNvSpPr/>
          <p:nvPr/>
        </p:nvSpPr>
        <p:spPr>
          <a:xfrm>
            <a:off x="4348175" y="3376232"/>
            <a:ext cx="2417496" cy="1949736"/>
          </a:xfrm>
          <a:prstGeom prst="rect">
            <a:avLst/>
          </a:prstGeom>
          <a:solidFill>
            <a:schemeClr val="accent3">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700"/>
              </a:lnSpc>
            </a:pPr>
            <a:r>
              <a:rPr lang="en-US" sz="2400" dirty="0">
                <a:solidFill>
                  <a:srgbClr val="002060"/>
                </a:solidFill>
                <a:latin typeface="Times New Roman" panose="02020603050405020304" pitchFamily="18" charset="0"/>
                <a:cs typeface="Times New Roman" panose="02020603050405020304" pitchFamily="18" charset="0"/>
              </a:rPr>
              <a:t> </a:t>
            </a:r>
            <a:r>
              <a:rPr lang="en-US" sz="2100" dirty="0" err="1">
                <a:solidFill>
                  <a:srgbClr val="002060"/>
                </a:solidFill>
                <a:latin typeface="Times New Roman" panose="02020603050405020304" pitchFamily="18" charset="0"/>
                <a:cs typeface="Times New Roman" panose="02020603050405020304" pitchFamily="18" charset="0"/>
              </a:rPr>
              <a:t>Chọn</a:t>
            </a:r>
            <a:r>
              <a:rPr lang="en-US" sz="2100" dirty="0">
                <a:solidFill>
                  <a:srgbClr val="002060"/>
                </a:solidFill>
                <a:latin typeface="Times New Roman" panose="02020603050405020304" pitchFamily="18" charset="0"/>
                <a:cs typeface="Times New Roman" panose="02020603050405020304" pitchFamily="18" charset="0"/>
              </a:rPr>
              <a:t> </a:t>
            </a:r>
            <a:r>
              <a:rPr lang="en-US" sz="2100" dirty="0" err="1">
                <a:solidFill>
                  <a:srgbClr val="002060"/>
                </a:solidFill>
                <a:latin typeface="Times New Roman" panose="02020603050405020304" pitchFamily="18" charset="0"/>
                <a:cs typeface="Times New Roman" panose="02020603050405020304" pitchFamily="18" charset="0"/>
              </a:rPr>
              <a:t>nội</a:t>
            </a:r>
            <a:r>
              <a:rPr lang="en-US" sz="2100" dirty="0">
                <a:solidFill>
                  <a:srgbClr val="002060"/>
                </a:solidFill>
                <a:latin typeface="Times New Roman" panose="02020603050405020304" pitchFamily="18" charset="0"/>
                <a:cs typeface="Times New Roman" panose="02020603050405020304" pitchFamily="18" charset="0"/>
              </a:rPr>
              <a:t> dung DH </a:t>
            </a:r>
            <a:r>
              <a:rPr lang="en-US" sz="2100" dirty="0" err="1">
                <a:solidFill>
                  <a:srgbClr val="002060"/>
                </a:solidFill>
                <a:latin typeface="Times New Roman" panose="02020603050405020304" pitchFamily="18" charset="0"/>
                <a:cs typeface="Times New Roman" panose="02020603050405020304" pitchFamily="18" charset="0"/>
              </a:rPr>
              <a:t>trong</a:t>
            </a:r>
            <a:r>
              <a:rPr lang="en-US" sz="2100" dirty="0">
                <a:solidFill>
                  <a:srgbClr val="002060"/>
                </a:solidFill>
                <a:latin typeface="Times New Roman" panose="02020603050405020304" pitchFamily="18" charset="0"/>
                <a:cs typeface="Times New Roman" panose="02020603050405020304" pitchFamily="18" charset="0"/>
              </a:rPr>
              <a:t> </a:t>
            </a:r>
            <a:r>
              <a:rPr lang="en-US" sz="2100" dirty="0" err="1">
                <a:solidFill>
                  <a:srgbClr val="002060"/>
                </a:solidFill>
                <a:latin typeface="Times New Roman" panose="02020603050405020304" pitchFamily="18" charset="0"/>
                <a:cs typeface="Times New Roman" panose="02020603050405020304" pitchFamily="18" charset="0"/>
              </a:rPr>
              <a:t>mỗi</a:t>
            </a:r>
            <a:r>
              <a:rPr lang="en-US" sz="2100" dirty="0">
                <a:solidFill>
                  <a:srgbClr val="002060"/>
                </a:solidFill>
                <a:latin typeface="Times New Roman" panose="02020603050405020304" pitchFamily="18" charset="0"/>
                <a:cs typeface="Times New Roman" panose="02020603050405020304" pitchFamily="18" charset="0"/>
              </a:rPr>
              <a:t> </a:t>
            </a:r>
            <a:r>
              <a:rPr lang="en-US" sz="2100" dirty="0" err="1">
                <a:solidFill>
                  <a:srgbClr val="002060"/>
                </a:solidFill>
                <a:latin typeface="Times New Roman" panose="02020603050405020304" pitchFamily="18" charset="0"/>
                <a:cs typeface="Times New Roman" panose="02020603050405020304" pitchFamily="18" charset="0"/>
              </a:rPr>
              <a:t>mạch</a:t>
            </a:r>
            <a:r>
              <a:rPr lang="en-US" sz="2100" dirty="0">
                <a:solidFill>
                  <a:srgbClr val="002060"/>
                </a:solidFill>
                <a:latin typeface="Times New Roman" panose="02020603050405020304" pitchFamily="18" charset="0"/>
                <a:cs typeface="Times New Roman" panose="02020603050405020304" pitchFamily="18" charset="0"/>
              </a:rPr>
              <a:t>: MTTH, MTUD (HH, </a:t>
            </a:r>
            <a:r>
              <a:rPr lang="en-US" sz="2100" dirty="0" err="1">
                <a:solidFill>
                  <a:srgbClr val="002060"/>
                </a:solidFill>
                <a:latin typeface="Times New Roman" panose="02020603050405020304" pitchFamily="18" charset="0"/>
                <a:cs typeface="Times New Roman" panose="02020603050405020304" pitchFamily="18" charset="0"/>
              </a:rPr>
              <a:t>Đồ</a:t>
            </a:r>
            <a:r>
              <a:rPr lang="en-US" sz="2100" dirty="0">
                <a:solidFill>
                  <a:srgbClr val="002060"/>
                </a:solidFill>
                <a:latin typeface="Times New Roman" panose="02020603050405020304" pitchFamily="18" charset="0"/>
                <a:cs typeface="Times New Roman" panose="02020603050405020304" pitchFamily="18" charset="0"/>
              </a:rPr>
              <a:t> </a:t>
            </a:r>
            <a:r>
              <a:rPr lang="en-US" sz="2100" dirty="0" err="1">
                <a:solidFill>
                  <a:srgbClr val="002060"/>
                </a:solidFill>
                <a:latin typeface="Times New Roman" panose="02020603050405020304" pitchFamily="18" charset="0"/>
                <a:cs typeface="Times New Roman" panose="02020603050405020304" pitchFamily="18" charset="0"/>
              </a:rPr>
              <a:t>họa</a:t>
            </a:r>
            <a:r>
              <a:rPr lang="en-US" sz="2100" dirty="0">
                <a:solidFill>
                  <a:srgbClr val="002060"/>
                </a:solidFill>
                <a:latin typeface="Times New Roman" panose="02020603050405020304" pitchFamily="18" charset="0"/>
                <a:cs typeface="Times New Roman" panose="02020603050405020304" pitchFamily="18" charset="0"/>
              </a:rPr>
              <a:t> </a:t>
            </a:r>
            <a:r>
              <a:rPr lang="en-US" sz="2100" dirty="0" err="1">
                <a:solidFill>
                  <a:srgbClr val="002060"/>
                </a:solidFill>
                <a:latin typeface="Times New Roman" panose="02020603050405020304" pitchFamily="18" charset="0"/>
                <a:cs typeface="Times New Roman" panose="02020603050405020304" pitchFamily="18" charset="0"/>
              </a:rPr>
              <a:t>tranh</a:t>
            </a:r>
            <a:r>
              <a:rPr lang="en-US" sz="2100" dirty="0">
                <a:solidFill>
                  <a:srgbClr val="002060"/>
                </a:solidFill>
                <a:latin typeface="Times New Roman" panose="02020603050405020304" pitchFamily="18" charset="0"/>
                <a:cs typeface="Times New Roman" panose="02020603050405020304" pitchFamily="18" charset="0"/>
              </a:rPr>
              <a:t>, ĐK, TKĐH…)</a:t>
            </a:r>
          </a:p>
        </p:txBody>
      </p:sp>
      <p:sp>
        <p:nvSpPr>
          <p:cNvPr id="16" name="Rectangle 15">
            <a:extLst>
              <a:ext uri="{FF2B5EF4-FFF2-40B4-BE49-F238E27FC236}">
                <a16:creationId xmlns:a16="http://schemas.microsoft.com/office/drawing/2014/main" id="{37B49C41-AD8B-4445-939F-7A58A3830E6C}"/>
              </a:ext>
            </a:extLst>
          </p:cNvPr>
          <p:cNvSpPr/>
          <p:nvPr/>
        </p:nvSpPr>
        <p:spPr>
          <a:xfrm>
            <a:off x="8770509" y="3357443"/>
            <a:ext cx="1209743" cy="1939407"/>
          </a:xfrm>
          <a:prstGeom prst="rect">
            <a:avLst/>
          </a:prstGeom>
          <a:solidFill>
            <a:schemeClr val="accent2">
              <a:lumMod val="60000"/>
              <a:lumOff val="4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2060"/>
                </a:solidFill>
                <a:latin typeface="Times New Roman" panose="02020603050405020304" pitchFamily="18" charset="0"/>
                <a:cs typeface="Times New Roman" panose="02020603050405020304" pitchFamily="18" charset="0"/>
              </a:rPr>
              <a:t> </a:t>
            </a:r>
            <a:r>
              <a:rPr lang="en-US" sz="2200" dirty="0" err="1">
                <a:solidFill>
                  <a:srgbClr val="002060"/>
                </a:solidFill>
                <a:latin typeface="Times New Roman" panose="02020603050405020304" pitchFamily="18" charset="0"/>
                <a:cs typeface="Times New Roman" panose="02020603050405020304" pitchFamily="18" charset="0"/>
              </a:rPr>
              <a:t>Biên</a:t>
            </a:r>
            <a:r>
              <a:rPr lang="en-US" sz="2200" dirty="0">
                <a:solidFill>
                  <a:srgbClr val="002060"/>
                </a:solidFill>
                <a:latin typeface="Times New Roman" panose="02020603050405020304" pitchFamily="18" charset="0"/>
                <a:cs typeface="Times New Roman" panose="02020603050405020304" pitchFamily="18" charset="0"/>
              </a:rPr>
              <a:t> </a:t>
            </a:r>
            <a:r>
              <a:rPr lang="en-US" sz="2200" dirty="0" err="1">
                <a:solidFill>
                  <a:srgbClr val="002060"/>
                </a:solidFill>
                <a:latin typeface="Times New Roman" panose="02020603050405020304" pitchFamily="18" charset="0"/>
                <a:cs typeface="Times New Roman" panose="02020603050405020304" pitchFamily="18" charset="0"/>
              </a:rPr>
              <a:t>soạn</a:t>
            </a:r>
            <a:r>
              <a:rPr lang="en-US" sz="2200" dirty="0">
                <a:solidFill>
                  <a:srgbClr val="002060"/>
                </a:solidFill>
                <a:latin typeface="Times New Roman" panose="02020603050405020304" pitchFamily="18" charset="0"/>
                <a:cs typeface="Times New Roman" panose="02020603050405020304" pitchFamily="18" charset="0"/>
              </a:rPr>
              <a:t> </a:t>
            </a:r>
            <a:r>
              <a:rPr lang="en-US" sz="2200" dirty="0" err="1">
                <a:solidFill>
                  <a:srgbClr val="002060"/>
                </a:solidFill>
                <a:latin typeface="Times New Roman" panose="02020603050405020304" pitchFamily="18" charset="0"/>
                <a:cs typeface="Times New Roman" panose="02020603050405020304" pitchFamily="18" charset="0"/>
              </a:rPr>
              <a:t>đề</a:t>
            </a:r>
            <a:r>
              <a:rPr lang="en-US" sz="2200" dirty="0">
                <a:solidFill>
                  <a:srgbClr val="002060"/>
                </a:solidFill>
                <a:latin typeface="Times New Roman" panose="02020603050405020304" pitchFamily="18" charset="0"/>
                <a:cs typeface="Times New Roman" panose="02020603050405020304" pitchFamily="18" charset="0"/>
              </a:rPr>
              <a:t> </a:t>
            </a:r>
            <a:r>
              <a:rPr lang="en-US" sz="2200" dirty="0" err="1">
                <a:solidFill>
                  <a:srgbClr val="002060"/>
                </a:solidFill>
                <a:latin typeface="Times New Roman" panose="02020603050405020304" pitchFamily="18" charset="0"/>
                <a:cs typeface="Times New Roman" panose="02020603050405020304" pitchFamily="18" charset="0"/>
              </a:rPr>
              <a:t>kiểm</a:t>
            </a:r>
            <a:r>
              <a:rPr lang="en-US" sz="2200" dirty="0">
                <a:solidFill>
                  <a:srgbClr val="002060"/>
                </a:solidFill>
                <a:latin typeface="Times New Roman" panose="02020603050405020304" pitchFamily="18" charset="0"/>
                <a:cs typeface="Times New Roman" panose="02020603050405020304" pitchFamily="18" charset="0"/>
              </a:rPr>
              <a:t> </a:t>
            </a:r>
            <a:r>
              <a:rPr lang="en-US" sz="2200" dirty="0" err="1">
                <a:solidFill>
                  <a:srgbClr val="002060"/>
                </a:solidFill>
                <a:latin typeface="Times New Roman" panose="02020603050405020304" pitchFamily="18" charset="0"/>
                <a:cs typeface="Times New Roman" panose="02020603050405020304" pitchFamily="18" charset="0"/>
              </a:rPr>
              <a:t>tra</a:t>
            </a:r>
            <a:endParaRPr lang="en-US" sz="2200" dirty="0">
              <a:solidFill>
                <a:srgbClr val="002060"/>
              </a:solidFill>
              <a:latin typeface="Times New Roman" panose="02020603050405020304" pitchFamily="18" charset="0"/>
              <a:cs typeface="Times New Roman" panose="02020603050405020304" pitchFamily="18" charset="0"/>
            </a:endParaRPr>
          </a:p>
        </p:txBody>
      </p:sp>
      <p:sp>
        <p:nvSpPr>
          <p:cNvPr id="17" name="Rectangle 16">
            <a:extLst>
              <a:ext uri="{FF2B5EF4-FFF2-40B4-BE49-F238E27FC236}">
                <a16:creationId xmlns:a16="http://schemas.microsoft.com/office/drawing/2014/main" id="{D0D907B6-05CE-49E6-ABD9-4AE6A64541B2}"/>
              </a:ext>
            </a:extLst>
          </p:cNvPr>
          <p:cNvSpPr/>
          <p:nvPr/>
        </p:nvSpPr>
        <p:spPr>
          <a:xfrm>
            <a:off x="10363199" y="3302418"/>
            <a:ext cx="1609725" cy="2016758"/>
          </a:xfrm>
          <a:prstGeom prst="rect">
            <a:avLst/>
          </a:prstGeom>
          <a:solidFill>
            <a:schemeClr val="accent2">
              <a:lumMod val="60000"/>
              <a:lumOff val="4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sz="2100" dirty="0" err="1">
                <a:solidFill>
                  <a:srgbClr val="002060"/>
                </a:solidFill>
                <a:latin typeface="Times New Roman" panose="02020603050405020304" pitchFamily="18" charset="0"/>
                <a:cs typeface="Times New Roman" panose="02020603050405020304" pitchFamily="18" charset="0"/>
              </a:rPr>
              <a:t>Xây</a:t>
            </a:r>
            <a:r>
              <a:rPr lang="en-US" sz="2100" dirty="0">
                <a:solidFill>
                  <a:srgbClr val="002060"/>
                </a:solidFill>
                <a:latin typeface="Times New Roman" panose="02020603050405020304" pitchFamily="18" charset="0"/>
                <a:cs typeface="Times New Roman" panose="02020603050405020304" pitchFamily="18" charset="0"/>
              </a:rPr>
              <a:t> </a:t>
            </a:r>
            <a:r>
              <a:rPr lang="en-US" sz="2100" dirty="0" err="1">
                <a:solidFill>
                  <a:srgbClr val="002060"/>
                </a:solidFill>
                <a:latin typeface="Times New Roman" panose="02020603050405020304" pitchFamily="18" charset="0"/>
                <a:cs typeface="Times New Roman" panose="02020603050405020304" pitchFamily="18" charset="0"/>
              </a:rPr>
              <a:t>dựng</a:t>
            </a:r>
            <a:r>
              <a:rPr lang="en-US" sz="2100" dirty="0">
                <a:solidFill>
                  <a:srgbClr val="002060"/>
                </a:solidFill>
                <a:latin typeface="Times New Roman" panose="02020603050405020304" pitchFamily="18" charset="0"/>
                <a:cs typeface="Times New Roman" panose="02020603050405020304" pitchFamily="18" charset="0"/>
              </a:rPr>
              <a:t> </a:t>
            </a:r>
            <a:r>
              <a:rPr lang="en-US" sz="2100" dirty="0" err="1">
                <a:solidFill>
                  <a:srgbClr val="002060"/>
                </a:solidFill>
                <a:latin typeface="Times New Roman" panose="02020603050405020304" pitchFamily="18" charset="0"/>
                <a:cs typeface="Times New Roman" panose="02020603050405020304" pitchFamily="18" charset="0"/>
              </a:rPr>
              <a:t>tiêu</a:t>
            </a:r>
            <a:r>
              <a:rPr lang="en-US" sz="2100" dirty="0">
                <a:solidFill>
                  <a:srgbClr val="002060"/>
                </a:solidFill>
                <a:latin typeface="Times New Roman" panose="02020603050405020304" pitchFamily="18" charset="0"/>
                <a:cs typeface="Times New Roman" panose="02020603050405020304" pitchFamily="18" charset="0"/>
              </a:rPr>
              <a:t> </a:t>
            </a:r>
            <a:r>
              <a:rPr lang="en-US" sz="2100" dirty="0" err="1">
                <a:solidFill>
                  <a:srgbClr val="002060"/>
                </a:solidFill>
                <a:latin typeface="Times New Roman" panose="02020603050405020304" pitchFamily="18" charset="0"/>
                <a:cs typeface="Times New Roman" panose="02020603050405020304" pitchFamily="18" charset="0"/>
              </a:rPr>
              <a:t>chí</a:t>
            </a:r>
            <a:r>
              <a:rPr lang="en-US" sz="2100" dirty="0">
                <a:solidFill>
                  <a:srgbClr val="002060"/>
                </a:solidFill>
                <a:latin typeface="Times New Roman" panose="02020603050405020304" pitchFamily="18" charset="0"/>
                <a:cs typeface="Times New Roman" panose="02020603050405020304" pitchFamily="18" charset="0"/>
              </a:rPr>
              <a:t> ĐG </a:t>
            </a:r>
            <a:r>
              <a:rPr lang="en-US" sz="2100" dirty="0" err="1">
                <a:solidFill>
                  <a:srgbClr val="002060"/>
                </a:solidFill>
                <a:latin typeface="Times New Roman" panose="02020603050405020304" pitchFamily="18" charset="0"/>
                <a:cs typeface="Times New Roman" panose="02020603050405020304" pitchFamily="18" charset="0"/>
              </a:rPr>
              <a:t>và</a:t>
            </a:r>
            <a:r>
              <a:rPr lang="en-US" sz="2100" dirty="0">
                <a:solidFill>
                  <a:srgbClr val="002060"/>
                </a:solidFill>
                <a:latin typeface="Times New Roman" panose="02020603050405020304" pitchFamily="18" charset="0"/>
                <a:cs typeface="Times New Roman" panose="02020603050405020304" pitchFamily="18" charset="0"/>
              </a:rPr>
              <a:t> </a:t>
            </a:r>
            <a:r>
              <a:rPr lang="en-US" sz="2100" dirty="0" err="1">
                <a:solidFill>
                  <a:srgbClr val="002060"/>
                </a:solidFill>
                <a:latin typeface="Times New Roman" panose="02020603050405020304" pitchFamily="18" charset="0"/>
                <a:cs typeface="Times New Roman" panose="02020603050405020304" pitchFamily="18" charset="0"/>
              </a:rPr>
              <a:t>xếp</a:t>
            </a:r>
            <a:r>
              <a:rPr lang="en-US" sz="2100" dirty="0">
                <a:solidFill>
                  <a:srgbClr val="002060"/>
                </a:solidFill>
                <a:latin typeface="Times New Roman" panose="02020603050405020304" pitchFamily="18" charset="0"/>
                <a:cs typeface="Times New Roman" panose="02020603050405020304" pitchFamily="18" charset="0"/>
              </a:rPr>
              <a:t> </a:t>
            </a:r>
            <a:r>
              <a:rPr lang="en-US" sz="2100" dirty="0" err="1">
                <a:solidFill>
                  <a:srgbClr val="002060"/>
                </a:solidFill>
                <a:latin typeface="Times New Roman" panose="02020603050405020304" pitchFamily="18" charset="0"/>
                <a:cs typeface="Times New Roman" panose="02020603050405020304" pitchFamily="18" charset="0"/>
              </a:rPr>
              <a:t>loại</a:t>
            </a:r>
            <a:endParaRPr lang="en-US" sz="2100" dirty="0">
              <a:solidFill>
                <a:srgbClr val="002060"/>
              </a:solidFill>
              <a:latin typeface="Times New Roman" panose="02020603050405020304" pitchFamily="18" charset="0"/>
              <a:cs typeface="Times New Roman" panose="02020603050405020304" pitchFamily="18" charset="0"/>
            </a:endParaRPr>
          </a:p>
          <a:p>
            <a:pPr algn="ctr">
              <a:lnSpc>
                <a:spcPts val="2400"/>
              </a:lnSpc>
            </a:pPr>
            <a:r>
              <a:rPr lang="en-US" sz="2100" dirty="0">
                <a:solidFill>
                  <a:srgbClr val="002060"/>
                </a:solidFill>
                <a:latin typeface="Times New Roman" panose="02020603050405020304" pitchFamily="18" charset="0"/>
                <a:cs typeface="Times New Roman" panose="02020603050405020304" pitchFamily="18" charset="0"/>
              </a:rPr>
              <a:t>(</a:t>
            </a:r>
            <a:r>
              <a:rPr lang="en-US" sz="2100" dirty="0" err="1">
                <a:solidFill>
                  <a:srgbClr val="002060"/>
                </a:solidFill>
                <a:latin typeface="Times New Roman" panose="02020603050405020304" pitchFamily="18" charset="0"/>
                <a:cs typeface="Times New Roman" panose="02020603050405020304" pitchFamily="18" charset="0"/>
              </a:rPr>
              <a:t>Chọn</a:t>
            </a:r>
            <a:r>
              <a:rPr lang="en-US" sz="2100" dirty="0">
                <a:solidFill>
                  <a:srgbClr val="002060"/>
                </a:solidFill>
                <a:latin typeface="Times New Roman" panose="02020603050405020304" pitchFamily="18" charset="0"/>
                <a:cs typeface="Times New Roman" panose="02020603050405020304" pitchFamily="18" charset="0"/>
              </a:rPr>
              <a:t> </a:t>
            </a:r>
            <a:r>
              <a:rPr lang="en-US" sz="2100" dirty="0" err="1">
                <a:solidFill>
                  <a:srgbClr val="002060"/>
                </a:solidFill>
                <a:latin typeface="Times New Roman" panose="02020603050405020304" pitchFamily="18" charset="0"/>
                <a:cs typeface="Times New Roman" panose="02020603050405020304" pitchFamily="18" charset="0"/>
              </a:rPr>
              <a:t>cách</a:t>
            </a:r>
            <a:r>
              <a:rPr lang="en-US" sz="2100" dirty="0">
                <a:solidFill>
                  <a:srgbClr val="002060"/>
                </a:solidFill>
                <a:latin typeface="Times New Roman" panose="02020603050405020304" pitchFamily="18" charset="0"/>
                <a:cs typeface="Times New Roman" panose="02020603050405020304" pitchFamily="18" charset="0"/>
              </a:rPr>
              <a:t> 1 </a:t>
            </a:r>
            <a:r>
              <a:rPr lang="en-US" sz="2100" dirty="0" err="1">
                <a:solidFill>
                  <a:srgbClr val="002060"/>
                </a:solidFill>
                <a:latin typeface="Times New Roman" panose="02020603050405020304" pitchFamily="18" charset="0"/>
                <a:cs typeface="Times New Roman" panose="02020603050405020304" pitchFamily="18" charset="0"/>
              </a:rPr>
              <a:t>hoặc</a:t>
            </a:r>
            <a:r>
              <a:rPr lang="en-US" sz="2100" dirty="0">
                <a:solidFill>
                  <a:srgbClr val="002060"/>
                </a:solidFill>
                <a:latin typeface="Times New Roman" panose="02020603050405020304" pitchFamily="18" charset="0"/>
                <a:cs typeface="Times New Roman" panose="02020603050405020304" pitchFamily="18" charset="0"/>
              </a:rPr>
              <a:t> </a:t>
            </a:r>
            <a:r>
              <a:rPr lang="en-US" sz="2100" dirty="0" err="1">
                <a:solidFill>
                  <a:srgbClr val="002060"/>
                </a:solidFill>
                <a:latin typeface="Times New Roman" panose="02020603050405020304" pitchFamily="18" charset="0"/>
                <a:cs typeface="Times New Roman" panose="02020603050405020304" pitchFamily="18" charset="0"/>
              </a:rPr>
              <a:t>cách</a:t>
            </a:r>
            <a:r>
              <a:rPr lang="en-US" sz="2100" dirty="0">
                <a:solidFill>
                  <a:srgbClr val="002060"/>
                </a:solidFill>
                <a:latin typeface="Times New Roman" panose="02020603050405020304" pitchFamily="18" charset="0"/>
                <a:cs typeface="Times New Roman" panose="02020603050405020304" pitchFamily="18" charset="0"/>
              </a:rPr>
              <a:t> 2)</a:t>
            </a:r>
          </a:p>
        </p:txBody>
      </p:sp>
      <p:sp>
        <p:nvSpPr>
          <p:cNvPr id="18" name="Arrow: Right 17">
            <a:extLst>
              <a:ext uri="{FF2B5EF4-FFF2-40B4-BE49-F238E27FC236}">
                <a16:creationId xmlns:a16="http://schemas.microsoft.com/office/drawing/2014/main" id="{0CD7D2EF-682E-413B-BD1F-AA0B992E44FB}"/>
              </a:ext>
            </a:extLst>
          </p:cNvPr>
          <p:cNvSpPr/>
          <p:nvPr/>
        </p:nvSpPr>
        <p:spPr>
          <a:xfrm>
            <a:off x="2117450" y="4073955"/>
            <a:ext cx="246927" cy="551033"/>
          </a:xfrm>
          <a:prstGeom prst="rightArrow">
            <a:avLst/>
          </a:prstGeom>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A1572EDC-CC36-4145-ABA7-ED6F636901F6}"/>
              </a:ext>
            </a:extLst>
          </p:cNvPr>
          <p:cNvSpPr/>
          <p:nvPr/>
        </p:nvSpPr>
        <p:spPr>
          <a:xfrm>
            <a:off x="333403" y="2878268"/>
            <a:ext cx="2573988" cy="424150"/>
          </a:xfrm>
          <a:prstGeom prst="roundRect">
            <a:avLst/>
          </a:prstGeom>
          <a:solidFill>
            <a:schemeClr val="accent4">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C00000"/>
                </a:solidFill>
                <a:latin typeface="Times New Roman" panose="02020603050405020304" pitchFamily="18" charset="0"/>
                <a:cs typeface="Times New Roman" panose="02020603050405020304" pitchFamily="18" charset="0"/>
              </a:rPr>
              <a:t>Gợi</a:t>
            </a:r>
            <a:r>
              <a:rPr lang="en-US" sz="2400" b="1" dirty="0">
                <a:solidFill>
                  <a:srgbClr val="C00000"/>
                </a:solidFill>
                <a:latin typeface="Times New Roman" panose="02020603050405020304" pitchFamily="18" charset="0"/>
                <a:cs typeface="Times New Roman" panose="02020603050405020304" pitchFamily="18" charset="0"/>
              </a:rPr>
              <a:t> ý </a:t>
            </a:r>
            <a:r>
              <a:rPr lang="en-US" sz="2400" b="1" dirty="0" err="1">
                <a:solidFill>
                  <a:srgbClr val="C00000"/>
                </a:solidFill>
                <a:latin typeface="Times New Roman" panose="02020603050405020304" pitchFamily="18" charset="0"/>
                <a:cs typeface="Times New Roman" panose="02020603050405020304" pitchFamily="18" charset="0"/>
              </a:rPr>
              <a:t>thực</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hiện</a:t>
            </a:r>
            <a:r>
              <a:rPr lang="en-US" sz="2400" dirty="0">
                <a:solidFill>
                  <a:srgbClr val="C00000"/>
                </a:solidFill>
                <a:latin typeface="Times New Roman" panose="02020603050405020304" pitchFamily="18" charset="0"/>
                <a:cs typeface="Times New Roman" panose="02020603050405020304" pitchFamily="18" charset="0"/>
              </a:rPr>
              <a:t>  </a:t>
            </a:r>
          </a:p>
        </p:txBody>
      </p:sp>
      <p:sp>
        <p:nvSpPr>
          <p:cNvPr id="22" name="Text Placeholder 21">
            <a:extLst>
              <a:ext uri="{FF2B5EF4-FFF2-40B4-BE49-F238E27FC236}">
                <a16:creationId xmlns:a16="http://schemas.microsoft.com/office/drawing/2014/main" id="{C207A6D5-F9F3-486F-A2D6-2F3845C7E0D0}"/>
              </a:ext>
            </a:extLst>
          </p:cNvPr>
          <p:cNvSpPr>
            <a:spLocks noGrp="1"/>
          </p:cNvSpPr>
          <p:nvPr>
            <p:ph type="body" idx="1"/>
          </p:nvPr>
        </p:nvSpPr>
        <p:spPr/>
        <p:txBody>
          <a:bodyPr/>
          <a:lstStyle/>
          <a:p>
            <a:endParaRPr lang="en-US"/>
          </a:p>
        </p:txBody>
      </p:sp>
      <p:sp>
        <p:nvSpPr>
          <p:cNvPr id="23" name="Title 1">
            <a:extLst>
              <a:ext uri="{FF2B5EF4-FFF2-40B4-BE49-F238E27FC236}">
                <a16:creationId xmlns:a16="http://schemas.microsoft.com/office/drawing/2014/main" id="{9BC5FBF1-0E7A-4824-8298-B6D5170048C4}"/>
              </a:ext>
            </a:extLst>
          </p:cNvPr>
          <p:cNvSpPr txBox="1">
            <a:spLocks/>
          </p:cNvSpPr>
          <p:nvPr/>
        </p:nvSpPr>
        <p:spPr>
          <a:xfrm>
            <a:off x="152400" y="5430462"/>
            <a:ext cx="11887200" cy="1418013"/>
          </a:xfrm>
          <a:prstGeom prst="rect">
            <a:avLst/>
          </a:prstGeom>
          <a:solidFill>
            <a:schemeClr val="accent4">
              <a:lumMod val="20000"/>
              <a:lumOff val="80000"/>
            </a:schemeClr>
          </a:solidFill>
          <a:ln>
            <a:solidFill>
              <a:schemeClr val="accent3">
                <a:lumMod val="20000"/>
                <a:lumOff val="80000"/>
              </a:schemeClr>
            </a:solidFill>
          </a:ln>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2400" b="1" dirty="0">
              <a:solidFill>
                <a:srgbClr val="0060A8"/>
              </a:solidFill>
              <a:latin typeface="Times New Roman" panose="02020603050405020304" pitchFamily="18" charset="0"/>
              <a:cs typeface="Times New Roman" panose="02020603050405020304" pitchFamily="18" charset="0"/>
            </a:endParaRPr>
          </a:p>
          <a:p>
            <a:pPr>
              <a:lnSpc>
                <a:spcPts val="2700"/>
              </a:lnSpc>
            </a:pPr>
            <a:r>
              <a:rPr lang="en-US" sz="9600" b="1" dirty="0">
                <a:solidFill>
                  <a:srgbClr val="C0000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Yêu</a:t>
            </a:r>
            <a:r>
              <a:rPr lang="en-US" sz="9600" b="1" dirty="0">
                <a:solidFill>
                  <a:srgbClr val="C0000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cầu</a:t>
            </a:r>
            <a:r>
              <a:rPr lang="en-US" sz="9600" b="1" dirty="0">
                <a:solidFill>
                  <a:srgbClr val="C00000"/>
                </a:solidFill>
                <a:latin typeface="Times New Roman" panose="02020603050405020304" pitchFamily="18" charset="0"/>
                <a:cs typeface="Times New Roman" panose="02020603050405020304" pitchFamily="18" charset="0"/>
              </a:rPr>
              <a:t>: </a:t>
            </a:r>
          </a:p>
          <a:p>
            <a:pPr>
              <a:lnSpc>
                <a:spcPts val="2700"/>
              </a:lnSpc>
            </a:pPr>
            <a:r>
              <a:rPr lang="en-US" sz="8800" dirty="0">
                <a:solidFill>
                  <a:srgbClr val="002060"/>
                </a:solidFill>
                <a:latin typeface="Times New Roman" panose="02020603050405020304" pitchFamily="18" charset="0"/>
                <a:cs typeface="Times New Roman" panose="02020603050405020304" pitchFamily="18" charset="0"/>
              </a:rPr>
              <a:t>         - </a:t>
            </a:r>
            <a:r>
              <a:rPr lang="en-US" sz="8800" dirty="0" err="1">
                <a:solidFill>
                  <a:srgbClr val="002060"/>
                </a:solidFill>
                <a:latin typeface="Times New Roman" panose="02020603050405020304" pitchFamily="18" charset="0"/>
                <a:cs typeface="Times New Roman" panose="02020603050405020304" pitchFamily="18" charset="0"/>
              </a:rPr>
              <a:t>Vận</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dụng</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hoặc</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có</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thể</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điều</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chỉnh</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Bản</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đặc</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tả</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trang</a:t>
            </a:r>
            <a:r>
              <a:rPr lang="en-US" sz="8800" dirty="0">
                <a:solidFill>
                  <a:srgbClr val="002060"/>
                </a:solidFill>
                <a:latin typeface="Times New Roman" panose="02020603050405020304" pitchFamily="18" charset="0"/>
                <a:cs typeface="Times New Roman" panose="02020603050405020304" pitchFamily="18" charset="0"/>
              </a:rPr>
              <a:t> 55-66, </a:t>
            </a:r>
            <a:r>
              <a:rPr lang="en-US" sz="8800" dirty="0" err="1">
                <a:solidFill>
                  <a:srgbClr val="002060"/>
                </a:solidFill>
                <a:latin typeface="Times New Roman" panose="02020603050405020304" pitchFamily="18" charset="0"/>
                <a:cs typeface="Times New Roman" panose="02020603050405020304" pitchFamily="18" charset="0"/>
              </a:rPr>
              <a:t>Tài</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liệu</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Tập</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huấn</a:t>
            </a:r>
            <a:r>
              <a:rPr lang="en-US" sz="8800" dirty="0">
                <a:solidFill>
                  <a:srgbClr val="002060"/>
                </a:solidFill>
                <a:latin typeface="Times New Roman" panose="02020603050405020304" pitchFamily="18" charset="0"/>
                <a:cs typeface="Times New Roman" panose="02020603050405020304" pitchFamily="18" charset="0"/>
              </a:rPr>
              <a:t>). </a:t>
            </a:r>
          </a:p>
          <a:p>
            <a:pPr>
              <a:lnSpc>
                <a:spcPts val="2700"/>
              </a:lnSpc>
            </a:pPr>
            <a:r>
              <a:rPr lang="en-US" sz="8800" dirty="0">
                <a:solidFill>
                  <a:srgbClr val="002060"/>
                </a:solidFill>
                <a:latin typeface="Times New Roman" panose="02020603050405020304" pitchFamily="18" charset="0"/>
                <a:cs typeface="Times New Roman" panose="02020603050405020304" pitchFamily="18" charset="0"/>
              </a:rPr>
              <a:t>         - </a:t>
            </a:r>
            <a:r>
              <a:rPr lang="en-US" sz="8800" dirty="0" err="1">
                <a:solidFill>
                  <a:srgbClr val="002060"/>
                </a:solidFill>
                <a:latin typeface="Times New Roman" panose="02020603050405020304" pitchFamily="18" charset="0"/>
                <a:cs typeface="Times New Roman" panose="02020603050405020304" pitchFamily="18" charset="0"/>
              </a:rPr>
              <a:t>Tham</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khảo</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đề</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minh</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họa</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tại</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Phần</a:t>
            </a:r>
            <a:r>
              <a:rPr lang="en-US" sz="8800" dirty="0">
                <a:solidFill>
                  <a:srgbClr val="002060"/>
                </a:solidFill>
                <a:latin typeface="Times New Roman" panose="02020603050405020304" pitchFamily="18" charset="0"/>
                <a:cs typeface="Times New Roman" panose="02020603050405020304" pitchFamily="18" charset="0"/>
              </a:rPr>
              <a:t> III (</a:t>
            </a:r>
            <a:r>
              <a:rPr lang="en-US" sz="8800" dirty="0" err="1">
                <a:solidFill>
                  <a:srgbClr val="002060"/>
                </a:solidFill>
                <a:latin typeface="Times New Roman" panose="02020603050405020304" pitchFamily="18" charset="0"/>
                <a:cs typeface="Times New Roman" panose="02020603050405020304" pitchFamily="18" charset="0"/>
              </a:rPr>
              <a:t>mục</a:t>
            </a:r>
            <a:r>
              <a:rPr lang="en-US" sz="8800" dirty="0">
                <a:solidFill>
                  <a:srgbClr val="002060"/>
                </a:solidFill>
                <a:latin typeface="Times New Roman" panose="02020603050405020304" pitchFamily="18" charset="0"/>
                <a:cs typeface="Times New Roman" panose="02020603050405020304" pitchFamily="18" charset="0"/>
              </a:rPr>
              <a:t> B. </a:t>
            </a:r>
            <a:r>
              <a:rPr lang="en-US" sz="8800" dirty="0" err="1">
                <a:solidFill>
                  <a:srgbClr val="002060"/>
                </a:solidFill>
                <a:latin typeface="Times New Roman" panose="02020603050405020304" pitchFamily="18" charset="0"/>
                <a:cs typeface="Times New Roman" panose="02020603050405020304" pitchFamily="18" charset="0"/>
              </a:rPr>
              <a:t>Nội</a:t>
            </a:r>
            <a:r>
              <a:rPr lang="en-US" sz="8800" dirty="0">
                <a:solidFill>
                  <a:srgbClr val="002060"/>
                </a:solidFill>
                <a:latin typeface="Times New Roman" panose="02020603050405020304" pitchFamily="18" charset="0"/>
                <a:cs typeface="Times New Roman" panose="02020603050405020304" pitchFamily="18" charset="0"/>
              </a:rPr>
              <a:t> dung </a:t>
            </a:r>
            <a:r>
              <a:rPr lang="en-US" sz="8800" dirty="0" err="1">
                <a:solidFill>
                  <a:srgbClr val="002060"/>
                </a:solidFill>
                <a:latin typeface="Times New Roman" panose="02020603050405020304" pitchFamily="18" charset="0"/>
                <a:cs typeface="Times New Roman" panose="02020603050405020304" pitchFamily="18" charset="0"/>
              </a:rPr>
              <a:t>Mĩ</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thuật</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trang</a:t>
            </a:r>
            <a:r>
              <a:rPr lang="en-US" sz="8800" dirty="0">
                <a:solidFill>
                  <a:srgbClr val="002060"/>
                </a:solidFill>
                <a:latin typeface="Times New Roman" panose="02020603050405020304" pitchFamily="18" charset="0"/>
                <a:cs typeface="Times New Roman" panose="02020603050405020304" pitchFamily="18" charset="0"/>
              </a:rPr>
              <a:t> 86-91,Tài </a:t>
            </a:r>
            <a:r>
              <a:rPr lang="en-US" sz="8800" dirty="0" err="1">
                <a:solidFill>
                  <a:srgbClr val="002060"/>
                </a:solidFill>
                <a:latin typeface="Times New Roman" panose="02020603050405020304" pitchFamily="18" charset="0"/>
                <a:cs typeface="Times New Roman" panose="02020603050405020304" pitchFamily="18" charset="0"/>
              </a:rPr>
              <a:t>liệu</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Tập</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huấn</a:t>
            </a:r>
            <a:r>
              <a:rPr lang="en-US" sz="8800" dirty="0">
                <a:solidFill>
                  <a:srgbClr val="002060"/>
                </a:solidFill>
                <a:latin typeface="Times New Roman" panose="02020603050405020304" pitchFamily="18" charset="0"/>
                <a:cs typeface="Times New Roman" panose="02020603050405020304" pitchFamily="18" charset="0"/>
              </a:rPr>
              <a:t>)</a:t>
            </a:r>
          </a:p>
          <a:p>
            <a:pPr>
              <a:lnSpc>
                <a:spcPts val="2900"/>
              </a:lnSpc>
            </a:pPr>
            <a:r>
              <a:rPr lang="en-US" sz="8800" dirty="0">
                <a:solidFill>
                  <a:srgbClr val="002060"/>
                </a:solidFill>
                <a:latin typeface="Times New Roman" panose="02020603050405020304" pitchFamily="18" charset="0"/>
                <a:cs typeface="Times New Roman" panose="02020603050405020304" pitchFamily="18" charset="0"/>
              </a:rPr>
              <a:t>         - </a:t>
            </a:r>
            <a:r>
              <a:rPr lang="en-US" sz="8800" dirty="0" err="1">
                <a:solidFill>
                  <a:srgbClr val="002060"/>
                </a:solidFill>
                <a:latin typeface="Times New Roman" panose="02020603050405020304" pitchFamily="18" charset="0"/>
                <a:cs typeface="Times New Roman" panose="02020603050405020304" pitchFamily="18" charset="0"/>
              </a:rPr>
              <a:t>Trình</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bày</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nội</a:t>
            </a:r>
            <a:r>
              <a:rPr lang="en-US" sz="8800" dirty="0">
                <a:solidFill>
                  <a:srgbClr val="002060"/>
                </a:solidFill>
                <a:latin typeface="Times New Roman" panose="02020603050405020304" pitchFamily="18" charset="0"/>
                <a:cs typeface="Times New Roman" panose="02020603050405020304" pitchFamily="18" charset="0"/>
              </a:rPr>
              <a:t> dung </a:t>
            </a:r>
            <a:r>
              <a:rPr lang="en-US" sz="8800" dirty="0" err="1">
                <a:solidFill>
                  <a:srgbClr val="002060"/>
                </a:solidFill>
                <a:latin typeface="Times New Roman" panose="02020603050405020304" pitchFamily="18" charset="0"/>
                <a:cs typeface="Times New Roman" panose="02020603050405020304" pitchFamily="18" charset="0"/>
              </a:rPr>
              <a:t>nhiệm</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vụ</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trên</a:t>
            </a:r>
            <a:r>
              <a:rPr lang="en-US" sz="8800" dirty="0">
                <a:solidFill>
                  <a:srgbClr val="002060"/>
                </a:solidFill>
                <a:latin typeface="Times New Roman" panose="02020603050405020304" pitchFamily="18" charset="0"/>
                <a:cs typeface="Times New Roman" panose="02020603050405020304" pitchFamily="18" charset="0"/>
              </a:rPr>
              <a:t> </a:t>
            </a:r>
            <a:r>
              <a:rPr lang="en-US" sz="8800" dirty="0" err="1">
                <a:solidFill>
                  <a:srgbClr val="002060"/>
                </a:solidFill>
                <a:latin typeface="Times New Roman" panose="02020603050405020304" pitchFamily="18" charset="0"/>
                <a:cs typeface="Times New Roman" panose="02020603050405020304" pitchFamily="18" charset="0"/>
              </a:rPr>
              <a:t>giấy</a:t>
            </a:r>
            <a:r>
              <a:rPr lang="en-US" sz="8800" dirty="0">
                <a:solidFill>
                  <a:srgbClr val="002060"/>
                </a:solidFill>
                <a:latin typeface="Times New Roman" panose="02020603050405020304" pitchFamily="18" charset="0"/>
                <a:cs typeface="Times New Roman" panose="02020603050405020304" pitchFamily="18" charset="0"/>
              </a:rPr>
              <a:t> A0 </a:t>
            </a:r>
            <a:r>
              <a:rPr lang="en-US" sz="8800" dirty="0" err="1">
                <a:solidFill>
                  <a:srgbClr val="002060"/>
                </a:solidFill>
                <a:latin typeface="Times New Roman" panose="02020603050405020304" pitchFamily="18" charset="0"/>
                <a:cs typeface="Times New Roman" panose="02020603050405020304" pitchFamily="18" charset="0"/>
              </a:rPr>
              <a:t>hoặc</a:t>
            </a:r>
            <a:r>
              <a:rPr lang="en-US" sz="8800" dirty="0">
                <a:solidFill>
                  <a:srgbClr val="002060"/>
                </a:solidFill>
                <a:latin typeface="Times New Roman" panose="02020603050405020304" pitchFamily="18" charset="0"/>
                <a:cs typeface="Times New Roman" panose="02020603050405020304" pitchFamily="18" charset="0"/>
              </a:rPr>
              <a:t> PowerPoint</a:t>
            </a:r>
          </a:p>
          <a:p>
            <a:pPr algn="ctr"/>
            <a:endParaRPr lang="en-US" sz="2400" b="1" dirty="0">
              <a:solidFill>
                <a:srgbClr val="0060A8"/>
              </a:solidFill>
              <a:latin typeface="Times New Roman" panose="02020603050405020304" pitchFamily="18" charset="0"/>
              <a:cs typeface="Times New Roman" panose="02020603050405020304" pitchFamily="18" charset="0"/>
            </a:endParaRPr>
          </a:p>
        </p:txBody>
      </p:sp>
      <p:sp>
        <p:nvSpPr>
          <p:cNvPr id="24" name="Arrow: Right 23">
            <a:extLst>
              <a:ext uri="{FF2B5EF4-FFF2-40B4-BE49-F238E27FC236}">
                <a16:creationId xmlns:a16="http://schemas.microsoft.com/office/drawing/2014/main" id="{F56C2B46-6A0A-47B8-B3AE-C1D38F03D8BA}"/>
              </a:ext>
            </a:extLst>
          </p:cNvPr>
          <p:cNvSpPr/>
          <p:nvPr/>
        </p:nvSpPr>
        <p:spPr>
          <a:xfrm>
            <a:off x="4034186" y="4098930"/>
            <a:ext cx="276580" cy="526058"/>
          </a:xfrm>
          <a:prstGeom prst="rightArrow">
            <a:avLst/>
          </a:prstGeom>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9570C97A-1224-41DD-939E-D8F426A7FE0A}"/>
              </a:ext>
            </a:extLst>
          </p:cNvPr>
          <p:cNvSpPr/>
          <p:nvPr/>
        </p:nvSpPr>
        <p:spPr>
          <a:xfrm>
            <a:off x="10053429" y="3998508"/>
            <a:ext cx="274658" cy="596482"/>
          </a:xfrm>
          <a:prstGeom prst="rightArrow">
            <a:avLst/>
          </a:prstGeom>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Right 25">
            <a:extLst>
              <a:ext uri="{FF2B5EF4-FFF2-40B4-BE49-F238E27FC236}">
                <a16:creationId xmlns:a16="http://schemas.microsoft.com/office/drawing/2014/main" id="{5B774219-0174-4D3A-AD13-D667FE3C45C0}"/>
              </a:ext>
            </a:extLst>
          </p:cNvPr>
          <p:cNvSpPr/>
          <p:nvPr/>
        </p:nvSpPr>
        <p:spPr>
          <a:xfrm>
            <a:off x="6767437" y="4027507"/>
            <a:ext cx="309047" cy="567483"/>
          </a:xfrm>
          <a:prstGeom prst="rightArrow">
            <a:avLst/>
          </a:prstGeom>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AC30B7B-249D-49D9-9AA0-1A73994F44A9}"/>
              </a:ext>
            </a:extLst>
          </p:cNvPr>
          <p:cNvSpPr/>
          <p:nvPr/>
        </p:nvSpPr>
        <p:spPr>
          <a:xfrm>
            <a:off x="7120245" y="3372810"/>
            <a:ext cx="1317604" cy="1939407"/>
          </a:xfrm>
          <a:prstGeom prst="rect">
            <a:avLst/>
          </a:prstGeom>
          <a:solidFill>
            <a:schemeClr val="accent4">
              <a:lumMod val="60000"/>
              <a:lumOff val="4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Xây</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dựng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đặc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tả</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mức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độ</a:t>
            </a:r>
            <a:r>
              <a:rPr lang="en-US" sz="2400" dirty="0">
                <a:solidFill>
                  <a:srgbClr val="002060"/>
                </a:solidFill>
                <a:latin typeface="Times New Roman" panose="02020603050405020304" pitchFamily="18" charset="0"/>
                <a:cs typeface="Times New Roman" panose="02020603050405020304" pitchFamily="18" charset="0"/>
              </a:rPr>
              <a:t> ĐG</a:t>
            </a:r>
          </a:p>
        </p:txBody>
      </p:sp>
      <p:sp>
        <p:nvSpPr>
          <p:cNvPr id="27" name="Arrow: Right 26">
            <a:extLst>
              <a:ext uri="{FF2B5EF4-FFF2-40B4-BE49-F238E27FC236}">
                <a16:creationId xmlns:a16="http://schemas.microsoft.com/office/drawing/2014/main" id="{D24C5815-C7F0-495F-9CD6-13DA37DF7035}"/>
              </a:ext>
            </a:extLst>
          </p:cNvPr>
          <p:cNvSpPr/>
          <p:nvPr/>
        </p:nvSpPr>
        <p:spPr>
          <a:xfrm>
            <a:off x="8478913" y="4073955"/>
            <a:ext cx="274658" cy="596482"/>
          </a:xfrm>
          <a:prstGeom prst="rightArrow">
            <a:avLst/>
          </a:prstGeom>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55624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1000"/>
                                        <p:tgtEl>
                                          <p:spTgt spid="14"/>
                                        </p:tgtEl>
                                      </p:cBhvr>
                                    </p:animEffect>
                                    <p:anim calcmode="lin" valueType="num">
                                      <p:cBhvr>
                                        <p:cTn id="13" dur="1000" fill="hold"/>
                                        <p:tgtEl>
                                          <p:spTgt spid="14"/>
                                        </p:tgtEl>
                                        <p:attrNameLst>
                                          <p:attrName>ppt_x</p:attrName>
                                        </p:attrNameLst>
                                      </p:cBhvr>
                                      <p:tavLst>
                                        <p:tav tm="0">
                                          <p:val>
                                            <p:strVal val="#ppt_x"/>
                                          </p:val>
                                        </p:tav>
                                        <p:tav tm="100000">
                                          <p:val>
                                            <p:strVal val="#ppt_x"/>
                                          </p:val>
                                        </p:tav>
                                      </p:tavLst>
                                    </p:anim>
                                    <p:anim calcmode="lin" valueType="num">
                                      <p:cBhvr>
                                        <p:cTn id="14" dur="1000" fill="hold"/>
                                        <p:tgtEl>
                                          <p:spTgt spid="1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1000"/>
                                        <p:tgtEl>
                                          <p:spTgt spid="16"/>
                                        </p:tgtEl>
                                      </p:cBhvr>
                                    </p:animEffect>
                                    <p:anim calcmode="lin" valueType="num">
                                      <p:cBhvr>
                                        <p:cTn id="23" dur="1000" fill="hold"/>
                                        <p:tgtEl>
                                          <p:spTgt spid="16"/>
                                        </p:tgtEl>
                                        <p:attrNameLst>
                                          <p:attrName>ppt_x</p:attrName>
                                        </p:attrNameLst>
                                      </p:cBhvr>
                                      <p:tavLst>
                                        <p:tav tm="0">
                                          <p:val>
                                            <p:strVal val="#ppt_x"/>
                                          </p:val>
                                        </p:tav>
                                        <p:tav tm="100000">
                                          <p:val>
                                            <p:strVal val="#ppt_x"/>
                                          </p:val>
                                        </p:tav>
                                      </p:tavLst>
                                    </p:anim>
                                    <p:anim calcmode="lin" valueType="num">
                                      <p:cBhvr>
                                        <p:cTn id="24" dur="1000" fill="hold"/>
                                        <p:tgtEl>
                                          <p:spTgt spid="16"/>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1000"/>
                                        <p:tgtEl>
                                          <p:spTgt spid="17"/>
                                        </p:tgtEl>
                                      </p:cBhvr>
                                    </p:animEffect>
                                    <p:anim calcmode="lin" valueType="num">
                                      <p:cBhvr>
                                        <p:cTn id="28" dur="1000" fill="hold"/>
                                        <p:tgtEl>
                                          <p:spTgt spid="17"/>
                                        </p:tgtEl>
                                        <p:attrNameLst>
                                          <p:attrName>ppt_x</p:attrName>
                                        </p:attrNameLst>
                                      </p:cBhvr>
                                      <p:tavLst>
                                        <p:tav tm="0">
                                          <p:val>
                                            <p:strVal val="#ppt_x"/>
                                          </p:val>
                                        </p:tav>
                                        <p:tav tm="100000">
                                          <p:val>
                                            <p:strVal val="#ppt_x"/>
                                          </p:val>
                                        </p:tav>
                                      </p:tavLst>
                                    </p:anim>
                                    <p:anim calcmode="lin" valueType="num">
                                      <p:cBhvr>
                                        <p:cTn id="29" dur="1000" fill="hold"/>
                                        <p:tgtEl>
                                          <p:spTgt spid="17"/>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1000"/>
                                        <p:tgtEl>
                                          <p:spTgt spid="18"/>
                                        </p:tgtEl>
                                      </p:cBhvr>
                                    </p:animEffect>
                                    <p:anim calcmode="lin" valueType="num">
                                      <p:cBhvr>
                                        <p:cTn id="33" dur="1000" fill="hold"/>
                                        <p:tgtEl>
                                          <p:spTgt spid="18"/>
                                        </p:tgtEl>
                                        <p:attrNameLst>
                                          <p:attrName>ppt_x</p:attrName>
                                        </p:attrNameLst>
                                      </p:cBhvr>
                                      <p:tavLst>
                                        <p:tav tm="0">
                                          <p:val>
                                            <p:strVal val="#ppt_x"/>
                                          </p:val>
                                        </p:tav>
                                        <p:tav tm="100000">
                                          <p:val>
                                            <p:strVal val="#ppt_x"/>
                                          </p:val>
                                        </p:tav>
                                      </p:tavLst>
                                    </p:anim>
                                    <p:anim calcmode="lin" valueType="num">
                                      <p:cBhvr>
                                        <p:cTn id="34" dur="1000" fill="hold"/>
                                        <p:tgtEl>
                                          <p:spTgt spid="18"/>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1000"/>
                                        <p:tgtEl>
                                          <p:spTgt spid="19"/>
                                        </p:tgtEl>
                                      </p:cBhvr>
                                    </p:animEffect>
                                    <p:anim calcmode="lin" valueType="num">
                                      <p:cBhvr>
                                        <p:cTn id="38" dur="1000" fill="hold"/>
                                        <p:tgtEl>
                                          <p:spTgt spid="19"/>
                                        </p:tgtEl>
                                        <p:attrNameLst>
                                          <p:attrName>ppt_x</p:attrName>
                                        </p:attrNameLst>
                                      </p:cBhvr>
                                      <p:tavLst>
                                        <p:tav tm="0">
                                          <p:val>
                                            <p:strVal val="#ppt_x"/>
                                          </p:val>
                                        </p:tav>
                                        <p:tav tm="100000">
                                          <p:val>
                                            <p:strVal val="#ppt_x"/>
                                          </p:val>
                                        </p:tav>
                                      </p:tavLst>
                                    </p:anim>
                                    <p:anim calcmode="lin" valueType="num">
                                      <p:cBhvr>
                                        <p:cTn id="39" dur="1000" fill="hold"/>
                                        <p:tgtEl>
                                          <p:spTgt spid="19"/>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1000"/>
                                        <p:tgtEl>
                                          <p:spTgt spid="24"/>
                                        </p:tgtEl>
                                      </p:cBhvr>
                                    </p:animEffect>
                                    <p:anim calcmode="lin" valueType="num">
                                      <p:cBhvr>
                                        <p:cTn id="43" dur="1000" fill="hold"/>
                                        <p:tgtEl>
                                          <p:spTgt spid="24"/>
                                        </p:tgtEl>
                                        <p:attrNameLst>
                                          <p:attrName>ppt_x</p:attrName>
                                        </p:attrNameLst>
                                      </p:cBhvr>
                                      <p:tavLst>
                                        <p:tav tm="0">
                                          <p:val>
                                            <p:strVal val="#ppt_x"/>
                                          </p:val>
                                        </p:tav>
                                        <p:tav tm="100000">
                                          <p:val>
                                            <p:strVal val="#ppt_x"/>
                                          </p:val>
                                        </p:tav>
                                      </p:tavLst>
                                    </p:anim>
                                    <p:anim calcmode="lin" valueType="num">
                                      <p:cBhvr>
                                        <p:cTn id="44" dur="1000" fill="hold"/>
                                        <p:tgtEl>
                                          <p:spTgt spid="24"/>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1000"/>
                                        <p:tgtEl>
                                          <p:spTgt spid="25"/>
                                        </p:tgtEl>
                                      </p:cBhvr>
                                    </p:animEffect>
                                    <p:anim calcmode="lin" valueType="num">
                                      <p:cBhvr>
                                        <p:cTn id="48" dur="1000" fill="hold"/>
                                        <p:tgtEl>
                                          <p:spTgt spid="25"/>
                                        </p:tgtEl>
                                        <p:attrNameLst>
                                          <p:attrName>ppt_x</p:attrName>
                                        </p:attrNameLst>
                                      </p:cBhvr>
                                      <p:tavLst>
                                        <p:tav tm="0">
                                          <p:val>
                                            <p:strVal val="#ppt_x"/>
                                          </p:val>
                                        </p:tav>
                                        <p:tav tm="100000">
                                          <p:val>
                                            <p:strVal val="#ppt_x"/>
                                          </p:val>
                                        </p:tav>
                                      </p:tavLst>
                                    </p:anim>
                                    <p:anim calcmode="lin" valueType="num">
                                      <p:cBhvr>
                                        <p:cTn id="49" dur="1000" fill="hold"/>
                                        <p:tgtEl>
                                          <p:spTgt spid="25"/>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1000"/>
                                        <p:tgtEl>
                                          <p:spTgt spid="26"/>
                                        </p:tgtEl>
                                      </p:cBhvr>
                                    </p:animEffect>
                                    <p:anim calcmode="lin" valueType="num">
                                      <p:cBhvr>
                                        <p:cTn id="53" dur="1000" fill="hold"/>
                                        <p:tgtEl>
                                          <p:spTgt spid="26"/>
                                        </p:tgtEl>
                                        <p:attrNameLst>
                                          <p:attrName>ppt_x</p:attrName>
                                        </p:attrNameLst>
                                      </p:cBhvr>
                                      <p:tavLst>
                                        <p:tav tm="0">
                                          <p:val>
                                            <p:strVal val="#ppt_x"/>
                                          </p:val>
                                        </p:tav>
                                        <p:tav tm="100000">
                                          <p:val>
                                            <p:strVal val="#ppt_x"/>
                                          </p:val>
                                        </p:tav>
                                      </p:tavLst>
                                    </p:anim>
                                    <p:anim calcmode="lin" valueType="num">
                                      <p:cBhvr>
                                        <p:cTn id="54" dur="1000" fill="hold"/>
                                        <p:tgtEl>
                                          <p:spTgt spid="26"/>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fade">
                                      <p:cBhvr>
                                        <p:cTn id="57" dur="1000"/>
                                        <p:tgtEl>
                                          <p:spTgt spid="21"/>
                                        </p:tgtEl>
                                      </p:cBhvr>
                                    </p:animEffect>
                                    <p:anim calcmode="lin" valueType="num">
                                      <p:cBhvr>
                                        <p:cTn id="58" dur="1000" fill="hold"/>
                                        <p:tgtEl>
                                          <p:spTgt spid="21"/>
                                        </p:tgtEl>
                                        <p:attrNameLst>
                                          <p:attrName>ppt_x</p:attrName>
                                        </p:attrNameLst>
                                      </p:cBhvr>
                                      <p:tavLst>
                                        <p:tav tm="0">
                                          <p:val>
                                            <p:strVal val="#ppt_x"/>
                                          </p:val>
                                        </p:tav>
                                        <p:tav tm="100000">
                                          <p:val>
                                            <p:strVal val="#ppt_x"/>
                                          </p:val>
                                        </p:tav>
                                      </p:tavLst>
                                    </p:anim>
                                    <p:anim calcmode="lin" valueType="num">
                                      <p:cBhvr>
                                        <p:cTn id="59" dur="1000" fill="hold"/>
                                        <p:tgtEl>
                                          <p:spTgt spid="21"/>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27"/>
                                        </p:tgtEl>
                                        <p:attrNameLst>
                                          <p:attrName>style.visibility</p:attrName>
                                        </p:attrNameLst>
                                      </p:cBhvr>
                                      <p:to>
                                        <p:strVal val="visible"/>
                                      </p:to>
                                    </p:set>
                                    <p:animEffect transition="in" filter="fade">
                                      <p:cBhvr>
                                        <p:cTn id="62" dur="1000"/>
                                        <p:tgtEl>
                                          <p:spTgt spid="27"/>
                                        </p:tgtEl>
                                      </p:cBhvr>
                                    </p:animEffect>
                                    <p:anim calcmode="lin" valueType="num">
                                      <p:cBhvr>
                                        <p:cTn id="63" dur="1000" fill="hold"/>
                                        <p:tgtEl>
                                          <p:spTgt spid="27"/>
                                        </p:tgtEl>
                                        <p:attrNameLst>
                                          <p:attrName>ppt_x</p:attrName>
                                        </p:attrNameLst>
                                      </p:cBhvr>
                                      <p:tavLst>
                                        <p:tav tm="0">
                                          <p:val>
                                            <p:strVal val="#ppt_x"/>
                                          </p:val>
                                        </p:tav>
                                        <p:tav tm="100000">
                                          <p:val>
                                            <p:strVal val="#ppt_x"/>
                                          </p:val>
                                        </p:tav>
                                      </p:tavLst>
                                    </p:anim>
                                    <p:anim calcmode="lin" valueType="num">
                                      <p:cBhvr>
                                        <p:cTn id="6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fade">
                                      <p:cBhvr>
                                        <p:cTn id="69" dur="1000"/>
                                        <p:tgtEl>
                                          <p:spTgt spid="23"/>
                                        </p:tgtEl>
                                      </p:cBhvr>
                                    </p:animEffect>
                                    <p:anim calcmode="lin" valueType="num">
                                      <p:cBhvr>
                                        <p:cTn id="70" dur="1000" fill="hold"/>
                                        <p:tgtEl>
                                          <p:spTgt spid="23"/>
                                        </p:tgtEl>
                                        <p:attrNameLst>
                                          <p:attrName>ppt_x</p:attrName>
                                        </p:attrNameLst>
                                      </p:cBhvr>
                                      <p:tavLst>
                                        <p:tav tm="0">
                                          <p:val>
                                            <p:strVal val="#ppt_x"/>
                                          </p:val>
                                        </p:tav>
                                        <p:tav tm="100000">
                                          <p:val>
                                            <p:strVal val="#ppt_x"/>
                                          </p:val>
                                        </p:tav>
                                      </p:tavLst>
                                    </p:anim>
                                    <p:anim calcmode="lin" valueType="num">
                                      <p:cBhvr>
                                        <p:cTn id="71"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animBg="1"/>
      <p:bldP spid="15" grpId="0" animBg="1"/>
      <p:bldP spid="16" grpId="0" animBg="1"/>
      <p:bldP spid="17" grpId="0" animBg="1"/>
      <p:bldP spid="18" grpId="0" animBg="1"/>
      <p:bldP spid="19" grpId="0" animBg="1"/>
      <p:bldP spid="23" grpId="0" animBg="1"/>
      <p:bldP spid="24" grpId="0" animBg="1"/>
      <p:bldP spid="25" grpId="0" animBg="1"/>
      <p:bldP spid="26" grpId="0" animBg="1"/>
      <p:bldP spid="21" grpId="0" animBg="1"/>
      <p:bldP spid="2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01BABBE-5E13-4AEA-B9C0-D9F7DEE14D6A}"/>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E94DD9A2-485F-4DD8-98AC-8A93F599229C}"/>
              </a:ext>
            </a:extLst>
          </p:cNvPr>
          <p:cNvSpPr>
            <a:spLocks noGrp="1"/>
          </p:cNvSpPr>
          <p:nvPr>
            <p:ph type="sldNum" idx="12"/>
          </p:nvPr>
        </p:nvSpPr>
        <p:spPr/>
        <p:txBody>
          <a:bodyPr/>
          <a:lstStyle/>
          <a:p>
            <a:fld id="{00000000-1234-1234-1234-123412341234}" type="slidenum">
              <a:rPr lang="en" smtClean="0"/>
              <a:pPr/>
              <a:t>37</a:t>
            </a:fld>
            <a:endParaRPr lang="en"/>
          </a:p>
        </p:txBody>
      </p:sp>
      <p:graphicFrame>
        <p:nvGraphicFramePr>
          <p:cNvPr id="5" name="Table 4">
            <a:extLst>
              <a:ext uri="{FF2B5EF4-FFF2-40B4-BE49-F238E27FC236}">
                <a16:creationId xmlns:a16="http://schemas.microsoft.com/office/drawing/2014/main" id="{117E0E1A-785B-4473-B111-FD7C0744DB6C}"/>
              </a:ext>
            </a:extLst>
          </p:cNvPr>
          <p:cNvGraphicFramePr>
            <a:graphicFrameLocks noGrp="1"/>
          </p:cNvGraphicFramePr>
          <p:nvPr>
            <p:extLst>
              <p:ext uri="{D42A27DB-BD31-4B8C-83A1-F6EECF244321}">
                <p14:modId xmlns:p14="http://schemas.microsoft.com/office/powerpoint/2010/main" val="2380081441"/>
              </p:ext>
            </p:extLst>
          </p:nvPr>
        </p:nvGraphicFramePr>
        <p:xfrm>
          <a:off x="142809" y="1510885"/>
          <a:ext cx="8315325" cy="5245579"/>
        </p:xfrm>
        <a:graphic>
          <a:graphicData uri="http://schemas.openxmlformats.org/drawingml/2006/table">
            <a:tbl>
              <a:tblPr firstRow="1" firstCol="1" bandRow="1">
                <a:tableStyleId>{5C22544A-7EE6-4342-B048-85BDC9FD1C3A}</a:tableStyleId>
              </a:tblPr>
              <a:tblGrid>
                <a:gridCol w="860613">
                  <a:extLst>
                    <a:ext uri="{9D8B030D-6E8A-4147-A177-3AD203B41FA5}">
                      <a16:colId xmlns:a16="http://schemas.microsoft.com/office/drawing/2014/main" val="2885767021"/>
                    </a:ext>
                  </a:extLst>
                </a:gridCol>
                <a:gridCol w="4369093">
                  <a:extLst>
                    <a:ext uri="{9D8B030D-6E8A-4147-A177-3AD203B41FA5}">
                      <a16:colId xmlns:a16="http://schemas.microsoft.com/office/drawing/2014/main" val="1737370402"/>
                    </a:ext>
                  </a:extLst>
                </a:gridCol>
                <a:gridCol w="3085619">
                  <a:extLst>
                    <a:ext uri="{9D8B030D-6E8A-4147-A177-3AD203B41FA5}">
                      <a16:colId xmlns:a16="http://schemas.microsoft.com/office/drawing/2014/main" val="1129776828"/>
                    </a:ext>
                  </a:extLst>
                </a:gridCol>
              </a:tblGrid>
              <a:tr h="394115">
                <a:tc>
                  <a:txBody>
                    <a:bodyPr/>
                    <a:lstStyle/>
                    <a:p>
                      <a:pPr marL="36195" marR="36195" algn="ctr">
                        <a:lnSpc>
                          <a:spcPts val="2000"/>
                        </a:lnSpc>
                        <a:spcBef>
                          <a:spcPts val="300"/>
                        </a:spcBef>
                        <a:spcAft>
                          <a:spcPts val="300"/>
                        </a:spcAft>
                      </a:pPr>
                      <a:r>
                        <a:rPr lang="en-US" sz="2000" dirty="0">
                          <a:solidFill>
                            <a:srgbClr val="002060"/>
                          </a:solidFill>
                          <a:effectLst/>
                          <a:latin typeface="Times New Roman" panose="02020603050405020304" pitchFamily="18" charset="0"/>
                          <a:cs typeface="Times New Roman" panose="02020603050405020304" pitchFamily="18" charset="0"/>
                        </a:rPr>
                        <a:t>ND</a:t>
                      </a:r>
                      <a:endParaRPr lang="en-US"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198" marR="55198" marT="0" marB="0" anchor="ctr">
                    <a:solidFill>
                      <a:srgbClr val="9CC1E0"/>
                    </a:solidFill>
                  </a:tcPr>
                </a:tc>
                <a:tc>
                  <a:txBody>
                    <a:bodyPr/>
                    <a:lstStyle/>
                    <a:p>
                      <a:pPr marL="36195" marR="36195" algn="ctr">
                        <a:lnSpc>
                          <a:spcPts val="2000"/>
                        </a:lnSpc>
                        <a:spcBef>
                          <a:spcPts val="300"/>
                        </a:spcBef>
                        <a:spcAft>
                          <a:spcPts val="300"/>
                        </a:spcAft>
                      </a:pPr>
                      <a:r>
                        <a:rPr lang="en-US" sz="2000" dirty="0" err="1">
                          <a:solidFill>
                            <a:srgbClr val="002060"/>
                          </a:solidFill>
                          <a:effectLst/>
                          <a:latin typeface="Times New Roman" panose="02020603050405020304" pitchFamily="18" charset="0"/>
                          <a:cs typeface="Times New Roman" panose="02020603050405020304" pitchFamily="18" charset="0"/>
                        </a:rPr>
                        <a:t>Đơn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vị</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kiến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thức</a:t>
                      </a:r>
                      <a:endParaRPr lang="en-US"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198" marR="55198" marT="0" marB="0" anchor="ctr">
                    <a:solidFill>
                      <a:srgbClr val="9CC1E0"/>
                    </a:solidFill>
                  </a:tcPr>
                </a:tc>
                <a:tc>
                  <a:txBody>
                    <a:bodyPr/>
                    <a:lstStyle/>
                    <a:p>
                      <a:pPr marL="36195" marR="36195" algn="ctr">
                        <a:lnSpc>
                          <a:spcPts val="2000"/>
                        </a:lnSpc>
                        <a:spcBef>
                          <a:spcPts val="300"/>
                        </a:spcBef>
                        <a:spcAft>
                          <a:spcPts val="300"/>
                        </a:spcAft>
                      </a:pPr>
                      <a:r>
                        <a:rPr lang="en-US" sz="2000" dirty="0" err="1">
                          <a:solidFill>
                            <a:srgbClr val="002060"/>
                          </a:solidFill>
                          <a:effectLst/>
                          <a:latin typeface="Times New Roman" panose="02020603050405020304" pitchFamily="18" charset="0"/>
                          <a:cs typeface="Times New Roman" panose="02020603050405020304" pitchFamily="18" charset="0"/>
                        </a:rPr>
                        <a:t>Mức</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độ</a:t>
                      </a:r>
                      <a:r>
                        <a:rPr lang="en-US" sz="2000" dirty="0">
                          <a:solidFill>
                            <a:srgbClr val="002060"/>
                          </a:solidFill>
                          <a:effectLst/>
                          <a:latin typeface="Times New Roman" panose="02020603050405020304" pitchFamily="18" charset="0"/>
                          <a:cs typeface="Times New Roman" panose="02020603050405020304" pitchFamily="18" charset="0"/>
                        </a:rPr>
                        <a:t> ĐG</a:t>
                      </a:r>
                      <a:endParaRPr lang="en-US"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198" marR="55198" marT="0" marB="0" anchor="ctr">
                    <a:solidFill>
                      <a:srgbClr val="9CC1E0"/>
                    </a:solidFill>
                  </a:tcPr>
                </a:tc>
                <a:extLst>
                  <a:ext uri="{0D108BD9-81ED-4DB2-BD59-A6C34878D82A}">
                    <a16:rowId xmlns:a16="http://schemas.microsoft.com/office/drawing/2014/main" val="2518267086"/>
                  </a:ext>
                </a:extLst>
              </a:tr>
              <a:tr h="4514573">
                <a:tc>
                  <a:txBody>
                    <a:bodyPr/>
                    <a:lstStyle/>
                    <a:p>
                      <a:pPr marL="36195" marR="36195" algn="just">
                        <a:lnSpc>
                          <a:spcPts val="2000"/>
                        </a:lnSpc>
                        <a:spcBef>
                          <a:spcPts val="300"/>
                        </a:spcBef>
                        <a:spcAft>
                          <a:spcPts val="300"/>
                        </a:spcAft>
                      </a:pPr>
                      <a:endParaRPr lang="en-US" sz="1800"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2000"/>
                        </a:lnSpc>
                        <a:spcBef>
                          <a:spcPts val="300"/>
                        </a:spcBef>
                        <a:spcAft>
                          <a:spcPts val="300"/>
                        </a:spcAft>
                      </a:pPr>
                      <a:r>
                        <a:rPr lang="en-US" sz="1800" dirty="0" err="1">
                          <a:solidFill>
                            <a:srgbClr val="002060"/>
                          </a:solidFill>
                          <a:effectLst/>
                          <a:latin typeface="Times New Roman" panose="02020603050405020304" pitchFamily="18" charset="0"/>
                          <a:cs typeface="Times New Roman" panose="02020603050405020304" pitchFamily="18" charset="0"/>
                        </a:rPr>
                        <a:t>Mĩ</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thuật</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tạo</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hình</a:t>
                      </a:r>
                      <a:endParaRPr lang="en-US" sz="1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198" marR="55198" marT="0" marB="0">
                    <a:solidFill>
                      <a:schemeClr val="accent4">
                        <a:lumMod val="40000"/>
                        <a:lumOff val="60000"/>
                      </a:schemeClr>
                    </a:solidFill>
                  </a:tcPr>
                </a:tc>
                <a:tc>
                  <a:txBody>
                    <a:bodyPr/>
                    <a:lstStyle/>
                    <a:p>
                      <a:pPr marL="36195" marR="36195" algn="just">
                        <a:lnSpc>
                          <a:spcPts val="200"/>
                        </a:lnSpc>
                        <a:spcBef>
                          <a:spcPts val="200"/>
                        </a:spcBef>
                        <a:spcAft>
                          <a:spcPts val="200"/>
                        </a:spcAft>
                      </a:pPr>
                      <a:endParaRPr lang="en-US" sz="1800"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0"/>
                        </a:lnSpc>
                        <a:spcBef>
                          <a:spcPts val="200"/>
                        </a:spcBef>
                        <a:spcAft>
                          <a:spcPts val="200"/>
                        </a:spcAft>
                      </a:pPr>
                      <a:endParaRPr lang="en-US" sz="1800"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2000"/>
                        </a:lnSpc>
                        <a:spcBef>
                          <a:spcPts val="200"/>
                        </a:spcBef>
                        <a:spcAft>
                          <a:spcPts val="200"/>
                        </a:spcAft>
                      </a:pPr>
                      <a:r>
                        <a:rPr lang="en-US" sz="1800" b="1" dirty="0" err="1">
                          <a:solidFill>
                            <a:srgbClr val="002060"/>
                          </a:solidFill>
                          <a:effectLst/>
                          <a:latin typeface="Times New Roman" panose="02020603050405020304" pitchFamily="18" charset="0"/>
                          <a:cs typeface="Times New Roman" panose="02020603050405020304" pitchFamily="18" charset="0"/>
                        </a:rPr>
                        <a:t>Yếu</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tố</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và</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nguyên</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lí</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tạo</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hình</a:t>
                      </a:r>
                      <a:endParaRPr lang="en-US" sz="1800" b="1"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2000"/>
                        </a:lnSpc>
                        <a:spcBef>
                          <a:spcPts val="200"/>
                        </a:spcBef>
                        <a:spcAft>
                          <a:spcPts val="200"/>
                        </a:spcAft>
                      </a:pPr>
                      <a:r>
                        <a:rPr lang="en-US" sz="1800" dirty="0" err="1">
                          <a:solidFill>
                            <a:srgbClr val="002060"/>
                          </a:solidFill>
                          <a:effectLst/>
                          <a:latin typeface="Times New Roman" panose="02020603050405020304" pitchFamily="18" charset="0"/>
                          <a:cs typeface="Times New Roman" panose="02020603050405020304" pitchFamily="18" charset="0"/>
                        </a:rPr>
                        <a:t>Lựa</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chọn</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kết</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hợp</a:t>
                      </a:r>
                      <a:r>
                        <a:rPr lang="en-US" sz="1800" dirty="0">
                          <a:solidFill>
                            <a:srgbClr val="002060"/>
                          </a:solidFill>
                          <a:effectLst/>
                          <a:latin typeface="Times New Roman" panose="02020603050405020304" pitchFamily="18" charset="0"/>
                          <a:cs typeface="Times New Roman" panose="02020603050405020304" pitchFamily="18" charset="0"/>
                        </a:rPr>
                        <a:t>:</a:t>
                      </a:r>
                    </a:p>
                    <a:p>
                      <a:pPr marL="36195" marR="36195" algn="just">
                        <a:lnSpc>
                          <a:spcPts val="2000"/>
                        </a:lnSpc>
                        <a:spcBef>
                          <a:spcPts val="200"/>
                        </a:spcBef>
                        <a:spcAft>
                          <a:spcPts val="200"/>
                        </a:spcAft>
                      </a:pPr>
                      <a:r>
                        <a:rPr lang="en-US" sz="1800" b="1" i="1" dirty="0" err="1">
                          <a:solidFill>
                            <a:srgbClr val="002060"/>
                          </a:solidFill>
                          <a:effectLst/>
                          <a:latin typeface="Times New Roman" panose="02020603050405020304" pitchFamily="18" charset="0"/>
                          <a:cs typeface="Times New Roman" panose="02020603050405020304" pitchFamily="18" charset="0"/>
                        </a:rPr>
                        <a:t>Yếu</a:t>
                      </a:r>
                      <a:r>
                        <a:rPr lang="en-US" sz="1800" b="1" i="1" dirty="0">
                          <a:solidFill>
                            <a:srgbClr val="002060"/>
                          </a:solidFill>
                          <a:effectLst/>
                          <a:latin typeface="Times New Roman" panose="02020603050405020304" pitchFamily="18" charset="0"/>
                          <a:cs typeface="Times New Roman" panose="02020603050405020304" pitchFamily="18" charset="0"/>
                        </a:rPr>
                        <a:t> </a:t>
                      </a:r>
                      <a:r>
                        <a:rPr lang="en-US" sz="1800" b="1" i="1" dirty="0" err="1">
                          <a:solidFill>
                            <a:srgbClr val="002060"/>
                          </a:solidFill>
                          <a:effectLst/>
                          <a:latin typeface="Times New Roman" panose="02020603050405020304" pitchFamily="18" charset="0"/>
                          <a:cs typeface="Times New Roman" panose="02020603050405020304" pitchFamily="18" charset="0"/>
                        </a:rPr>
                        <a:t>tố</a:t>
                      </a:r>
                      <a:r>
                        <a:rPr lang="en-US" sz="1800" b="1" i="1" dirty="0">
                          <a:solidFill>
                            <a:srgbClr val="002060"/>
                          </a:solidFill>
                          <a:effectLst/>
                          <a:latin typeface="Times New Roman" panose="02020603050405020304" pitchFamily="18" charset="0"/>
                          <a:cs typeface="Times New Roman" panose="02020603050405020304" pitchFamily="18" charset="0"/>
                        </a:rPr>
                        <a:t> </a:t>
                      </a:r>
                      <a:r>
                        <a:rPr lang="en-US" sz="1800" b="1" i="1" dirty="0" err="1">
                          <a:solidFill>
                            <a:srgbClr val="002060"/>
                          </a:solidFill>
                          <a:effectLst/>
                          <a:latin typeface="Times New Roman" panose="02020603050405020304" pitchFamily="18" charset="0"/>
                          <a:cs typeface="Times New Roman" panose="02020603050405020304" pitchFamily="18" charset="0"/>
                        </a:rPr>
                        <a:t>tạo</a:t>
                      </a:r>
                      <a:r>
                        <a:rPr lang="en-US" sz="1800" b="1" i="1" dirty="0">
                          <a:solidFill>
                            <a:srgbClr val="002060"/>
                          </a:solidFill>
                          <a:effectLst/>
                          <a:latin typeface="Times New Roman" panose="02020603050405020304" pitchFamily="18" charset="0"/>
                          <a:cs typeface="Times New Roman" panose="02020603050405020304" pitchFamily="18" charset="0"/>
                        </a:rPr>
                        <a:t> </a:t>
                      </a:r>
                      <a:r>
                        <a:rPr lang="en-US" sz="1800" b="1" i="1" dirty="0" err="1">
                          <a:solidFill>
                            <a:srgbClr val="002060"/>
                          </a:solidFill>
                          <a:effectLst/>
                          <a:latin typeface="Times New Roman" panose="02020603050405020304" pitchFamily="18" charset="0"/>
                          <a:cs typeface="Times New Roman" panose="02020603050405020304" pitchFamily="18" charset="0"/>
                        </a:rPr>
                        <a:t>hình</a:t>
                      </a:r>
                      <a:endParaRPr lang="en-US" sz="1800" b="1" i="1"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2000"/>
                        </a:lnSpc>
                        <a:spcBef>
                          <a:spcPts val="200"/>
                        </a:spcBef>
                        <a:spcAft>
                          <a:spcPts val="200"/>
                        </a:spcAft>
                      </a:pP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Chấm</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nét</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hình</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khối</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màu</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sắc</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đậm</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nhạt</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chất</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cảm</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không</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gian</a:t>
                      </a:r>
                      <a:r>
                        <a:rPr lang="en-US" sz="1800" dirty="0">
                          <a:solidFill>
                            <a:srgbClr val="002060"/>
                          </a:solidFill>
                          <a:effectLst/>
                          <a:latin typeface="Times New Roman" panose="02020603050405020304" pitchFamily="18" charset="0"/>
                          <a:cs typeface="Times New Roman" panose="02020603050405020304" pitchFamily="18" charset="0"/>
                        </a:rPr>
                        <a:t>.</a:t>
                      </a:r>
                    </a:p>
                    <a:p>
                      <a:pPr marL="36195" marR="36195" algn="just">
                        <a:lnSpc>
                          <a:spcPts val="2000"/>
                        </a:lnSpc>
                        <a:spcBef>
                          <a:spcPts val="200"/>
                        </a:spcBef>
                        <a:spcAft>
                          <a:spcPts val="200"/>
                        </a:spcAft>
                      </a:pPr>
                      <a:r>
                        <a:rPr lang="en-US" sz="1800" b="1" i="0" dirty="0" err="1">
                          <a:solidFill>
                            <a:srgbClr val="002060"/>
                          </a:solidFill>
                          <a:effectLst/>
                          <a:latin typeface="Times New Roman" panose="02020603050405020304" pitchFamily="18" charset="0"/>
                          <a:cs typeface="Times New Roman" panose="02020603050405020304" pitchFamily="18" charset="0"/>
                        </a:rPr>
                        <a:t>Nguyên</a:t>
                      </a:r>
                      <a:r>
                        <a:rPr lang="en-US" sz="1800" b="1" i="0" dirty="0">
                          <a:solidFill>
                            <a:srgbClr val="002060"/>
                          </a:solidFill>
                          <a:effectLst/>
                          <a:latin typeface="Times New Roman" panose="02020603050405020304" pitchFamily="18" charset="0"/>
                          <a:cs typeface="Times New Roman" panose="02020603050405020304" pitchFamily="18" charset="0"/>
                        </a:rPr>
                        <a:t> </a:t>
                      </a:r>
                      <a:r>
                        <a:rPr lang="en-US" sz="1800" b="1" i="0" dirty="0" err="1">
                          <a:solidFill>
                            <a:srgbClr val="002060"/>
                          </a:solidFill>
                          <a:effectLst/>
                          <a:latin typeface="Times New Roman" panose="02020603050405020304" pitchFamily="18" charset="0"/>
                          <a:cs typeface="Times New Roman" panose="02020603050405020304" pitchFamily="18" charset="0"/>
                        </a:rPr>
                        <a:t>lí</a:t>
                      </a:r>
                      <a:r>
                        <a:rPr lang="en-US" sz="1800" b="1" i="0" dirty="0">
                          <a:solidFill>
                            <a:srgbClr val="002060"/>
                          </a:solidFill>
                          <a:effectLst/>
                          <a:latin typeface="Times New Roman" panose="02020603050405020304" pitchFamily="18" charset="0"/>
                          <a:cs typeface="Times New Roman" panose="02020603050405020304" pitchFamily="18" charset="0"/>
                        </a:rPr>
                        <a:t> </a:t>
                      </a:r>
                      <a:r>
                        <a:rPr lang="en-US" sz="1800" b="1" i="0" dirty="0" err="1">
                          <a:solidFill>
                            <a:srgbClr val="002060"/>
                          </a:solidFill>
                          <a:effectLst/>
                          <a:latin typeface="Times New Roman" panose="02020603050405020304" pitchFamily="18" charset="0"/>
                          <a:cs typeface="Times New Roman" panose="02020603050405020304" pitchFamily="18" charset="0"/>
                        </a:rPr>
                        <a:t>tạo</a:t>
                      </a:r>
                      <a:r>
                        <a:rPr lang="en-US" sz="1800" b="1" i="0" dirty="0">
                          <a:solidFill>
                            <a:srgbClr val="002060"/>
                          </a:solidFill>
                          <a:effectLst/>
                          <a:latin typeface="Times New Roman" panose="02020603050405020304" pitchFamily="18" charset="0"/>
                          <a:cs typeface="Times New Roman" panose="02020603050405020304" pitchFamily="18" charset="0"/>
                        </a:rPr>
                        <a:t> </a:t>
                      </a:r>
                      <a:r>
                        <a:rPr lang="en-US" sz="1800" b="1" i="0" dirty="0" err="1">
                          <a:solidFill>
                            <a:srgbClr val="002060"/>
                          </a:solidFill>
                          <a:effectLst/>
                          <a:latin typeface="Times New Roman" panose="02020603050405020304" pitchFamily="18" charset="0"/>
                          <a:cs typeface="Times New Roman" panose="02020603050405020304" pitchFamily="18" charset="0"/>
                        </a:rPr>
                        <a:t>hình</a:t>
                      </a:r>
                      <a:endParaRPr lang="en-US" sz="1800" b="1" i="0"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2000"/>
                        </a:lnSpc>
                        <a:spcBef>
                          <a:spcPts val="200"/>
                        </a:spcBef>
                        <a:spcAft>
                          <a:spcPts val="200"/>
                        </a:spcAft>
                      </a:pP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Cân</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bằng</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tương</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phản</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lặp</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lại</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nhịp</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điệu</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nhấn</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mạnh</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chuyển</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động</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tỉ</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lệ</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hài</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hoà</a:t>
                      </a:r>
                      <a:r>
                        <a:rPr lang="en-US" sz="1800" dirty="0">
                          <a:solidFill>
                            <a:srgbClr val="002060"/>
                          </a:solidFill>
                          <a:effectLst/>
                          <a:latin typeface="Times New Roman" panose="02020603050405020304" pitchFamily="18" charset="0"/>
                          <a:cs typeface="Times New Roman" panose="02020603050405020304" pitchFamily="18" charset="0"/>
                        </a:rPr>
                        <a:t>.</a:t>
                      </a:r>
                    </a:p>
                    <a:p>
                      <a:pPr marL="36195" marR="36195" algn="just">
                        <a:lnSpc>
                          <a:spcPts val="2000"/>
                        </a:lnSpc>
                        <a:spcBef>
                          <a:spcPts val="200"/>
                        </a:spcBef>
                        <a:spcAft>
                          <a:spcPts val="200"/>
                        </a:spcAft>
                      </a:pPr>
                      <a:r>
                        <a:rPr lang="en-US" sz="1800" b="1" i="1" dirty="0" err="1">
                          <a:solidFill>
                            <a:srgbClr val="002060"/>
                          </a:solidFill>
                          <a:effectLst/>
                          <a:latin typeface="Times New Roman" panose="02020603050405020304" pitchFamily="18" charset="0"/>
                          <a:cs typeface="Times New Roman" panose="02020603050405020304" pitchFamily="18" charset="0"/>
                        </a:rPr>
                        <a:t>Thể</a:t>
                      </a:r>
                      <a:r>
                        <a:rPr lang="en-US" sz="1800" b="1" i="1" dirty="0">
                          <a:solidFill>
                            <a:srgbClr val="002060"/>
                          </a:solidFill>
                          <a:effectLst/>
                          <a:latin typeface="Times New Roman" panose="02020603050405020304" pitchFamily="18" charset="0"/>
                          <a:cs typeface="Times New Roman" panose="02020603050405020304" pitchFamily="18" charset="0"/>
                        </a:rPr>
                        <a:t> </a:t>
                      </a:r>
                      <a:r>
                        <a:rPr lang="en-US" sz="1800" b="1" i="1" dirty="0" err="1">
                          <a:solidFill>
                            <a:srgbClr val="002060"/>
                          </a:solidFill>
                          <a:effectLst/>
                          <a:latin typeface="Times New Roman" panose="02020603050405020304" pitchFamily="18" charset="0"/>
                          <a:cs typeface="Times New Roman" panose="02020603050405020304" pitchFamily="18" charset="0"/>
                        </a:rPr>
                        <a:t>loại</a:t>
                      </a:r>
                      <a:r>
                        <a:rPr lang="en-US" sz="1800" b="1" i="1" dirty="0">
                          <a:solidFill>
                            <a:srgbClr val="002060"/>
                          </a:solidFill>
                          <a:effectLst/>
                          <a:latin typeface="Times New Roman" panose="02020603050405020304" pitchFamily="18" charset="0"/>
                          <a:cs typeface="Times New Roman" panose="02020603050405020304" pitchFamily="18" charset="0"/>
                        </a:rPr>
                        <a:t>, </a:t>
                      </a:r>
                      <a:r>
                        <a:rPr lang="en-US" sz="1800" b="1" i="1" dirty="0" err="1">
                          <a:solidFill>
                            <a:srgbClr val="002060"/>
                          </a:solidFill>
                          <a:effectLst/>
                          <a:latin typeface="Times New Roman" panose="02020603050405020304" pitchFamily="18" charset="0"/>
                          <a:cs typeface="Times New Roman" panose="02020603050405020304" pitchFamily="18" charset="0"/>
                        </a:rPr>
                        <a:t>kết</a:t>
                      </a:r>
                      <a:r>
                        <a:rPr lang="en-US" sz="1800" b="1" i="1" dirty="0">
                          <a:solidFill>
                            <a:srgbClr val="002060"/>
                          </a:solidFill>
                          <a:effectLst/>
                          <a:latin typeface="Times New Roman" panose="02020603050405020304" pitchFamily="18" charset="0"/>
                          <a:cs typeface="Times New Roman" panose="02020603050405020304" pitchFamily="18" charset="0"/>
                        </a:rPr>
                        <a:t> </a:t>
                      </a:r>
                      <a:r>
                        <a:rPr lang="en-US" sz="1800" b="1" i="1" dirty="0" err="1">
                          <a:solidFill>
                            <a:srgbClr val="002060"/>
                          </a:solidFill>
                          <a:effectLst/>
                          <a:latin typeface="Times New Roman" panose="02020603050405020304" pitchFamily="18" charset="0"/>
                          <a:cs typeface="Times New Roman" panose="02020603050405020304" pitchFamily="18" charset="0"/>
                        </a:rPr>
                        <a:t>hợp</a:t>
                      </a:r>
                      <a:r>
                        <a:rPr lang="en-US" sz="1800" b="1" i="1" dirty="0">
                          <a:solidFill>
                            <a:srgbClr val="002060"/>
                          </a:solidFill>
                          <a:effectLst/>
                          <a:latin typeface="Times New Roman" panose="02020603050405020304" pitchFamily="18" charset="0"/>
                          <a:cs typeface="Times New Roman" panose="02020603050405020304" pitchFamily="18" charset="0"/>
                        </a:rPr>
                        <a:t>:</a:t>
                      </a:r>
                    </a:p>
                    <a:p>
                      <a:pPr marL="36195" marR="36195" algn="just">
                        <a:lnSpc>
                          <a:spcPts val="2000"/>
                        </a:lnSpc>
                        <a:spcBef>
                          <a:spcPts val="200"/>
                        </a:spcBef>
                        <a:spcAft>
                          <a:spcPts val="200"/>
                        </a:spcAft>
                      </a:pP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Lí</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luận</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và</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lịch</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sử</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mĩ</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thuật</a:t>
                      </a:r>
                      <a:endParaRPr lang="en-US" sz="1800"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2000"/>
                        </a:lnSpc>
                        <a:spcBef>
                          <a:spcPts val="200"/>
                        </a:spcBef>
                        <a:spcAft>
                          <a:spcPts val="200"/>
                        </a:spcAft>
                      </a:pP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Hội</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hoạ</a:t>
                      </a:r>
                      <a:endParaRPr lang="en-US" sz="1800"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2000"/>
                        </a:lnSpc>
                        <a:spcBef>
                          <a:spcPts val="200"/>
                        </a:spcBef>
                        <a:spcAft>
                          <a:spcPts val="200"/>
                        </a:spcAft>
                      </a:pPr>
                      <a:r>
                        <a:rPr lang="en-US" sz="1800" b="1" i="0" dirty="0" err="1">
                          <a:solidFill>
                            <a:srgbClr val="002060"/>
                          </a:solidFill>
                          <a:effectLst/>
                          <a:latin typeface="Times New Roman" panose="02020603050405020304" pitchFamily="18" charset="0"/>
                          <a:cs typeface="Times New Roman" panose="02020603050405020304" pitchFamily="18" charset="0"/>
                        </a:rPr>
                        <a:t>Hoạt</a:t>
                      </a:r>
                      <a:r>
                        <a:rPr lang="en-US" sz="1800" b="1" i="0" dirty="0">
                          <a:solidFill>
                            <a:srgbClr val="002060"/>
                          </a:solidFill>
                          <a:effectLst/>
                          <a:latin typeface="Times New Roman" panose="02020603050405020304" pitchFamily="18" charset="0"/>
                          <a:cs typeface="Times New Roman" panose="02020603050405020304" pitchFamily="18" charset="0"/>
                        </a:rPr>
                        <a:t> </a:t>
                      </a:r>
                      <a:r>
                        <a:rPr lang="en-US" sz="1800" b="1" i="0" dirty="0" err="1">
                          <a:solidFill>
                            <a:srgbClr val="002060"/>
                          </a:solidFill>
                          <a:effectLst/>
                          <a:latin typeface="Times New Roman" panose="02020603050405020304" pitchFamily="18" charset="0"/>
                          <a:cs typeface="Times New Roman" panose="02020603050405020304" pitchFamily="18" charset="0"/>
                        </a:rPr>
                        <a:t>động</a:t>
                      </a:r>
                      <a:r>
                        <a:rPr lang="en-US" sz="1800" b="1" i="0" dirty="0">
                          <a:solidFill>
                            <a:srgbClr val="002060"/>
                          </a:solidFill>
                          <a:effectLst/>
                          <a:latin typeface="Times New Roman" panose="02020603050405020304" pitchFamily="18" charset="0"/>
                          <a:cs typeface="Times New Roman" panose="02020603050405020304" pitchFamily="18" charset="0"/>
                        </a:rPr>
                        <a:t> </a:t>
                      </a:r>
                      <a:r>
                        <a:rPr lang="en-US" sz="1800" b="1" i="0" dirty="0" err="1">
                          <a:solidFill>
                            <a:srgbClr val="002060"/>
                          </a:solidFill>
                          <a:effectLst/>
                          <a:latin typeface="Times New Roman" panose="02020603050405020304" pitchFamily="18" charset="0"/>
                          <a:cs typeface="Times New Roman" panose="02020603050405020304" pitchFamily="18" charset="0"/>
                        </a:rPr>
                        <a:t>thực</a:t>
                      </a:r>
                      <a:r>
                        <a:rPr lang="en-US" sz="1800" b="1" i="0" dirty="0">
                          <a:solidFill>
                            <a:srgbClr val="002060"/>
                          </a:solidFill>
                          <a:effectLst/>
                          <a:latin typeface="Times New Roman" panose="02020603050405020304" pitchFamily="18" charset="0"/>
                          <a:cs typeface="Times New Roman" panose="02020603050405020304" pitchFamily="18" charset="0"/>
                        </a:rPr>
                        <a:t> </a:t>
                      </a:r>
                      <a:r>
                        <a:rPr lang="en-US" sz="1800" b="1" i="0" dirty="0" err="1">
                          <a:solidFill>
                            <a:srgbClr val="002060"/>
                          </a:solidFill>
                          <a:effectLst/>
                          <a:latin typeface="Times New Roman" panose="02020603050405020304" pitchFamily="18" charset="0"/>
                          <a:cs typeface="Times New Roman" panose="02020603050405020304" pitchFamily="18" charset="0"/>
                        </a:rPr>
                        <a:t>hành</a:t>
                      </a:r>
                      <a:r>
                        <a:rPr lang="en-US" sz="1800" b="1" i="0" dirty="0">
                          <a:solidFill>
                            <a:srgbClr val="002060"/>
                          </a:solidFill>
                          <a:effectLst/>
                          <a:latin typeface="Times New Roman" panose="02020603050405020304" pitchFamily="18" charset="0"/>
                          <a:cs typeface="Times New Roman" panose="02020603050405020304" pitchFamily="18" charset="0"/>
                        </a:rPr>
                        <a:t> </a:t>
                      </a:r>
                      <a:r>
                        <a:rPr lang="en-US" sz="1800" b="1" i="0" dirty="0" err="1">
                          <a:solidFill>
                            <a:srgbClr val="002060"/>
                          </a:solidFill>
                          <a:effectLst/>
                          <a:latin typeface="Times New Roman" panose="02020603050405020304" pitchFamily="18" charset="0"/>
                          <a:cs typeface="Times New Roman" panose="02020603050405020304" pitchFamily="18" charset="0"/>
                        </a:rPr>
                        <a:t>và</a:t>
                      </a:r>
                      <a:r>
                        <a:rPr lang="en-US" sz="1800" b="1" i="0" dirty="0">
                          <a:solidFill>
                            <a:srgbClr val="002060"/>
                          </a:solidFill>
                          <a:effectLst/>
                          <a:latin typeface="Times New Roman" panose="02020603050405020304" pitchFamily="18" charset="0"/>
                          <a:cs typeface="Times New Roman" panose="02020603050405020304" pitchFamily="18" charset="0"/>
                        </a:rPr>
                        <a:t> </a:t>
                      </a:r>
                      <a:r>
                        <a:rPr lang="en-US" sz="1800" b="1" i="0" dirty="0" err="1">
                          <a:solidFill>
                            <a:srgbClr val="002060"/>
                          </a:solidFill>
                          <a:effectLst/>
                          <a:latin typeface="Times New Roman" panose="02020603050405020304" pitchFamily="18" charset="0"/>
                          <a:cs typeface="Times New Roman" panose="02020603050405020304" pitchFamily="18" charset="0"/>
                        </a:rPr>
                        <a:t>thảo</a:t>
                      </a:r>
                      <a:r>
                        <a:rPr lang="en-US" sz="1800" b="1" i="0" dirty="0">
                          <a:solidFill>
                            <a:srgbClr val="002060"/>
                          </a:solidFill>
                          <a:effectLst/>
                          <a:latin typeface="Times New Roman" panose="02020603050405020304" pitchFamily="18" charset="0"/>
                          <a:cs typeface="Times New Roman" panose="02020603050405020304" pitchFamily="18" charset="0"/>
                        </a:rPr>
                        <a:t> </a:t>
                      </a:r>
                      <a:r>
                        <a:rPr lang="en-US" sz="1800" b="1" i="0" dirty="0" err="1">
                          <a:solidFill>
                            <a:srgbClr val="002060"/>
                          </a:solidFill>
                          <a:effectLst/>
                          <a:latin typeface="Times New Roman" panose="02020603050405020304" pitchFamily="18" charset="0"/>
                          <a:cs typeface="Times New Roman" panose="02020603050405020304" pitchFamily="18" charset="0"/>
                        </a:rPr>
                        <a:t>luận</a:t>
                      </a:r>
                      <a:endParaRPr lang="en-US" sz="1800" b="1" i="0"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2000"/>
                        </a:lnSpc>
                        <a:spcBef>
                          <a:spcPts val="200"/>
                        </a:spcBef>
                        <a:spcAft>
                          <a:spcPts val="200"/>
                        </a:spcAft>
                      </a:pP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Thực</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hành</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sáng</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tạo</a:t>
                      </a:r>
                      <a:r>
                        <a:rPr lang="en-US" sz="1800" dirty="0">
                          <a:solidFill>
                            <a:srgbClr val="002060"/>
                          </a:solidFill>
                          <a:effectLst/>
                          <a:latin typeface="Times New Roman" panose="02020603050405020304" pitchFamily="18" charset="0"/>
                          <a:cs typeface="Times New Roman" panose="02020603050405020304" pitchFamily="18" charset="0"/>
                        </a:rPr>
                        <a:t> SP </a:t>
                      </a:r>
                      <a:r>
                        <a:rPr lang="en-US" sz="1800" dirty="0" err="1">
                          <a:solidFill>
                            <a:srgbClr val="002060"/>
                          </a:solidFill>
                          <a:effectLst/>
                          <a:latin typeface="Times New Roman" panose="02020603050405020304" pitchFamily="18" charset="0"/>
                          <a:cs typeface="Times New Roman" panose="02020603050405020304" pitchFamily="18" charset="0"/>
                        </a:rPr>
                        <a:t>mĩ</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thuật</a:t>
                      </a:r>
                      <a:r>
                        <a:rPr lang="en-US" sz="1800" dirty="0">
                          <a:solidFill>
                            <a:srgbClr val="002060"/>
                          </a:solidFill>
                          <a:effectLst/>
                          <a:latin typeface="Times New Roman" panose="02020603050405020304" pitchFamily="18" charset="0"/>
                          <a:cs typeface="Times New Roman" panose="02020603050405020304" pitchFamily="18" charset="0"/>
                        </a:rPr>
                        <a:t> 2D.</a:t>
                      </a:r>
                    </a:p>
                    <a:p>
                      <a:pPr marL="36195" marR="36195" algn="just">
                        <a:lnSpc>
                          <a:spcPts val="2000"/>
                        </a:lnSpc>
                        <a:spcBef>
                          <a:spcPts val="200"/>
                        </a:spcBef>
                        <a:spcAft>
                          <a:spcPts val="200"/>
                        </a:spcAft>
                      </a:pP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Sản</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phẩm</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thực</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hành</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của</a:t>
                      </a:r>
                      <a:r>
                        <a:rPr lang="en-US" sz="1800" dirty="0">
                          <a:solidFill>
                            <a:srgbClr val="002060"/>
                          </a:solidFill>
                          <a:effectLst/>
                          <a:latin typeface="Times New Roman" panose="02020603050405020304" pitchFamily="18" charset="0"/>
                          <a:cs typeface="Times New Roman" panose="02020603050405020304" pitchFamily="18" charset="0"/>
                        </a:rPr>
                        <a:t> HS</a:t>
                      </a:r>
                    </a:p>
                    <a:p>
                      <a:pPr marL="36195" marR="36195" algn="just">
                        <a:lnSpc>
                          <a:spcPts val="2000"/>
                        </a:lnSpc>
                        <a:spcBef>
                          <a:spcPts val="200"/>
                        </a:spcBef>
                        <a:spcAft>
                          <a:spcPts val="200"/>
                        </a:spcAft>
                      </a:pPr>
                      <a:r>
                        <a:rPr lang="en-US" sz="1800" b="1" dirty="0" err="1">
                          <a:solidFill>
                            <a:srgbClr val="002060"/>
                          </a:solidFill>
                          <a:effectLst/>
                          <a:latin typeface="Times New Roman" panose="02020603050405020304" pitchFamily="18" charset="0"/>
                          <a:cs typeface="Times New Roman" panose="02020603050405020304" pitchFamily="18" charset="0"/>
                        </a:rPr>
                        <a:t>Định</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hướng</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chủ</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đề</a:t>
                      </a:r>
                      <a:endParaRPr lang="en-US" sz="1800" b="1"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2000"/>
                        </a:lnSpc>
                        <a:spcBef>
                          <a:spcPts val="200"/>
                        </a:spcBef>
                        <a:spcAft>
                          <a:spcPts val="200"/>
                        </a:spcAft>
                      </a:pP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Văn</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hoá</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xã</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hội</a:t>
                      </a:r>
                      <a:endParaRPr lang="en-US" sz="1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198" marR="55198" marT="0" marB="0"/>
                </a:tc>
                <a:tc>
                  <a:txBody>
                    <a:bodyPr/>
                    <a:lstStyle/>
                    <a:p>
                      <a:pPr marL="36195" marR="36195" algn="just">
                        <a:lnSpc>
                          <a:spcPts val="300"/>
                        </a:lnSpc>
                        <a:spcBef>
                          <a:spcPts val="200"/>
                        </a:spcBef>
                        <a:spcAft>
                          <a:spcPts val="200"/>
                        </a:spcAft>
                      </a:pPr>
                      <a:endParaRPr lang="en-US" sz="1800"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2000"/>
                        </a:lnSpc>
                        <a:spcBef>
                          <a:spcPts val="200"/>
                        </a:spcBef>
                        <a:spcAft>
                          <a:spcPts val="200"/>
                        </a:spcAft>
                      </a:pPr>
                      <a:r>
                        <a:rPr lang="en-US" sz="1800" b="1" dirty="0" err="1">
                          <a:solidFill>
                            <a:srgbClr val="002060"/>
                          </a:solidFill>
                          <a:effectLst/>
                          <a:latin typeface="Times New Roman" panose="02020603050405020304" pitchFamily="18" charset="0"/>
                          <a:cs typeface="Times New Roman" panose="02020603050405020304" pitchFamily="18" charset="0"/>
                        </a:rPr>
                        <a:t>Nhận</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biết</a:t>
                      </a:r>
                      <a:r>
                        <a:rPr lang="en-US" sz="1800" b="1" dirty="0">
                          <a:solidFill>
                            <a:srgbClr val="002060"/>
                          </a:solidFill>
                          <a:effectLst/>
                          <a:latin typeface="Times New Roman" panose="02020603050405020304" pitchFamily="18" charset="0"/>
                          <a:cs typeface="Times New Roman" panose="02020603050405020304" pitchFamily="18" charset="0"/>
                        </a:rPr>
                        <a:t>:</a:t>
                      </a:r>
                    </a:p>
                    <a:p>
                      <a:pPr marL="36195" marR="36195" algn="just">
                        <a:lnSpc>
                          <a:spcPts val="2000"/>
                        </a:lnSpc>
                        <a:spcBef>
                          <a:spcPts val="200"/>
                        </a:spcBef>
                        <a:spcAft>
                          <a:spcPts val="200"/>
                        </a:spcAft>
                      </a:pP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Xác</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định</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được</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nội</a:t>
                      </a:r>
                      <a:r>
                        <a:rPr lang="en-US" sz="1800" dirty="0">
                          <a:solidFill>
                            <a:srgbClr val="002060"/>
                          </a:solidFill>
                          <a:effectLst/>
                          <a:latin typeface="Times New Roman" panose="02020603050405020304" pitchFamily="18" charset="0"/>
                          <a:cs typeface="Times New Roman" panose="02020603050405020304" pitchFamily="18" charset="0"/>
                        </a:rPr>
                        <a:t> dung </a:t>
                      </a:r>
                      <a:r>
                        <a:rPr lang="en-US" sz="1800" dirty="0" err="1">
                          <a:solidFill>
                            <a:srgbClr val="002060"/>
                          </a:solidFill>
                          <a:effectLst/>
                          <a:latin typeface="Times New Roman" panose="02020603050405020304" pitchFamily="18" charset="0"/>
                          <a:cs typeface="Times New Roman" panose="02020603050405020304" pitchFamily="18" charset="0"/>
                        </a:rPr>
                        <a:t>chủ</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đề</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trên</a:t>
                      </a:r>
                      <a:r>
                        <a:rPr lang="en-US" sz="1800" dirty="0">
                          <a:solidFill>
                            <a:srgbClr val="002060"/>
                          </a:solidFill>
                          <a:effectLst/>
                          <a:latin typeface="Times New Roman" panose="02020603050405020304" pitchFamily="18" charset="0"/>
                          <a:cs typeface="Times New Roman" panose="02020603050405020304" pitchFamily="18" charset="0"/>
                        </a:rPr>
                        <a:t> SP</a:t>
                      </a:r>
                    </a:p>
                    <a:p>
                      <a:pPr marL="36195" marR="36195" algn="just">
                        <a:lnSpc>
                          <a:spcPts val="2000"/>
                        </a:lnSpc>
                        <a:spcBef>
                          <a:spcPts val="200"/>
                        </a:spcBef>
                        <a:spcAft>
                          <a:spcPts val="200"/>
                        </a:spcAft>
                      </a:pPr>
                      <a:r>
                        <a:rPr lang="en-US" sz="1800" b="1" dirty="0" err="1">
                          <a:solidFill>
                            <a:srgbClr val="002060"/>
                          </a:solidFill>
                          <a:effectLst/>
                          <a:latin typeface="Times New Roman" panose="02020603050405020304" pitchFamily="18" charset="0"/>
                          <a:cs typeface="Times New Roman" panose="02020603050405020304" pitchFamily="18" charset="0"/>
                        </a:rPr>
                        <a:t>Thông</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hiểu</a:t>
                      </a:r>
                      <a:r>
                        <a:rPr lang="en-US" sz="1800" b="1" dirty="0">
                          <a:solidFill>
                            <a:srgbClr val="002060"/>
                          </a:solidFill>
                          <a:effectLst/>
                          <a:latin typeface="Times New Roman" panose="02020603050405020304" pitchFamily="18" charset="0"/>
                          <a:cs typeface="Times New Roman" panose="02020603050405020304" pitchFamily="18" charset="0"/>
                        </a:rPr>
                        <a:t>:</a:t>
                      </a:r>
                    </a:p>
                    <a:p>
                      <a:pPr marL="36195" marR="36195" algn="just">
                        <a:lnSpc>
                          <a:spcPts val="2000"/>
                        </a:lnSpc>
                        <a:spcBef>
                          <a:spcPts val="200"/>
                        </a:spcBef>
                        <a:spcAft>
                          <a:spcPts val="200"/>
                        </a:spcAft>
                      </a:pP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Lựa</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chọn</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được</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vật</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liệu</a:t>
                      </a:r>
                      <a:r>
                        <a:rPr lang="en-US" sz="1800" dirty="0">
                          <a:solidFill>
                            <a:srgbClr val="002060"/>
                          </a:solidFill>
                          <a:effectLst/>
                          <a:latin typeface="Times New Roman" panose="02020603050405020304" pitchFamily="18" charset="0"/>
                          <a:cs typeface="Times New Roman" panose="02020603050405020304" pitchFamily="18" charset="0"/>
                        </a:rPr>
                        <a:t>/</a:t>
                      </a:r>
                      <a:r>
                        <a:rPr lang="en-US" sz="1800" dirty="0" err="1">
                          <a:solidFill>
                            <a:srgbClr val="002060"/>
                          </a:solidFill>
                          <a:effectLst/>
                          <a:latin typeface="Times New Roman" panose="02020603050405020304" pitchFamily="18" charset="0"/>
                          <a:cs typeface="Times New Roman" panose="02020603050405020304" pitchFamily="18" charset="0"/>
                        </a:rPr>
                        <a:t>chất</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liệu</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trong</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thực</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hành</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sáng</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tạo</a:t>
                      </a:r>
                      <a:r>
                        <a:rPr lang="en-US" sz="1800" dirty="0">
                          <a:solidFill>
                            <a:srgbClr val="002060"/>
                          </a:solidFill>
                          <a:effectLst/>
                          <a:latin typeface="Times New Roman" panose="02020603050405020304" pitchFamily="18" charset="0"/>
                          <a:cs typeface="Times New Roman" panose="02020603050405020304" pitchFamily="18" charset="0"/>
                        </a:rPr>
                        <a:t>.</a:t>
                      </a:r>
                    </a:p>
                    <a:p>
                      <a:pPr marL="36195" marR="36195" algn="just">
                        <a:lnSpc>
                          <a:spcPts val="2000"/>
                        </a:lnSpc>
                        <a:spcBef>
                          <a:spcPts val="200"/>
                        </a:spcBef>
                        <a:spcAft>
                          <a:spcPts val="200"/>
                        </a:spcAft>
                      </a:pPr>
                      <a:r>
                        <a:rPr lang="en-US" sz="1800" b="1" dirty="0" err="1">
                          <a:solidFill>
                            <a:srgbClr val="002060"/>
                          </a:solidFill>
                          <a:effectLst/>
                          <a:latin typeface="Times New Roman" panose="02020603050405020304" pitchFamily="18" charset="0"/>
                          <a:cs typeface="Times New Roman" panose="02020603050405020304" pitchFamily="18" charset="0"/>
                        </a:rPr>
                        <a:t>Vận</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dụng</a:t>
                      </a:r>
                      <a:r>
                        <a:rPr lang="en-US" sz="1800" b="1" dirty="0">
                          <a:solidFill>
                            <a:srgbClr val="002060"/>
                          </a:solidFill>
                          <a:effectLst/>
                          <a:latin typeface="Times New Roman" panose="02020603050405020304" pitchFamily="18" charset="0"/>
                          <a:cs typeface="Times New Roman" panose="02020603050405020304" pitchFamily="18" charset="0"/>
                        </a:rPr>
                        <a:t>:</a:t>
                      </a:r>
                    </a:p>
                    <a:p>
                      <a:pPr marL="36195" marR="36195" algn="just">
                        <a:lnSpc>
                          <a:spcPts val="2000"/>
                        </a:lnSpc>
                        <a:spcBef>
                          <a:spcPts val="200"/>
                        </a:spcBef>
                        <a:spcAft>
                          <a:spcPts val="200"/>
                        </a:spcAft>
                      </a:pP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Vận</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dụng</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được</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một</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số</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yếu</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tố</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tạo</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hình</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nét</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hình</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màu</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đậm</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nhạt</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không</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gian</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vào</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thực</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hành</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sáng</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tạo</a:t>
                      </a:r>
                      <a:r>
                        <a:rPr lang="en-US" sz="1800" dirty="0">
                          <a:solidFill>
                            <a:srgbClr val="002060"/>
                          </a:solidFill>
                          <a:effectLst/>
                          <a:latin typeface="Times New Roman" panose="02020603050405020304" pitchFamily="18" charset="0"/>
                          <a:cs typeface="Times New Roman" panose="02020603050405020304" pitchFamily="18" charset="0"/>
                        </a:rPr>
                        <a:t>.</a:t>
                      </a:r>
                    </a:p>
                    <a:p>
                      <a:pPr marR="36195" algn="just">
                        <a:lnSpc>
                          <a:spcPts val="2000"/>
                        </a:lnSpc>
                        <a:spcBef>
                          <a:spcPts val="200"/>
                        </a:spcBef>
                        <a:spcAft>
                          <a:spcPts val="200"/>
                        </a:spcAft>
                      </a:pP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Nhận</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xét</a:t>
                      </a:r>
                      <a:r>
                        <a:rPr lang="en-US" sz="1800" dirty="0">
                          <a:solidFill>
                            <a:srgbClr val="002060"/>
                          </a:solidFill>
                          <a:effectLst/>
                          <a:latin typeface="Times New Roman" panose="02020603050405020304" pitchFamily="18" charset="0"/>
                          <a:cs typeface="Times New Roman" panose="02020603050405020304" pitchFamily="18" charset="0"/>
                        </a:rPr>
                        <a:t>, ĐG </a:t>
                      </a:r>
                      <a:r>
                        <a:rPr lang="en-US" sz="1800" dirty="0" err="1">
                          <a:solidFill>
                            <a:srgbClr val="002060"/>
                          </a:solidFill>
                          <a:effectLst/>
                          <a:latin typeface="Times New Roman" panose="02020603050405020304" pitchFamily="18" charset="0"/>
                          <a:cs typeface="Times New Roman" panose="02020603050405020304" pitchFamily="18" charset="0"/>
                        </a:rPr>
                        <a:t>được</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sản</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phẩm</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cá</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nhân</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nhóm</a:t>
                      </a:r>
                      <a:r>
                        <a:rPr lang="en-US" sz="1800" dirty="0">
                          <a:solidFill>
                            <a:srgbClr val="002060"/>
                          </a:solidFill>
                          <a:effectLst/>
                          <a:latin typeface="Times New Roman" panose="02020603050405020304" pitchFamily="18" charset="0"/>
                          <a:cs typeface="Times New Roman" panose="02020603050405020304" pitchFamily="18" charset="0"/>
                        </a:rPr>
                        <a:t>. </a:t>
                      </a:r>
                    </a:p>
                    <a:p>
                      <a:pPr marL="36195" marR="36195" algn="just">
                        <a:lnSpc>
                          <a:spcPts val="2000"/>
                        </a:lnSpc>
                        <a:spcBef>
                          <a:spcPts val="200"/>
                        </a:spcBef>
                        <a:spcAft>
                          <a:spcPts val="200"/>
                        </a:spcAft>
                      </a:pPr>
                      <a:r>
                        <a:rPr lang="en-US" sz="1800" b="1" dirty="0" err="1">
                          <a:solidFill>
                            <a:srgbClr val="002060"/>
                          </a:solidFill>
                          <a:effectLst/>
                          <a:latin typeface="Times New Roman" panose="02020603050405020304" pitchFamily="18" charset="0"/>
                          <a:cs typeface="Times New Roman" panose="02020603050405020304" pitchFamily="18" charset="0"/>
                        </a:rPr>
                        <a:t>Vận</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dụng</a:t>
                      </a:r>
                      <a:r>
                        <a:rPr lang="en-US" sz="1800" b="1" dirty="0">
                          <a:solidFill>
                            <a:srgbClr val="002060"/>
                          </a:solidFill>
                          <a:effectLst/>
                          <a:latin typeface="Times New Roman" panose="02020603050405020304" pitchFamily="18" charset="0"/>
                          <a:cs typeface="Times New Roman" panose="02020603050405020304" pitchFamily="18" charset="0"/>
                        </a:rPr>
                        <a:t> </a:t>
                      </a:r>
                      <a:r>
                        <a:rPr lang="en-US" sz="1800" b="1" dirty="0" err="1">
                          <a:solidFill>
                            <a:srgbClr val="002060"/>
                          </a:solidFill>
                          <a:effectLst/>
                          <a:latin typeface="Times New Roman" panose="02020603050405020304" pitchFamily="18" charset="0"/>
                          <a:cs typeface="Times New Roman" panose="02020603050405020304" pitchFamily="18" charset="0"/>
                        </a:rPr>
                        <a:t>cao</a:t>
                      </a:r>
                      <a:r>
                        <a:rPr lang="en-US" sz="1800" b="1" dirty="0">
                          <a:solidFill>
                            <a:srgbClr val="002060"/>
                          </a:solidFill>
                          <a:effectLst/>
                          <a:latin typeface="Times New Roman" panose="02020603050405020304" pitchFamily="18" charset="0"/>
                          <a:cs typeface="Times New Roman" panose="02020603050405020304" pitchFamily="18" charset="0"/>
                        </a:rPr>
                        <a:t>:</a:t>
                      </a:r>
                    </a:p>
                    <a:p>
                      <a:pPr marL="36195" marR="36195" algn="just">
                        <a:lnSpc>
                          <a:spcPts val="2000"/>
                        </a:lnSpc>
                        <a:spcBef>
                          <a:spcPts val="200"/>
                        </a:spcBef>
                        <a:spcAft>
                          <a:spcPts val="200"/>
                        </a:spcAft>
                      </a:pP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Biết</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ứng</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dụng</a:t>
                      </a:r>
                      <a:r>
                        <a:rPr lang="en-US" sz="1800" dirty="0">
                          <a:solidFill>
                            <a:srgbClr val="002060"/>
                          </a:solidFill>
                          <a:effectLst/>
                          <a:latin typeface="Times New Roman" panose="02020603050405020304" pitchFamily="18" charset="0"/>
                          <a:cs typeface="Times New Roman" panose="02020603050405020304" pitchFamily="18" charset="0"/>
                        </a:rPr>
                        <a:t> SP </a:t>
                      </a:r>
                      <a:r>
                        <a:rPr lang="en-US" sz="1800" dirty="0" err="1">
                          <a:solidFill>
                            <a:srgbClr val="002060"/>
                          </a:solidFill>
                          <a:effectLst/>
                          <a:latin typeface="Times New Roman" panose="02020603050405020304" pitchFamily="18" charset="0"/>
                          <a:cs typeface="Times New Roman" panose="02020603050405020304" pitchFamily="18" charset="0"/>
                        </a:rPr>
                        <a:t>vào</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thực</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tế</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đời</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sống</a:t>
                      </a:r>
                      <a:r>
                        <a:rPr lang="en-US" sz="1800" dirty="0">
                          <a:solidFill>
                            <a:srgbClr val="002060"/>
                          </a:solidFill>
                          <a:effectLst/>
                          <a:latin typeface="Times New Roman" panose="02020603050405020304" pitchFamily="18" charset="0"/>
                          <a:cs typeface="Times New Roman" panose="02020603050405020304" pitchFamily="18" charset="0"/>
                        </a:rPr>
                        <a:t>. </a:t>
                      </a:r>
                    </a:p>
                    <a:p>
                      <a:pPr marL="36195" marR="36195" algn="just">
                        <a:lnSpc>
                          <a:spcPts val="500"/>
                        </a:lnSpc>
                        <a:spcBef>
                          <a:spcPts val="200"/>
                        </a:spcBef>
                        <a:spcAft>
                          <a:spcPts val="200"/>
                        </a:spcAft>
                      </a:pPr>
                      <a:endParaRPr lang="en-US" sz="1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198" marR="55198" marT="0" marB="0"/>
                </a:tc>
                <a:extLst>
                  <a:ext uri="{0D108BD9-81ED-4DB2-BD59-A6C34878D82A}">
                    <a16:rowId xmlns:a16="http://schemas.microsoft.com/office/drawing/2014/main" val="3365048856"/>
                  </a:ext>
                </a:extLst>
              </a:tr>
            </a:tbl>
          </a:graphicData>
        </a:graphic>
      </p:graphicFrame>
      <p:sp>
        <p:nvSpPr>
          <p:cNvPr id="6" name="Rectangle 1">
            <a:extLst>
              <a:ext uri="{FF2B5EF4-FFF2-40B4-BE49-F238E27FC236}">
                <a16:creationId xmlns:a16="http://schemas.microsoft.com/office/drawing/2014/main" id="{678A4250-244F-4C22-8C51-4AA730C00041}"/>
              </a:ext>
            </a:extLst>
          </p:cNvPr>
          <p:cNvSpPr>
            <a:spLocks noChangeArrowheads="1"/>
          </p:cNvSpPr>
          <p:nvPr/>
        </p:nvSpPr>
        <p:spPr bwMode="auto">
          <a:xfrm>
            <a:off x="944264" y="1059922"/>
            <a:ext cx="6712413" cy="430887"/>
          </a:xfrm>
          <a:prstGeom prst="rect">
            <a:avLst/>
          </a:prstGeom>
          <a:solidFill>
            <a:schemeClr val="accent4">
              <a:lumMod val="60000"/>
              <a:lumOff val="40000"/>
            </a:schemeClr>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2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Đặc</a:t>
            </a:r>
            <a:r>
              <a:rPr lang="en-US" altLang="en-US" sz="22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200" b="1" u="none" strike="noStrike" cap="none" normalizeH="0" baseline="0" dirty="0" err="1">
                <a:ln>
                  <a:no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tả</a:t>
            </a:r>
            <a:r>
              <a:rPr kumimoji="0" lang="en-US" altLang="en-US" sz="2200" b="1" u="none" strike="noStrike" cap="none" normalizeH="0" baseline="0" dirty="0">
                <a:ln>
                  <a:no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200" b="1" u="none" strike="noStrike" cap="none" normalizeH="0" baseline="0" dirty="0" err="1">
                <a:ln>
                  <a:no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nội</a:t>
            </a:r>
            <a:r>
              <a:rPr kumimoji="0" lang="en-US" altLang="en-US" sz="2200" b="1" u="none" strike="noStrike" cap="none" normalizeH="0" baseline="0" dirty="0">
                <a:ln>
                  <a:no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dung, </a:t>
            </a:r>
            <a:r>
              <a:rPr kumimoji="0" lang="en-US" altLang="en-US" sz="2200" b="1" u="none" strike="noStrike" cap="none" normalizeH="0" baseline="0" dirty="0" err="1">
                <a:ln>
                  <a:no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mức</a:t>
            </a:r>
            <a:r>
              <a:rPr kumimoji="0" lang="en-US" altLang="en-US" sz="2200" b="1" u="none" strike="noStrike" cap="none" normalizeH="0" baseline="0" dirty="0">
                <a:ln>
                  <a:no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200" b="1" u="none" strike="noStrike" cap="none" normalizeH="0" baseline="0" dirty="0" err="1">
                <a:ln>
                  <a:no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độ</a:t>
            </a:r>
            <a:r>
              <a:rPr kumimoji="0" lang="en-US" altLang="en-US" sz="2200" b="1" u="none" strike="noStrike" cap="none" normalizeH="0" baseline="0" dirty="0">
                <a:ln>
                  <a:no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ĐG KT </a:t>
            </a:r>
            <a:r>
              <a:rPr kumimoji="0" lang="en-US" altLang="en-US" sz="2200" b="1" u="none" strike="noStrike" cap="none" normalizeH="0" baseline="0" dirty="0" err="1">
                <a:ln>
                  <a:no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cuối</a:t>
            </a:r>
            <a:r>
              <a:rPr kumimoji="0" lang="en-US" altLang="en-US" sz="2200" b="1" u="none" strike="noStrike" cap="none" normalizeH="0" baseline="0" dirty="0">
                <a:ln>
                  <a:no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200" b="1" u="none" strike="noStrike" cap="none" normalizeH="0" baseline="0" dirty="0" err="1">
                <a:ln>
                  <a:no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kì</a:t>
            </a:r>
            <a:r>
              <a:rPr kumimoji="0" lang="en-US" altLang="en-US" sz="2200" b="1" u="none" strike="noStrike" cap="none" normalizeH="0" baseline="0" dirty="0">
                <a:ln>
                  <a:no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1, </a:t>
            </a:r>
            <a:r>
              <a:rPr kumimoji="0" lang="en-US" altLang="en-US" sz="2200" b="1" u="none" strike="noStrike" cap="none" normalizeH="0" baseline="0" dirty="0" err="1">
                <a:ln>
                  <a:no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lớp</a:t>
            </a:r>
            <a:r>
              <a:rPr kumimoji="0" lang="en-US" altLang="en-US" sz="2200" b="1" u="none" strike="noStrike" cap="none" normalizeH="0" baseline="0" dirty="0">
                <a:ln>
                  <a:no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6 </a:t>
            </a:r>
            <a:endParaRPr kumimoji="0" lang="en-US" altLang="en-US" sz="22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A6087084-036C-431D-99D7-83B09BFA094B}"/>
              </a:ext>
            </a:extLst>
          </p:cNvPr>
          <p:cNvSpPr txBox="1"/>
          <p:nvPr/>
        </p:nvSpPr>
        <p:spPr>
          <a:xfrm>
            <a:off x="8892183" y="1286526"/>
            <a:ext cx="3118908" cy="5362174"/>
          </a:xfrm>
          <a:prstGeom prst="rect">
            <a:avLst/>
          </a:prstGeom>
          <a:solidFill>
            <a:schemeClr val="accent2">
              <a:lumMod val="20000"/>
              <a:lumOff val="80000"/>
            </a:schemeClr>
          </a:solidFill>
        </p:spPr>
        <p:txBody>
          <a:bodyPr wrap="square">
            <a:spAutoFit/>
          </a:bodyPr>
          <a:lstStyle/>
          <a:p>
            <a:pPr algn="ctr">
              <a:lnSpc>
                <a:spcPts val="2000"/>
              </a:lnSpc>
              <a:spcBef>
                <a:spcPts val="200"/>
              </a:spcBef>
              <a:spcAft>
                <a:spcPts val="200"/>
              </a:spcAft>
            </a:pPr>
            <a:endParaRPr lang="en-US"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ts val="2000"/>
              </a:lnSpc>
              <a:spcBef>
                <a:spcPts val="200"/>
              </a:spcBef>
              <a:spcAft>
                <a:spcPts val="200"/>
              </a:spcAft>
            </a:pPr>
            <a:r>
              <a:rPr lang="vi-VN"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ĐỀ KIỂM TRA </a:t>
            </a:r>
            <a:r>
              <a:rPr lang="en-US"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CUỐI KÌ 1</a:t>
            </a:r>
            <a:endParaRPr lang="en-US"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ctr">
              <a:lnSpc>
                <a:spcPts val="2000"/>
              </a:lnSpc>
              <a:spcBef>
                <a:spcPts val="200"/>
              </a:spcBef>
              <a:spcAft>
                <a:spcPts val="200"/>
              </a:spcAft>
            </a:pPr>
            <a:r>
              <a:rPr lang="vi-VN"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Môn</a:t>
            </a:r>
            <a:r>
              <a:rPr lang="en-US"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Mĩ thuật lớp </a:t>
            </a:r>
            <a:r>
              <a:rPr lang="en-US"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6   </a:t>
            </a:r>
            <a:endParaRPr lang="en-US"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ctr">
              <a:lnSpc>
                <a:spcPts val="2000"/>
              </a:lnSpc>
              <a:spcBef>
                <a:spcPts val="200"/>
              </a:spcBef>
              <a:spcAft>
                <a:spcPts val="200"/>
              </a:spcAft>
            </a:pPr>
            <a:r>
              <a:rPr lang="vi-VN"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(Thời gian 45 phút)</a:t>
            </a:r>
            <a:endParaRPr lang="en-US"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2000"/>
              </a:lnSpc>
              <a:spcBef>
                <a:spcPts val="200"/>
              </a:spcBef>
              <a:spcAft>
                <a:spcPts val="200"/>
              </a:spcAft>
              <a:tabLst>
                <a:tab pos="375285" algn="l"/>
              </a:tabLst>
            </a:pPr>
            <a:r>
              <a:rPr lang="en-US"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vi-VN"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Nội dung</a:t>
            </a:r>
            <a:r>
              <a:rPr lang="vi-VN" b="1" spc="-1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endParaRPr lang="en-US"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2000"/>
              </a:lnSpc>
              <a:spcBef>
                <a:spcPts val="200"/>
              </a:spcBef>
              <a:spcAft>
                <a:spcPts val="200"/>
              </a:spcAft>
              <a:tabLst>
                <a:tab pos="755650" algn="l"/>
              </a:tabLst>
            </a:pPr>
            <a:r>
              <a:rPr lang="en-US"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quê</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hương</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2000"/>
              </a:lnSpc>
              <a:spcBef>
                <a:spcPts val="200"/>
              </a:spcBef>
              <a:spcAft>
                <a:spcPts val="200"/>
              </a:spcAft>
              <a:tabLst>
                <a:tab pos="766445" algn="l"/>
              </a:tabLst>
            </a:pPr>
            <a:r>
              <a:rPr lang="en-US"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SP </a:t>
            </a:r>
            <a:r>
              <a:rPr lang="en-US"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SP, </a:t>
            </a:r>
            <a:r>
              <a:rPr lang="en-US"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tố</a:t>
            </a:r>
            <a:r>
              <a:rPr lang="en-US"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trên</a:t>
            </a:r>
            <a:r>
              <a:rPr lang="en-US"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sản</a:t>
            </a:r>
            <a:r>
              <a:rPr lang="en-US"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2000"/>
              </a:lnSpc>
              <a:spcBef>
                <a:spcPts val="200"/>
              </a:spcBef>
              <a:spcAft>
                <a:spcPts val="200"/>
              </a:spcAft>
              <a:tabLst>
                <a:tab pos="386080" algn="l"/>
              </a:tabLst>
            </a:pPr>
            <a:r>
              <a:rPr lang="en-US"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vi-VN"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Yêu cầu:</a:t>
            </a:r>
            <a:endParaRPr lang="en-US"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2000"/>
              </a:lnSpc>
              <a:spcBef>
                <a:spcPts val="200"/>
              </a:spcBef>
              <a:spcAft>
                <a:spcPts val="200"/>
              </a:spcAft>
              <a:tabLst>
                <a:tab pos="753110" algn="l"/>
              </a:tabLst>
            </a:pP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Hình thức</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a:t>
            </a:r>
            <a:r>
              <a:rPr lang="vi-VN"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ạo hình</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2D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vẽ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in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xé</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dán</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2000"/>
              </a:lnSpc>
              <a:spcBef>
                <a:spcPts val="200"/>
              </a:spcBef>
              <a:spcAft>
                <a:spcPts val="200"/>
              </a:spcAft>
              <a:tabLst>
                <a:tab pos="769620" algn="l"/>
              </a:tabLst>
            </a:pP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Chất liệu: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ts val="2000"/>
              </a:lnSpc>
              <a:spcBef>
                <a:spcPts val="200"/>
              </a:spcBef>
              <a:spcAft>
                <a:spcPts val="200"/>
              </a:spcAft>
              <a:tabLst>
                <a:tab pos="753110" algn="l"/>
              </a:tabLst>
            </a:pP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ích</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thước</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20 – 30</a:t>
            </a:r>
            <a:r>
              <a:rPr lang="vi-VN" spc="-3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cm</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tương</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đương</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khổ</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giấy</a:t>
            </a: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A4).</a:t>
            </a:r>
          </a:p>
          <a:p>
            <a:pPr marL="36195" marR="36195" algn="just">
              <a:lnSpc>
                <a:spcPts val="300"/>
              </a:lnSpc>
              <a:spcBef>
                <a:spcPts val="200"/>
              </a:spcBef>
              <a:spcAft>
                <a:spcPts val="200"/>
              </a:spcAft>
              <a:tabLst>
                <a:tab pos="753110" algn="l"/>
              </a:tabLst>
            </a:pP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Rectangle 1">
            <a:extLst>
              <a:ext uri="{FF2B5EF4-FFF2-40B4-BE49-F238E27FC236}">
                <a16:creationId xmlns:a16="http://schemas.microsoft.com/office/drawing/2014/main" id="{BCAB070E-CDDB-485E-A134-A03679B00ECF}"/>
              </a:ext>
            </a:extLst>
          </p:cNvPr>
          <p:cNvSpPr>
            <a:spLocks noChangeArrowheads="1"/>
          </p:cNvSpPr>
          <p:nvPr/>
        </p:nvSpPr>
        <p:spPr bwMode="auto">
          <a:xfrm>
            <a:off x="838200" y="101536"/>
            <a:ext cx="10515600" cy="738664"/>
          </a:xfrm>
          <a:prstGeom prst="rect">
            <a:avLst/>
          </a:prstGeom>
          <a:solidFill>
            <a:schemeClr val="accent2">
              <a:lumMod val="40000"/>
              <a:lumOff val="60000"/>
            </a:schemeClr>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1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Với</a:t>
            </a:r>
            <a:r>
              <a:rPr lang="en-US" altLang="en-US" sz="21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1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mỗi</a:t>
            </a:r>
            <a:r>
              <a:rPr lang="en-US" altLang="en-US" sz="21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1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lớp</a:t>
            </a:r>
            <a:r>
              <a:rPr lang="en-US" altLang="en-US" sz="21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1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sau</a:t>
            </a:r>
            <a:r>
              <a:rPr lang="en-US" altLang="en-US" sz="21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1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khi</a:t>
            </a:r>
            <a:r>
              <a:rPr lang="en-US" altLang="en-US" sz="21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1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chọn</a:t>
            </a:r>
            <a:r>
              <a:rPr lang="en-US" altLang="en-US" sz="21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1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mạch</a:t>
            </a:r>
            <a:r>
              <a:rPr lang="en-US" altLang="en-US" sz="21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ND </a:t>
            </a:r>
            <a:r>
              <a:rPr lang="en-US" altLang="en-US" sz="21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(MTTH </a:t>
            </a:r>
            <a:r>
              <a:rPr lang="en-US" altLang="en-US" sz="2100" b="1"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hoặc</a:t>
            </a:r>
            <a:r>
              <a:rPr lang="en-US" altLang="en-US" sz="21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MTUD) </a:t>
            </a:r>
            <a:r>
              <a:rPr lang="en-US" altLang="en-US" sz="21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và</a:t>
            </a:r>
            <a:r>
              <a:rPr lang="en-US" altLang="en-US" sz="21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1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chọn</a:t>
            </a:r>
            <a:r>
              <a:rPr lang="en-US" altLang="en-US" sz="21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1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nội</a:t>
            </a:r>
            <a:r>
              <a:rPr lang="en-US" altLang="en-US" sz="21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dung KT, ĐG </a:t>
            </a: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1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a:t>
            </a:r>
            <a:r>
              <a:rPr lang="en-US" altLang="en-US" sz="2100" b="1"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Hội</a:t>
            </a:r>
            <a:r>
              <a:rPr lang="en-US" altLang="en-US" sz="21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100" b="1"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họa</a:t>
            </a:r>
            <a:r>
              <a:rPr lang="en-US" altLang="en-US" sz="21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100" b="1"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Lí</a:t>
            </a:r>
            <a:r>
              <a:rPr lang="en-US" altLang="en-US" sz="21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100" b="1"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luận</a:t>
            </a:r>
            <a:r>
              <a:rPr lang="en-US" altLang="en-US" sz="21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100" b="1"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và</a:t>
            </a:r>
            <a:r>
              <a:rPr lang="en-US" altLang="en-US" sz="21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100" b="1"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lịch</a:t>
            </a:r>
            <a:r>
              <a:rPr lang="en-US" altLang="en-US" sz="21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100" b="1"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sử</a:t>
            </a:r>
            <a:r>
              <a:rPr lang="en-US" altLang="en-US" sz="21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MT, TKĐH…)</a:t>
            </a:r>
            <a:r>
              <a:rPr lang="en-US" altLang="en-US" sz="21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1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tiến</a:t>
            </a:r>
            <a:r>
              <a:rPr lang="en-US" altLang="en-US" sz="21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1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hành</a:t>
            </a:r>
            <a:r>
              <a:rPr lang="en-US" altLang="en-US" sz="21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1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các</a:t>
            </a:r>
            <a:r>
              <a:rPr lang="en-US" altLang="en-US" sz="21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1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bước</a:t>
            </a:r>
            <a:r>
              <a:rPr lang="en-US" altLang="en-US" sz="21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1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và</a:t>
            </a:r>
            <a:r>
              <a:rPr lang="en-US" altLang="en-US" sz="21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1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nội</a:t>
            </a:r>
            <a:r>
              <a:rPr lang="en-US" altLang="en-US" sz="21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dung </a:t>
            </a:r>
            <a:r>
              <a:rPr lang="en-US" altLang="en-US" sz="21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sau</a:t>
            </a:r>
            <a:r>
              <a:rPr lang="en-US" altLang="en-US" sz="21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en-US" sz="2100" b="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p:txBody>
      </p:sp>
      <p:sp>
        <p:nvSpPr>
          <p:cNvPr id="7" name="Arrow: Right 6">
            <a:extLst>
              <a:ext uri="{FF2B5EF4-FFF2-40B4-BE49-F238E27FC236}">
                <a16:creationId xmlns:a16="http://schemas.microsoft.com/office/drawing/2014/main" id="{88D595B0-5315-4D6C-B11B-7E6180CABC95}"/>
              </a:ext>
            </a:extLst>
          </p:cNvPr>
          <p:cNvSpPr/>
          <p:nvPr/>
        </p:nvSpPr>
        <p:spPr>
          <a:xfrm>
            <a:off x="8497606" y="3385485"/>
            <a:ext cx="374154" cy="7386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12818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C1F9F87-C930-4E4C-BA5B-18A86219CB72}"/>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87E05743-7475-40F5-8191-583B6FCFA1C6}"/>
              </a:ext>
            </a:extLst>
          </p:cNvPr>
          <p:cNvSpPr>
            <a:spLocks noGrp="1"/>
          </p:cNvSpPr>
          <p:nvPr>
            <p:ph type="sldNum" idx="12"/>
          </p:nvPr>
        </p:nvSpPr>
        <p:spPr/>
        <p:txBody>
          <a:bodyPr/>
          <a:lstStyle/>
          <a:p>
            <a:fld id="{00000000-1234-1234-1234-123412341234}" type="slidenum">
              <a:rPr lang="en" smtClean="0"/>
              <a:pPr/>
              <a:t>38</a:t>
            </a:fld>
            <a:endParaRPr lang="en"/>
          </a:p>
        </p:txBody>
      </p:sp>
      <p:graphicFrame>
        <p:nvGraphicFramePr>
          <p:cNvPr id="4" name="Table 3">
            <a:extLst>
              <a:ext uri="{FF2B5EF4-FFF2-40B4-BE49-F238E27FC236}">
                <a16:creationId xmlns:a16="http://schemas.microsoft.com/office/drawing/2014/main" id="{B46C03FE-D90F-4DDE-B371-E05CEDEDE691}"/>
              </a:ext>
            </a:extLst>
          </p:cNvPr>
          <p:cNvGraphicFramePr>
            <a:graphicFrameLocks noGrp="1"/>
          </p:cNvGraphicFramePr>
          <p:nvPr>
            <p:extLst>
              <p:ext uri="{D42A27DB-BD31-4B8C-83A1-F6EECF244321}">
                <p14:modId xmlns:p14="http://schemas.microsoft.com/office/powerpoint/2010/main" val="1207023426"/>
              </p:ext>
            </p:extLst>
          </p:nvPr>
        </p:nvGraphicFramePr>
        <p:xfrm>
          <a:off x="152400" y="254083"/>
          <a:ext cx="4200525" cy="5133459"/>
        </p:xfrm>
        <a:graphic>
          <a:graphicData uri="http://schemas.openxmlformats.org/drawingml/2006/table">
            <a:tbl>
              <a:tblPr firstRow="1" firstCol="1" bandRow="1">
                <a:effectLst>
                  <a:outerShdw blurRad="50800" dist="38100" dir="5400000" algn="t" rotWithShape="0">
                    <a:prstClr val="black">
                      <a:alpha val="40000"/>
                    </a:prstClr>
                  </a:outerShdw>
                </a:effectLst>
                <a:tableStyleId>{5C22544A-7EE6-4342-B048-85BDC9FD1C3A}</a:tableStyleId>
              </a:tblPr>
              <a:tblGrid>
                <a:gridCol w="4200525">
                  <a:extLst>
                    <a:ext uri="{9D8B030D-6E8A-4147-A177-3AD203B41FA5}">
                      <a16:colId xmlns:a16="http://schemas.microsoft.com/office/drawing/2014/main" val="699454549"/>
                    </a:ext>
                  </a:extLst>
                </a:gridCol>
              </a:tblGrid>
              <a:tr h="1061393">
                <a:tc>
                  <a:txBody>
                    <a:bodyPr/>
                    <a:lstStyle/>
                    <a:p>
                      <a:pPr marL="36195" marR="36195" algn="ctr">
                        <a:lnSpc>
                          <a:spcPts val="300"/>
                        </a:lnSpc>
                        <a:spcBef>
                          <a:spcPts val="0"/>
                        </a:spcBef>
                        <a:spcAft>
                          <a:spcPts val="0"/>
                        </a:spcAft>
                      </a:pPr>
                      <a:endParaRPr lang="en-US" sz="1700" b="1" dirty="0">
                        <a:solidFill>
                          <a:srgbClr val="002060"/>
                        </a:solidFill>
                        <a:effectLst/>
                        <a:latin typeface="Times New Roman" panose="02020603050405020304" pitchFamily="18" charset="0"/>
                        <a:cs typeface="Times New Roman" panose="02020603050405020304" pitchFamily="18" charset="0"/>
                      </a:endParaRPr>
                    </a:p>
                    <a:p>
                      <a:pPr marL="36195" marR="36195" algn="ctr">
                        <a:lnSpc>
                          <a:spcPts val="2000"/>
                        </a:lnSpc>
                        <a:spcBef>
                          <a:spcPts val="0"/>
                        </a:spcBef>
                        <a:spcAft>
                          <a:spcPts val="0"/>
                        </a:spcAft>
                      </a:pPr>
                      <a:endParaRPr lang="en-US" sz="2200" b="1" dirty="0">
                        <a:solidFill>
                          <a:srgbClr val="002060"/>
                        </a:solidFill>
                        <a:effectLst/>
                        <a:latin typeface="Times New Roman" panose="02020603050405020304" pitchFamily="18" charset="0"/>
                        <a:cs typeface="Times New Roman" panose="02020603050405020304" pitchFamily="18" charset="0"/>
                      </a:endParaRPr>
                    </a:p>
                    <a:p>
                      <a:pPr marL="36195" marR="36195" algn="ctr">
                        <a:lnSpc>
                          <a:spcPts val="2200"/>
                        </a:lnSpc>
                        <a:spcBef>
                          <a:spcPts val="0"/>
                        </a:spcBef>
                        <a:spcAft>
                          <a:spcPts val="0"/>
                        </a:spcAft>
                      </a:pPr>
                      <a:r>
                        <a:rPr lang="en-US" sz="2000" b="1" dirty="0" err="1">
                          <a:solidFill>
                            <a:srgbClr val="002060"/>
                          </a:solidFill>
                          <a:effectLst/>
                          <a:latin typeface="Times New Roman" panose="02020603050405020304" pitchFamily="18" charset="0"/>
                          <a:cs typeface="Times New Roman" panose="02020603050405020304" pitchFamily="18" charset="0"/>
                        </a:rPr>
                        <a:t>Tiêu</a:t>
                      </a:r>
                      <a:r>
                        <a:rPr lang="en-US" sz="2000" b="1" dirty="0">
                          <a:solidFill>
                            <a:srgbClr val="002060"/>
                          </a:solidFill>
                          <a:effectLst/>
                          <a:latin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cs typeface="Times New Roman" panose="02020603050405020304" pitchFamily="18" charset="0"/>
                        </a:rPr>
                        <a:t>chí</a:t>
                      </a:r>
                      <a:r>
                        <a:rPr lang="en-US" sz="2000" b="1" dirty="0">
                          <a:solidFill>
                            <a:srgbClr val="002060"/>
                          </a:solidFill>
                          <a:effectLst/>
                          <a:latin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cs typeface="Times New Roman" panose="02020603050405020304" pitchFamily="18" charset="0"/>
                        </a:rPr>
                        <a:t>đánh</a:t>
                      </a:r>
                      <a:r>
                        <a:rPr lang="en-US" sz="2000" b="1" dirty="0">
                          <a:solidFill>
                            <a:srgbClr val="002060"/>
                          </a:solidFill>
                          <a:effectLst/>
                          <a:latin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cs typeface="Times New Roman" panose="02020603050405020304" pitchFamily="18" charset="0"/>
                        </a:rPr>
                        <a:t>giá</a:t>
                      </a:r>
                      <a:endParaRPr lang="en-US" sz="2000" b="1" dirty="0">
                        <a:solidFill>
                          <a:srgbClr val="002060"/>
                        </a:solidFill>
                        <a:effectLst/>
                        <a:latin typeface="Times New Roman" panose="02020603050405020304" pitchFamily="18" charset="0"/>
                        <a:cs typeface="Times New Roman" panose="02020603050405020304" pitchFamily="18" charset="0"/>
                      </a:endParaRPr>
                    </a:p>
                    <a:p>
                      <a:pPr marL="36195" marR="36195" algn="ctr">
                        <a:lnSpc>
                          <a:spcPts val="2200"/>
                        </a:lnSpc>
                        <a:spcBef>
                          <a:spcPts val="0"/>
                        </a:spcBef>
                        <a:spcAft>
                          <a:spcPts val="0"/>
                        </a:spcAft>
                      </a:pPr>
                      <a:r>
                        <a:rPr lang="en-US" sz="2000" b="1" dirty="0">
                          <a:solidFill>
                            <a:srgbClr val="002060"/>
                          </a:solidFill>
                          <a:effectLst/>
                          <a:latin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cs typeface="Times New Roman" panose="02020603050405020304" pitchFamily="18" charset="0"/>
                        </a:rPr>
                        <a:t>Giữa</a:t>
                      </a:r>
                      <a:r>
                        <a:rPr lang="en-US" sz="2000" b="1" dirty="0">
                          <a:solidFill>
                            <a:srgbClr val="002060"/>
                          </a:solidFill>
                          <a:effectLst/>
                          <a:latin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cs typeface="Times New Roman" panose="02020603050405020304" pitchFamily="18" charset="0"/>
                        </a:rPr>
                        <a:t>kì</a:t>
                      </a:r>
                      <a:r>
                        <a:rPr lang="en-US" sz="2000" b="1" dirty="0">
                          <a:solidFill>
                            <a:srgbClr val="002060"/>
                          </a:solidFill>
                          <a:effectLst/>
                          <a:latin typeface="Times New Roman" panose="02020603050405020304" pitchFamily="18" charset="0"/>
                          <a:cs typeface="Times New Roman" panose="02020603050405020304" pitchFamily="18" charset="0"/>
                        </a:rPr>
                        <a:t> 1, </a:t>
                      </a:r>
                      <a:r>
                        <a:rPr lang="en-US" sz="2000" b="1" dirty="0" err="1">
                          <a:solidFill>
                            <a:srgbClr val="002060"/>
                          </a:solidFill>
                          <a:effectLst/>
                          <a:latin typeface="Times New Roman" panose="02020603050405020304" pitchFamily="18" charset="0"/>
                          <a:cs typeface="Times New Roman" panose="02020603050405020304" pitchFamily="18" charset="0"/>
                        </a:rPr>
                        <a:t>lớp</a:t>
                      </a:r>
                      <a:r>
                        <a:rPr lang="en-US" sz="2000" b="1" dirty="0">
                          <a:solidFill>
                            <a:srgbClr val="002060"/>
                          </a:solidFill>
                          <a:effectLst/>
                          <a:latin typeface="Times New Roman" panose="02020603050405020304" pitchFamily="18" charset="0"/>
                          <a:cs typeface="Times New Roman" panose="02020603050405020304" pitchFamily="18" charset="0"/>
                        </a:rPr>
                        <a:t> 6 – ND MTTH</a:t>
                      </a:r>
                    </a:p>
                  </a:txBody>
                  <a:tcPr marL="68580" marR="68580" marT="0" marB="0">
                    <a:solidFill>
                      <a:srgbClr val="BED7EC"/>
                    </a:solidFill>
                  </a:tcPr>
                </a:tc>
                <a:extLst>
                  <a:ext uri="{0D108BD9-81ED-4DB2-BD59-A6C34878D82A}">
                    <a16:rowId xmlns:a16="http://schemas.microsoft.com/office/drawing/2014/main" val="2448838932"/>
                  </a:ext>
                </a:extLst>
              </a:tr>
              <a:tr h="4072066">
                <a:tc>
                  <a:txBody>
                    <a:bodyPr/>
                    <a:lstStyle/>
                    <a:p>
                      <a:pPr marL="36195" marR="36195" algn="just">
                        <a:lnSpc>
                          <a:spcPts val="2400"/>
                        </a:lnSpc>
                        <a:spcBef>
                          <a:spcPts val="300"/>
                        </a:spcBef>
                        <a:spcAft>
                          <a:spcPts val="300"/>
                        </a:spcAft>
                      </a:pPr>
                      <a:r>
                        <a:rPr lang="en-US" sz="2100" b="1" dirty="0">
                          <a:solidFill>
                            <a:srgbClr val="002060"/>
                          </a:solidFill>
                          <a:effectLst/>
                          <a:latin typeface="Times New Roman" panose="02020603050405020304" pitchFamily="18" charset="0"/>
                          <a:cs typeface="Times New Roman" panose="02020603050405020304" pitchFamily="18" charset="0"/>
                        </a:rPr>
                        <a:t>1. </a:t>
                      </a:r>
                      <a:r>
                        <a:rPr lang="en-US" sz="1900" b="0" dirty="0" err="1">
                          <a:solidFill>
                            <a:srgbClr val="002060"/>
                          </a:solidFill>
                          <a:effectLst/>
                          <a:latin typeface="Times New Roman" panose="02020603050405020304" pitchFamily="18" charset="0"/>
                          <a:cs typeface="Times New Roman" panose="02020603050405020304" pitchFamily="18" charset="0"/>
                        </a:rPr>
                        <a:t>Xác</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định</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được</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nội</a:t>
                      </a:r>
                      <a:r>
                        <a:rPr lang="en-US" sz="1900" b="0" dirty="0">
                          <a:solidFill>
                            <a:srgbClr val="002060"/>
                          </a:solidFill>
                          <a:effectLst/>
                          <a:latin typeface="Times New Roman" panose="02020603050405020304" pitchFamily="18" charset="0"/>
                          <a:cs typeface="Times New Roman" panose="02020603050405020304" pitchFamily="18" charset="0"/>
                        </a:rPr>
                        <a:t> dung </a:t>
                      </a:r>
                      <a:r>
                        <a:rPr lang="en-US" sz="1900" b="0" dirty="0" err="1">
                          <a:solidFill>
                            <a:srgbClr val="002060"/>
                          </a:solidFill>
                          <a:effectLst/>
                          <a:latin typeface="Times New Roman" panose="02020603050405020304" pitchFamily="18" charset="0"/>
                          <a:cs typeface="Times New Roman" panose="02020603050405020304" pitchFamily="18" charset="0"/>
                        </a:rPr>
                        <a:t>chủ</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đề</a:t>
                      </a:r>
                      <a:r>
                        <a:rPr lang="en-US" sz="1900" b="0" dirty="0">
                          <a:solidFill>
                            <a:srgbClr val="002060"/>
                          </a:solidFill>
                          <a:effectLst/>
                          <a:latin typeface="Times New Roman" panose="02020603050405020304" pitchFamily="18" charset="0"/>
                          <a:cs typeface="Times New Roman" panose="02020603050405020304" pitchFamily="18" charset="0"/>
                        </a:rPr>
                        <a:t> ở SP</a:t>
                      </a:r>
                    </a:p>
                    <a:p>
                      <a:pPr marL="36195" marR="36195" algn="just">
                        <a:lnSpc>
                          <a:spcPts val="2400"/>
                        </a:lnSpc>
                        <a:spcBef>
                          <a:spcPts val="300"/>
                        </a:spcBef>
                        <a:spcAft>
                          <a:spcPts val="300"/>
                        </a:spcAft>
                      </a:pPr>
                      <a:r>
                        <a:rPr lang="en-US" sz="1900" b="1" dirty="0">
                          <a:solidFill>
                            <a:srgbClr val="002060"/>
                          </a:solidFill>
                          <a:effectLst/>
                          <a:latin typeface="Times New Roman" panose="02020603050405020304" pitchFamily="18" charset="0"/>
                          <a:cs typeface="Times New Roman" panose="02020603050405020304" pitchFamily="18" charset="0"/>
                        </a:rPr>
                        <a:t>2. </a:t>
                      </a:r>
                      <a:r>
                        <a:rPr lang="en-US" sz="1900" b="0" dirty="0" err="1">
                          <a:solidFill>
                            <a:srgbClr val="002060"/>
                          </a:solidFill>
                          <a:effectLst/>
                          <a:latin typeface="Times New Roman" panose="02020603050405020304" pitchFamily="18" charset="0"/>
                          <a:cs typeface="Times New Roman" panose="02020603050405020304" pitchFamily="18" charset="0"/>
                        </a:rPr>
                        <a:t>Lựa</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chọn</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được</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chất</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liệu</a:t>
                      </a:r>
                      <a:r>
                        <a:rPr lang="en-US" sz="1900" b="0" dirty="0">
                          <a:solidFill>
                            <a:srgbClr val="002060"/>
                          </a:solidFill>
                          <a:effectLst/>
                          <a:latin typeface="Times New Roman" panose="02020603050405020304" pitchFamily="18" charset="0"/>
                          <a:cs typeface="Times New Roman" panose="02020603050405020304" pitchFamily="18" charset="0"/>
                        </a:rPr>
                        <a:t>/</a:t>
                      </a:r>
                      <a:r>
                        <a:rPr lang="en-US" sz="1900" b="0" dirty="0" err="1">
                          <a:solidFill>
                            <a:srgbClr val="002060"/>
                          </a:solidFill>
                          <a:effectLst/>
                          <a:latin typeface="Times New Roman" panose="02020603050405020304" pitchFamily="18" charset="0"/>
                          <a:cs typeface="Times New Roman" panose="02020603050405020304" pitchFamily="18" charset="0"/>
                        </a:rPr>
                        <a:t>vật</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liệu</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phù</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hợp</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với</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hình</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thức</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thực</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hành</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hội</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họa</a:t>
                      </a:r>
                      <a:endParaRPr lang="en-US" sz="1900" b="0" dirty="0">
                        <a:solidFill>
                          <a:srgbClr val="002060"/>
                        </a:solidFill>
                        <a:effectLst/>
                        <a:latin typeface="Times New Roman" panose="02020603050405020304" pitchFamily="18" charset="0"/>
                        <a:cs typeface="Times New Roman" panose="02020603050405020304" pitchFamily="18" charset="0"/>
                      </a:endParaRPr>
                    </a:p>
                    <a:p>
                      <a:pPr marR="36195" algn="just">
                        <a:lnSpc>
                          <a:spcPts val="2400"/>
                        </a:lnSpc>
                        <a:spcBef>
                          <a:spcPts val="300"/>
                        </a:spcBef>
                        <a:spcAft>
                          <a:spcPts val="300"/>
                        </a:spcAft>
                      </a:pPr>
                      <a:r>
                        <a:rPr lang="en-US" sz="1900" b="1" dirty="0">
                          <a:solidFill>
                            <a:srgbClr val="002060"/>
                          </a:solidFill>
                          <a:effectLst/>
                          <a:latin typeface="Times New Roman" panose="02020603050405020304" pitchFamily="18" charset="0"/>
                          <a:cs typeface="Times New Roman" panose="02020603050405020304" pitchFamily="18" charset="0"/>
                        </a:rPr>
                        <a:t>3. </a:t>
                      </a:r>
                      <a:r>
                        <a:rPr lang="en-US" sz="1900" b="0" dirty="0" err="1">
                          <a:solidFill>
                            <a:srgbClr val="002060"/>
                          </a:solidFill>
                          <a:effectLst/>
                          <a:latin typeface="Times New Roman" panose="02020603050405020304" pitchFamily="18" charset="0"/>
                          <a:cs typeface="Times New Roman" panose="02020603050405020304" pitchFamily="18" charset="0"/>
                        </a:rPr>
                        <a:t>Vận</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dụng</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được</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yếu</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tố</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tạo</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hình</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Nét</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hình</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màu</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đậm</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nhạt</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không</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gian</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vào</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thực</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hành</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tạo</a:t>
                      </a:r>
                      <a:r>
                        <a:rPr lang="en-US" sz="1900" b="0" dirty="0">
                          <a:solidFill>
                            <a:srgbClr val="002060"/>
                          </a:solidFill>
                          <a:effectLst/>
                          <a:latin typeface="Times New Roman" panose="02020603050405020304" pitchFamily="18" charset="0"/>
                          <a:cs typeface="Times New Roman" panose="02020603050405020304" pitchFamily="18" charset="0"/>
                        </a:rPr>
                        <a:t> SP</a:t>
                      </a:r>
                    </a:p>
                    <a:p>
                      <a:pPr marR="36195" algn="just">
                        <a:lnSpc>
                          <a:spcPts val="2400"/>
                        </a:lnSpc>
                        <a:spcBef>
                          <a:spcPts val="300"/>
                        </a:spcBef>
                        <a:spcAft>
                          <a:spcPts val="300"/>
                        </a:spcAft>
                      </a:pPr>
                      <a:r>
                        <a:rPr lang="en-US" sz="1900" b="1" dirty="0">
                          <a:solidFill>
                            <a:srgbClr val="002060"/>
                          </a:solidFill>
                          <a:effectLst/>
                          <a:latin typeface="Times New Roman" panose="02020603050405020304" pitchFamily="18" charset="0"/>
                          <a:cs typeface="Times New Roman" panose="02020603050405020304" pitchFamily="18" charset="0"/>
                        </a:rPr>
                        <a:t>4. </a:t>
                      </a:r>
                      <a:r>
                        <a:rPr lang="en-US" sz="1900" b="0" dirty="0" err="1">
                          <a:solidFill>
                            <a:srgbClr val="002060"/>
                          </a:solidFill>
                          <a:effectLst/>
                          <a:latin typeface="Times New Roman" panose="02020603050405020304" pitchFamily="18" charset="0"/>
                          <a:cs typeface="Times New Roman" panose="02020603050405020304" pitchFamily="18" charset="0"/>
                        </a:rPr>
                        <a:t>Giới</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thiệu</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nhận</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xét</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được</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sản</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phẩm</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cá</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nhân</a:t>
                      </a:r>
                      <a:r>
                        <a:rPr lang="en-US" sz="1900" b="0" dirty="0">
                          <a:solidFill>
                            <a:srgbClr val="002060"/>
                          </a:solidFill>
                          <a:effectLst/>
                          <a:latin typeface="Times New Roman" panose="02020603050405020304" pitchFamily="18" charset="0"/>
                          <a:cs typeface="Times New Roman" panose="02020603050405020304" pitchFamily="18" charset="0"/>
                        </a:rPr>
                        <a:t>/</a:t>
                      </a:r>
                      <a:r>
                        <a:rPr lang="en-US" sz="1900" b="0" dirty="0" err="1">
                          <a:solidFill>
                            <a:srgbClr val="002060"/>
                          </a:solidFill>
                          <a:effectLst/>
                          <a:latin typeface="Times New Roman" panose="02020603050405020304" pitchFamily="18" charset="0"/>
                          <a:cs typeface="Times New Roman" panose="02020603050405020304" pitchFamily="18" charset="0"/>
                        </a:rPr>
                        <a:t>nhóm</a:t>
                      </a:r>
                      <a:r>
                        <a:rPr lang="en-US" sz="1900" b="0" dirty="0">
                          <a:solidFill>
                            <a:srgbClr val="002060"/>
                          </a:solidFill>
                          <a:effectLst/>
                          <a:latin typeface="Times New Roman" panose="02020603050405020304" pitchFamily="18" charset="0"/>
                          <a:cs typeface="Times New Roman" panose="02020603050405020304" pitchFamily="18" charset="0"/>
                        </a:rPr>
                        <a:t>).</a:t>
                      </a:r>
                    </a:p>
                    <a:p>
                      <a:pPr marR="36195" algn="just">
                        <a:lnSpc>
                          <a:spcPts val="2400"/>
                        </a:lnSpc>
                        <a:spcBef>
                          <a:spcPts val="300"/>
                        </a:spcBef>
                        <a:spcAft>
                          <a:spcPts val="300"/>
                        </a:spcAft>
                      </a:pPr>
                      <a:r>
                        <a:rPr lang="en-US" sz="1900" b="1" dirty="0">
                          <a:solidFill>
                            <a:srgbClr val="002060"/>
                          </a:solidFill>
                          <a:effectLst/>
                          <a:latin typeface="Times New Roman" panose="02020603050405020304" pitchFamily="18" charset="0"/>
                          <a:cs typeface="Times New Roman" panose="02020603050405020304" pitchFamily="18" charset="0"/>
                        </a:rPr>
                        <a:t>5. </a:t>
                      </a:r>
                      <a:r>
                        <a:rPr lang="en-US" sz="1900" b="0" dirty="0" err="1">
                          <a:solidFill>
                            <a:srgbClr val="002060"/>
                          </a:solidFill>
                          <a:effectLst/>
                          <a:latin typeface="Times New Roman" panose="02020603050405020304" pitchFamily="18" charset="0"/>
                          <a:cs typeface="Times New Roman" panose="02020603050405020304" pitchFamily="18" charset="0"/>
                        </a:rPr>
                        <a:t>Liên</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hệ</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ứng</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dụng</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sản</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phẩm</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vào</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đời</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sống</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thực</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tiễn</a:t>
                      </a:r>
                      <a:endParaRPr lang="en-US" sz="1900" b="0"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nchor="ctr">
                    <a:solidFill>
                      <a:srgbClr val="E2EDF6"/>
                    </a:solidFill>
                  </a:tcPr>
                </a:tc>
                <a:extLst>
                  <a:ext uri="{0D108BD9-81ED-4DB2-BD59-A6C34878D82A}">
                    <a16:rowId xmlns:a16="http://schemas.microsoft.com/office/drawing/2014/main" val="3895733844"/>
                  </a:ext>
                </a:extLst>
              </a:tr>
            </a:tbl>
          </a:graphicData>
        </a:graphic>
      </p:graphicFrame>
      <p:graphicFrame>
        <p:nvGraphicFramePr>
          <p:cNvPr id="6" name="Table 5">
            <a:extLst>
              <a:ext uri="{FF2B5EF4-FFF2-40B4-BE49-F238E27FC236}">
                <a16:creationId xmlns:a16="http://schemas.microsoft.com/office/drawing/2014/main" id="{913C92E0-1CCF-4F9C-912F-0680C6CDBA5C}"/>
              </a:ext>
            </a:extLst>
          </p:cNvPr>
          <p:cNvGraphicFramePr>
            <a:graphicFrameLocks noGrp="1"/>
          </p:cNvGraphicFramePr>
          <p:nvPr>
            <p:extLst>
              <p:ext uri="{D42A27DB-BD31-4B8C-83A1-F6EECF244321}">
                <p14:modId xmlns:p14="http://schemas.microsoft.com/office/powerpoint/2010/main" val="3436299040"/>
              </p:ext>
            </p:extLst>
          </p:nvPr>
        </p:nvGraphicFramePr>
        <p:xfrm>
          <a:off x="4572000" y="200541"/>
          <a:ext cx="7391400" cy="5270209"/>
        </p:xfrm>
        <a:graphic>
          <a:graphicData uri="http://schemas.openxmlformats.org/drawingml/2006/table">
            <a:tbl>
              <a:tblPr firstRow="1" firstCol="1" bandRow="1">
                <a:effectLst>
                  <a:outerShdw blurRad="50800" dist="38100" dir="5400000" algn="t" rotWithShape="0">
                    <a:prstClr val="black">
                      <a:alpha val="40000"/>
                    </a:prstClr>
                  </a:outerShdw>
                </a:effectLst>
                <a:tableStyleId>{5C22544A-7EE6-4342-B048-85BDC9FD1C3A}</a:tableStyleId>
              </a:tblPr>
              <a:tblGrid>
                <a:gridCol w="7391400">
                  <a:extLst>
                    <a:ext uri="{9D8B030D-6E8A-4147-A177-3AD203B41FA5}">
                      <a16:colId xmlns:a16="http://schemas.microsoft.com/office/drawing/2014/main" val="699454549"/>
                    </a:ext>
                  </a:extLst>
                </a:gridCol>
              </a:tblGrid>
              <a:tr h="437258">
                <a:tc>
                  <a:txBody>
                    <a:bodyPr/>
                    <a:lstStyle/>
                    <a:p>
                      <a:pPr marL="36195" marR="36195" algn="ctr">
                        <a:lnSpc>
                          <a:spcPts val="300"/>
                        </a:lnSpc>
                        <a:spcBef>
                          <a:spcPts val="0"/>
                        </a:spcBef>
                        <a:spcAft>
                          <a:spcPts val="0"/>
                        </a:spcAft>
                      </a:pPr>
                      <a:endParaRPr lang="en-US" sz="1700" b="1" dirty="0">
                        <a:solidFill>
                          <a:srgbClr val="002060"/>
                        </a:solidFill>
                        <a:effectLst/>
                        <a:latin typeface="Times New Roman" panose="02020603050405020304" pitchFamily="18" charset="0"/>
                        <a:cs typeface="Times New Roman" panose="02020603050405020304" pitchFamily="18" charset="0"/>
                      </a:endParaRPr>
                    </a:p>
                    <a:p>
                      <a:pPr marL="36195" marR="36195" algn="ctr">
                        <a:lnSpc>
                          <a:spcPts val="900"/>
                        </a:lnSpc>
                        <a:spcBef>
                          <a:spcPts val="0"/>
                        </a:spcBef>
                        <a:spcAft>
                          <a:spcPts val="0"/>
                        </a:spcAft>
                      </a:pPr>
                      <a:endParaRPr lang="en-US" sz="2200" b="1" dirty="0">
                        <a:solidFill>
                          <a:srgbClr val="002060"/>
                        </a:solidFill>
                        <a:effectLst/>
                        <a:latin typeface="Times New Roman" panose="02020603050405020304" pitchFamily="18" charset="0"/>
                        <a:cs typeface="Times New Roman" panose="02020603050405020304" pitchFamily="18" charset="0"/>
                      </a:endParaRPr>
                    </a:p>
                    <a:p>
                      <a:pPr marL="36195" marR="36195" algn="ctr">
                        <a:lnSpc>
                          <a:spcPts val="2200"/>
                        </a:lnSpc>
                        <a:spcBef>
                          <a:spcPts val="0"/>
                        </a:spcBef>
                        <a:spcAft>
                          <a:spcPts val="0"/>
                        </a:spcAft>
                      </a:pPr>
                      <a:r>
                        <a:rPr lang="en-US" sz="2000" b="1" dirty="0" err="1">
                          <a:solidFill>
                            <a:srgbClr val="002060"/>
                          </a:solidFill>
                          <a:effectLst/>
                          <a:latin typeface="Times New Roman" panose="02020603050405020304" pitchFamily="18" charset="0"/>
                          <a:cs typeface="Times New Roman" panose="02020603050405020304" pitchFamily="18" charset="0"/>
                        </a:rPr>
                        <a:t>Phiếu</a:t>
                      </a:r>
                      <a:r>
                        <a:rPr lang="en-US" sz="2000" b="1" dirty="0">
                          <a:solidFill>
                            <a:srgbClr val="002060"/>
                          </a:solidFill>
                          <a:effectLst/>
                          <a:latin typeface="Times New Roman" panose="02020603050405020304" pitchFamily="18" charset="0"/>
                          <a:cs typeface="Times New Roman" panose="02020603050405020304" pitchFamily="18" charset="0"/>
                        </a:rPr>
                        <a:t> ĐG </a:t>
                      </a:r>
                      <a:r>
                        <a:rPr lang="en-US" sz="2000" b="1" dirty="0" err="1">
                          <a:solidFill>
                            <a:srgbClr val="002060"/>
                          </a:solidFill>
                          <a:effectLst/>
                          <a:latin typeface="Times New Roman" panose="02020603050405020304" pitchFamily="18" charset="0"/>
                          <a:cs typeface="Times New Roman" panose="02020603050405020304" pitchFamily="18" charset="0"/>
                        </a:rPr>
                        <a:t>nội</a:t>
                      </a:r>
                      <a:r>
                        <a:rPr lang="en-US" sz="2000" b="1" dirty="0">
                          <a:solidFill>
                            <a:srgbClr val="002060"/>
                          </a:solidFill>
                          <a:effectLst/>
                          <a:latin typeface="Times New Roman" panose="02020603050405020304" pitchFamily="18" charset="0"/>
                          <a:cs typeface="Times New Roman" panose="02020603050405020304" pitchFamily="18" charset="0"/>
                        </a:rPr>
                        <a:t> dung KT </a:t>
                      </a:r>
                      <a:r>
                        <a:rPr lang="en-US" sz="2000" b="1" dirty="0" err="1">
                          <a:solidFill>
                            <a:srgbClr val="002060"/>
                          </a:solidFill>
                          <a:effectLst/>
                          <a:latin typeface="Times New Roman" panose="02020603050405020304" pitchFamily="18" charset="0"/>
                          <a:cs typeface="Times New Roman" panose="02020603050405020304" pitchFamily="18" charset="0"/>
                        </a:rPr>
                        <a:t>và</a:t>
                      </a:r>
                      <a:r>
                        <a:rPr lang="en-US" sz="2000" b="1" dirty="0">
                          <a:solidFill>
                            <a:srgbClr val="002060"/>
                          </a:solidFill>
                          <a:effectLst/>
                          <a:latin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cs typeface="Times New Roman" panose="02020603050405020304" pitchFamily="18" charset="0"/>
                        </a:rPr>
                        <a:t>hướng</a:t>
                      </a:r>
                      <a:r>
                        <a:rPr lang="en-US" sz="2000" b="1" dirty="0">
                          <a:solidFill>
                            <a:srgbClr val="002060"/>
                          </a:solidFill>
                          <a:effectLst/>
                          <a:latin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cs typeface="Times New Roman" panose="02020603050405020304" pitchFamily="18" charset="0"/>
                        </a:rPr>
                        <a:t>dẫn</a:t>
                      </a:r>
                      <a:r>
                        <a:rPr lang="en-US" sz="2000" b="1" dirty="0">
                          <a:solidFill>
                            <a:srgbClr val="002060"/>
                          </a:solidFill>
                          <a:effectLst/>
                          <a:latin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cs typeface="Times New Roman" panose="02020603050405020304" pitchFamily="18" charset="0"/>
                        </a:rPr>
                        <a:t>xếp</a:t>
                      </a:r>
                      <a:r>
                        <a:rPr lang="en-US" sz="2000" b="1" dirty="0">
                          <a:solidFill>
                            <a:srgbClr val="002060"/>
                          </a:solidFill>
                          <a:effectLst/>
                          <a:latin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cs typeface="Times New Roman" panose="02020603050405020304" pitchFamily="18" charset="0"/>
                        </a:rPr>
                        <a:t>loại</a:t>
                      </a:r>
                      <a:r>
                        <a:rPr lang="en-US" sz="2000" b="1" dirty="0">
                          <a:solidFill>
                            <a:srgbClr val="002060"/>
                          </a:solidFill>
                          <a:effectLst/>
                          <a:latin typeface="Times New Roman" panose="02020603050405020304" pitchFamily="18" charset="0"/>
                          <a:cs typeface="Times New Roman" panose="02020603050405020304" pitchFamily="18" charset="0"/>
                        </a:rPr>
                        <a:t> </a:t>
                      </a:r>
                    </a:p>
                    <a:p>
                      <a:pPr marL="36195" marR="36195" algn="ctr">
                        <a:lnSpc>
                          <a:spcPts val="2200"/>
                        </a:lnSpc>
                        <a:spcBef>
                          <a:spcPts val="0"/>
                        </a:spcBef>
                        <a:spcAft>
                          <a:spcPts val="0"/>
                        </a:spcAft>
                      </a:pPr>
                      <a:r>
                        <a:rPr lang="en-US" sz="2000" b="1" dirty="0" err="1">
                          <a:solidFill>
                            <a:srgbClr val="002060"/>
                          </a:solidFill>
                          <a:effectLst/>
                          <a:latin typeface="Times New Roman" panose="02020603050405020304" pitchFamily="18" charset="0"/>
                          <a:cs typeface="Times New Roman" panose="02020603050405020304" pitchFamily="18" charset="0"/>
                        </a:rPr>
                        <a:t>theo</a:t>
                      </a:r>
                      <a:r>
                        <a:rPr lang="en-US" sz="2000" b="1" dirty="0">
                          <a:solidFill>
                            <a:srgbClr val="002060"/>
                          </a:solidFill>
                          <a:effectLst/>
                          <a:latin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cs typeface="Times New Roman" panose="02020603050405020304" pitchFamily="18" charset="0"/>
                        </a:rPr>
                        <a:t>mức</a:t>
                      </a:r>
                      <a:r>
                        <a:rPr lang="en-US" sz="2000" b="1" dirty="0">
                          <a:solidFill>
                            <a:srgbClr val="002060"/>
                          </a:solidFill>
                          <a:effectLst/>
                          <a:latin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cs typeface="Times New Roman" panose="02020603050405020304" pitchFamily="18" charset="0"/>
                        </a:rPr>
                        <a:t>độ</a:t>
                      </a:r>
                      <a:r>
                        <a:rPr lang="en-US" sz="2000" b="1" dirty="0">
                          <a:solidFill>
                            <a:srgbClr val="002060"/>
                          </a:solidFill>
                          <a:effectLst/>
                          <a:latin typeface="Times New Roman" panose="02020603050405020304" pitchFamily="18" charset="0"/>
                          <a:cs typeface="Times New Roman" panose="02020603050405020304" pitchFamily="18" charset="0"/>
                        </a:rPr>
                        <a:t> ĐG</a:t>
                      </a:r>
                    </a:p>
                    <a:p>
                      <a:pPr marL="36195" marR="36195" algn="ctr">
                        <a:lnSpc>
                          <a:spcPts val="2200"/>
                        </a:lnSpc>
                        <a:spcBef>
                          <a:spcPts val="0"/>
                        </a:spcBef>
                        <a:spcAft>
                          <a:spcPts val="0"/>
                        </a:spcAft>
                      </a:pPr>
                      <a:r>
                        <a:rPr lang="en-US" sz="2000" b="1" dirty="0">
                          <a:solidFill>
                            <a:srgbClr val="002060"/>
                          </a:solidFill>
                          <a:effectLst/>
                          <a:latin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cs typeface="Times New Roman" panose="02020603050405020304" pitchFamily="18" charset="0"/>
                        </a:rPr>
                        <a:t>Giữa</a:t>
                      </a:r>
                      <a:r>
                        <a:rPr lang="en-US" sz="2000" b="1" dirty="0">
                          <a:solidFill>
                            <a:srgbClr val="002060"/>
                          </a:solidFill>
                          <a:effectLst/>
                          <a:latin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cs typeface="Times New Roman" panose="02020603050405020304" pitchFamily="18" charset="0"/>
                        </a:rPr>
                        <a:t>kì</a:t>
                      </a:r>
                      <a:r>
                        <a:rPr lang="en-US" sz="2000" b="1" dirty="0">
                          <a:solidFill>
                            <a:srgbClr val="002060"/>
                          </a:solidFill>
                          <a:effectLst/>
                          <a:latin typeface="Times New Roman" panose="02020603050405020304" pitchFamily="18" charset="0"/>
                          <a:cs typeface="Times New Roman" panose="02020603050405020304" pitchFamily="18" charset="0"/>
                        </a:rPr>
                        <a:t> 1, </a:t>
                      </a:r>
                      <a:r>
                        <a:rPr lang="en-US" sz="2000" b="1" dirty="0" err="1">
                          <a:solidFill>
                            <a:srgbClr val="002060"/>
                          </a:solidFill>
                          <a:effectLst/>
                          <a:latin typeface="Times New Roman" panose="02020603050405020304" pitchFamily="18" charset="0"/>
                          <a:cs typeface="Times New Roman" panose="02020603050405020304" pitchFamily="18" charset="0"/>
                        </a:rPr>
                        <a:t>lớp</a:t>
                      </a:r>
                      <a:r>
                        <a:rPr lang="en-US" sz="2000" b="1" dirty="0">
                          <a:solidFill>
                            <a:srgbClr val="002060"/>
                          </a:solidFill>
                          <a:effectLst/>
                          <a:latin typeface="Times New Roman" panose="02020603050405020304" pitchFamily="18" charset="0"/>
                          <a:cs typeface="Times New Roman" panose="02020603050405020304" pitchFamily="18" charset="0"/>
                        </a:rPr>
                        <a:t> 6 – ND MTTH</a:t>
                      </a:r>
                    </a:p>
                    <a:p>
                      <a:pPr marL="36195" marR="36195" algn="ctr">
                        <a:lnSpc>
                          <a:spcPts val="2200"/>
                        </a:lnSpc>
                        <a:spcBef>
                          <a:spcPts val="0"/>
                        </a:spcBef>
                        <a:spcAft>
                          <a:spcPts val="0"/>
                        </a:spcAft>
                      </a:pPr>
                      <a:r>
                        <a:rPr lang="en-US" sz="2000" b="1" dirty="0">
                          <a:solidFill>
                            <a:srgbClr val="C00000"/>
                          </a:solidFill>
                          <a:effectLst/>
                          <a:latin typeface="Times New Roman" panose="02020603050405020304" pitchFamily="18" charset="0"/>
                          <a:cs typeface="Times New Roman" panose="02020603050405020304" pitchFamily="18" charset="0"/>
                        </a:rPr>
                        <a:t>(</a:t>
                      </a:r>
                      <a:r>
                        <a:rPr lang="en-US" sz="2000" b="1" dirty="0" err="1">
                          <a:solidFill>
                            <a:srgbClr val="C00000"/>
                          </a:solidFill>
                          <a:effectLst/>
                          <a:latin typeface="Times New Roman" panose="02020603050405020304" pitchFamily="18" charset="0"/>
                          <a:cs typeface="Times New Roman" panose="02020603050405020304" pitchFamily="18" charset="0"/>
                        </a:rPr>
                        <a:t>Cách</a:t>
                      </a:r>
                      <a:r>
                        <a:rPr lang="en-US" sz="2000" b="1" dirty="0">
                          <a:solidFill>
                            <a:srgbClr val="C00000"/>
                          </a:solidFill>
                          <a:effectLst/>
                          <a:latin typeface="Times New Roman" panose="02020603050405020304" pitchFamily="18" charset="0"/>
                          <a:cs typeface="Times New Roman" panose="02020603050405020304" pitchFamily="18" charset="0"/>
                        </a:rPr>
                        <a:t> 1)</a:t>
                      </a:r>
                    </a:p>
                  </a:txBody>
                  <a:tcPr marL="68580" marR="68580" marT="0" marB="0">
                    <a:solidFill>
                      <a:srgbClr val="BED7EC"/>
                    </a:solidFill>
                  </a:tcPr>
                </a:tc>
                <a:extLst>
                  <a:ext uri="{0D108BD9-81ED-4DB2-BD59-A6C34878D82A}">
                    <a16:rowId xmlns:a16="http://schemas.microsoft.com/office/drawing/2014/main" val="2448838932"/>
                  </a:ext>
                </a:extLst>
              </a:tr>
              <a:tr h="4000209">
                <a:tc>
                  <a:txBody>
                    <a:bodyPr/>
                    <a:lstStyle/>
                    <a:p>
                      <a:pPr marL="36195" marR="36195" algn="just">
                        <a:lnSpc>
                          <a:spcPts val="2400"/>
                        </a:lnSpc>
                        <a:spcBef>
                          <a:spcPts val="300"/>
                        </a:spcBef>
                        <a:spcAft>
                          <a:spcPts val="300"/>
                        </a:spcAft>
                      </a:pPr>
                      <a:r>
                        <a:rPr lang="en-US" sz="2100" b="1" dirty="0">
                          <a:solidFill>
                            <a:srgbClr val="002060"/>
                          </a:solidFill>
                          <a:effectLst/>
                          <a:latin typeface="Times New Roman" panose="02020603050405020304" pitchFamily="18" charset="0"/>
                          <a:cs typeface="Times New Roman" panose="02020603050405020304" pitchFamily="18" charset="0"/>
                        </a:rPr>
                        <a:t>1</a:t>
                      </a:r>
                      <a:r>
                        <a:rPr lang="en-US" sz="1900" b="1"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Xác</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định</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được</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nội</a:t>
                      </a:r>
                      <a:r>
                        <a:rPr lang="en-US" sz="1900" b="0" dirty="0">
                          <a:solidFill>
                            <a:srgbClr val="002060"/>
                          </a:solidFill>
                          <a:effectLst/>
                          <a:latin typeface="Times New Roman" panose="02020603050405020304" pitchFamily="18" charset="0"/>
                          <a:cs typeface="Times New Roman" panose="02020603050405020304" pitchFamily="18" charset="0"/>
                        </a:rPr>
                        <a:t> dung </a:t>
                      </a:r>
                      <a:r>
                        <a:rPr lang="en-US" sz="1900" b="0" dirty="0" err="1">
                          <a:solidFill>
                            <a:srgbClr val="002060"/>
                          </a:solidFill>
                          <a:effectLst/>
                          <a:latin typeface="Times New Roman" panose="02020603050405020304" pitchFamily="18" charset="0"/>
                          <a:cs typeface="Times New Roman" panose="02020603050405020304" pitchFamily="18" charset="0"/>
                        </a:rPr>
                        <a:t>đề</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tài</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Ngày</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hội</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quê</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hương</a:t>
                      </a:r>
                      <a:endParaRPr lang="en-US" sz="1900" b="0" dirty="0">
                        <a:solidFill>
                          <a:srgbClr val="C00000"/>
                        </a:solidFill>
                        <a:effectLst/>
                        <a:latin typeface="Times New Roman" panose="02020603050405020304" pitchFamily="18" charset="0"/>
                        <a:cs typeface="Times New Roman" panose="02020603050405020304" pitchFamily="18" charset="0"/>
                      </a:endParaRPr>
                    </a:p>
                    <a:p>
                      <a:pPr marL="36195" marR="36195" algn="just">
                        <a:lnSpc>
                          <a:spcPts val="2400"/>
                        </a:lnSpc>
                        <a:spcBef>
                          <a:spcPts val="300"/>
                        </a:spcBef>
                        <a:spcAft>
                          <a:spcPts val="300"/>
                        </a:spcAft>
                      </a:pPr>
                      <a:r>
                        <a:rPr lang="en-US" sz="1900" b="1" dirty="0">
                          <a:solidFill>
                            <a:srgbClr val="002060"/>
                          </a:solidFill>
                          <a:effectLst/>
                          <a:latin typeface="Times New Roman" panose="02020603050405020304" pitchFamily="18" charset="0"/>
                          <a:cs typeface="Times New Roman" panose="02020603050405020304" pitchFamily="18" charset="0"/>
                        </a:rPr>
                        <a:t>2. </a:t>
                      </a:r>
                      <a:r>
                        <a:rPr lang="en-US" sz="1900" b="0" dirty="0" err="1">
                          <a:solidFill>
                            <a:srgbClr val="002060"/>
                          </a:solidFill>
                          <a:effectLst/>
                          <a:latin typeface="Times New Roman" panose="02020603050405020304" pitchFamily="18" charset="0"/>
                          <a:cs typeface="Times New Roman" panose="02020603050405020304" pitchFamily="18" charset="0"/>
                        </a:rPr>
                        <a:t>Lựa</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chọn</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được</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chất</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liệu</a:t>
                      </a:r>
                      <a:r>
                        <a:rPr lang="en-US" sz="1900" b="0" dirty="0">
                          <a:solidFill>
                            <a:srgbClr val="002060"/>
                          </a:solidFill>
                          <a:effectLst/>
                          <a:latin typeface="Times New Roman" panose="02020603050405020304" pitchFamily="18" charset="0"/>
                          <a:cs typeface="Times New Roman" panose="02020603050405020304" pitchFamily="18" charset="0"/>
                        </a:rPr>
                        <a:t>/</a:t>
                      </a:r>
                      <a:r>
                        <a:rPr lang="en-US" sz="1900" b="0" dirty="0" err="1">
                          <a:solidFill>
                            <a:srgbClr val="002060"/>
                          </a:solidFill>
                          <a:effectLst/>
                          <a:latin typeface="Times New Roman" panose="02020603050405020304" pitchFamily="18" charset="0"/>
                          <a:cs typeface="Times New Roman" panose="02020603050405020304" pitchFamily="18" charset="0"/>
                        </a:rPr>
                        <a:t>vật</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liệu</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phù</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hợp</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với</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hình</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thức</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thực</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hành</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a:solidFill>
                            <a:srgbClr val="C00000"/>
                          </a:solidFill>
                          <a:effectLst/>
                          <a:latin typeface="Times New Roman" panose="02020603050405020304" pitchFamily="18" charset="0"/>
                          <a:cs typeface="Times New Roman" panose="02020603050405020304" pitchFamily="18" charset="0"/>
                        </a:rPr>
                        <a:t>(vẽ/</a:t>
                      </a:r>
                      <a:r>
                        <a:rPr lang="en-US" sz="1900" b="0" dirty="0" err="1">
                          <a:solidFill>
                            <a:srgbClr val="C00000"/>
                          </a:solidFill>
                          <a:effectLst/>
                          <a:latin typeface="Times New Roman" panose="02020603050405020304" pitchFamily="18" charset="0"/>
                          <a:cs typeface="Times New Roman" panose="02020603050405020304" pitchFamily="18" charset="0"/>
                        </a:rPr>
                        <a:t>xé</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dán</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kết</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hợp</a:t>
                      </a:r>
                      <a:r>
                        <a:rPr lang="en-US" sz="1900" b="0" dirty="0">
                          <a:solidFill>
                            <a:srgbClr val="C00000"/>
                          </a:solidFill>
                          <a:effectLst/>
                          <a:latin typeface="Times New Roman" panose="02020603050405020304" pitchFamily="18" charset="0"/>
                          <a:cs typeface="Times New Roman" panose="02020603050405020304" pitchFamily="18" charset="0"/>
                        </a:rPr>
                        <a:t> vẽ, </a:t>
                      </a:r>
                      <a:r>
                        <a:rPr lang="en-US" sz="1900" b="0" dirty="0" err="1">
                          <a:solidFill>
                            <a:srgbClr val="C00000"/>
                          </a:solidFill>
                          <a:effectLst/>
                          <a:latin typeface="Times New Roman" panose="02020603050405020304" pitchFamily="18" charset="0"/>
                          <a:cs typeface="Times New Roman" panose="02020603050405020304" pitchFamily="18" charset="0"/>
                        </a:rPr>
                        <a:t>xé</a:t>
                      </a:r>
                      <a:r>
                        <a:rPr lang="en-US" sz="1900" b="0" dirty="0">
                          <a:solidFill>
                            <a:srgbClr val="C00000"/>
                          </a:solidFill>
                          <a:effectLst/>
                          <a:latin typeface="Times New Roman" panose="02020603050405020304" pitchFamily="18" charset="0"/>
                          <a:cs typeface="Times New Roman" panose="02020603050405020304" pitchFamily="18" charset="0"/>
                        </a:rPr>
                        <a:t>, in…) </a:t>
                      </a:r>
                      <a:r>
                        <a:rPr lang="en-US" sz="1900" b="0" dirty="0" err="1">
                          <a:solidFill>
                            <a:srgbClr val="C00000"/>
                          </a:solidFill>
                          <a:effectLst/>
                          <a:latin typeface="Times New Roman" panose="02020603050405020304" pitchFamily="18" charset="0"/>
                          <a:cs typeface="Times New Roman" panose="02020603050405020304" pitchFamily="18" charset="0"/>
                        </a:rPr>
                        <a:t>trên</a:t>
                      </a:r>
                      <a:r>
                        <a:rPr lang="en-US" sz="1900" b="0" dirty="0">
                          <a:solidFill>
                            <a:srgbClr val="C00000"/>
                          </a:solidFill>
                          <a:effectLst/>
                          <a:latin typeface="Times New Roman" panose="02020603050405020304" pitchFamily="18" charset="0"/>
                          <a:cs typeface="Times New Roman" panose="02020603050405020304" pitchFamily="18" charset="0"/>
                        </a:rPr>
                        <a:t> SP  </a:t>
                      </a:r>
                      <a:r>
                        <a:rPr lang="en-US" sz="1900" b="0" dirty="0" err="1">
                          <a:solidFill>
                            <a:srgbClr val="C00000"/>
                          </a:solidFill>
                          <a:effectLst/>
                          <a:latin typeface="Times New Roman" panose="02020603050405020304" pitchFamily="18" charset="0"/>
                          <a:cs typeface="Times New Roman" panose="02020603050405020304" pitchFamily="18" charset="0"/>
                        </a:rPr>
                        <a:t>đề</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tài</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Ngày</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hội</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quê</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hương</a:t>
                      </a:r>
                      <a:r>
                        <a:rPr lang="en-US" sz="1900" b="0" dirty="0">
                          <a:solidFill>
                            <a:srgbClr val="C00000"/>
                          </a:solidFill>
                          <a:effectLst/>
                          <a:latin typeface="Times New Roman" panose="02020603050405020304" pitchFamily="18" charset="0"/>
                          <a:cs typeface="Times New Roman" panose="02020603050405020304" pitchFamily="18" charset="0"/>
                        </a:rPr>
                        <a:t>.</a:t>
                      </a:r>
                    </a:p>
                    <a:p>
                      <a:pPr marR="36195" algn="just">
                        <a:lnSpc>
                          <a:spcPts val="2400"/>
                        </a:lnSpc>
                        <a:spcBef>
                          <a:spcPts val="300"/>
                        </a:spcBef>
                        <a:spcAft>
                          <a:spcPts val="300"/>
                        </a:spcAft>
                      </a:pPr>
                      <a:r>
                        <a:rPr lang="en-US" sz="1900" b="1" dirty="0">
                          <a:solidFill>
                            <a:srgbClr val="002060"/>
                          </a:solidFill>
                          <a:effectLst/>
                          <a:latin typeface="Times New Roman" panose="02020603050405020304" pitchFamily="18" charset="0"/>
                          <a:cs typeface="Times New Roman" panose="02020603050405020304" pitchFamily="18" charset="0"/>
                        </a:rPr>
                        <a:t>3. </a:t>
                      </a:r>
                      <a:r>
                        <a:rPr lang="en-US" sz="1900" b="0" dirty="0" err="1">
                          <a:solidFill>
                            <a:srgbClr val="002060"/>
                          </a:solidFill>
                          <a:effectLst/>
                          <a:latin typeface="Times New Roman" panose="02020603050405020304" pitchFamily="18" charset="0"/>
                          <a:cs typeface="Times New Roman" panose="02020603050405020304" pitchFamily="18" charset="0"/>
                        </a:rPr>
                        <a:t>Thể</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hiện</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được</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việc</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sắp</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xếp</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một</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số</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yếu</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tố</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tạo</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hình</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nét</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hình</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màu</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sắc</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đậm</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nhạt</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không</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gian</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trên</a:t>
                      </a:r>
                      <a:r>
                        <a:rPr lang="en-US" sz="1900" b="0" dirty="0">
                          <a:solidFill>
                            <a:srgbClr val="002060"/>
                          </a:solidFill>
                          <a:effectLst/>
                          <a:latin typeface="Times New Roman" panose="02020603050405020304" pitchFamily="18" charset="0"/>
                          <a:cs typeface="Times New Roman" panose="02020603050405020304" pitchFamily="18" charset="0"/>
                        </a:rPr>
                        <a:t> SP </a:t>
                      </a:r>
                      <a:r>
                        <a:rPr lang="en-US" sz="1900" b="0" dirty="0" err="1">
                          <a:solidFill>
                            <a:srgbClr val="C00000"/>
                          </a:solidFill>
                          <a:effectLst/>
                          <a:latin typeface="Times New Roman" panose="02020603050405020304" pitchFamily="18" charset="0"/>
                          <a:cs typeface="Times New Roman" panose="02020603050405020304" pitchFamily="18" charset="0"/>
                        </a:rPr>
                        <a:t>đề</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tài</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Ngày</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hội</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quê</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hương</a:t>
                      </a:r>
                      <a:r>
                        <a:rPr lang="en-US" sz="1900" b="0" dirty="0">
                          <a:solidFill>
                            <a:srgbClr val="C00000"/>
                          </a:solidFill>
                          <a:effectLst/>
                          <a:latin typeface="Times New Roman" panose="02020603050405020304" pitchFamily="18" charset="0"/>
                          <a:cs typeface="Times New Roman" panose="02020603050405020304" pitchFamily="18" charset="0"/>
                        </a:rPr>
                        <a:t>.</a:t>
                      </a:r>
                    </a:p>
                    <a:p>
                      <a:pPr marR="36195" algn="just">
                        <a:lnSpc>
                          <a:spcPts val="2400"/>
                        </a:lnSpc>
                        <a:spcBef>
                          <a:spcPts val="300"/>
                        </a:spcBef>
                        <a:spcAft>
                          <a:spcPts val="300"/>
                        </a:spcAft>
                      </a:pPr>
                      <a:r>
                        <a:rPr lang="en-US" sz="1900" b="1" dirty="0">
                          <a:solidFill>
                            <a:srgbClr val="002060"/>
                          </a:solidFill>
                          <a:effectLst/>
                          <a:latin typeface="Times New Roman" panose="02020603050405020304" pitchFamily="18" charset="0"/>
                          <a:cs typeface="Times New Roman" panose="02020603050405020304" pitchFamily="18" charset="0"/>
                        </a:rPr>
                        <a:t>4. </a:t>
                      </a:r>
                      <a:r>
                        <a:rPr lang="en-US" sz="1900" b="0" dirty="0" err="1">
                          <a:solidFill>
                            <a:srgbClr val="002060"/>
                          </a:solidFill>
                          <a:effectLst/>
                          <a:latin typeface="Times New Roman" panose="02020603050405020304" pitchFamily="18" charset="0"/>
                          <a:cs typeface="Times New Roman" panose="02020603050405020304" pitchFamily="18" charset="0"/>
                        </a:rPr>
                        <a:t>Giới</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thiệu</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nhận</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xét</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được</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sản</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phẩm</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đề</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tài</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Ngày</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hội</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quê</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hương</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a:solidFill>
                            <a:srgbClr val="002060"/>
                          </a:solidFill>
                          <a:effectLst/>
                          <a:latin typeface="Times New Roman" panose="02020603050405020304" pitchFamily="18" charset="0"/>
                          <a:cs typeface="Times New Roman" panose="02020603050405020304" pitchFamily="18" charset="0"/>
                        </a:rPr>
                        <a:t>(</a:t>
                      </a:r>
                      <a:r>
                        <a:rPr lang="en-US" sz="1900" b="0" dirty="0" err="1">
                          <a:solidFill>
                            <a:srgbClr val="002060"/>
                          </a:solidFill>
                          <a:effectLst/>
                          <a:latin typeface="Times New Roman" panose="02020603050405020304" pitchFamily="18" charset="0"/>
                          <a:cs typeface="Times New Roman" panose="02020603050405020304" pitchFamily="18" charset="0"/>
                        </a:rPr>
                        <a:t>của</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cá</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nhân</a:t>
                      </a:r>
                      <a:r>
                        <a:rPr lang="en-US" sz="1900" b="0" dirty="0">
                          <a:solidFill>
                            <a:srgbClr val="002060"/>
                          </a:solidFill>
                          <a:effectLst/>
                          <a:latin typeface="Times New Roman" panose="02020603050405020304" pitchFamily="18" charset="0"/>
                          <a:cs typeface="Times New Roman" panose="02020603050405020304" pitchFamily="18" charset="0"/>
                        </a:rPr>
                        <a:t>/</a:t>
                      </a:r>
                      <a:r>
                        <a:rPr lang="en-US" sz="1900" b="0" dirty="0" err="1">
                          <a:solidFill>
                            <a:srgbClr val="002060"/>
                          </a:solidFill>
                          <a:effectLst/>
                          <a:latin typeface="Times New Roman" panose="02020603050405020304" pitchFamily="18" charset="0"/>
                          <a:cs typeface="Times New Roman" panose="02020603050405020304" pitchFamily="18" charset="0"/>
                        </a:rPr>
                        <a:t>nhóm</a:t>
                      </a:r>
                      <a:r>
                        <a:rPr lang="en-US" sz="1900" b="0" dirty="0">
                          <a:solidFill>
                            <a:srgbClr val="002060"/>
                          </a:solidFill>
                          <a:effectLst/>
                          <a:latin typeface="Times New Roman" panose="02020603050405020304" pitchFamily="18" charset="0"/>
                          <a:cs typeface="Times New Roman" panose="02020603050405020304" pitchFamily="18" charset="0"/>
                        </a:rPr>
                        <a:t>).</a:t>
                      </a:r>
                    </a:p>
                    <a:p>
                      <a:pPr marR="36195" algn="just">
                        <a:lnSpc>
                          <a:spcPts val="2400"/>
                        </a:lnSpc>
                        <a:spcBef>
                          <a:spcPts val="300"/>
                        </a:spcBef>
                        <a:spcAft>
                          <a:spcPts val="300"/>
                        </a:spcAft>
                      </a:pPr>
                      <a:r>
                        <a:rPr lang="en-US" sz="1900" b="1" dirty="0">
                          <a:solidFill>
                            <a:srgbClr val="002060"/>
                          </a:solidFill>
                          <a:effectLst/>
                          <a:latin typeface="Times New Roman" panose="02020603050405020304" pitchFamily="18" charset="0"/>
                          <a:cs typeface="Times New Roman" panose="02020603050405020304" pitchFamily="18" charset="0"/>
                        </a:rPr>
                        <a:t>5. </a:t>
                      </a:r>
                      <a:r>
                        <a:rPr lang="en-US" sz="1900" b="0" dirty="0" err="1">
                          <a:solidFill>
                            <a:srgbClr val="002060"/>
                          </a:solidFill>
                          <a:effectLst/>
                          <a:latin typeface="Times New Roman" panose="02020603050405020304" pitchFamily="18" charset="0"/>
                          <a:cs typeface="Times New Roman" panose="02020603050405020304" pitchFamily="18" charset="0"/>
                        </a:rPr>
                        <a:t>Liên</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hệ</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ứng</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dụng</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sản</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phẩm</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đề</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tài</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Ngày</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hội</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quê</a:t>
                      </a:r>
                      <a:r>
                        <a:rPr lang="en-US" sz="1900" b="0" dirty="0">
                          <a:solidFill>
                            <a:srgbClr val="C00000"/>
                          </a:solidFill>
                          <a:effectLst/>
                          <a:latin typeface="Times New Roman" panose="02020603050405020304" pitchFamily="18" charset="0"/>
                          <a:cs typeface="Times New Roman" panose="02020603050405020304" pitchFamily="18" charset="0"/>
                        </a:rPr>
                        <a:t> </a:t>
                      </a:r>
                      <a:r>
                        <a:rPr lang="en-US" sz="1900" b="0" dirty="0" err="1">
                          <a:solidFill>
                            <a:srgbClr val="C00000"/>
                          </a:solidFill>
                          <a:effectLst/>
                          <a:latin typeface="Times New Roman" panose="02020603050405020304" pitchFamily="18" charset="0"/>
                          <a:cs typeface="Times New Roman" panose="02020603050405020304" pitchFamily="18" charset="0"/>
                        </a:rPr>
                        <a:t>hương</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vào</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đời</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sống</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thực</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tiễn</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và</a:t>
                      </a:r>
                      <a:r>
                        <a:rPr lang="en-US" sz="1900" b="0" dirty="0">
                          <a:solidFill>
                            <a:srgbClr val="002060"/>
                          </a:solidFill>
                          <a:effectLst/>
                          <a:latin typeface="Times New Roman" panose="02020603050405020304" pitchFamily="18" charset="0"/>
                          <a:cs typeface="Times New Roman" panose="02020603050405020304" pitchFamily="18" charset="0"/>
                        </a:rPr>
                        <a:t> chia </a:t>
                      </a:r>
                      <a:r>
                        <a:rPr lang="en-US" sz="1900" b="0" dirty="0" err="1">
                          <a:solidFill>
                            <a:srgbClr val="002060"/>
                          </a:solidFill>
                          <a:effectLst/>
                          <a:latin typeface="Times New Roman" panose="02020603050405020304" pitchFamily="18" charset="0"/>
                          <a:cs typeface="Times New Roman" panose="02020603050405020304" pitchFamily="18" charset="0"/>
                        </a:rPr>
                        <a:t>sẻ</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trách</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nhiệm</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của</a:t>
                      </a:r>
                      <a:r>
                        <a:rPr lang="en-US" sz="1900" b="0" dirty="0">
                          <a:solidFill>
                            <a:srgbClr val="002060"/>
                          </a:solidFill>
                          <a:effectLst/>
                          <a:latin typeface="Times New Roman" panose="02020603050405020304" pitchFamily="18" charset="0"/>
                          <a:cs typeface="Times New Roman" panose="02020603050405020304" pitchFamily="18" charset="0"/>
                        </a:rPr>
                        <a:t> HS </a:t>
                      </a:r>
                      <a:r>
                        <a:rPr lang="en-US" sz="1900" b="0" dirty="0" err="1">
                          <a:solidFill>
                            <a:srgbClr val="002060"/>
                          </a:solidFill>
                          <a:effectLst/>
                          <a:latin typeface="Times New Roman" panose="02020603050405020304" pitchFamily="18" charset="0"/>
                          <a:cs typeface="Times New Roman" panose="02020603050405020304" pitchFamily="18" charset="0"/>
                        </a:rPr>
                        <a:t>trong</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việc</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góp</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phần</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giữ</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gìn</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phát</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huy</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nét</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đẹp</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văn</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truyền</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thống</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quê</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hương</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đất</a:t>
                      </a:r>
                      <a:r>
                        <a:rPr lang="en-US" sz="1900" b="0" dirty="0">
                          <a:solidFill>
                            <a:srgbClr val="002060"/>
                          </a:solidFill>
                          <a:effectLst/>
                          <a:latin typeface="Times New Roman" panose="02020603050405020304" pitchFamily="18" charset="0"/>
                          <a:cs typeface="Times New Roman" panose="02020603050405020304" pitchFamily="18" charset="0"/>
                        </a:rPr>
                        <a:t> </a:t>
                      </a:r>
                      <a:r>
                        <a:rPr lang="en-US" sz="1900" b="0" dirty="0" err="1">
                          <a:solidFill>
                            <a:srgbClr val="002060"/>
                          </a:solidFill>
                          <a:effectLst/>
                          <a:latin typeface="Times New Roman" panose="02020603050405020304" pitchFamily="18" charset="0"/>
                          <a:cs typeface="Times New Roman" panose="02020603050405020304" pitchFamily="18" charset="0"/>
                        </a:rPr>
                        <a:t>nước</a:t>
                      </a:r>
                      <a:endParaRPr lang="en-US" sz="1900" b="0" dirty="0">
                        <a:solidFill>
                          <a:srgbClr val="002060"/>
                        </a:solidFill>
                        <a:effectLst/>
                        <a:latin typeface="Times New Roman" panose="02020603050405020304" pitchFamily="18" charset="0"/>
                        <a:cs typeface="Times New Roman" panose="02020603050405020304" pitchFamily="18" charset="0"/>
                      </a:endParaRPr>
                    </a:p>
                    <a:p>
                      <a:pPr marR="36195" algn="just">
                        <a:lnSpc>
                          <a:spcPts val="100"/>
                        </a:lnSpc>
                        <a:spcBef>
                          <a:spcPts val="300"/>
                        </a:spcBef>
                        <a:spcAft>
                          <a:spcPts val="300"/>
                        </a:spcAft>
                      </a:pPr>
                      <a:endParaRPr lang="en-US" sz="17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E2EDF6"/>
                    </a:solidFill>
                  </a:tcPr>
                </a:tc>
                <a:extLst>
                  <a:ext uri="{0D108BD9-81ED-4DB2-BD59-A6C34878D82A}">
                    <a16:rowId xmlns:a16="http://schemas.microsoft.com/office/drawing/2014/main" val="3895733844"/>
                  </a:ext>
                </a:extLst>
              </a:tr>
            </a:tbl>
          </a:graphicData>
        </a:graphic>
      </p:graphicFrame>
      <p:sp>
        <p:nvSpPr>
          <p:cNvPr id="10" name="Rectangle: Rounded Corners 9">
            <a:extLst>
              <a:ext uri="{FF2B5EF4-FFF2-40B4-BE49-F238E27FC236}">
                <a16:creationId xmlns:a16="http://schemas.microsoft.com/office/drawing/2014/main" id="{62A21725-0584-4BFB-99D0-C6C9ABEB2B52}"/>
              </a:ext>
            </a:extLst>
          </p:cNvPr>
          <p:cNvSpPr/>
          <p:nvPr/>
        </p:nvSpPr>
        <p:spPr>
          <a:xfrm>
            <a:off x="238125" y="5441084"/>
            <a:ext cx="11801475" cy="1340716"/>
          </a:xfrm>
          <a:prstGeom prst="roundRect">
            <a:avLst/>
          </a:prstGeom>
          <a:solidFill>
            <a:srgbClr val="FFFFCC"/>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002060"/>
                </a:solidFill>
                <a:latin typeface="Times New Roman" panose="02020603050405020304" pitchFamily="18" charset="0"/>
                <a:cs typeface="Times New Roman" panose="02020603050405020304" pitchFamily="18" charset="0"/>
              </a:rPr>
              <a:t>Xếp</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loại</a:t>
            </a:r>
            <a:endParaRPr lang="en-US" sz="2400" b="1" dirty="0">
              <a:solidFill>
                <a:srgbClr val="002060"/>
              </a:solidFill>
              <a:latin typeface="Times New Roman" panose="02020603050405020304" pitchFamily="18" charset="0"/>
              <a:cs typeface="Times New Roman" panose="02020603050405020304" pitchFamily="18" charset="0"/>
            </a:endParaRPr>
          </a:p>
          <a:p>
            <a:r>
              <a:rPr lang="en-US" sz="2400" b="1" dirty="0">
                <a:solidFill>
                  <a:srgbClr val="002060"/>
                </a:solidFill>
                <a:latin typeface="Times New Roman" panose="02020603050405020304" pitchFamily="18" charset="0"/>
                <a:cs typeface="Times New Roman" panose="02020603050405020304" pitchFamily="18" charset="0"/>
              </a:rPr>
              <a:t> </a:t>
            </a:r>
            <a:r>
              <a:rPr lang="en-US" sz="23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Mức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chưa</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đạt</a:t>
            </a:r>
            <a:r>
              <a:rPr lang="en-US" sz="2000" b="1" dirty="0">
                <a:solidFill>
                  <a:srgbClr val="002060"/>
                </a:solidFill>
                <a:latin typeface="Times New Roman" panose="02020603050405020304" pitchFamily="18" charset="0"/>
                <a:cs typeface="Times New Roman" panose="02020603050405020304" pitchFamily="18" charset="0"/>
              </a:rPr>
              <a:t>: </a:t>
            </a:r>
            <a:r>
              <a:rPr lang="en-US" sz="2000" dirty="0">
                <a:solidFill>
                  <a:srgbClr val="002060"/>
                </a:solidFill>
                <a:latin typeface="Times New Roman" panose="02020603050405020304" pitchFamily="18" charset="0"/>
                <a:cs typeface="Times New Roman" panose="02020603050405020304" pitchFamily="18" charset="0"/>
              </a:rPr>
              <a:t>HS </a:t>
            </a:r>
            <a:r>
              <a:rPr lang="en-US" sz="2000" dirty="0" err="1">
                <a:solidFill>
                  <a:srgbClr val="002060"/>
                </a:solidFill>
                <a:latin typeface="Times New Roman" panose="02020603050405020304" pitchFamily="18" charset="0"/>
                <a:cs typeface="Times New Roman" panose="02020603050405020304" pitchFamily="18" charset="0"/>
              </a:rPr>
              <a:t>chỉ</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đạt</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được</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tiêu</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chí</a:t>
            </a:r>
            <a:r>
              <a:rPr lang="en-US" sz="2000" dirty="0">
                <a:solidFill>
                  <a:srgbClr val="002060"/>
                </a:solidFill>
                <a:latin typeface="Times New Roman" panose="02020603050405020304" pitchFamily="18" charset="0"/>
                <a:cs typeface="Times New Roman" panose="02020603050405020304" pitchFamily="18" charset="0"/>
              </a:rPr>
              <a:t> 1, </a:t>
            </a:r>
            <a:r>
              <a:rPr lang="en-US" sz="2000" dirty="0" err="1">
                <a:solidFill>
                  <a:srgbClr val="002060"/>
                </a:solidFill>
                <a:latin typeface="Times New Roman" panose="02020603050405020304" pitchFamily="18" charset="0"/>
                <a:cs typeface="Times New Roman" panose="02020603050405020304" pitchFamily="18" charset="0"/>
              </a:rPr>
              <a:t>tiêu</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chí</a:t>
            </a:r>
            <a:r>
              <a:rPr lang="en-US" sz="2000" dirty="0">
                <a:solidFill>
                  <a:srgbClr val="002060"/>
                </a:solidFill>
                <a:latin typeface="Times New Roman" panose="02020603050405020304" pitchFamily="18" charset="0"/>
                <a:cs typeface="Times New Roman" panose="02020603050405020304" pitchFamily="18" charset="0"/>
              </a:rPr>
              <a:t> 2 </a:t>
            </a:r>
            <a:r>
              <a:rPr lang="en-US" sz="2000" dirty="0" err="1">
                <a:solidFill>
                  <a:srgbClr val="002060"/>
                </a:solidFill>
                <a:latin typeface="Times New Roman" panose="02020603050405020304" pitchFamily="18" charset="0"/>
                <a:cs typeface="Times New Roman" panose="02020603050405020304" pitchFamily="18" charset="0"/>
              </a:rPr>
              <a:t>hoặc</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cả</a:t>
            </a:r>
            <a:r>
              <a:rPr lang="en-US" sz="2000" dirty="0">
                <a:solidFill>
                  <a:srgbClr val="002060"/>
                </a:solidFill>
                <a:latin typeface="Times New Roman" panose="02020603050405020304" pitchFamily="18" charset="0"/>
                <a:cs typeface="Times New Roman" panose="02020603050405020304" pitchFamily="18" charset="0"/>
              </a:rPr>
              <a:t> 2 </a:t>
            </a:r>
            <a:r>
              <a:rPr lang="en-US" sz="2000" dirty="0" err="1">
                <a:solidFill>
                  <a:srgbClr val="002060"/>
                </a:solidFill>
                <a:latin typeface="Times New Roman" panose="02020603050405020304" pitchFamily="18" charset="0"/>
                <a:cs typeface="Times New Roman" panose="02020603050405020304" pitchFamily="18" charset="0"/>
              </a:rPr>
              <a:t>tiêu</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chí</a:t>
            </a:r>
            <a:r>
              <a:rPr lang="en-US" sz="2000" dirty="0">
                <a:solidFill>
                  <a:srgbClr val="002060"/>
                </a:solidFill>
                <a:latin typeface="Times New Roman" panose="02020603050405020304" pitchFamily="18" charset="0"/>
                <a:cs typeface="Times New Roman" panose="02020603050405020304" pitchFamily="18" charset="0"/>
              </a:rPr>
              <a:t> 1 </a:t>
            </a:r>
            <a:r>
              <a:rPr lang="en-US" sz="2000" dirty="0" err="1">
                <a:solidFill>
                  <a:srgbClr val="002060"/>
                </a:solidFill>
                <a:latin typeface="Times New Roman" panose="02020603050405020304" pitchFamily="18" charset="0"/>
                <a:cs typeface="Times New Roman" panose="02020603050405020304" pitchFamily="18" charset="0"/>
              </a:rPr>
              <a:t>và</a:t>
            </a:r>
            <a:r>
              <a:rPr lang="en-US" sz="2000" dirty="0">
                <a:solidFill>
                  <a:srgbClr val="002060"/>
                </a:solidFill>
                <a:latin typeface="Times New Roman" panose="02020603050405020304" pitchFamily="18" charset="0"/>
                <a:cs typeface="Times New Roman" panose="02020603050405020304" pitchFamily="18" charset="0"/>
              </a:rPr>
              <a:t> 2 </a:t>
            </a:r>
            <a:r>
              <a:rPr lang="en-US" sz="2000" dirty="0" err="1">
                <a:solidFill>
                  <a:srgbClr val="002060"/>
                </a:solidFill>
                <a:latin typeface="Times New Roman" panose="02020603050405020304" pitchFamily="18" charset="0"/>
                <a:cs typeface="Times New Roman" panose="02020603050405020304" pitchFamily="18" charset="0"/>
              </a:rPr>
              <a:t>trong</a:t>
            </a:r>
            <a:r>
              <a:rPr lang="en-US" sz="2000" dirty="0">
                <a:solidFill>
                  <a:srgbClr val="002060"/>
                </a:solidFill>
                <a:latin typeface="Times New Roman" panose="02020603050405020304" pitchFamily="18" charset="0"/>
                <a:cs typeface="Times New Roman" panose="02020603050405020304" pitchFamily="18" charset="0"/>
              </a:rPr>
              <a:t> 5 </a:t>
            </a:r>
            <a:r>
              <a:rPr lang="en-US" sz="2000" dirty="0" err="1">
                <a:solidFill>
                  <a:srgbClr val="002060"/>
                </a:solidFill>
                <a:latin typeface="Times New Roman" panose="02020603050405020304" pitchFamily="18" charset="0"/>
                <a:cs typeface="Times New Roman" panose="02020603050405020304" pitchFamily="18" charset="0"/>
              </a:rPr>
              <a:t>tiêu</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chí</a:t>
            </a:r>
            <a:endParaRPr lang="en-US" sz="2000" dirty="0">
              <a:solidFill>
                <a:srgbClr val="002060"/>
              </a:solidFill>
              <a:latin typeface="Times New Roman" panose="02020603050405020304" pitchFamily="18" charset="0"/>
              <a:cs typeface="Times New Roman" panose="02020603050405020304" pitchFamily="18" charset="0"/>
            </a:endParaRPr>
          </a:p>
          <a:p>
            <a:r>
              <a:rPr lang="en-US" sz="2000" b="1" dirty="0">
                <a:solidFill>
                  <a:srgbClr val="002060"/>
                </a:solidFill>
                <a:latin typeface="Times New Roman" panose="02020603050405020304" pitchFamily="18" charset="0"/>
                <a:cs typeface="Times New Roman" panose="02020603050405020304" pitchFamily="18" charset="0"/>
              </a:rPr>
              <a:t> - </a:t>
            </a:r>
            <a:r>
              <a:rPr lang="en-US" sz="2000" b="1" dirty="0" err="1">
                <a:solidFill>
                  <a:srgbClr val="002060"/>
                </a:solidFill>
                <a:latin typeface="Times New Roman" panose="02020603050405020304" pitchFamily="18" charset="0"/>
                <a:cs typeface="Times New Roman" panose="02020603050405020304" pitchFamily="18" charset="0"/>
              </a:rPr>
              <a:t>Mức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đạt</a:t>
            </a:r>
            <a:r>
              <a:rPr lang="en-US" sz="2000" b="1" dirty="0">
                <a:solidFill>
                  <a:srgbClr val="002060"/>
                </a:solidFill>
                <a:latin typeface="Times New Roman" panose="02020603050405020304" pitchFamily="18" charset="0"/>
                <a:cs typeface="Times New Roman" panose="02020603050405020304" pitchFamily="18" charset="0"/>
              </a:rPr>
              <a:t>: </a:t>
            </a:r>
            <a:r>
              <a:rPr lang="en-US" sz="2000" dirty="0">
                <a:solidFill>
                  <a:srgbClr val="002060"/>
                </a:solidFill>
                <a:latin typeface="Times New Roman" panose="02020603050405020304" pitchFamily="18" charset="0"/>
                <a:cs typeface="Times New Roman" panose="02020603050405020304" pitchFamily="18" charset="0"/>
              </a:rPr>
              <a:t>HS </a:t>
            </a:r>
            <a:r>
              <a:rPr lang="en-US" sz="2000" dirty="0" err="1">
                <a:solidFill>
                  <a:srgbClr val="002060"/>
                </a:solidFill>
                <a:latin typeface="Times New Roman" panose="02020603050405020304" pitchFamily="18" charset="0"/>
                <a:cs typeface="Times New Roman" panose="02020603050405020304" pitchFamily="18" charset="0"/>
              </a:rPr>
              <a:t>đạt</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được</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ít</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nhất</a:t>
            </a:r>
            <a:r>
              <a:rPr lang="en-US" sz="2000" dirty="0">
                <a:solidFill>
                  <a:srgbClr val="002060"/>
                </a:solidFill>
                <a:latin typeface="Times New Roman" panose="02020603050405020304" pitchFamily="18" charset="0"/>
                <a:cs typeface="Times New Roman" panose="02020603050405020304" pitchFamily="18" charset="0"/>
              </a:rPr>
              <a:t> 3 </a:t>
            </a:r>
            <a:r>
              <a:rPr lang="en-US" sz="2000" dirty="0" err="1">
                <a:solidFill>
                  <a:srgbClr val="002060"/>
                </a:solidFill>
                <a:latin typeface="Times New Roman" panose="02020603050405020304" pitchFamily="18" charset="0"/>
                <a:cs typeface="Times New Roman" panose="02020603050405020304" pitchFamily="18" charset="0"/>
              </a:rPr>
              <a:t>tiêu</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chí</a:t>
            </a:r>
            <a:r>
              <a:rPr lang="en-US" sz="2000" dirty="0">
                <a:solidFill>
                  <a:srgbClr val="002060"/>
                </a:solidFill>
                <a:latin typeface="Times New Roman" panose="02020603050405020304" pitchFamily="18" charset="0"/>
                <a:cs typeface="Times New Roman" panose="02020603050405020304" pitchFamily="18" charset="0"/>
              </a:rPr>
              <a:t> (1, 2, 3);  4 </a:t>
            </a:r>
            <a:r>
              <a:rPr lang="en-US" sz="2000" dirty="0" err="1">
                <a:solidFill>
                  <a:srgbClr val="002060"/>
                </a:solidFill>
                <a:latin typeface="Times New Roman" panose="02020603050405020304" pitchFamily="18" charset="0"/>
                <a:cs typeface="Times New Roman" panose="02020603050405020304" pitchFamily="18" charset="0"/>
              </a:rPr>
              <a:t>tiêu</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chí</a:t>
            </a:r>
            <a:r>
              <a:rPr lang="en-US" sz="2000" dirty="0">
                <a:solidFill>
                  <a:srgbClr val="002060"/>
                </a:solidFill>
                <a:latin typeface="Times New Roman" panose="02020603050405020304" pitchFamily="18" charset="0"/>
                <a:cs typeface="Times New Roman" panose="02020603050405020304" pitchFamily="18" charset="0"/>
              </a:rPr>
              <a:t> (1, 2, 3, 4); </a:t>
            </a:r>
            <a:r>
              <a:rPr lang="en-US" sz="2000" dirty="0" err="1">
                <a:solidFill>
                  <a:srgbClr val="002060"/>
                </a:solidFill>
                <a:latin typeface="Times New Roman" panose="02020603050405020304" pitchFamily="18" charset="0"/>
                <a:cs typeface="Times New Roman" panose="02020603050405020304" pitchFamily="18" charset="0"/>
              </a:rPr>
              <a:t>hoặc</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cả</a:t>
            </a:r>
            <a:r>
              <a:rPr lang="en-US" sz="2000" dirty="0">
                <a:solidFill>
                  <a:srgbClr val="002060"/>
                </a:solidFill>
                <a:latin typeface="Times New Roman" panose="02020603050405020304" pitchFamily="18" charset="0"/>
                <a:cs typeface="Times New Roman" panose="02020603050405020304" pitchFamily="18" charset="0"/>
              </a:rPr>
              <a:t> 5 </a:t>
            </a:r>
            <a:r>
              <a:rPr lang="en-US" sz="2000" dirty="0" err="1">
                <a:solidFill>
                  <a:srgbClr val="002060"/>
                </a:solidFill>
                <a:latin typeface="Times New Roman" panose="02020603050405020304" pitchFamily="18" charset="0"/>
                <a:cs typeface="Times New Roman" panose="02020603050405020304" pitchFamily="18" charset="0"/>
              </a:rPr>
              <a:t>tiêu</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chí</a:t>
            </a:r>
            <a:r>
              <a:rPr lang="en-US" sz="2000" dirty="0">
                <a:solidFill>
                  <a:srgbClr val="00206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072080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5C2FC8A-E21A-4CC2-ACC9-8D675E129AC5}"/>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EDE4465A-E782-4F7C-98E9-D346556A83C9}"/>
              </a:ext>
            </a:extLst>
          </p:cNvPr>
          <p:cNvSpPr>
            <a:spLocks noGrp="1"/>
          </p:cNvSpPr>
          <p:nvPr>
            <p:ph type="sldNum" idx="12"/>
          </p:nvPr>
        </p:nvSpPr>
        <p:spPr/>
        <p:txBody>
          <a:bodyPr/>
          <a:lstStyle/>
          <a:p>
            <a:fld id="{00000000-1234-1234-1234-123412341234}" type="slidenum">
              <a:rPr lang="en" smtClean="0"/>
              <a:pPr/>
              <a:t>39</a:t>
            </a:fld>
            <a:endParaRPr lang="en"/>
          </a:p>
        </p:txBody>
      </p:sp>
      <p:sp>
        <p:nvSpPr>
          <p:cNvPr id="4" name="Slide Number Placeholder 2">
            <a:extLst>
              <a:ext uri="{FF2B5EF4-FFF2-40B4-BE49-F238E27FC236}">
                <a16:creationId xmlns:a16="http://schemas.microsoft.com/office/drawing/2014/main" id="{37B2171B-EFA1-47AF-BD1C-FB61FF1C14DF}"/>
              </a:ext>
            </a:extLst>
          </p:cNvPr>
          <p:cNvSpPr txBox="1">
            <a:spLocks/>
          </p:cNvSpPr>
          <p:nvPr/>
        </p:nvSpPr>
        <p:spPr>
          <a:xfrm>
            <a:off x="5730200" y="6439300"/>
            <a:ext cx="731600" cy="418800"/>
          </a:xfrm>
          <a:prstGeom prst="rect">
            <a:avLst/>
          </a:prstGeom>
          <a:noFill/>
          <a:ln>
            <a:noFill/>
          </a:ln>
        </p:spPr>
        <p:txBody>
          <a:bodyPr spcFirstLastPara="1" wrap="square" lIns="91425" tIns="91425" rIns="91425" bIns="91425" anchor="t" anchorCtr="0">
            <a:noAutofit/>
          </a:bodyPr>
          <a:lstStyle>
            <a:defPPr>
              <a:defRPr lang="en-US"/>
            </a:defPPr>
            <a:lvl1pPr marL="0" lvl="0" algn="ctr" defTabSz="914400" rtl="0" eaLnBrk="1" latinLnBrk="0" hangingPunct="1">
              <a:buNone/>
              <a:defRPr sz="1600" kern="1200">
                <a:solidFill>
                  <a:srgbClr val="FFFFFF"/>
                </a:solidFill>
                <a:latin typeface="Varela Round"/>
                <a:ea typeface="Varela Round"/>
                <a:cs typeface="Varela Round"/>
                <a:sym typeface="Varela Round"/>
              </a:defRPr>
            </a:lvl1pPr>
            <a:lvl2pPr marL="457200" lvl="1" algn="ctr" defTabSz="914400" rtl="0" eaLnBrk="1" latinLnBrk="0" hangingPunct="1">
              <a:buNone/>
              <a:defRPr sz="1600" kern="1200">
                <a:solidFill>
                  <a:srgbClr val="FFFFFF"/>
                </a:solidFill>
                <a:latin typeface="Varela Round"/>
                <a:ea typeface="Varela Round"/>
                <a:cs typeface="Varela Round"/>
                <a:sym typeface="Varela Round"/>
              </a:defRPr>
            </a:lvl2pPr>
            <a:lvl3pPr marL="914400" lvl="2" algn="ctr" defTabSz="914400" rtl="0" eaLnBrk="1" latinLnBrk="0" hangingPunct="1">
              <a:buNone/>
              <a:defRPr sz="1600" kern="1200">
                <a:solidFill>
                  <a:srgbClr val="FFFFFF"/>
                </a:solidFill>
                <a:latin typeface="Varela Round"/>
                <a:ea typeface="Varela Round"/>
                <a:cs typeface="Varela Round"/>
                <a:sym typeface="Varela Round"/>
              </a:defRPr>
            </a:lvl3pPr>
            <a:lvl4pPr marL="1371600" lvl="3" algn="ctr" defTabSz="914400" rtl="0" eaLnBrk="1" latinLnBrk="0" hangingPunct="1">
              <a:buNone/>
              <a:defRPr sz="1600" kern="1200">
                <a:solidFill>
                  <a:srgbClr val="FFFFFF"/>
                </a:solidFill>
                <a:latin typeface="Varela Round"/>
                <a:ea typeface="Varela Round"/>
                <a:cs typeface="Varela Round"/>
                <a:sym typeface="Varela Round"/>
              </a:defRPr>
            </a:lvl4pPr>
            <a:lvl5pPr marL="1828800" lvl="4" algn="ctr" defTabSz="914400" rtl="0" eaLnBrk="1" latinLnBrk="0" hangingPunct="1">
              <a:buNone/>
              <a:defRPr sz="1600" kern="1200">
                <a:solidFill>
                  <a:srgbClr val="FFFFFF"/>
                </a:solidFill>
                <a:latin typeface="Varela Round"/>
                <a:ea typeface="Varela Round"/>
                <a:cs typeface="Varela Round"/>
                <a:sym typeface="Varela Round"/>
              </a:defRPr>
            </a:lvl5pPr>
            <a:lvl6pPr marL="2286000" lvl="5" algn="ctr" defTabSz="914400" rtl="0" eaLnBrk="1" latinLnBrk="0" hangingPunct="1">
              <a:buNone/>
              <a:defRPr sz="1600" kern="1200">
                <a:solidFill>
                  <a:srgbClr val="FFFFFF"/>
                </a:solidFill>
                <a:latin typeface="Varela Round"/>
                <a:ea typeface="Varela Round"/>
                <a:cs typeface="Varela Round"/>
                <a:sym typeface="Varela Round"/>
              </a:defRPr>
            </a:lvl6pPr>
            <a:lvl7pPr marL="2743200" lvl="6" algn="ctr" defTabSz="914400" rtl="0" eaLnBrk="1" latinLnBrk="0" hangingPunct="1">
              <a:buNone/>
              <a:defRPr sz="1600" kern="1200">
                <a:solidFill>
                  <a:srgbClr val="FFFFFF"/>
                </a:solidFill>
                <a:latin typeface="Varela Round"/>
                <a:ea typeface="Varela Round"/>
                <a:cs typeface="Varela Round"/>
                <a:sym typeface="Varela Round"/>
              </a:defRPr>
            </a:lvl7pPr>
            <a:lvl8pPr marL="3200400" lvl="7" algn="ctr" defTabSz="914400" rtl="0" eaLnBrk="1" latinLnBrk="0" hangingPunct="1">
              <a:buNone/>
              <a:defRPr sz="1600" kern="1200">
                <a:solidFill>
                  <a:srgbClr val="FFFFFF"/>
                </a:solidFill>
                <a:latin typeface="Varela Round"/>
                <a:ea typeface="Varela Round"/>
                <a:cs typeface="Varela Round"/>
                <a:sym typeface="Varela Round"/>
              </a:defRPr>
            </a:lvl8pPr>
            <a:lvl9pPr marL="3657600" lvl="8" algn="ctr" defTabSz="914400" rtl="0" eaLnBrk="1" latinLnBrk="0" hangingPunct="1">
              <a:buNone/>
              <a:defRPr sz="1600" kern="1200">
                <a:solidFill>
                  <a:srgbClr val="FFFFFF"/>
                </a:solidFill>
                <a:latin typeface="Varela Round"/>
                <a:ea typeface="Varela Round"/>
                <a:cs typeface="Varela Round"/>
                <a:sym typeface="Varela Round"/>
              </a:defRPr>
            </a:lvl9pPr>
          </a:lstStyle>
          <a:p>
            <a:fld id="{00000000-1234-1234-1234-123412341234}" type="slidenum">
              <a:rPr lang="en" smtClean="0"/>
              <a:pPr/>
              <a:t>39</a:t>
            </a:fld>
            <a:endParaRPr lang="en"/>
          </a:p>
        </p:txBody>
      </p:sp>
      <p:sp>
        <p:nvSpPr>
          <p:cNvPr id="5" name="Slide Number Placeholder 2">
            <a:extLst>
              <a:ext uri="{FF2B5EF4-FFF2-40B4-BE49-F238E27FC236}">
                <a16:creationId xmlns:a16="http://schemas.microsoft.com/office/drawing/2014/main" id="{C73423E8-EAFF-4FB1-8967-700582FA1B64}"/>
              </a:ext>
            </a:extLst>
          </p:cNvPr>
          <p:cNvSpPr txBox="1">
            <a:spLocks/>
          </p:cNvSpPr>
          <p:nvPr/>
        </p:nvSpPr>
        <p:spPr>
          <a:xfrm>
            <a:off x="5730200" y="6439300"/>
            <a:ext cx="731600" cy="418800"/>
          </a:xfrm>
          <a:prstGeom prst="rect">
            <a:avLst/>
          </a:prstGeom>
          <a:noFill/>
          <a:ln>
            <a:noFill/>
          </a:ln>
        </p:spPr>
        <p:txBody>
          <a:bodyPr spcFirstLastPara="1" wrap="square" lIns="91425" tIns="91425" rIns="91425" bIns="91425" anchor="t" anchorCtr="0">
            <a:noAutofit/>
          </a:bodyPr>
          <a:lstStyle>
            <a:defPPr>
              <a:defRPr lang="en-US"/>
            </a:defPPr>
            <a:lvl1pPr marL="0" lvl="0" algn="ctr" defTabSz="914400" rtl="0" eaLnBrk="1" latinLnBrk="0" hangingPunct="1">
              <a:buNone/>
              <a:defRPr sz="1600" kern="1200">
                <a:solidFill>
                  <a:srgbClr val="FFFFFF"/>
                </a:solidFill>
                <a:latin typeface="Varela Round"/>
                <a:ea typeface="Varela Round"/>
                <a:cs typeface="Varela Round"/>
                <a:sym typeface="Varela Round"/>
              </a:defRPr>
            </a:lvl1pPr>
            <a:lvl2pPr marL="457200" lvl="1" algn="ctr" defTabSz="914400" rtl="0" eaLnBrk="1" latinLnBrk="0" hangingPunct="1">
              <a:buNone/>
              <a:defRPr sz="1600" kern="1200">
                <a:solidFill>
                  <a:srgbClr val="FFFFFF"/>
                </a:solidFill>
                <a:latin typeface="Varela Round"/>
                <a:ea typeface="Varela Round"/>
                <a:cs typeface="Varela Round"/>
                <a:sym typeface="Varela Round"/>
              </a:defRPr>
            </a:lvl2pPr>
            <a:lvl3pPr marL="914400" lvl="2" algn="ctr" defTabSz="914400" rtl="0" eaLnBrk="1" latinLnBrk="0" hangingPunct="1">
              <a:buNone/>
              <a:defRPr sz="1600" kern="1200">
                <a:solidFill>
                  <a:srgbClr val="FFFFFF"/>
                </a:solidFill>
                <a:latin typeface="Varela Round"/>
                <a:ea typeface="Varela Round"/>
                <a:cs typeface="Varela Round"/>
                <a:sym typeface="Varela Round"/>
              </a:defRPr>
            </a:lvl3pPr>
            <a:lvl4pPr marL="1371600" lvl="3" algn="ctr" defTabSz="914400" rtl="0" eaLnBrk="1" latinLnBrk="0" hangingPunct="1">
              <a:buNone/>
              <a:defRPr sz="1600" kern="1200">
                <a:solidFill>
                  <a:srgbClr val="FFFFFF"/>
                </a:solidFill>
                <a:latin typeface="Varela Round"/>
                <a:ea typeface="Varela Round"/>
                <a:cs typeface="Varela Round"/>
                <a:sym typeface="Varela Round"/>
              </a:defRPr>
            </a:lvl4pPr>
            <a:lvl5pPr marL="1828800" lvl="4" algn="ctr" defTabSz="914400" rtl="0" eaLnBrk="1" latinLnBrk="0" hangingPunct="1">
              <a:buNone/>
              <a:defRPr sz="1600" kern="1200">
                <a:solidFill>
                  <a:srgbClr val="FFFFFF"/>
                </a:solidFill>
                <a:latin typeface="Varela Round"/>
                <a:ea typeface="Varela Round"/>
                <a:cs typeface="Varela Round"/>
                <a:sym typeface="Varela Round"/>
              </a:defRPr>
            </a:lvl5pPr>
            <a:lvl6pPr marL="2286000" lvl="5" algn="ctr" defTabSz="914400" rtl="0" eaLnBrk="1" latinLnBrk="0" hangingPunct="1">
              <a:buNone/>
              <a:defRPr sz="1600" kern="1200">
                <a:solidFill>
                  <a:srgbClr val="FFFFFF"/>
                </a:solidFill>
                <a:latin typeface="Varela Round"/>
                <a:ea typeface="Varela Round"/>
                <a:cs typeface="Varela Round"/>
                <a:sym typeface="Varela Round"/>
              </a:defRPr>
            </a:lvl6pPr>
            <a:lvl7pPr marL="2743200" lvl="6" algn="ctr" defTabSz="914400" rtl="0" eaLnBrk="1" latinLnBrk="0" hangingPunct="1">
              <a:buNone/>
              <a:defRPr sz="1600" kern="1200">
                <a:solidFill>
                  <a:srgbClr val="FFFFFF"/>
                </a:solidFill>
                <a:latin typeface="Varela Round"/>
                <a:ea typeface="Varela Round"/>
                <a:cs typeface="Varela Round"/>
                <a:sym typeface="Varela Round"/>
              </a:defRPr>
            </a:lvl7pPr>
            <a:lvl8pPr marL="3200400" lvl="7" algn="ctr" defTabSz="914400" rtl="0" eaLnBrk="1" latinLnBrk="0" hangingPunct="1">
              <a:buNone/>
              <a:defRPr sz="1600" kern="1200">
                <a:solidFill>
                  <a:srgbClr val="FFFFFF"/>
                </a:solidFill>
                <a:latin typeface="Varela Round"/>
                <a:ea typeface="Varela Round"/>
                <a:cs typeface="Varela Round"/>
                <a:sym typeface="Varela Round"/>
              </a:defRPr>
            </a:lvl8pPr>
            <a:lvl9pPr marL="3657600" lvl="8" algn="ctr" defTabSz="914400" rtl="0" eaLnBrk="1" latinLnBrk="0" hangingPunct="1">
              <a:buNone/>
              <a:defRPr sz="1600" kern="1200">
                <a:solidFill>
                  <a:srgbClr val="FFFFFF"/>
                </a:solidFill>
                <a:latin typeface="Varela Round"/>
                <a:ea typeface="Varela Round"/>
                <a:cs typeface="Varela Round"/>
                <a:sym typeface="Varela Round"/>
              </a:defRPr>
            </a:lvl9pPr>
          </a:lstStyle>
          <a:p>
            <a:fld id="{00000000-1234-1234-1234-123412341234}" type="slidenum">
              <a:rPr lang="en" smtClean="0"/>
              <a:pPr/>
              <a:t>39</a:t>
            </a:fld>
            <a:endParaRPr lang="en"/>
          </a:p>
        </p:txBody>
      </p:sp>
      <p:graphicFrame>
        <p:nvGraphicFramePr>
          <p:cNvPr id="6" name="Table 5">
            <a:extLst>
              <a:ext uri="{FF2B5EF4-FFF2-40B4-BE49-F238E27FC236}">
                <a16:creationId xmlns:a16="http://schemas.microsoft.com/office/drawing/2014/main" id="{2BA89370-CAFD-4816-9D51-7442CAF5784B}"/>
              </a:ext>
            </a:extLst>
          </p:cNvPr>
          <p:cNvGraphicFramePr>
            <a:graphicFrameLocks noGrp="1"/>
          </p:cNvGraphicFramePr>
          <p:nvPr>
            <p:extLst>
              <p:ext uri="{D42A27DB-BD31-4B8C-83A1-F6EECF244321}">
                <p14:modId xmlns:p14="http://schemas.microsoft.com/office/powerpoint/2010/main" val="138783467"/>
              </p:ext>
            </p:extLst>
          </p:nvPr>
        </p:nvGraphicFramePr>
        <p:xfrm>
          <a:off x="152400" y="1219200"/>
          <a:ext cx="11925300" cy="5337589"/>
        </p:xfrm>
        <a:graphic>
          <a:graphicData uri="http://schemas.openxmlformats.org/drawingml/2006/table">
            <a:tbl>
              <a:tblPr firstRow="1" firstCol="1" lastRow="1" lastCol="1" bandRow="1" bandCol="1">
                <a:tableStyleId>{5C22544A-7EE6-4342-B048-85BDC9FD1C3A}</a:tableStyleId>
              </a:tblPr>
              <a:tblGrid>
                <a:gridCol w="1139360">
                  <a:extLst>
                    <a:ext uri="{9D8B030D-6E8A-4147-A177-3AD203B41FA5}">
                      <a16:colId xmlns:a16="http://schemas.microsoft.com/office/drawing/2014/main" val="946439427"/>
                    </a:ext>
                  </a:extLst>
                </a:gridCol>
                <a:gridCol w="2050848">
                  <a:extLst>
                    <a:ext uri="{9D8B030D-6E8A-4147-A177-3AD203B41FA5}">
                      <a16:colId xmlns:a16="http://schemas.microsoft.com/office/drawing/2014/main" val="35153683"/>
                    </a:ext>
                  </a:extLst>
                </a:gridCol>
                <a:gridCol w="3000314">
                  <a:extLst>
                    <a:ext uri="{9D8B030D-6E8A-4147-A177-3AD203B41FA5}">
                      <a16:colId xmlns:a16="http://schemas.microsoft.com/office/drawing/2014/main" val="274301656"/>
                    </a:ext>
                  </a:extLst>
                </a:gridCol>
                <a:gridCol w="2924357">
                  <a:extLst>
                    <a:ext uri="{9D8B030D-6E8A-4147-A177-3AD203B41FA5}">
                      <a16:colId xmlns:a16="http://schemas.microsoft.com/office/drawing/2014/main" val="1891675625"/>
                    </a:ext>
                  </a:extLst>
                </a:gridCol>
                <a:gridCol w="2810421">
                  <a:extLst>
                    <a:ext uri="{9D8B030D-6E8A-4147-A177-3AD203B41FA5}">
                      <a16:colId xmlns:a16="http://schemas.microsoft.com/office/drawing/2014/main" val="3712030116"/>
                    </a:ext>
                  </a:extLst>
                </a:gridCol>
              </a:tblGrid>
              <a:tr h="544427">
                <a:tc>
                  <a:txBody>
                    <a:bodyPr/>
                    <a:lstStyle/>
                    <a:p>
                      <a:pPr marL="36195" marR="36195" algn="ctr">
                        <a:lnSpc>
                          <a:spcPts val="2000"/>
                        </a:lnSpc>
                        <a:spcBef>
                          <a:spcPts val="200"/>
                        </a:spcBef>
                        <a:spcAft>
                          <a:spcPts val="200"/>
                        </a:spcAft>
                      </a:pPr>
                      <a:r>
                        <a:rPr lang="en-US" sz="1800" dirty="0">
                          <a:solidFill>
                            <a:srgbClr val="002060"/>
                          </a:solidFill>
                          <a:effectLst/>
                          <a:latin typeface="Times New Roman" panose="02020603050405020304" pitchFamily="18" charset="0"/>
                          <a:cs typeface="Times New Roman" panose="02020603050405020304" pitchFamily="18" charset="0"/>
                        </a:rPr>
                        <a:t>NL m</a:t>
                      </a:r>
                      <a:r>
                        <a:rPr lang="vi-VN" sz="1800" dirty="0">
                          <a:solidFill>
                            <a:srgbClr val="002060"/>
                          </a:solidFill>
                          <a:effectLst/>
                          <a:latin typeface="Times New Roman" panose="02020603050405020304" pitchFamily="18" charset="0"/>
                          <a:cs typeface="Times New Roman" panose="02020603050405020304" pitchFamily="18" charset="0"/>
                        </a:rPr>
                        <a:t>ĩ thuật </a:t>
                      </a:r>
                      <a:endParaRPr lang="en-US" sz="1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36195" marR="36195" algn="ctr">
                        <a:lnSpc>
                          <a:spcPts val="2000"/>
                        </a:lnSpc>
                        <a:spcBef>
                          <a:spcPts val="200"/>
                        </a:spcBef>
                        <a:spcAft>
                          <a:spcPts val="200"/>
                        </a:spcAft>
                      </a:pPr>
                      <a:r>
                        <a:rPr lang="en-US" sz="1800" dirty="0" err="1">
                          <a:solidFill>
                            <a:srgbClr val="002060"/>
                          </a:solidFill>
                          <a:effectLst/>
                          <a:latin typeface="Times New Roman" panose="02020603050405020304" pitchFamily="18" charset="0"/>
                          <a:cs typeface="Times New Roman" panose="02020603050405020304" pitchFamily="18" charset="0"/>
                        </a:rPr>
                        <a:t>Nhận</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biết</a:t>
                      </a:r>
                      <a:r>
                        <a:rPr lang="en-US" sz="1800" dirty="0">
                          <a:solidFill>
                            <a:srgbClr val="002060"/>
                          </a:solidFill>
                          <a:effectLst/>
                          <a:latin typeface="Times New Roman" panose="02020603050405020304" pitchFamily="18" charset="0"/>
                          <a:cs typeface="Times New Roman" panose="02020603050405020304" pitchFamily="18" charset="0"/>
                        </a:rPr>
                        <a:t> (20%)</a:t>
                      </a:r>
                      <a:endParaRPr lang="en-US" sz="1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40000"/>
                        <a:lumOff val="60000"/>
                      </a:schemeClr>
                    </a:solidFill>
                  </a:tcPr>
                </a:tc>
                <a:tc>
                  <a:txBody>
                    <a:bodyPr/>
                    <a:lstStyle/>
                    <a:p>
                      <a:pPr marL="36195" marR="36195" indent="43815" algn="ctr">
                        <a:lnSpc>
                          <a:spcPts val="2000"/>
                        </a:lnSpc>
                        <a:spcBef>
                          <a:spcPts val="200"/>
                        </a:spcBef>
                        <a:spcAft>
                          <a:spcPts val="200"/>
                        </a:spcAft>
                      </a:pPr>
                      <a:r>
                        <a:rPr lang="vi-VN" sz="1800" dirty="0">
                          <a:solidFill>
                            <a:srgbClr val="002060"/>
                          </a:solidFill>
                          <a:effectLst/>
                          <a:latin typeface="Times New Roman" panose="02020603050405020304" pitchFamily="18" charset="0"/>
                          <a:cs typeface="Times New Roman" panose="02020603050405020304" pitchFamily="18" charset="0"/>
                        </a:rPr>
                        <a:t>Thông hiểu</a:t>
                      </a:r>
                      <a:r>
                        <a:rPr lang="en-US" sz="1800" dirty="0">
                          <a:solidFill>
                            <a:srgbClr val="002060"/>
                          </a:solidFill>
                          <a:effectLst/>
                          <a:latin typeface="Times New Roman" panose="02020603050405020304" pitchFamily="18" charset="0"/>
                          <a:cs typeface="Times New Roman" panose="02020603050405020304" pitchFamily="18" charset="0"/>
                        </a:rPr>
                        <a:t> (25%)</a:t>
                      </a:r>
                      <a:endParaRPr lang="en-US" sz="1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40000"/>
                        <a:lumOff val="60000"/>
                      </a:schemeClr>
                    </a:solidFill>
                  </a:tcPr>
                </a:tc>
                <a:tc>
                  <a:txBody>
                    <a:bodyPr/>
                    <a:lstStyle/>
                    <a:p>
                      <a:pPr marL="36195" marR="36195" indent="43815" algn="ctr">
                        <a:lnSpc>
                          <a:spcPts val="2000"/>
                        </a:lnSpc>
                        <a:spcBef>
                          <a:spcPts val="200"/>
                        </a:spcBef>
                        <a:spcAft>
                          <a:spcPts val="200"/>
                        </a:spcAft>
                      </a:pPr>
                      <a:r>
                        <a:rPr lang="en-US" sz="1800" dirty="0" err="1">
                          <a:solidFill>
                            <a:srgbClr val="002060"/>
                          </a:solidFill>
                          <a:effectLst/>
                          <a:latin typeface="Times New Roman" panose="02020603050405020304" pitchFamily="18" charset="0"/>
                          <a:cs typeface="Times New Roman" panose="02020603050405020304" pitchFamily="18" charset="0"/>
                        </a:rPr>
                        <a:t>Vận</a:t>
                      </a:r>
                      <a:r>
                        <a:rPr lang="en-US" sz="1800" dirty="0">
                          <a:solidFill>
                            <a:srgbClr val="002060"/>
                          </a:solidFill>
                          <a:effectLst/>
                          <a:latin typeface="Times New Roman" panose="02020603050405020304" pitchFamily="18" charset="0"/>
                          <a:cs typeface="Times New Roman" panose="02020603050405020304" pitchFamily="18" charset="0"/>
                        </a:rPr>
                        <a:t> </a:t>
                      </a:r>
                      <a:r>
                        <a:rPr lang="en-US" sz="1800" dirty="0" err="1">
                          <a:solidFill>
                            <a:srgbClr val="002060"/>
                          </a:solidFill>
                          <a:effectLst/>
                          <a:latin typeface="Times New Roman" panose="02020603050405020304" pitchFamily="18" charset="0"/>
                          <a:cs typeface="Times New Roman" panose="02020603050405020304" pitchFamily="18" charset="0"/>
                        </a:rPr>
                        <a:t>dụng</a:t>
                      </a:r>
                      <a:r>
                        <a:rPr lang="en-US" sz="1800" dirty="0">
                          <a:solidFill>
                            <a:srgbClr val="002060"/>
                          </a:solidFill>
                          <a:effectLst/>
                          <a:latin typeface="Times New Roman" panose="02020603050405020304" pitchFamily="18" charset="0"/>
                          <a:cs typeface="Times New Roman" panose="02020603050405020304" pitchFamily="18" charset="0"/>
                        </a:rPr>
                        <a:t> (40%)</a:t>
                      </a:r>
                      <a:endParaRPr lang="en-US" sz="1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40000"/>
                        <a:lumOff val="60000"/>
                      </a:schemeClr>
                    </a:solidFill>
                  </a:tcPr>
                </a:tc>
                <a:tc>
                  <a:txBody>
                    <a:bodyPr/>
                    <a:lstStyle/>
                    <a:p>
                      <a:pPr marL="36195" marR="36195" algn="ctr">
                        <a:lnSpc>
                          <a:spcPts val="2000"/>
                        </a:lnSpc>
                        <a:spcBef>
                          <a:spcPts val="200"/>
                        </a:spcBef>
                        <a:spcAft>
                          <a:spcPts val="200"/>
                        </a:spcAft>
                      </a:pPr>
                      <a:r>
                        <a:rPr lang="en-US" sz="1800" dirty="0" err="1">
                          <a:solidFill>
                            <a:srgbClr val="002060"/>
                          </a:solidFill>
                          <a:effectLst/>
                          <a:latin typeface="Times New Roman" panose="02020603050405020304" pitchFamily="18" charset="0"/>
                          <a:cs typeface="Times New Roman" panose="02020603050405020304" pitchFamily="18" charset="0"/>
                        </a:rPr>
                        <a:t>Vận</a:t>
                      </a:r>
                      <a:r>
                        <a:rPr lang="en-US" sz="1800" dirty="0">
                          <a:solidFill>
                            <a:srgbClr val="002060"/>
                          </a:solidFill>
                          <a:effectLst/>
                          <a:latin typeface="Times New Roman" panose="02020603050405020304" pitchFamily="18" charset="0"/>
                          <a:cs typeface="Times New Roman" panose="02020603050405020304" pitchFamily="18" charset="0"/>
                        </a:rPr>
                        <a:t> dung </a:t>
                      </a:r>
                      <a:r>
                        <a:rPr lang="en-US" sz="1800" dirty="0" err="1">
                          <a:solidFill>
                            <a:srgbClr val="002060"/>
                          </a:solidFill>
                          <a:effectLst/>
                          <a:latin typeface="Times New Roman" panose="02020603050405020304" pitchFamily="18" charset="0"/>
                          <a:cs typeface="Times New Roman" panose="02020603050405020304" pitchFamily="18" charset="0"/>
                        </a:rPr>
                        <a:t>cao</a:t>
                      </a:r>
                      <a:r>
                        <a:rPr lang="en-US" sz="1800" dirty="0">
                          <a:solidFill>
                            <a:srgbClr val="002060"/>
                          </a:solidFill>
                          <a:effectLst/>
                          <a:latin typeface="Times New Roman" panose="02020603050405020304" pitchFamily="18" charset="0"/>
                          <a:cs typeface="Times New Roman" panose="02020603050405020304" pitchFamily="18" charset="0"/>
                        </a:rPr>
                        <a:t> (15%)</a:t>
                      </a:r>
                      <a:endParaRPr lang="en-US" sz="1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solidFill>
                      <a:schemeClr val="accent1">
                        <a:lumMod val="40000"/>
                        <a:lumOff val="60000"/>
                      </a:schemeClr>
                    </a:solidFill>
                  </a:tcPr>
                </a:tc>
                <a:extLst>
                  <a:ext uri="{0D108BD9-81ED-4DB2-BD59-A6C34878D82A}">
                    <a16:rowId xmlns:a16="http://schemas.microsoft.com/office/drawing/2014/main" val="1902024957"/>
                  </a:ext>
                </a:extLst>
              </a:tr>
              <a:tr h="1071841">
                <a:tc rowSpan="2">
                  <a:txBody>
                    <a:bodyPr/>
                    <a:lstStyle/>
                    <a:p>
                      <a:pPr marL="36195" marR="36195" algn="ctr">
                        <a:lnSpc>
                          <a:spcPts val="2000"/>
                        </a:lnSpc>
                        <a:spcBef>
                          <a:spcPts val="200"/>
                        </a:spcBef>
                        <a:spcAft>
                          <a:spcPts val="200"/>
                        </a:spcAft>
                        <a:tabLst>
                          <a:tab pos="735330" algn="l"/>
                        </a:tabLst>
                      </a:pPr>
                      <a:endParaRPr lang="en-US" sz="1600" dirty="0">
                        <a:solidFill>
                          <a:srgbClr val="002060"/>
                        </a:solidFill>
                        <a:effectLst/>
                        <a:latin typeface="Times New Roman" panose="02020603050405020304" pitchFamily="18" charset="0"/>
                        <a:cs typeface="Times New Roman" panose="02020603050405020304" pitchFamily="18" charset="0"/>
                      </a:endParaRPr>
                    </a:p>
                    <a:p>
                      <a:pPr marL="36195" marR="36195" algn="ctr">
                        <a:lnSpc>
                          <a:spcPts val="2000"/>
                        </a:lnSpc>
                        <a:spcBef>
                          <a:spcPts val="200"/>
                        </a:spcBef>
                        <a:spcAft>
                          <a:spcPts val="200"/>
                        </a:spcAft>
                        <a:tabLst>
                          <a:tab pos="735330" algn="l"/>
                        </a:tabLst>
                      </a:pPr>
                      <a:r>
                        <a:rPr lang="vi-VN" sz="1600" dirty="0">
                          <a:solidFill>
                            <a:srgbClr val="002060"/>
                          </a:solidFill>
                          <a:effectLst/>
                          <a:latin typeface="Times New Roman" panose="02020603050405020304" pitchFamily="18" charset="0"/>
                          <a:cs typeface="Times New Roman" panose="02020603050405020304" pitchFamily="18" charset="0"/>
                        </a:rPr>
                        <a:t>Quan</a:t>
                      </a:r>
                      <a:r>
                        <a:rPr lang="en-US" sz="1600" dirty="0">
                          <a:solidFill>
                            <a:srgbClr val="002060"/>
                          </a:solidFill>
                          <a:effectLst/>
                          <a:latin typeface="Times New Roman" panose="02020603050405020304" pitchFamily="18" charset="0"/>
                          <a:cs typeface="Times New Roman" panose="02020603050405020304" pitchFamily="18" charset="0"/>
                        </a:rPr>
                        <a:t> s</a:t>
                      </a:r>
                      <a:r>
                        <a:rPr lang="vi-VN" sz="1600" spc="-35" dirty="0">
                          <a:solidFill>
                            <a:srgbClr val="002060"/>
                          </a:solidFill>
                          <a:effectLst/>
                          <a:latin typeface="Times New Roman" panose="02020603050405020304" pitchFamily="18" charset="0"/>
                          <a:cs typeface="Times New Roman" panose="02020603050405020304" pitchFamily="18" charset="0"/>
                        </a:rPr>
                        <a:t>át</a:t>
                      </a:r>
                      <a:r>
                        <a:rPr lang="en-US" sz="1600" spc="-35" dirty="0">
                          <a:solidFill>
                            <a:srgbClr val="002060"/>
                          </a:solidFill>
                          <a:effectLst/>
                          <a:latin typeface="Times New Roman" panose="02020603050405020304" pitchFamily="18" charset="0"/>
                          <a:cs typeface="Times New Roman" panose="02020603050405020304" pitchFamily="18" charset="0"/>
                        </a:rPr>
                        <a:t>  </a:t>
                      </a:r>
                      <a:r>
                        <a:rPr lang="en-US" sz="1600" spc="-35" dirty="0" err="1">
                          <a:solidFill>
                            <a:srgbClr val="002060"/>
                          </a:solidFill>
                          <a:effectLst/>
                          <a:latin typeface="Times New Roman" panose="02020603050405020304" pitchFamily="18" charset="0"/>
                          <a:cs typeface="Times New Roman" panose="02020603050405020304" pitchFamily="18" charset="0"/>
                        </a:rPr>
                        <a:t>và</a:t>
                      </a:r>
                      <a:r>
                        <a:rPr lang="en-US" sz="1600" spc="-35" dirty="0">
                          <a:solidFill>
                            <a:srgbClr val="002060"/>
                          </a:solidFill>
                          <a:effectLst/>
                          <a:latin typeface="Times New Roman" panose="02020603050405020304" pitchFamily="18" charset="0"/>
                          <a:cs typeface="Times New Roman" panose="02020603050405020304" pitchFamily="18" charset="0"/>
                        </a:rPr>
                        <a:t> </a:t>
                      </a:r>
                      <a:r>
                        <a:rPr lang="vi-VN" sz="1600" dirty="0">
                          <a:solidFill>
                            <a:srgbClr val="002060"/>
                          </a:solidFill>
                          <a:effectLst/>
                          <a:latin typeface="Times New Roman" panose="02020603050405020304" pitchFamily="18" charset="0"/>
                          <a:cs typeface="Times New Roman" panose="02020603050405020304" pitchFamily="18" charset="0"/>
                        </a:rPr>
                        <a:t>nhận thức</a:t>
                      </a:r>
                      <a:endParaRPr lang="en-US" sz="1600" dirty="0">
                        <a:solidFill>
                          <a:srgbClr val="002060"/>
                        </a:solidFill>
                        <a:effectLst/>
                        <a:latin typeface="Times New Roman" panose="02020603050405020304" pitchFamily="18" charset="0"/>
                        <a:cs typeface="Times New Roman" panose="02020603050405020304" pitchFamily="18" charset="0"/>
                      </a:endParaRPr>
                    </a:p>
                    <a:p>
                      <a:pPr marL="36195" marR="36195" algn="just">
                        <a:lnSpc>
                          <a:spcPts val="2000"/>
                        </a:lnSpc>
                        <a:spcBef>
                          <a:spcPts val="200"/>
                        </a:spcBef>
                        <a:spcAft>
                          <a:spcPts val="200"/>
                        </a:spcAft>
                      </a:pPr>
                      <a:r>
                        <a:rPr lang="vi-VN" sz="1600" dirty="0">
                          <a:solidFill>
                            <a:srgbClr val="002060"/>
                          </a:solidFill>
                          <a:effectLst/>
                          <a:latin typeface="Times New Roman" panose="02020603050405020304" pitchFamily="18" charset="0"/>
                          <a:cs typeface="Times New Roman" panose="02020603050405020304" pitchFamily="18" charset="0"/>
                        </a:rPr>
                        <a:t> </a:t>
                      </a:r>
                      <a:endParaRPr lang="en-US"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4">
                        <a:lumMod val="20000"/>
                        <a:lumOff val="80000"/>
                      </a:schemeClr>
                    </a:solidFill>
                  </a:tcPr>
                </a:tc>
                <a:tc>
                  <a:txBody>
                    <a:bodyPr/>
                    <a:lstStyle/>
                    <a:p>
                      <a:pPr marL="36195" marR="36195" algn="just">
                        <a:lnSpc>
                          <a:spcPts val="2000"/>
                        </a:lnSpc>
                        <a:spcBef>
                          <a:spcPts val="200"/>
                        </a:spcBef>
                        <a:spcAft>
                          <a:spcPts val="200"/>
                        </a:spcAft>
                      </a:pPr>
                      <a:r>
                        <a:rPr lang="en-US" sz="1600" dirty="0" err="1">
                          <a:solidFill>
                            <a:srgbClr val="002060"/>
                          </a:solidFill>
                          <a:effectLst/>
                          <a:latin typeface="Times New Roman" panose="02020603050405020304" pitchFamily="18" charset="0"/>
                          <a:cs typeface="Times New Roman" panose="02020603050405020304" pitchFamily="18" charset="0"/>
                        </a:rPr>
                        <a:t>Thể</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hiện</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được</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hiểu</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biết</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về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tài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Ngày</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hội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quê</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hương</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thông</a:t>
                      </a:r>
                      <a:r>
                        <a:rPr lang="en-US" sz="1600" dirty="0">
                          <a:solidFill>
                            <a:srgbClr val="002060"/>
                          </a:solidFill>
                          <a:effectLst/>
                          <a:latin typeface="Times New Roman" panose="02020603050405020304" pitchFamily="18" charset="0"/>
                          <a:cs typeface="Times New Roman" panose="02020603050405020304" pitchFamily="18" charset="0"/>
                        </a:rPr>
                        <a:t> qua SP.</a:t>
                      </a:r>
                      <a:endParaRPr lang="en-US"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4">
                        <a:lumMod val="20000"/>
                        <a:lumOff val="80000"/>
                      </a:schemeClr>
                    </a:solidFill>
                  </a:tcPr>
                </a:tc>
                <a:tc>
                  <a:txBody>
                    <a:bodyPr/>
                    <a:lstStyle/>
                    <a:p>
                      <a:pPr marL="67945" marR="59690" algn="just">
                        <a:lnSpc>
                          <a:spcPts val="2000"/>
                        </a:lnSpc>
                        <a:spcBef>
                          <a:spcPts val="200"/>
                        </a:spcBef>
                        <a:spcAft>
                          <a:spcPts val="200"/>
                        </a:spcAft>
                      </a:pPr>
                      <a:r>
                        <a:rPr lang="en-US" sz="1600" dirty="0" err="1">
                          <a:solidFill>
                            <a:srgbClr val="002060"/>
                          </a:solidFill>
                          <a:effectLst/>
                          <a:latin typeface="Times New Roman" panose="02020603050405020304" pitchFamily="18" charset="0"/>
                          <a:cs typeface="Times New Roman" panose="02020603050405020304" pitchFamily="18" charset="0"/>
                        </a:rPr>
                        <a:t>Thể</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hiện</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được</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hiểu</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biết</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về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nội</a:t>
                      </a:r>
                      <a:r>
                        <a:rPr lang="en-US" sz="1600" dirty="0">
                          <a:solidFill>
                            <a:srgbClr val="002060"/>
                          </a:solidFill>
                          <a:effectLst/>
                          <a:latin typeface="Times New Roman" panose="02020603050405020304" pitchFamily="18" charset="0"/>
                          <a:cs typeface="Times New Roman" panose="02020603050405020304" pitchFamily="18" charset="0"/>
                        </a:rPr>
                        <a:t> dung, </a:t>
                      </a:r>
                      <a:r>
                        <a:rPr lang="en-US" sz="1600" dirty="0" err="1">
                          <a:solidFill>
                            <a:srgbClr val="002060"/>
                          </a:solidFill>
                          <a:effectLst/>
                          <a:latin typeface="Times New Roman" panose="02020603050405020304" pitchFamily="18" charset="0"/>
                          <a:cs typeface="Times New Roman" panose="02020603050405020304" pitchFamily="18" charset="0"/>
                        </a:rPr>
                        <a:t>đặc</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điểm</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tài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Ngày</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hội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quê</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hương</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và</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cách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thực</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hành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tạo</a:t>
                      </a:r>
                      <a:r>
                        <a:rPr lang="en-US" sz="1600" dirty="0">
                          <a:solidFill>
                            <a:srgbClr val="002060"/>
                          </a:solidFill>
                          <a:effectLst/>
                          <a:latin typeface="Times New Roman" panose="02020603050405020304" pitchFamily="18" charset="0"/>
                          <a:cs typeface="Times New Roman" panose="02020603050405020304" pitchFamily="18" charset="0"/>
                        </a:rPr>
                        <a:t> SP</a:t>
                      </a:r>
                    </a:p>
                  </a:txBody>
                  <a:tcPr marL="0" marR="0" marT="0" marB="0">
                    <a:solidFill>
                      <a:schemeClr val="accent4">
                        <a:lumMod val="20000"/>
                        <a:lumOff val="80000"/>
                      </a:schemeClr>
                    </a:solidFill>
                  </a:tcPr>
                </a:tc>
                <a:tc>
                  <a:txBody>
                    <a:bodyPr/>
                    <a:lstStyle/>
                    <a:p>
                      <a:pPr marL="36195" marR="36195" indent="43815" algn="just">
                        <a:lnSpc>
                          <a:spcPts val="2000"/>
                        </a:lnSpc>
                        <a:spcBef>
                          <a:spcPts val="200"/>
                        </a:spcBef>
                        <a:spcAft>
                          <a:spcPts val="200"/>
                        </a:spcAft>
                      </a:pPr>
                      <a:r>
                        <a:rPr lang="en-US" sz="1600" dirty="0" err="1">
                          <a:solidFill>
                            <a:srgbClr val="002060"/>
                          </a:solidFill>
                          <a:effectLst/>
                          <a:latin typeface="Times New Roman" panose="02020603050405020304" pitchFamily="18" charset="0"/>
                          <a:cs typeface="Times New Roman" panose="02020603050405020304" pitchFamily="18" charset="0"/>
                        </a:rPr>
                        <a:t>Thể</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hiện</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việc</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sử</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dụng</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một</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số</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yếu</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tố</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nguyên</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lí</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tạo</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hình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trên</a:t>
                      </a:r>
                      <a:r>
                        <a:rPr lang="en-US" sz="1600" dirty="0">
                          <a:solidFill>
                            <a:srgbClr val="002060"/>
                          </a:solidFill>
                          <a:effectLst/>
                          <a:latin typeface="Times New Roman" panose="02020603050405020304" pitchFamily="18" charset="0"/>
                          <a:cs typeface="Times New Roman" panose="02020603050405020304" pitchFamily="18" charset="0"/>
                        </a:rPr>
                        <a:t> SP </a:t>
                      </a:r>
                      <a:r>
                        <a:rPr lang="en-US" sz="1600" dirty="0" err="1">
                          <a:solidFill>
                            <a:srgbClr val="002060"/>
                          </a:solidFill>
                          <a:effectLst/>
                          <a:latin typeface="Times New Roman" panose="02020603050405020304" pitchFamily="18" charset="0"/>
                          <a:cs typeface="Times New Roman" panose="02020603050405020304" pitchFamily="18" charset="0"/>
                        </a:rPr>
                        <a:t>tranh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tài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Ngày</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hội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quê</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hương</a:t>
                      </a:r>
                      <a:r>
                        <a:rPr lang="en-US" sz="1600" dirty="0">
                          <a:solidFill>
                            <a:srgbClr val="002060"/>
                          </a:solidFill>
                          <a:effectLst/>
                          <a:latin typeface="Times New Roman" panose="02020603050405020304" pitchFamily="18" charset="0"/>
                          <a:cs typeface="Times New Roman" panose="02020603050405020304" pitchFamily="18" charset="0"/>
                        </a:rPr>
                        <a:t>.</a:t>
                      </a:r>
                      <a:endParaRPr lang="en-US"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4">
                        <a:lumMod val="20000"/>
                        <a:lumOff val="80000"/>
                      </a:schemeClr>
                    </a:solidFill>
                  </a:tcPr>
                </a:tc>
                <a:tc>
                  <a:txBody>
                    <a:bodyPr/>
                    <a:lstStyle/>
                    <a:p>
                      <a:pPr marL="36195" marR="36195" algn="just">
                        <a:lnSpc>
                          <a:spcPts val="2000"/>
                        </a:lnSpc>
                        <a:spcBef>
                          <a:spcPts val="200"/>
                        </a:spcBef>
                        <a:spcAft>
                          <a:spcPts val="200"/>
                        </a:spcAft>
                      </a:pP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Thể</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hiện</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việc</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lựa</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chọn</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sắp</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xếp</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các</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yếu</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tố</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nguyên</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lí</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tạo</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hình</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tạo</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sự</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hài</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hòa</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trên</a:t>
                      </a:r>
                      <a:r>
                        <a:rPr lang="en-US" sz="1600" b="0" dirty="0">
                          <a:solidFill>
                            <a:srgbClr val="002060"/>
                          </a:solidFill>
                          <a:effectLst/>
                          <a:latin typeface="Times New Roman" panose="02020603050405020304" pitchFamily="18" charset="0"/>
                          <a:cs typeface="Times New Roman" panose="02020603050405020304" pitchFamily="18" charset="0"/>
                        </a:rPr>
                        <a:t> SP </a:t>
                      </a:r>
                      <a:r>
                        <a:rPr lang="en-US" sz="1600" b="0" dirty="0" err="1">
                          <a:solidFill>
                            <a:srgbClr val="002060"/>
                          </a:solidFill>
                          <a:effectLst/>
                          <a:latin typeface="Times New Roman" panose="02020603050405020304" pitchFamily="18" charset="0"/>
                          <a:cs typeface="Times New Roman" panose="02020603050405020304" pitchFamily="18" charset="0"/>
                        </a:rPr>
                        <a:t>tranh</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đề</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tài</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Ngày</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hội</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quê</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hương</a:t>
                      </a:r>
                      <a:r>
                        <a:rPr lang="en-US" sz="1600" b="0" dirty="0">
                          <a:solidFill>
                            <a:srgbClr val="002060"/>
                          </a:solidFill>
                          <a:effectLst/>
                          <a:latin typeface="Times New Roman" panose="02020603050405020304" pitchFamily="18" charset="0"/>
                          <a:cs typeface="Times New Roman" panose="02020603050405020304" pitchFamily="18" charset="0"/>
                        </a:rPr>
                        <a:t>.</a:t>
                      </a:r>
                      <a:endParaRPr lang="en-US" sz="16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4">
                        <a:lumMod val="20000"/>
                        <a:lumOff val="80000"/>
                      </a:schemeClr>
                    </a:solidFill>
                  </a:tcPr>
                </a:tc>
                <a:extLst>
                  <a:ext uri="{0D108BD9-81ED-4DB2-BD59-A6C34878D82A}">
                    <a16:rowId xmlns:a16="http://schemas.microsoft.com/office/drawing/2014/main" val="381965273"/>
                  </a:ext>
                </a:extLst>
              </a:tr>
              <a:tr h="255200">
                <a:tc vMerge="1">
                  <a:txBody>
                    <a:bodyPr/>
                    <a:lstStyle/>
                    <a:p>
                      <a:endParaRPr lang="en-US"/>
                    </a:p>
                  </a:txBody>
                  <a:tcPr/>
                </a:tc>
                <a:tc>
                  <a:txBody>
                    <a:bodyPr/>
                    <a:lstStyle/>
                    <a:p>
                      <a:pPr marL="36195" marR="36195" algn="ctr">
                        <a:lnSpc>
                          <a:spcPts val="2000"/>
                        </a:lnSpc>
                        <a:spcBef>
                          <a:spcPts val="200"/>
                        </a:spcBef>
                        <a:spcAft>
                          <a:spcPts val="200"/>
                        </a:spcAft>
                      </a:pPr>
                      <a:r>
                        <a:rPr lang="en-US" sz="1600" b="1" dirty="0">
                          <a:solidFill>
                            <a:srgbClr val="002060"/>
                          </a:solidFill>
                          <a:effectLst/>
                          <a:latin typeface="Times New Roman" panose="02020603050405020304" pitchFamily="18" charset="0"/>
                          <a:cs typeface="Times New Roman" panose="02020603050405020304" pitchFamily="18" charset="0"/>
                        </a:rPr>
                        <a:t>       (5%)</a:t>
                      </a:r>
                      <a:endParaRPr lang="en-US" sz="16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36195" marR="36195" indent="43815" algn="ctr">
                        <a:lnSpc>
                          <a:spcPts val="2000"/>
                        </a:lnSpc>
                        <a:spcBef>
                          <a:spcPts val="200"/>
                        </a:spcBef>
                        <a:spcAft>
                          <a:spcPts val="200"/>
                        </a:spcAft>
                      </a:pPr>
                      <a:r>
                        <a:rPr lang="en-US" sz="1600" b="1" dirty="0">
                          <a:solidFill>
                            <a:srgbClr val="002060"/>
                          </a:solidFill>
                          <a:effectLst/>
                          <a:latin typeface="Times New Roman" panose="02020603050405020304" pitchFamily="18" charset="0"/>
                          <a:cs typeface="Times New Roman" panose="02020603050405020304" pitchFamily="18" charset="0"/>
                        </a:rPr>
                        <a:t>       (5%)</a:t>
                      </a:r>
                      <a:endParaRPr lang="en-US" sz="16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36195" marR="36195" indent="43815" algn="ctr">
                        <a:lnSpc>
                          <a:spcPts val="2000"/>
                        </a:lnSpc>
                        <a:spcBef>
                          <a:spcPts val="200"/>
                        </a:spcBef>
                        <a:spcAft>
                          <a:spcPts val="200"/>
                        </a:spcAft>
                      </a:pPr>
                      <a:r>
                        <a:rPr lang="en-US" sz="1600" b="1" dirty="0">
                          <a:solidFill>
                            <a:srgbClr val="002060"/>
                          </a:solidFill>
                          <a:effectLst/>
                          <a:latin typeface="Times New Roman" panose="02020603050405020304" pitchFamily="18" charset="0"/>
                          <a:cs typeface="Times New Roman" panose="02020603050405020304" pitchFamily="18" charset="0"/>
                        </a:rPr>
                        <a:t>       (5%)</a:t>
                      </a:r>
                      <a:endParaRPr lang="en-US" sz="16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36195" marR="36195" algn="ctr">
                        <a:lnSpc>
                          <a:spcPts val="2000"/>
                        </a:lnSpc>
                        <a:spcBef>
                          <a:spcPts val="200"/>
                        </a:spcBef>
                        <a:spcAft>
                          <a:spcPts val="200"/>
                        </a:spcAft>
                      </a:pPr>
                      <a:r>
                        <a:rPr lang="en-US" sz="1600" b="1" dirty="0">
                          <a:solidFill>
                            <a:srgbClr val="002060"/>
                          </a:solidFill>
                          <a:effectLst/>
                          <a:latin typeface="Times New Roman" panose="02020603050405020304" pitchFamily="18" charset="0"/>
                          <a:cs typeface="Times New Roman" panose="02020603050405020304" pitchFamily="18" charset="0"/>
                        </a:rPr>
                        <a:t>       (5%)</a:t>
                      </a:r>
                      <a:endParaRPr lang="en-US" sz="16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extLst>
                  <a:ext uri="{0D108BD9-81ED-4DB2-BD59-A6C34878D82A}">
                    <a16:rowId xmlns:a16="http://schemas.microsoft.com/office/drawing/2014/main" val="998636683"/>
                  </a:ext>
                </a:extLst>
              </a:tr>
              <a:tr h="1071841">
                <a:tc rowSpan="2">
                  <a:txBody>
                    <a:bodyPr/>
                    <a:lstStyle/>
                    <a:p>
                      <a:pPr marL="36195" marR="36195" algn="ctr">
                        <a:lnSpc>
                          <a:spcPts val="2000"/>
                        </a:lnSpc>
                        <a:spcBef>
                          <a:spcPts val="200"/>
                        </a:spcBef>
                        <a:spcAft>
                          <a:spcPts val="200"/>
                        </a:spcAft>
                      </a:pPr>
                      <a:endParaRPr lang="en-US" sz="1600" dirty="0">
                        <a:solidFill>
                          <a:srgbClr val="002060"/>
                        </a:solidFill>
                        <a:effectLst/>
                        <a:latin typeface="Times New Roman" panose="02020603050405020304" pitchFamily="18" charset="0"/>
                        <a:cs typeface="Times New Roman" panose="02020603050405020304" pitchFamily="18" charset="0"/>
                      </a:endParaRPr>
                    </a:p>
                    <a:p>
                      <a:pPr marL="36195" marR="36195" algn="ctr">
                        <a:lnSpc>
                          <a:spcPts val="2000"/>
                        </a:lnSpc>
                        <a:spcBef>
                          <a:spcPts val="200"/>
                        </a:spcBef>
                        <a:spcAft>
                          <a:spcPts val="200"/>
                        </a:spcAft>
                      </a:pPr>
                      <a:r>
                        <a:rPr lang="vi-VN" sz="1600" dirty="0">
                          <a:solidFill>
                            <a:srgbClr val="002060"/>
                          </a:solidFill>
                          <a:effectLst/>
                          <a:latin typeface="Times New Roman" panose="02020603050405020304" pitchFamily="18" charset="0"/>
                          <a:cs typeface="Times New Roman" panose="02020603050405020304" pitchFamily="18" charset="0"/>
                        </a:rPr>
                        <a:t>Sáng tạo  và ứng dụng</a:t>
                      </a:r>
                      <a:endParaRPr lang="en-US" sz="1600" dirty="0">
                        <a:solidFill>
                          <a:srgbClr val="002060"/>
                        </a:solidFill>
                        <a:effectLst/>
                        <a:latin typeface="Times New Roman" panose="02020603050405020304" pitchFamily="18" charset="0"/>
                        <a:cs typeface="Times New Roman" panose="02020603050405020304" pitchFamily="18" charset="0"/>
                      </a:endParaRPr>
                    </a:p>
                    <a:p>
                      <a:pPr marL="36195" marR="36195" algn="ctr">
                        <a:lnSpc>
                          <a:spcPts val="2000"/>
                        </a:lnSpc>
                        <a:spcBef>
                          <a:spcPts val="200"/>
                        </a:spcBef>
                        <a:spcAft>
                          <a:spcPts val="200"/>
                        </a:spcAft>
                        <a:tabLst>
                          <a:tab pos="735330" algn="l"/>
                        </a:tabLst>
                      </a:pPr>
                      <a:r>
                        <a:rPr lang="vi-VN" sz="1600" dirty="0">
                          <a:solidFill>
                            <a:srgbClr val="002060"/>
                          </a:solidFill>
                          <a:effectLst/>
                          <a:latin typeface="Times New Roman" panose="02020603050405020304" pitchFamily="18" charset="0"/>
                          <a:cs typeface="Times New Roman" panose="02020603050405020304" pitchFamily="18" charset="0"/>
                        </a:rPr>
                        <a:t> </a:t>
                      </a:r>
                      <a:endParaRPr lang="en-US"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5">
                        <a:lumMod val="20000"/>
                        <a:lumOff val="80000"/>
                      </a:schemeClr>
                    </a:solidFill>
                  </a:tcPr>
                </a:tc>
                <a:tc>
                  <a:txBody>
                    <a:bodyPr/>
                    <a:lstStyle/>
                    <a:p>
                      <a:pPr marL="36195" marR="36195" algn="just">
                        <a:lnSpc>
                          <a:spcPts val="2000"/>
                        </a:lnSpc>
                        <a:spcBef>
                          <a:spcPts val="200"/>
                        </a:spcBef>
                        <a:spcAft>
                          <a:spcPts val="200"/>
                        </a:spcAft>
                      </a:pPr>
                      <a:r>
                        <a:rPr lang="en-US" sz="1600" dirty="0" err="1">
                          <a:solidFill>
                            <a:srgbClr val="002060"/>
                          </a:solidFill>
                          <a:effectLst/>
                          <a:latin typeface="Times New Roman" panose="02020603050405020304" pitchFamily="18" charset="0"/>
                          <a:cs typeface="Times New Roman" panose="02020603050405020304" pitchFamily="18" charset="0"/>
                        </a:rPr>
                        <a:t>Lựa</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chọn</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được</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hình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ảnh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phù</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hợp</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với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nội</a:t>
                      </a:r>
                      <a:r>
                        <a:rPr lang="en-US" sz="1600" dirty="0">
                          <a:solidFill>
                            <a:srgbClr val="002060"/>
                          </a:solidFill>
                          <a:effectLst/>
                          <a:latin typeface="Times New Roman" panose="02020603050405020304" pitchFamily="18" charset="0"/>
                          <a:cs typeface="Times New Roman" panose="02020603050405020304" pitchFamily="18" charset="0"/>
                        </a:rPr>
                        <a:t> dung </a:t>
                      </a:r>
                      <a:r>
                        <a:rPr lang="en-US" sz="1600" dirty="0" err="1">
                          <a:solidFill>
                            <a:srgbClr val="002060"/>
                          </a:solidFill>
                          <a:effectLst/>
                          <a:latin typeface="Times New Roman" panose="02020603050405020304" pitchFamily="18" charset="0"/>
                          <a:cs typeface="Times New Roman" panose="02020603050405020304" pitchFamily="18" charset="0"/>
                        </a:rPr>
                        <a:t>đề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tài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trên</a:t>
                      </a:r>
                      <a:r>
                        <a:rPr lang="en-US" sz="1600" dirty="0">
                          <a:solidFill>
                            <a:srgbClr val="002060"/>
                          </a:solidFill>
                          <a:effectLst/>
                          <a:latin typeface="Times New Roman" panose="02020603050405020304" pitchFamily="18" charset="0"/>
                          <a:cs typeface="Times New Roman" panose="02020603050405020304" pitchFamily="18" charset="0"/>
                        </a:rPr>
                        <a:t> SP: </a:t>
                      </a:r>
                      <a:r>
                        <a:rPr lang="en-US" sz="1600" dirty="0" err="1">
                          <a:solidFill>
                            <a:srgbClr val="002060"/>
                          </a:solidFill>
                          <a:effectLst/>
                          <a:latin typeface="Times New Roman" panose="02020603050405020304" pitchFamily="18" charset="0"/>
                          <a:cs typeface="Times New Roman" panose="02020603050405020304" pitchFamily="18" charset="0"/>
                        </a:rPr>
                        <a:t>Ngày</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hội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quê</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hương</a:t>
                      </a:r>
                      <a:r>
                        <a:rPr lang="en-US" sz="1600" dirty="0">
                          <a:solidFill>
                            <a:srgbClr val="002060"/>
                          </a:solidFill>
                          <a:effectLst/>
                          <a:latin typeface="Times New Roman" panose="02020603050405020304" pitchFamily="18" charset="0"/>
                          <a:cs typeface="Times New Roman" panose="02020603050405020304" pitchFamily="18" charset="0"/>
                        </a:rPr>
                        <a:t>.</a:t>
                      </a:r>
                    </a:p>
                  </a:txBody>
                  <a:tcPr marL="0" marR="0" marT="0" marB="0">
                    <a:solidFill>
                      <a:schemeClr val="accent5">
                        <a:lumMod val="20000"/>
                        <a:lumOff val="80000"/>
                      </a:schemeClr>
                    </a:solidFill>
                  </a:tcPr>
                </a:tc>
                <a:tc>
                  <a:txBody>
                    <a:bodyPr/>
                    <a:lstStyle/>
                    <a:p>
                      <a:pPr marL="36195" marR="36195" algn="just">
                        <a:lnSpc>
                          <a:spcPts val="2000"/>
                        </a:lnSpc>
                        <a:spcBef>
                          <a:spcPts val="200"/>
                        </a:spcBef>
                        <a:spcAft>
                          <a:spcPts val="200"/>
                        </a:spcAft>
                      </a:pP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Lựa</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chọn</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được</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chất</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liệu</a:t>
                      </a:r>
                      <a:r>
                        <a:rPr lang="en-US" sz="1600" dirty="0">
                          <a:solidFill>
                            <a:srgbClr val="002060"/>
                          </a:solidFill>
                          <a:effectLst/>
                          <a:latin typeface="Times New Roman" panose="02020603050405020304" pitchFamily="18" charset="0"/>
                          <a:cs typeface="Times New Roman" panose="02020603050405020304" pitchFamily="18" charset="0"/>
                        </a:rPr>
                        <a:t>/</a:t>
                      </a:r>
                      <a:r>
                        <a:rPr lang="en-US" sz="1600" dirty="0" err="1">
                          <a:solidFill>
                            <a:srgbClr val="002060"/>
                          </a:solidFill>
                          <a:effectLst/>
                          <a:latin typeface="Times New Roman" panose="02020603050405020304" pitchFamily="18" charset="0"/>
                          <a:cs typeface="Times New Roman" panose="02020603050405020304" pitchFamily="18" charset="0"/>
                        </a:rPr>
                        <a:t>vật</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liệu</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phù</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hợp</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với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hình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thức</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thực</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hành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trên</a:t>
                      </a:r>
                      <a:r>
                        <a:rPr lang="en-US" sz="1600" dirty="0">
                          <a:solidFill>
                            <a:srgbClr val="002060"/>
                          </a:solidFill>
                          <a:effectLst/>
                          <a:latin typeface="Times New Roman" panose="02020603050405020304" pitchFamily="18" charset="0"/>
                          <a:cs typeface="Times New Roman" panose="02020603050405020304" pitchFamily="18" charset="0"/>
                        </a:rPr>
                        <a:t>  SP </a:t>
                      </a:r>
                      <a:r>
                        <a:rPr lang="en-US" sz="1600" dirty="0" err="1">
                          <a:solidFill>
                            <a:srgbClr val="002060"/>
                          </a:solidFill>
                          <a:effectLst/>
                          <a:latin typeface="Times New Roman" panose="02020603050405020304" pitchFamily="18" charset="0"/>
                          <a:cs typeface="Times New Roman" panose="02020603050405020304" pitchFamily="18" charset="0"/>
                        </a:rPr>
                        <a:t>đề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tài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Ngày</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hội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quê</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hương</a:t>
                      </a:r>
                      <a:r>
                        <a:rPr lang="en-US" sz="1600" dirty="0">
                          <a:solidFill>
                            <a:srgbClr val="002060"/>
                          </a:solidFill>
                          <a:effectLst/>
                          <a:latin typeface="Times New Roman" panose="02020603050405020304" pitchFamily="18" charset="0"/>
                          <a:cs typeface="Times New Roman" panose="02020603050405020304" pitchFamily="18" charset="0"/>
                        </a:rPr>
                        <a:t>.  </a:t>
                      </a:r>
                      <a:endParaRPr lang="en-US"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5">
                        <a:lumMod val="20000"/>
                        <a:lumOff val="80000"/>
                      </a:schemeClr>
                    </a:solidFill>
                  </a:tcPr>
                </a:tc>
                <a:tc>
                  <a:txBody>
                    <a:bodyPr/>
                    <a:lstStyle/>
                    <a:p>
                      <a:pPr marL="36195" marR="36195" indent="-108585" algn="just">
                        <a:lnSpc>
                          <a:spcPts val="2000"/>
                        </a:lnSpc>
                        <a:spcBef>
                          <a:spcPts val="200"/>
                        </a:spcBef>
                        <a:spcAft>
                          <a:spcPts val="200"/>
                        </a:spcAft>
                      </a:pP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Tạo</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được</a:t>
                      </a:r>
                      <a:r>
                        <a:rPr lang="en-US" sz="1600" dirty="0">
                          <a:solidFill>
                            <a:srgbClr val="002060"/>
                          </a:solidFill>
                          <a:effectLst/>
                          <a:latin typeface="Times New Roman" panose="02020603050405020304" pitchFamily="18" charset="0"/>
                          <a:cs typeface="Times New Roman" panose="02020603050405020304" pitchFamily="18" charset="0"/>
                        </a:rPr>
                        <a:t> SP </a:t>
                      </a:r>
                      <a:r>
                        <a:rPr lang="en-US" sz="1600" dirty="0" err="1">
                          <a:solidFill>
                            <a:srgbClr val="002060"/>
                          </a:solidFill>
                          <a:effectLst/>
                          <a:latin typeface="Times New Roman" panose="02020603050405020304" pitchFamily="18" charset="0"/>
                          <a:cs typeface="Times New Roman" panose="02020603050405020304" pitchFamily="18" charset="0"/>
                        </a:rPr>
                        <a:t>tranh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tài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Ngày</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hội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quê</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hương</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Có</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sử</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dụng</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yếu</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tố</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và</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nguyên</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lí</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tạo</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hình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trên</a:t>
                      </a:r>
                      <a:r>
                        <a:rPr lang="en-US" sz="1600" dirty="0">
                          <a:solidFill>
                            <a:srgbClr val="002060"/>
                          </a:solidFill>
                          <a:effectLst/>
                          <a:latin typeface="Times New Roman" panose="02020603050405020304" pitchFamily="18" charset="0"/>
                          <a:cs typeface="Times New Roman" panose="02020603050405020304" pitchFamily="18" charset="0"/>
                        </a:rPr>
                        <a:t> SP.</a:t>
                      </a:r>
                      <a:endParaRPr lang="en-US"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5">
                        <a:lumMod val="20000"/>
                        <a:lumOff val="80000"/>
                      </a:schemeClr>
                    </a:solidFill>
                  </a:tcPr>
                </a:tc>
                <a:tc>
                  <a:txBody>
                    <a:bodyPr/>
                    <a:lstStyle/>
                    <a:p>
                      <a:pPr marL="36195" marR="36195" algn="just">
                        <a:lnSpc>
                          <a:spcPts val="2000"/>
                        </a:lnSpc>
                        <a:spcBef>
                          <a:spcPts val="200"/>
                        </a:spcBef>
                        <a:spcAft>
                          <a:spcPts val="200"/>
                        </a:spcAft>
                      </a:pPr>
                      <a:r>
                        <a:rPr lang="en-US" sz="1600" b="0" dirty="0" err="1">
                          <a:solidFill>
                            <a:srgbClr val="002060"/>
                          </a:solidFill>
                          <a:effectLst/>
                          <a:latin typeface="Times New Roman" panose="02020603050405020304" pitchFamily="18" charset="0"/>
                          <a:cs typeface="Times New Roman" panose="02020603050405020304" pitchFamily="18" charset="0"/>
                        </a:rPr>
                        <a:t>Tạo</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được</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sản</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phẩm</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tranhh</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đề</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tài</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Ngày</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hội</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quê</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hương</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thể</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hiện</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đặc</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trưng</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văn</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hóa</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vùng</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miền</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trên</a:t>
                      </a:r>
                      <a:r>
                        <a:rPr lang="en-US" sz="1600" b="0" dirty="0">
                          <a:solidFill>
                            <a:srgbClr val="002060"/>
                          </a:solidFill>
                          <a:effectLst/>
                          <a:latin typeface="Times New Roman" panose="02020603050405020304" pitchFamily="18" charset="0"/>
                          <a:cs typeface="Times New Roman" panose="02020603050405020304" pitchFamily="18" charset="0"/>
                        </a:rPr>
                        <a:t> SP</a:t>
                      </a:r>
                    </a:p>
                  </a:txBody>
                  <a:tcPr marL="0" marR="0" marT="0" marB="0">
                    <a:solidFill>
                      <a:schemeClr val="accent5">
                        <a:lumMod val="20000"/>
                        <a:lumOff val="80000"/>
                      </a:schemeClr>
                    </a:solidFill>
                  </a:tcPr>
                </a:tc>
                <a:extLst>
                  <a:ext uri="{0D108BD9-81ED-4DB2-BD59-A6C34878D82A}">
                    <a16:rowId xmlns:a16="http://schemas.microsoft.com/office/drawing/2014/main" val="764991455"/>
                  </a:ext>
                </a:extLst>
              </a:tr>
              <a:tr h="255200">
                <a:tc vMerge="1">
                  <a:txBody>
                    <a:bodyPr/>
                    <a:lstStyle/>
                    <a:p>
                      <a:endParaRPr lang="en-US"/>
                    </a:p>
                  </a:txBody>
                  <a:tcPr/>
                </a:tc>
                <a:tc>
                  <a:txBody>
                    <a:bodyPr/>
                    <a:lstStyle/>
                    <a:p>
                      <a:pPr marL="36195" marR="36195" algn="ctr">
                        <a:lnSpc>
                          <a:spcPts val="2000"/>
                        </a:lnSpc>
                        <a:spcBef>
                          <a:spcPts val="200"/>
                        </a:spcBef>
                        <a:spcAft>
                          <a:spcPts val="200"/>
                        </a:spcAft>
                      </a:pPr>
                      <a:r>
                        <a:rPr lang="en-US" sz="1600" b="1" dirty="0">
                          <a:solidFill>
                            <a:srgbClr val="002060"/>
                          </a:solidFill>
                          <a:effectLst/>
                          <a:latin typeface="Times New Roman" panose="02020603050405020304" pitchFamily="18" charset="0"/>
                          <a:cs typeface="Times New Roman" panose="02020603050405020304" pitchFamily="18" charset="0"/>
                        </a:rPr>
                        <a:t>       (10%)</a:t>
                      </a:r>
                      <a:endParaRPr lang="en-US" sz="16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36195" marR="36195" indent="43815" algn="ctr">
                        <a:lnSpc>
                          <a:spcPts val="2000"/>
                        </a:lnSpc>
                        <a:spcBef>
                          <a:spcPts val="200"/>
                        </a:spcBef>
                        <a:spcAft>
                          <a:spcPts val="200"/>
                        </a:spcAft>
                      </a:pPr>
                      <a:r>
                        <a:rPr lang="en-US" sz="1600" b="1" dirty="0">
                          <a:solidFill>
                            <a:srgbClr val="002060"/>
                          </a:solidFill>
                          <a:effectLst/>
                          <a:latin typeface="Times New Roman" panose="02020603050405020304" pitchFamily="18" charset="0"/>
                          <a:cs typeface="Times New Roman" panose="02020603050405020304" pitchFamily="18" charset="0"/>
                        </a:rPr>
                        <a:t>       (15%)</a:t>
                      </a:r>
                      <a:endParaRPr lang="en-US" sz="16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36195" marR="36195" indent="43815" algn="ctr">
                        <a:lnSpc>
                          <a:spcPts val="2000"/>
                        </a:lnSpc>
                        <a:spcBef>
                          <a:spcPts val="200"/>
                        </a:spcBef>
                        <a:spcAft>
                          <a:spcPts val="200"/>
                        </a:spcAft>
                      </a:pPr>
                      <a:r>
                        <a:rPr lang="en-US" sz="1600" b="1" dirty="0">
                          <a:solidFill>
                            <a:srgbClr val="002060"/>
                          </a:solidFill>
                          <a:effectLst/>
                          <a:latin typeface="Times New Roman" panose="02020603050405020304" pitchFamily="18" charset="0"/>
                          <a:cs typeface="Times New Roman" panose="02020603050405020304" pitchFamily="18" charset="0"/>
                        </a:rPr>
                        <a:t>       (30%)</a:t>
                      </a:r>
                      <a:endParaRPr lang="en-US" sz="16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36195" marR="36195" algn="ctr">
                        <a:lnSpc>
                          <a:spcPts val="2000"/>
                        </a:lnSpc>
                        <a:spcBef>
                          <a:spcPts val="200"/>
                        </a:spcBef>
                        <a:spcAft>
                          <a:spcPts val="200"/>
                        </a:spcAft>
                      </a:pPr>
                      <a:r>
                        <a:rPr lang="en-US" sz="1600" b="1" dirty="0">
                          <a:solidFill>
                            <a:srgbClr val="002060"/>
                          </a:solidFill>
                          <a:effectLst/>
                          <a:latin typeface="Times New Roman" panose="02020603050405020304" pitchFamily="18" charset="0"/>
                          <a:cs typeface="Times New Roman" panose="02020603050405020304" pitchFamily="18" charset="0"/>
                        </a:rPr>
                        <a:t>       (5%)</a:t>
                      </a:r>
                      <a:endParaRPr lang="en-US" sz="16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extLst>
                  <a:ext uri="{0D108BD9-81ED-4DB2-BD59-A6C34878D82A}">
                    <a16:rowId xmlns:a16="http://schemas.microsoft.com/office/drawing/2014/main" val="3978783824"/>
                  </a:ext>
                </a:extLst>
              </a:tr>
              <a:tr h="1126284">
                <a:tc rowSpan="2">
                  <a:txBody>
                    <a:bodyPr/>
                    <a:lstStyle/>
                    <a:p>
                      <a:pPr marL="36195" marR="36195" algn="ctr">
                        <a:lnSpc>
                          <a:spcPts val="2000"/>
                        </a:lnSpc>
                        <a:spcBef>
                          <a:spcPts val="200"/>
                        </a:spcBef>
                        <a:spcAft>
                          <a:spcPts val="200"/>
                        </a:spcAft>
                      </a:pPr>
                      <a:endParaRPr lang="en-US" sz="1600" dirty="0">
                        <a:solidFill>
                          <a:srgbClr val="002060"/>
                        </a:solidFill>
                        <a:effectLst/>
                        <a:latin typeface="Times New Roman" panose="02020603050405020304" pitchFamily="18" charset="0"/>
                        <a:cs typeface="Times New Roman" panose="02020603050405020304" pitchFamily="18" charset="0"/>
                      </a:endParaRPr>
                    </a:p>
                    <a:p>
                      <a:pPr marL="36195" marR="36195" algn="ctr">
                        <a:lnSpc>
                          <a:spcPts val="2000"/>
                        </a:lnSpc>
                        <a:spcBef>
                          <a:spcPts val="200"/>
                        </a:spcBef>
                        <a:spcAft>
                          <a:spcPts val="200"/>
                        </a:spcAft>
                      </a:pPr>
                      <a:r>
                        <a:rPr lang="en-US" sz="1600" dirty="0" err="1">
                          <a:solidFill>
                            <a:srgbClr val="002060"/>
                          </a:solidFill>
                          <a:effectLst/>
                          <a:latin typeface="Times New Roman" panose="02020603050405020304" pitchFamily="18" charset="0"/>
                          <a:cs typeface="Times New Roman" panose="02020603050405020304" pitchFamily="18" charset="0"/>
                        </a:rPr>
                        <a:t>Phân</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tích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và</a:t>
                      </a:r>
                      <a:r>
                        <a:rPr lang="en-US" sz="1600" dirty="0">
                          <a:solidFill>
                            <a:srgbClr val="002060"/>
                          </a:solidFill>
                          <a:effectLst/>
                          <a:latin typeface="Times New Roman" panose="02020603050405020304" pitchFamily="18" charset="0"/>
                          <a:cs typeface="Times New Roman" panose="02020603050405020304" pitchFamily="18" charset="0"/>
                        </a:rPr>
                        <a:t> </a:t>
                      </a:r>
                    </a:p>
                    <a:p>
                      <a:pPr marL="36195" marR="36195" algn="ctr">
                        <a:lnSpc>
                          <a:spcPts val="2000"/>
                        </a:lnSpc>
                        <a:spcBef>
                          <a:spcPts val="200"/>
                        </a:spcBef>
                        <a:spcAft>
                          <a:spcPts val="200"/>
                        </a:spcAft>
                      </a:pPr>
                      <a:r>
                        <a:rPr lang="en-US" sz="1600" dirty="0" err="1">
                          <a:solidFill>
                            <a:srgbClr val="002060"/>
                          </a:solidFill>
                          <a:effectLst/>
                          <a:latin typeface="Times New Roman" panose="02020603050405020304" pitchFamily="18" charset="0"/>
                          <a:cs typeface="Times New Roman" panose="02020603050405020304" pitchFamily="18" charset="0"/>
                        </a:rPr>
                        <a:t>đánh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giá</a:t>
                      </a:r>
                      <a:endParaRPr lang="en-US"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4">
                        <a:lumMod val="20000"/>
                        <a:lumOff val="80000"/>
                      </a:schemeClr>
                    </a:solidFill>
                  </a:tcPr>
                </a:tc>
                <a:tc>
                  <a:txBody>
                    <a:bodyPr/>
                    <a:lstStyle/>
                    <a:p>
                      <a:pPr marL="36195" marR="36195" algn="just">
                        <a:lnSpc>
                          <a:spcPts val="2000"/>
                        </a:lnSpc>
                        <a:spcBef>
                          <a:spcPts val="200"/>
                        </a:spcBef>
                        <a:spcAft>
                          <a:spcPts val="200"/>
                        </a:spcAft>
                      </a:pPr>
                      <a:r>
                        <a:rPr lang="en-US" sz="1600" dirty="0" err="1">
                          <a:solidFill>
                            <a:srgbClr val="002060"/>
                          </a:solidFill>
                          <a:effectLst/>
                          <a:latin typeface="Times New Roman" panose="02020603050405020304" pitchFamily="18" charset="0"/>
                          <a:cs typeface="Times New Roman" panose="02020603050405020304" pitchFamily="18" charset="0"/>
                        </a:rPr>
                        <a:t>Thể</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hiện</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sự</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hiểu</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biết</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về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yêu</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cầu</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giới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thiệu</a:t>
                      </a:r>
                      <a:r>
                        <a:rPr lang="en-US" sz="1600" dirty="0">
                          <a:solidFill>
                            <a:srgbClr val="002060"/>
                          </a:solidFill>
                          <a:effectLst/>
                          <a:latin typeface="Times New Roman" panose="02020603050405020304" pitchFamily="18" charset="0"/>
                          <a:cs typeface="Times New Roman" panose="02020603050405020304" pitchFamily="18" charset="0"/>
                        </a:rPr>
                        <a:t> SP </a:t>
                      </a:r>
                      <a:r>
                        <a:rPr lang="en-US" sz="1600" dirty="0" err="1">
                          <a:solidFill>
                            <a:srgbClr val="002060"/>
                          </a:solidFill>
                          <a:effectLst/>
                          <a:latin typeface="Times New Roman" panose="02020603050405020304" pitchFamily="18" charset="0"/>
                          <a:cs typeface="Times New Roman" panose="02020603050405020304" pitchFamily="18" charset="0"/>
                        </a:rPr>
                        <a:t>đề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tài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Ngày</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hội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quê</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hương</a:t>
                      </a:r>
                      <a:endParaRPr lang="en-US" sz="1600" dirty="0">
                        <a:solidFill>
                          <a:srgbClr val="002060"/>
                        </a:solidFill>
                        <a:effectLst/>
                        <a:latin typeface="Times New Roman" panose="02020603050405020304" pitchFamily="18" charset="0"/>
                        <a:cs typeface="Times New Roman" panose="02020603050405020304" pitchFamily="18" charset="0"/>
                      </a:endParaRPr>
                    </a:p>
                  </a:txBody>
                  <a:tcPr marL="0" marR="0" marT="0" marB="0">
                    <a:solidFill>
                      <a:schemeClr val="accent4">
                        <a:lumMod val="20000"/>
                        <a:lumOff val="80000"/>
                      </a:schemeClr>
                    </a:solidFill>
                  </a:tcPr>
                </a:tc>
                <a:tc>
                  <a:txBody>
                    <a:bodyPr/>
                    <a:lstStyle/>
                    <a:p>
                      <a:pPr marL="36195" marR="36195" algn="just">
                        <a:lnSpc>
                          <a:spcPts val="2000"/>
                        </a:lnSpc>
                        <a:spcBef>
                          <a:spcPts val="200"/>
                        </a:spcBef>
                        <a:spcAft>
                          <a:spcPts val="200"/>
                        </a:spcAft>
                      </a:pPr>
                      <a:r>
                        <a:rPr lang="en-US" sz="1600" dirty="0" err="1">
                          <a:solidFill>
                            <a:srgbClr val="002060"/>
                          </a:solidFill>
                          <a:effectLst/>
                          <a:latin typeface="Times New Roman" panose="02020603050405020304" pitchFamily="18" charset="0"/>
                          <a:cs typeface="Times New Roman" panose="02020603050405020304" pitchFamily="18" charset="0"/>
                        </a:rPr>
                        <a:t>Thể</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hiện</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được</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một</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số</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thông</a:t>
                      </a:r>
                      <a:r>
                        <a:rPr lang="en-US" sz="1600" dirty="0">
                          <a:solidFill>
                            <a:srgbClr val="002060"/>
                          </a:solidFill>
                          <a:effectLst/>
                          <a:latin typeface="Times New Roman" panose="02020603050405020304" pitchFamily="18" charset="0"/>
                          <a:cs typeface="Times New Roman" panose="02020603050405020304" pitchFamily="18" charset="0"/>
                        </a:rPr>
                        <a:t> tin </a:t>
                      </a:r>
                      <a:r>
                        <a:rPr lang="en-US" sz="1600" dirty="0" err="1">
                          <a:solidFill>
                            <a:srgbClr val="002060"/>
                          </a:solidFill>
                          <a:effectLst/>
                          <a:latin typeface="Times New Roman" panose="02020603050405020304" pitchFamily="18" charset="0"/>
                          <a:cs typeface="Times New Roman" panose="02020603050405020304" pitchFamily="18" charset="0"/>
                        </a:rPr>
                        <a:t>giới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thiệu</a:t>
                      </a:r>
                      <a:r>
                        <a:rPr lang="en-US" sz="1600" dirty="0">
                          <a:solidFill>
                            <a:srgbClr val="002060"/>
                          </a:solidFill>
                          <a:effectLst/>
                          <a:latin typeface="Times New Roman" panose="02020603050405020304" pitchFamily="18" charset="0"/>
                          <a:cs typeface="Times New Roman" panose="02020603050405020304" pitchFamily="18" charset="0"/>
                        </a:rPr>
                        <a:t> SP </a:t>
                      </a:r>
                      <a:r>
                        <a:rPr lang="en-US" sz="1600" dirty="0" err="1">
                          <a:solidFill>
                            <a:srgbClr val="002060"/>
                          </a:solidFill>
                          <a:effectLst/>
                          <a:latin typeface="Times New Roman" panose="02020603050405020304" pitchFamily="18" charset="0"/>
                          <a:cs typeface="Times New Roman" panose="02020603050405020304" pitchFamily="18" charset="0"/>
                        </a:rPr>
                        <a:t>tranh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tài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Ngày</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hội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quê</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hương</a:t>
                      </a:r>
                      <a:r>
                        <a:rPr lang="en-US" sz="1600" dirty="0">
                          <a:solidFill>
                            <a:srgbClr val="002060"/>
                          </a:solidFill>
                          <a:effectLst/>
                          <a:latin typeface="Times New Roman" panose="02020603050405020304" pitchFamily="18" charset="0"/>
                          <a:cs typeface="Times New Roman" panose="02020603050405020304" pitchFamily="18" charset="0"/>
                        </a:rPr>
                        <a:t>. </a:t>
                      </a:r>
                    </a:p>
                    <a:p>
                      <a:pPr marL="36195" marR="36195" algn="just">
                        <a:lnSpc>
                          <a:spcPts val="2000"/>
                        </a:lnSpc>
                        <a:spcBef>
                          <a:spcPts val="200"/>
                        </a:spcBef>
                        <a:spcAft>
                          <a:spcPts val="200"/>
                        </a:spcAft>
                      </a:pPr>
                      <a:r>
                        <a:rPr lang="en-US" sz="1600" dirty="0">
                          <a:solidFill>
                            <a:srgbClr val="002060"/>
                          </a:solidFill>
                          <a:effectLst/>
                          <a:latin typeface="Times New Roman" panose="02020603050405020304" pitchFamily="18" charset="0"/>
                          <a:cs typeface="Times New Roman" panose="02020603050405020304" pitchFamily="18" charset="0"/>
                        </a:rPr>
                        <a:t>       </a:t>
                      </a:r>
                      <a:endParaRPr lang="en-US"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4">
                        <a:lumMod val="20000"/>
                        <a:lumOff val="80000"/>
                      </a:schemeClr>
                    </a:solidFill>
                  </a:tcPr>
                </a:tc>
                <a:tc>
                  <a:txBody>
                    <a:bodyPr/>
                    <a:lstStyle/>
                    <a:p>
                      <a:pPr marL="36195" marR="36195" indent="43815" algn="just">
                        <a:lnSpc>
                          <a:spcPts val="2000"/>
                        </a:lnSpc>
                        <a:spcBef>
                          <a:spcPts val="200"/>
                        </a:spcBef>
                        <a:spcAft>
                          <a:spcPts val="200"/>
                        </a:spcAft>
                        <a:tabLst>
                          <a:tab pos="649605" algn="l"/>
                        </a:tabLst>
                      </a:pPr>
                      <a:r>
                        <a:rPr lang="en-US" sz="1600" dirty="0" err="1">
                          <a:solidFill>
                            <a:srgbClr val="002060"/>
                          </a:solidFill>
                          <a:effectLst/>
                          <a:latin typeface="Times New Roman" panose="02020603050405020304" pitchFamily="18" charset="0"/>
                          <a:cs typeface="Times New Roman" panose="02020603050405020304" pitchFamily="18" charset="0"/>
                        </a:rPr>
                        <a:t>Viết</a:t>
                      </a:r>
                      <a:r>
                        <a:rPr lang="en-US" sz="1600" dirty="0">
                          <a:solidFill>
                            <a:srgbClr val="002060"/>
                          </a:solidFill>
                          <a:effectLst/>
                          <a:latin typeface="Times New Roman" panose="02020603050405020304" pitchFamily="18" charset="0"/>
                          <a:cs typeface="Times New Roman" panose="02020603050405020304" pitchFamily="18" charset="0"/>
                        </a:rPr>
                        <a:t>/chia </a:t>
                      </a:r>
                      <a:r>
                        <a:rPr lang="en-US" sz="1600" dirty="0" err="1">
                          <a:solidFill>
                            <a:srgbClr val="002060"/>
                          </a:solidFill>
                          <a:effectLst/>
                          <a:latin typeface="Times New Roman" panose="02020603050405020304" pitchFamily="18" charset="0"/>
                          <a:cs typeface="Times New Roman" panose="02020603050405020304" pitchFamily="18" charset="0"/>
                        </a:rPr>
                        <a:t>sẻ</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được</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một</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số</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thông</a:t>
                      </a:r>
                      <a:r>
                        <a:rPr lang="en-US" sz="1600" dirty="0">
                          <a:solidFill>
                            <a:srgbClr val="002060"/>
                          </a:solidFill>
                          <a:effectLst/>
                          <a:latin typeface="Times New Roman" panose="02020603050405020304" pitchFamily="18" charset="0"/>
                          <a:cs typeface="Times New Roman" panose="02020603050405020304" pitchFamily="18" charset="0"/>
                        </a:rPr>
                        <a:t> tin </a:t>
                      </a:r>
                      <a:r>
                        <a:rPr lang="en-US" sz="1600" dirty="0" err="1">
                          <a:solidFill>
                            <a:srgbClr val="002060"/>
                          </a:solidFill>
                          <a:effectLst/>
                          <a:latin typeface="Times New Roman" panose="02020603050405020304" pitchFamily="18" charset="0"/>
                          <a:cs typeface="Times New Roman" panose="02020603050405020304" pitchFamily="18" charset="0"/>
                        </a:rPr>
                        <a:t>giới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thiệu</a:t>
                      </a:r>
                      <a:r>
                        <a:rPr lang="en-US" sz="1600" dirty="0">
                          <a:solidFill>
                            <a:srgbClr val="002060"/>
                          </a:solidFill>
                          <a:effectLst/>
                          <a:latin typeface="Times New Roman" panose="02020603050405020304" pitchFamily="18" charset="0"/>
                          <a:cs typeface="Times New Roman" panose="02020603050405020304" pitchFamily="18" charset="0"/>
                        </a:rPr>
                        <a:t> SP </a:t>
                      </a:r>
                      <a:r>
                        <a:rPr lang="en-US" sz="1600" dirty="0" err="1">
                          <a:solidFill>
                            <a:srgbClr val="002060"/>
                          </a:solidFill>
                          <a:effectLst/>
                          <a:latin typeface="Times New Roman" panose="02020603050405020304" pitchFamily="18" charset="0"/>
                          <a:cs typeface="Times New Roman" panose="02020603050405020304" pitchFamily="18" charset="0"/>
                        </a:rPr>
                        <a:t>tranh</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tài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Ngày</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hội</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quê</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hương</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theo</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yêu</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cầu</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của</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đề</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kiểm</a:t>
                      </a:r>
                      <a:r>
                        <a:rPr lang="en-US" sz="1600" dirty="0">
                          <a:solidFill>
                            <a:srgbClr val="002060"/>
                          </a:solidFill>
                          <a:effectLst/>
                          <a:latin typeface="Times New Roman" panose="02020603050405020304" pitchFamily="18" charset="0"/>
                          <a:cs typeface="Times New Roman" panose="02020603050405020304" pitchFamily="18" charset="0"/>
                        </a:rPr>
                        <a:t> </a:t>
                      </a:r>
                      <a:r>
                        <a:rPr lang="en-US" sz="1600" dirty="0" err="1">
                          <a:solidFill>
                            <a:srgbClr val="002060"/>
                          </a:solidFill>
                          <a:effectLst/>
                          <a:latin typeface="Times New Roman" panose="02020603050405020304" pitchFamily="18" charset="0"/>
                          <a:cs typeface="Times New Roman" panose="02020603050405020304" pitchFamily="18" charset="0"/>
                        </a:rPr>
                        <a:t>tra</a:t>
                      </a:r>
                      <a:r>
                        <a:rPr lang="en-US" sz="1600" dirty="0">
                          <a:solidFill>
                            <a:srgbClr val="002060"/>
                          </a:solidFill>
                          <a:effectLst/>
                          <a:latin typeface="Times New Roman" panose="02020603050405020304" pitchFamily="18" charset="0"/>
                          <a:cs typeface="Times New Roman" panose="02020603050405020304" pitchFamily="18" charset="0"/>
                        </a:rPr>
                        <a:t>. </a:t>
                      </a:r>
                      <a:endParaRPr lang="en-US"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4">
                        <a:lumMod val="20000"/>
                        <a:lumOff val="80000"/>
                      </a:schemeClr>
                    </a:solidFill>
                  </a:tcPr>
                </a:tc>
                <a:tc>
                  <a:txBody>
                    <a:bodyPr/>
                    <a:lstStyle/>
                    <a:p>
                      <a:pPr marL="36195" marR="36195" algn="just">
                        <a:lnSpc>
                          <a:spcPts val="2000"/>
                        </a:lnSpc>
                        <a:spcBef>
                          <a:spcPts val="200"/>
                        </a:spcBef>
                        <a:spcAft>
                          <a:spcPts val="200"/>
                        </a:spcAft>
                      </a:pPr>
                      <a:r>
                        <a:rPr lang="en-US" sz="1600" b="0" dirty="0" err="1">
                          <a:solidFill>
                            <a:srgbClr val="002060"/>
                          </a:solidFill>
                          <a:effectLst/>
                          <a:latin typeface="Times New Roman" panose="02020603050405020304" pitchFamily="18" charset="0"/>
                          <a:cs typeface="Times New Roman" panose="02020603050405020304" pitchFamily="18" charset="0"/>
                        </a:rPr>
                        <a:t>Viết</a:t>
                      </a:r>
                      <a:r>
                        <a:rPr lang="en-US" sz="1600" b="0" dirty="0">
                          <a:solidFill>
                            <a:srgbClr val="002060"/>
                          </a:solidFill>
                          <a:effectLst/>
                          <a:latin typeface="Times New Roman" panose="02020603050405020304" pitchFamily="18" charset="0"/>
                          <a:cs typeface="Times New Roman" panose="02020603050405020304" pitchFamily="18" charset="0"/>
                        </a:rPr>
                        <a:t>/chia </a:t>
                      </a:r>
                      <a:r>
                        <a:rPr lang="en-US" sz="1600" b="0" dirty="0" err="1">
                          <a:solidFill>
                            <a:srgbClr val="002060"/>
                          </a:solidFill>
                          <a:effectLst/>
                          <a:latin typeface="Times New Roman" panose="02020603050405020304" pitchFamily="18" charset="0"/>
                          <a:cs typeface="Times New Roman" panose="02020603050405020304" pitchFamily="18" charset="0"/>
                        </a:rPr>
                        <a:t>sẻ</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được</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thông</a:t>
                      </a:r>
                      <a:r>
                        <a:rPr lang="en-US" sz="1600" b="0" dirty="0">
                          <a:solidFill>
                            <a:srgbClr val="002060"/>
                          </a:solidFill>
                          <a:effectLst/>
                          <a:latin typeface="Times New Roman" panose="02020603050405020304" pitchFamily="18" charset="0"/>
                          <a:cs typeface="Times New Roman" panose="02020603050405020304" pitchFamily="18" charset="0"/>
                        </a:rPr>
                        <a:t> tin </a:t>
                      </a:r>
                      <a:r>
                        <a:rPr lang="en-US" sz="1600" b="0" dirty="0" err="1">
                          <a:solidFill>
                            <a:srgbClr val="002060"/>
                          </a:solidFill>
                          <a:effectLst/>
                          <a:latin typeface="Times New Roman" panose="02020603050405020304" pitchFamily="18" charset="0"/>
                          <a:cs typeface="Times New Roman" panose="02020603050405020304" pitchFamily="18" charset="0"/>
                        </a:rPr>
                        <a:t>thể</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hiện</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trách</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nhiệm</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của</a:t>
                      </a:r>
                      <a:r>
                        <a:rPr lang="en-US" sz="1600" b="0" dirty="0">
                          <a:solidFill>
                            <a:srgbClr val="002060"/>
                          </a:solidFill>
                          <a:effectLst/>
                          <a:latin typeface="Times New Roman" panose="02020603050405020304" pitchFamily="18" charset="0"/>
                          <a:cs typeface="Times New Roman" panose="02020603050405020304" pitchFamily="18" charset="0"/>
                        </a:rPr>
                        <a:t> HS </a:t>
                      </a:r>
                      <a:r>
                        <a:rPr lang="en-US" sz="1600" b="0" dirty="0" err="1">
                          <a:solidFill>
                            <a:srgbClr val="002060"/>
                          </a:solidFill>
                          <a:effectLst/>
                          <a:latin typeface="Times New Roman" panose="02020603050405020304" pitchFamily="18" charset="0"/>
                          <a:cs typeface="Times New Roman" panose="02020603050405020304" pitchFamily="18" charset="0"/>
                        </a:rPr>
                        <a:t>với</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việc</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giữ</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gìn</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phát</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huy</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lễ</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hội</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truyền</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thống</a:t>
                      </a:r>
                      <a:r>
                        <a:rPr lang="en-US" sz="1600" b="0" dirty="0">
                          <a:solidFill>
                            <a:srgbClr val="002060"/>
                          </a:solidFill>
                          <a:effectLst/>
                          <a:latin typeface="Times New Roman" panose="02020603050405020304" pitchFamily="18" charset="0"/>
                          <a:cs typeface="Times New Roman" panose="02020603050405020304" pitchFamily="18" charset="0"/>
                        </a:rPr>
                        <a:t> ở </a:t>
                      </a:r>
                      <a:r>
                        <a:rPr lang="en-US" sz="1600" b="0" dirty="0" err="1">
                          <a:solidFill>
                            <a:srgbClr val="002060"/>
                          </a:solidFill>
                          <a:effectLst/>
                          <a:latin typeface="Times New Roman" panose="02020603050405020304" pitchFamily="18" charset="0"/>
                          <a:cs typeface="Times New Roman" panose="02020603050405020304" pitchFamily="18" charset="0"/>
                        </a:rPr>
                        <a:t>quê</a:t>
                      </a:r>
                      <a:r>
                        <a:rPr lang="en-US" sz="1600" b="0" dirty="0">
                          <a:solidFill>
                            <a:srgbClr val="002060"/>
                          </a:solidFill>
                          <a:effectLst/>
                          <a:latin typeface="Times New Roman" panose="02020603050405020304" pitchFamily="18" charset="0"/>
                          <a:cs typeface="Times New Roman" panose="02020603050405020304" pitchFamily="18" charset="0"/>
                        </a:rPr>
                        <a:t> </a:t>
                      </a:r>
                      <a:r>
                        <a:rPr lang="en-US" sz="1600" b="0" dirty="0" err="1">
                          <a:solidFill>
                            <a:srgbClr val="002060"/>
                          </a:solidFill>
                          <a:effectLst/>
                          <a:latin typeface="Times New Roman" panose="02020603050405020304" pitchFamily="18" charset="0"/>
                          <a:cs typeface="Times New Roman" panose="02020603050405020304" pitchFamily="18" charset="0"/>
                        </a:rPr>
                        <a:t>hương</a:t>
                      </a:r>
                      <a:r>
                        <a:rPr lang="en-US" sz="1600" b="0" dirty="0">
                          <a:solidFill>
                            <a:srgbClr val="002060"/>
                          </a:solidFill>
                          <a:effectLst/>
                          <a:latin typeface="Times New Roman" panose="02020603050405020304" pitchFamily="18" charset="0"/>
                          <a:cs typeface="Times New Roman" panose="02020603050405020304" pitchFamily="18" charset="0"/>
                        </a:rPr>
                        <a:t>.</a:t>
                      </a:r>
                      <a:endParaRPr lang="en-US" sz="16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4">
                        <a:lumMod val="20000"/>
                        <a:lumOff val="80000"/>
                      </a:schemeClr>
                    </a:solidFill>
                  </a:tcPr>
                </a:tc>
                <a:extLst>
                  <a:ext uri="{0D108BD9-81ED-4DB2-BD59-A6C34878D82A}">
                    <a16:rowId xmlns:a16="http://schemas.microsoft.com/office/drawing/2014/main" val="1333759808"/>
                  </a:ext>
                </a:extLst>
              </a:tr>
              <a:tr h="272214">
                <a:tc vMerge="1">
                  <a:txBody>
                    <a:bodyPr/>
                    <a:lstStyle/>
                    <a:p>
                      <a:endParaRPr lang="en-US"/>
                    </a:p>
                  </a:txBody>
                  <a:tcPr/>
                </a:tc>
                <a:tc>
                  <a:txBody>
                    <a:bodyPr/>
                    <a:lstStyle/>
                    <a:p>
                      <a:pPr marL="36195" marR="36195" algn="just">
                        <a:lnSpc>
                          <a:spcPts val="2000"/>
                        </a:lnSpc>
                        <a:spcBef>
                          <a:spcPts val="200"/>
                        </a:spcBef>
                        <a:spcAft>
                          <a:spcPts val="200"/>
                        </a:spcAft>
                      </a:pPr>
                      <a:r>
                        <a:rPr lang="en-US" sz="1800" b="1" dirty="0">
                          <a:effectLst/>
                          <a:latin typeface="Times New Roman" panose="02020603050405020304" pitchFamily="18" charset="0"/>
                          <a:cs typeface="Times New Roman" panose="02020603050405020304" pitchFamily="18" charset="0"/>
                        </a:rPr>
                        <a:t>       (5%)</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36195" marR="36195" algn="just">
                        <a:lnSpc>
                          <a:spcPts val="2000"/>
                        </a:lnSpc>
                        <a:spcBef>
                          <a:spcPts val="200"/>
                        </a:spcBef>
                        <a:spcAft>
                          <a:spcPts val="200"/>
                        </a:spcAft>
                      </a:pPr>
                      <a:r>
                        <a:rPr lang="en-US" sz="1800" b="1" dirty="0">
                          <a:effectLst/>
                          <a:latin typeface="Times New Roman" panose="02020603050405020304" pitchFamily="18" charset="0"/>
                          <a:cs typeface="Times New Roman" panose="02020603050405020304" pitchFamily="18" charset="0"/>
                        </a:rPr>
                        <a:t>       (5%)</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36195" marR="36195" indent="43815" algn="just">
                        <a:lnSpc>
                          <a:spcPts val="2000"/>
                        </a:lnSpc>
                        <a:spcBef>
                          <a:spcPts val="200"/>
                        </a:spcBef>
                        <a:spcAft>
                          <a:spcPts val="200"/>
                        </a:spcAft>
                        <a:tabLst>
                          <a:tab pos="649605" algn="l"/>
                        </a:tabLst>
                      </a:pPr>
                      <a:r>
                        <a:rPr lang="en-US" sz="1800" b="1" dirty="0">
                          <a:effectLst/>
                          <a:latin typeface="Times New Roman" panose="02020603050405020304" pitchFamily="18" charset="0"/>
                          <a:cs typeface="Times New Roman" panose="02020603050405020304" pitchFamily="18" charset="0"/>
                        </a:rPr>
                        <a:t>       (5%)</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36195" marR="36195" algn="just">
                        <a:lnSpc>
                          <a:spcPts val="2000"/>
                        </a:lnSpc>
                        <a:spcBef>
                          <a:spcPts val="200"/>
                        </a:spcBef>
                        <a:spcAft>
                          <a:spcPts val="200"/>
                        </a:spcAft>
                      </a:pPr>
                      <a:r>
                        <a:rPr lang="en-US" sz="1800" b="1" dirty="0">
                          <a:solidFill>
                            <a:srgbClr val="002060"/>
                          </a:solidFill>
                          <a:effectLst/>
                          <a:latin typeface="Times New Roman" panose="02020603050405020304" pitchFamily="18" charset="0"/>
                          <a:cs typeface="Times New Roman" panose="02020603050405020304" pitchFamily="18" charset="0"/>
                        </a:rPr>
                        <a:t>       (5%)</a:t>
                      </a:r>
                      <a:endParaRPr lang="en-US" sz="1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extLst>
                  <a:ext uri="{0D108BD9-81ED-4DB2-BD59-A6C34878D82A}">
                    <a16:rowId xmlns:a16="http://schemas.microsoft.com/office/drawing/2014/main" val="1558861919"/>
                  </a:ext>
                </a:extLst>
              </a:tr>
              <a:tr h="486582">
                <a:tc rowSpan="2">
                  <a:txBody>
                    <a:bodyPr/>
                    <a:lstStyle/>
                    <a:p>
                      <a:pPr marL="36195" marR="36195" algn="ctr">
                        <a:lnSpc>
                          <a:spcPts val="300"/>
                        </a:lnSpc>
                        <a:spcBef>
                          <a:spcPts val="0"/>
                        </a:spcBef>
                        <a:spcAft>
                          <a:spcPts val="0"/>
                        </a:spcAft>
                      </a:pPr>
                      <a:r>
                        <a:rPr lang="en-US" sz="1800" b="1" dirty="0">
                          <a:solidFill>
                            <a:srgbClr val="002060"/>
                          </a:solidFill>
                          <a:effectLst/>
                          <a:latin typeface="Times New Roman" panose="02020603050405020304" pitchFamily="18" charset="0"/>
                          <a:cs typeface="Times New Roman" panose="02020603050405020304" pitchFamily="18" charset="0"/>
                        </a:rPr>
                        <a:t> </a:t>
                      </a:r>
                    </a:p>
                    <a:p>
                      <a:pPr marL="36195" marR="36195" algn="ctr">
                        <a:lnSpc>
                          <a:spcPts val="2000"/>
                        </a:lnSpc>
                        <a:spcBef>
                          <a:spcPts val="200"/>
                        </a:spcBef>
                        <a:spcAft>
                          <a:spcPts val="200"/>
                        </a:spcAft>
                      </a:pPr>
                      <a:r>
                        <a:rPr lang="en-US" sz="1800" b="1" dirty="0">
                          <a:solidFill>
                            <a:srgbClr val="C00000"/>
                          </a:solidFill>
                          <a:effectLst/>
                          <a:latin typeface="Times New Roman" panose="02020603050405020304" pitchFamily="18" charset="0"/>
                          <a:cs typeface="Times New Roman" panose="02020603050405020304" pitchFamily="18" charset="0"/>
                        </a:rPr>
                        <a:t>XẾP LOẠI</a:t>
                      </a:r>
                      <a:endParaRPr lang="en-US" sz="18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rgbClr val="CFDEAC"/>
                    </a:solidFill>
                  </a:tcPr>
                </a:tc>
                <a:tc gridSpan="2">
                  <a:txBody>
                    <a:bodyPr/>
                    <a:lstStyle/>
                    <a:p>
                      <a:pPr marL="36195" marR="36195" algn="just">
                        <a:lnSpc>
                          <a:spcPts val="1000"/>
                        </a:lnSpc>
                        <a:spcBef>
                          <a:spcPts val="200"/>
                        </a:spcBef>
                        <a:spcAft>
                          <a:spcPts val="200"/>
                        </a:spcAft>
                      </a:pPr>
                      <a:endParaRPr lang="en-US" sz="1800" b="1" dirty="0">
                        <a:solidFill>
                          <a:srgbClr val="C00000"/>
                        </a:solidFill>
                        <a:effectLst/>
                        <a:latin typeface="Times New Roman" panose="02020603050405020304" pitchFamily="18" charset="0"/>
                        <a:cs typeface="Times New Roman" panose="02020603050405020304" pitchFamily="18" charset="0"/>
                      </a:endParaRPr>
                    </a:p>
                    <a:p>
                      <a:pPr marL="36195" marR="36195" algn="just">
                        <a:lnSpc>
                          <a:spcPts val="1000"/>
                        </a:lnSpc>
                        <a:spcBef>
                          <a:spcPts val="200"/>
                        </a:spcBef>
                        <a:spcAft>
                          <a:spcPts val="200"/>
                        </a:spcAft>
                      </a:pPr>
                      <a:r>
                        <a:rPr lang="en-US" sz="1800" b="1" dirty="0" err="1">
                          <a:solidFill>
                            <a:srgbClr val="C00000"/>
                          </a:solidFill>
                          <a:effectLst/>
                          <a:latin typeface="Times New Roman" panose="02020603050405020304" pitchFamily="18" charset="0"/>
                          <a:cs typeface="Times New Roman" panose="02020603050405020304" pitchFamily="18" charset="0"/>
                        </a:rPr>
                        <a:t>Chưa</a:t>
                      </a:r>
                      <a:r>
                        <a:rPr lang="en-US" sz="1800" b="1" dirty="0">
                          <a:solidFill>
                            <a:srgbClr val="C00000"/>
                          </a:solidFill>
                          <a:effectLst/>
                          <a:latin typeface="Times New Roman" panose="02020603050405020304" pitchFamily="18" charset="0"/>
                          <a:cs typeface="Times New Roman" panose="02020603050405020304" pitchFamily="18" charset="0"/>
                        </a:rPr>
                        <a:t> </a:t>
                      </a:r>
                      <a:r>
                        <a:rPr lang="en-US" sz="1800" b="1" dirty="0" err="1">
                          <a:solidFill>
                            <a:srgbClr val="C00000"/>
                          </a:solidFill>
                          <a:effectLst/>
                          <a:latin typeface="Times New Roman" panose="02020603050405020304" pitchFamily="18" charset="0"/>
                          <a:cs typeface="Times New Roman" panose="02020603050405020304" pitchFamily="18" charset="0"/>
                        </a:rPr>
                        <a:t>đạt</a:t>
                      </a:r>
                      <a:r>
                        <a:rPr lang="en-US" sz="1800" b="1" dirty="0">
                          <a:solidFill>
                            <a:srgbClr val="C00000"/>
                          </a:solidFill>
                          <a:effectLst/>
                          <a:latin typeface="Times New Roman" panose="02020603050405020304" pitchFamily="18" charset="0"/>
                          <a:cs typeface="Times New Roman" panose="02020603050405020304" pitchFamily="18" charset="0"/>
                        </a:rPr>
                        <a:t>: </a:t>
                      </a:r>
                      <a:r>
                        <a:rPr lang="en-US" sz="1800" b="0" dirty="0" err="1">
                          <a:solidFill>
                            <a:srgbClr val="C00000"/>
                          </a:solidFill>
                          <a:effectLst/>
                          <a:latin typeface="Times New Roman" panose="02020603050405020304" pitchFamily="18" charset="0"/>
                          <a:cs typeface="Times New Roman" panose="02020603050405020304" pitchFamily="18" charset="0"/>
                        </a:rPr>
                        <a:t>Tổng</a:t>
                      </a:r>
                      <a:r>
                        <a:rPr lang="en-US" sz="1800" b="0" dirty="0">
                          <a:solidFill>
                            <a:srgbClr val="C00000"/>
                          </a:solidFill>
                          <a:effectLst/>
                          <a:latin typeface="Times New Roman" panose="02020603050405020304" pitchFamily="18" charset="0"/>
                          <a:cs typeface="Times New Roman" panose="02020603050405020304" pitchFamily="18" charset="0"/>
                        </a:rPr>
                        <a:t> </a:t>
                      </a:r>
                      <a:r>
                        <a:rPr lang="en-US" sz="1800" b="0" dirty="0" err="1">
                          <a:solidFill>
                            <a:srgbClr val="C00000"/>
                          </a:solidFill>
                          <a:effectLst/>
                          <a:latin typeface="Times New Roman" panose="02020603050405020304" pitchFamily="18" charset="0"/>
                          <a:cs typeface="Times New Roman" panose="02020603050405020304" pitchFamily="18" charset="0"/>
                        </a:rPr>
                        <a:t>các</a:t>
                      </a:r>
                      <a:r>
                        <a:rPr lang="en-US" sz="1800" b="0" dirty="0">
                          <a:solidFill>
                            <a:srgbClr val="C00000"/>
                          </a:solidFill>
                          <a:effectLst/>
                          <a:latin typeface="Times New Roman" panose="02020603050405020304" pitchFamily="18" charset="0"/>
                          <a:cs typeface="Times New Roman" panose="02020603050405020304" pitchFamily="18" charset="0"/>
                        </a:rPr>
                        <a:t> </a:t>
                      </a:r>
                      <a:r>
                        <a:rPr lang="en-US" sz="1800" b="0" dirty="0" err="1">
                          <a:solidFill>
                            <a:srgbClr val="C00000"/>
                          </a:solidFill>
                          <a:effectLst/>
                          <a:latin typeface="Times New Roman" panose="02020603050405020304" pitchFamily="18" charset="0"/>
                          <a:cs typeface="Times New Roman" panose="02020603050405020304" pitchFamily="18" charset="0"/>
                        </a:rPr>
                        <a:t>mức</a:t>
                      </a:r>
                      <a:r>
                        <a:rPr lang="en-US" sz="1800" b="0" dirty="0">
                          <a:solidFill>
                            <a:srgbClr val="C00000"/>
                          </a:solidFill>
                          <a:effectLst/>
                          <a:latin typeface="Times New Roman" panose="02020603050405020304" pitchFamily="18" charset="0"/>
                          <a:cs typeface="Times New Roman" panose="02020603050405020304" pitchFamily="18" charset="0"/>
                        </a:rPr>
                        <a:t> </a:t>
                      </a:r>
                      <a:r>
                        <a:rPr lang="en-US" sz="1800" b="0" dirty="0" err="1">
                          <a:solidFill>
                            <a:srgbClr val="C00000"/>
                          </a:solidFill>
                          <a:effectLst/>
                          <a:latin typeface="Times New Roman" panose="02020603050405020304" pitchFamily="18" charset="0"/>
                          <a:cs typeface="Times New Roman" panose="02020603050405020304" pitchFamily="18" charset="0"/>
                        </a:rPr>
                        <a:t>độ</a:t>
                      </a:r>
                      <a:r>
                        <a:rPr lang="en-US" sz="1800" b="0" dirty="0">
                          <a:solidFill>
                            <a:srgbClr val="C00000"/>
                          </a:solidFill>
                          <a:effectLst/>
                          <a:latin typeface="Times New Roman" panose="02020603050405020304" pitchFamily="18" charset="0"/>
                          <a:cs typeface="Times New Roman" panose="02020603050405020304" pitchFamily="18" charset="0"/>
                        </a:rPr>
                        <a:t> ĐG &lt;50% </a:t>
                      </a:r>
                      <a:endParaRPr lang="en-US" sz="1800" b="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3">
                        <a:lumMod val="40000"/>
                        <a:lumOff val="60000"/>
                      </a:schemeClr>
                    </a:solidFill>
                  </a:tcPr>
                </a:tc>
                <a:tc hMerge="1">
                  <a:txBody>
                    <a:bodyPr/>
                    <a:lstStyle/>
                    <a:p>
                      <a:endParaRPr lang="en-US"/>
                    </a:p>
                  </a:txBody>
                  <a:tcPr/>
                </a:tc>
                <a:tc>
                  <a:txBody>
                    <a:bodyPr/>
                    <a:lstStyle/>
                    <a:p>
                      <a:pPr marL="36195" marR="36195" indent="43815">
                        <a:lnSpc>
                          <a:spcPts val="2000"/>
                        </a:lnSpc>
                        <a:spcBef>
                          <a:spcPts val="200"/>
                        </a:spcBef>
                        <a:spcAft>
                          <a:spcPts val="200"/>
                        </a:spcAft>
                        <a:tabLst>
                          <a:tab pos="649605" algn="l"/>
                        </a:tabLst>
                      </a:pPr>
                      <a:r>
                        <a:rPr lang="en-US" sz="1800" b="1" dirty="0">
                          <a:solidFill>
                            <a:srgbClr val="002060"/>
                          </a:solidFill>
                          <a:effectLst/>
                          <a:latin typeface="Times New Roman" panose="02020603050405020304" pitchFamily="18" charset="0"/>
                          <a:cs typeface="Times New Roman" panose="02020603050405020304" pitchFamily="18" charset="0"/>
                        </a:rPr>
                        <a:t> </a:t>
                      </a:r>
                      <a:endParaRPr lang="en-US" sz="1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36195" marR="36195" algn="just">
                        <a:lnSpc>
                          <a:spcPts val="2000"/>
                        </a:lnSpc>
                        <a:spcBef>
                          <a:spcPts val="200"/>
                        </a:spcBef>
                        <a:spcAft>
                          <a:spcPts val="200"/>
                        </a:spcAft>
                      </a:pPr>
                      <a:r>
                        <a:rPr lang="en-US" sz="1800" b="1" dirty="0">
                          <a:solidFill>
                            <a:srgbClr val="002060"/>
                          </a:solidFill>
                          <a:effectLst/>
                          <a:latin typeface="Times New Roman" panose="02020603050405020304" pitchFamily="18" charset="0"/>
                          <a:cs typeface="Times New Roman" panose="02020603050405020304" pitchFamily="18" charset="0"/>
                        </a:rPr>
                        <a:t> </a:t>
                      </a:r>
                      <a:endParaRPr lang="en-US" sz="1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1">
                        <a:lumMod val="40000"/>
                        <a:lumOff val="60000"/>
                      </a:schemeClr>
                    </a:solidFill>
                  </a:tcPr>
                </a:tc>
                <a:extLst>
                  <a:ext uri="{0D108BD9-81ED-4DB2-BD59-A6C34878D82A}">
                    <a16:rowId xmlns:a16="http://schemas.microsoft.com/office/drawing/2014/main" val="3933159105"/>
                  </a:ext>
                </a:extLst>
              </a:tr>
              <a:tr h="251446">
                <a:tc vMerge="1">
                  <a:txBody>
                    <a:bodyPr/>
                    <a:lstStyle/>
                    <a:p>
                      <a:endParaRPr lang="en-US"/>
                    </a:p>
                  </a:txBody>
                  <a:tcPr/>
                </a:tc>
                <a:tc gridSpan="4">
                  <a:txBody>
                    <a:bodyPr/>
                    <a:lstStyle/>
                    <a:p>
                      <a:pPr marL="36195" marR="36195" algn="just">
                        <a:lnSpc>
                          <a:spcPts val="2000"/>
                        </a:lnSpc>
                        <a:spcBef>
                          <a:spcPts val="200"/>
                        </a:spcBef>
                        <a:spcAft>
                          <a:spcPts val="200"/>
                        </a:spcAft>
                      </a:pPr>
                      <a:r>
                        <a:rPr lang="en-US" sz="1800" b="1" dirty="0" err="1">
                          <a:solidFill>
                            <a:srgbClr val="C00000"/>
                          </a:solidFill>
                          <a:effectLst/>
                          <a:latin typeface="Times New Roman" panose="02020603050405020304" pitchFamily="18" charset="0"/>
                          <a:cs typeface="Times New Roman" panose="02020603050405020304" pitchFamily="18" charset="0"/>
                        </a:rPr>
                        <a:t>Đạt</a:t>
                      </a:r>
                      <a:r>
                        <a:rPr lang="en-US" sz="1800" b="1" dirty="0">
                          <a:solidFill>
                            <a:srgbClr val="C00000"/>
                          </a:solidFill>
                          <a:effectLst/>
                          <a:latin typeface="Times New Roman" panose="02020603050405020304" pitchFamily="18" charset="0"/>
                          <a:cs typeface="Times New Roman" panose="02020603050405020304" pitchFamily="18" charset="0"/>
                        </a:rPr>
                        <a:t>: </a:t>
                      </a:r>
                      <a:r>
                        <a:rPr lang="en-US" sz="1800" b="0" dirty="0" err="1">
                          <a:solidFill>
                            <a:srgbClr val="C00000"/>
                          </a:solidFill>
                          <a:effectLst/>
                          <a:latin typeface="Times New Roman" panose="02020603050405020304" pitchFamily="18" charset="0"/>
                          <a:cs typeface="Times New Roman" panose="02020603050405020304" pitchFamily="18" charset="0"/>
                        </a:rPr>
                        <a:t>Tổng</a:t>
                      </a:r>
                      <a:r>
                        <a:rPr lang="en-US" sz="1800" b="0" dirty="0">
                          <a:solidFill>
                            <a:srgbClr val="C00000"/>
                          </a:solidFill>
                          <a:effectLst/>
                          <a:latin typeface="Times New Roman" panose="02020603050405020304" pitchFamily="18" charset="0"/>
                          <a:cs typeface="Times New Roman" panose="02020603050405020304" pitchFamily="18" charset="0"/>
                        </a:rPr>
                        <a:t> </a:t>
                      </a:r>
                      <a:r>
                        <a:rPr lang="en-US" sz="1800" b="0" dirty="0" err="1">
                          <a:solidFill>
                            <a:srgbClr val="C00000"/>
                          </a:solidFill>
                          <a:effectLst/>
                          <a:latin typeface="Times New Roman" panose="02020603050405020304" pitchFamily="18" charset="0"/>
                          <a:cs typeface="Times New Roman" panose="02020603050405020304" pitchFamily="18" charset="0"/>
                        </a:rPr>
                        <a:t>các</a:t>
                      </a:r>
                      <a:r>
                        <a:rPr lang="en-US" sz="1800" b="0" dirty="0">
                          <a:solidFill>
                            <a:srgbClr val="C00000"/>
                          </a:solidFill>
                          <a:effectLst/>
                          <a:latin typeface="Times New Roman" panose="02020603050405020304" pitchFamily="18" charset="0"/>
                          <a:cs typeface="Times New Roman" panose="02020603050405020304" pitchFamily="18" charset="0"/>
                        </a:rPr>
                        <a:t> </a:t>
                      </a:r>
                      <a:r>
                        <a:rPr lang="en-US" sz="1800" b="0" dirty="0" err="1">
                          <a:solidFill>
                            <a:srgbClr val="C00000"/>
                          </a:solidFill>
                          <a:effectLst/>
                          <a:latin typeface="Times New Roman" panose="02020603050405020304" pitchFamily="18" charset="0"/>
                          <a:cs typeface="Times New Roman" panose="02020603050405020304" pitchFamily="18" charset="0"/>
                        </a:rPr>
                        <a:t>mức</a:t>
                      </a:r>
                      <a:r>
                        <a:rPr lang="en-US" sz="1800" b="0" dirty="0">
                          <a:solidFill>
                            <a:srgbClr val="C00000"/>
                          </a:solidFill>
                          <a:effectLst/>
                          <a:latin typeface="Times New Roman" panose="02020603050405020304" pitchFamily="18" charset="0"/>
                          <a:cs typeface="Times New Roman" panose="02020603050405020304" pitchFamily="18" charset="0"/>
                        </a:rPr>
                        <a:t> </a:t>
                      </a:r>
                      <a:r>
                        <a:rPr lang="en-US" sz="1800" b="0" dirty="0" err="1">
                          <a:solidFill>
                            <a:srgbClr val="C00000"/>
                          </a:solidFill>
                          <a:effectLst/>
                          <a:latin typeface="Times New Roman" panose="02020603050405020304" pitchFamily="18" charset="0"/>
                          <a:cs typeface="Times New Roman" panose="02020603050405020304" pitchFamily="18" charset="0"/>
                        </a:rPr>
                        <a:t>độ</a:t>
                      </a:r>
                      <a:r>
                        <a:rPr lang="en-US" sz="1800" b="0" dirty="0">
                          <a:solidFill>
                            <a:srgbClr val="C00000"/>
                          </a:solidFill>
                          <a:effectLst/>
                          <a:latin typeface="Times New Roman" panose="02020603050405020304" pitchFamily="18" charset="0"/>
                          <a:cs typeface="Times New Roman" panose="02020603050405020304" pitchFamily="18" charset="0"/>
                        </a:rPr>
                        <a:t> ĐG </a:t>
                      </a:r>
                      <a:r>
                        <a:rPr lang="en-US" sz="1800" b="0" kern="1800" dirty="0">
                          <a:solidFill>
                            <a:srgbClr val="C00000"/>
                          </a:solidFill>
                          <a:effectLst/>
                          <a:latin typeface="Times New Roman" panose="02020603050405020304" pitchFamily="18" charset="0"/>
                          <a:cs typeface="Times New Roman" panose="02020603050405020304" pitchFamily="18" charset="0"/>
                        </a:rPr>
                        <a:t>≥  50%</a:t>
                      </a:r>
                      <a:r>
                        <a:rPr lang="en-US" sz="1800" b="0" dirty="0">
                          <a:solidFill>
                            <a:srgbClr val="C00000"/>
                          </a:solidFill>
                          <a:effectLst/>
                          <a:latin typeface="Times New Roman" panose="02020603050405020304" pitchFamily="18" charset="0"/>
                          <a:cs typeface="Times New Roman" panose="02020603050405020304" pitchFamily="18" charset="0"/>
                        </a:rPr>
                        <a:t> </a:t>
                      </a:r>
                      <a:endParaRPr lang="en-US" sz="1800" b="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3">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08084565"/>
                  </a:ext>
                </a:extLst>
              </a:tr>
            </a:tbl>
          </a:graphicData>
        </a:graphic>
      </p:graphicFrame>
      <p:sp>
        <p:nvSpPr>
          <p:cNvPr id="7" name="Rectangle 1">
            <a:extLst>
              <a:ext uri="{FF2B5EF4-FFF2-40B4-BE49-F238E27FC236}">
                <a16:creationId xmlns:a16="http://schemas.microsoft.com/office/drawing/2014/main" id="{DD526222-38DF-48B6-AEC1-782C9167A7F5}"/>
              </a:ext>
            </a:extLst>
          </p:cNvPr>
          <p:cNvSpPr>
            <a:spLocks noChangeArrowheads="1"/>
          </p:cNvSpPr>
          <p:nvPr/>
        </p:nvSpPr>
        <p:spPr bwMode="auto">
          <a:xfrm>
            <a:off x="1219200" y="282785"/>
            <a:ext cx="10058400" cy="769441"/>
          </a:xfrm>
          <a:prstGeom prst="rect">
            <a:avLst/>
          </a:prstGeom>
          <a:solidFill>
            <a:schemeClr val="accent4">
              <a:lumMod val="60000"/>
              <a:lumOff val="40000"/>
            </a:schemeClr>
          </a:solidFill>
          <a:ln>
            <a:noFill/>
          </a:ln>
          <a:effectLst/>
        </p:spPr>
        <p:txBody>
          <a:bodyPr vert="horz" wrap="square" lIns="91440" tIns="45720" rIns="91440" bIns="45720" numCol="1" anchor="ctr" anchorCtr="0" compatLnSpc="1">
            <a:prstTxWarp prst="textNoShape">
              <a:avLst/>
            </a:prstTxWarp>
            <a:spAutoFit/>
          </a:bodyPr>
          <a:lstStyle>
            <a:lvl1pPr indent="44450" eaLnBrk="0" fontAlgn="base" hangingPunct="0">
              <a:spcBef>
                <a:spcPct val="0"/>
              </a:spcBef>
              <a:spcAft>
                <a:spcPct val="0"/>
              </a:spcAft>
              <a:tabLst>
                <a:tab pos="649288" algn="l"/>
              </a:tabLst>
              <a:defRPr>
                <a:solidFill>
                  <a:schemeClr val="tx1"/>
                </a:solidFill>
                <a:latin typeface="Arial" panose="020B0604020202020204" pitchFamily="34" charset="0"/>
              </a:defRPr>
            </a:lvl1pPr>
            <a:lvl2pPr eaLnBrk="0" fontAlgn="base" hangingPunct="0">
              <a:spcBef>
                <a:spcPct val="0"/>
              </a:spcBef>
              <a:spcAft>
                <a:spcPct val="0"/>
              </a:spcAft>
              <a:tabLst>
                <a:tab pos="649288" algn="l"/>
              </a:tabLst>
              <a:defRPr>
                <a:solidFill>
                  <a:schemeClr val="tx1"/>
                </a:solidFill>
                <a:latin typeface="Arial" panose="020B0604020202020204" pitchFamily="34" charset="0"/>
              </a:defRPr>
            </a:lvl2pPr>
            <a:lvl3pPr eaLnBrk="0" fontAlgn="base" hangingPunct="0">
              <a:spcBef>
                <a:spcPct val="0"/>
              </a:spcBef>
              <a:spcAft>
                <a:spcPct val="0"/>
              </a:spcAft>
              <a:tabLst>
                <a:tab pos="649288" algn="l"/>
              </a:tabLst>
              <a:defRPr>
                <a:solidFill>
                  <a:schemeClr val="tx1"/>
                </a:solidFill>
                <a:latin typeface="Arial" panose="020B0604020202020204" pitchFamily="34" charset="0"/>
              </a:defRPr>
            </a:lvl3pPr>
            <a:lvl4pPr eaLnBrk="0" fontAlgn="base" hangingPunct="0">
              <a:spcBef>
                <a:spcPct val="0"/>
              </a:spcBef>
              <a:spcAft>
                <a:spcPct val="0"/>
              </a:spcAft>
              <a:tabLst>
                <a:tab pos="649288" algn="l"/>
              </a:tabLst>
              <a:defRPr>
                <a:solidFill>
                  <a:schemeClr val="tx1"/>
                </a:solidFill>
                <a:latin typeface="Arial" panose="020B0604020202020204" pitchFamily="34" charset="0"/>
              </a:defRPr>
            </a:lvl4pPr>
            <a:lvl5pPr eaLnBrk="0" fontAlgn="base" hangingPunct="0">
              <a:spcBef>
                <a:spcPct val="0"/>
              </a:spcBef>
              <a:spcAft>
                <a:spcPct val="0"/>
              </a:spcAft>
              <a:tabLst>
                <a:tab pos="649288" algn="l"/>
              </a:tabLst>
              <a:defRPr>
                <a:solidFill>
                  <a:schemeClr val="tx1"/>
                </a:solidFill>
                <a:latin typeface="Arial" panose="020B0604020202020204" pitchFamily="34" charset="0"/>
              </a:defRPr>
            </a:lvl5pPr>
            <a:lvl6pPr eaLnBrk="0" fontAlgn="base" hangingPunct="0">
              <a:spcBef>
                <a:spcPct val="0"/>
              </a:spcBef>
              <a:spcAft>
                <a:spcPct val="0"/>
              </a:spcAft>
              <a:tabLst>
                <a:tab pos="649288" algn="l"/>
              </a:tabLst>
              <a:defRPr>
                <a:solidFill>
                  <a:schemeClr val="tx1"/>
                </a:solidFill>
                <a:latin typeface="Arial" panose="020B0604020202020204" pitchFamily="34" charset="0"/>
              </a:defRPr>
            </a:lvl6pPr>
            <a:lvl7pPr eaLnBrk="0" fontAlgn="base" hangingPunct="0">
              <a:spcBef>
                <a:spcPct val="0"/>
              </a:spcBef>
              <a:spcAft>
                <a:spcPct val="0"/>
              </a:spcAft>
              <a:tabLst>
                <a:tab pos="649288" algn="l"/>
              </a:tabLst>
              <a:defRPr>
                <a:solidFill>
                  <a:schemeClr val="tx1"/>
                </a:solidFill>
                <a:latin typeface="Arial" panose="020B0604020202020204" pitchFamily="34" charset="0"/>
              </a:defRPr>
            </a:lvl7pPr>
            <a:lvl8pPr eaLnBrk="0" fontAlgn="base" hangingPunct="0">
              <a:spcBef>
                <a:spcPct val="0"/>
              </a:spcBef>
              <a:spcAft>
                <a:spcPct val="0"/>
              </a:spcAft>
              <a:tabLst>
                <a:tab pos="649288" algn="l"/>
              </a:tabLst>
              <a:defRPr>
                <a:solidFill>
                  <a:schemeClr val="tx1"/>
                </a:solidFill>
                <a:latin typeface="Arial" panose="020B0604020202020204" pitchFamily="34" charset="0"/>
              </a:defRPr>
            </a:lvl8pPr>
            <a:lvl9pPr eaLnBrk="0" fontAlgn="base" hangingPunct="0">
              <a:spcBef>
                <a:spcPct val="0"/>
              </a:spcBef>
              <a:spcAft>
                <a:spcPct val="0"/>
              </a:spcAft>
              <a:tabLst>
                <a:tab pos="649288" algn="l"/>
              </a:tabLst>
              <a:defRPr>
                <a:solidFill>
                  <a:schemeClr val="tx1"/>
                </a:solidFill>
                <a:latin typeface="Arial" panose="020B0604020202020204" pitchFamily="34" charset="0"/>
              </a:defRPr>
            </a:lvl9pPr>
          </a:lstStyle>
          <a:p>
            <a:pPr marL="0" marR="0" lvl="0" indent="44450" algn="ctr" defTabSz="914400" rtl="0" eaLnBrk="0" fontAlgn="base" latinLnBrk="0" hangingPunct="0">
              <a:lnSpc>
                <a:spcPct val="100000"/>
              </a:lnSpc>
              <a:spcBef>
                <a:spcPct val="0"/>
              </a:spcBef>
              <a:spcAft>
                <a:spcPct val="0"/>
              </a:spcAft>
              <a:buClrTx/>
              <a:buSzTx/>
              <a:buFontTx/>
              <a:buNone/>
              <a:tabLst>
                <a:tab pos="649288" algn="l"/>
              </a:tabLst>
            </a:pPr>
            <a:r>
              <a:rPr lang="en-US" altLang="en-US" sz="22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Phiếu</a:t>
            </a:r>
            <a:r>
              <a:rPr lang="en-US" altLang="en-US" sz="2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ĐG </a:t>
            </a:r>
            <a:r>
              <a:rPr lang="en-US" altLang="en-US" sz="22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nội</a:t>
            </a:r>
            <a:r>
              <a:rPr lang="en-US" altLang="en-US" sz="2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dung KT </a:t>
            </a:r>
            <a:r>
              <a:rPr lang="en-US" altLang="en-US" sz="22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altLang="en-US" sz="2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22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hướng</a:t>
            </a:r>
            <a:r>
              <a:rPr lang="en-US" altLang="en-US" sz="2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22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dẫn</a:t>
            </a:r>
            <a:r>
              <a:rPr kumimoji="0" lang="en-US" altLang="en-US" sz="2200" b="1" u="none" strike="noStrike" cap="none" normalizeH="0" baseline="0" dirty="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200" b="1" u="none" strike="noStrike" cap="none" normalizeH="0" baseline="0" dirty="0" err="1">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xếp</a:t>
            </a:r>
            <a:r>
              <a:rPr kumimoji="0" lang="en-US" altLang="en-US" sz="2200" b="1" u="none" strike="noStrike" cap="none" normalizeH="0" baseline="0" dirty="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200" b="1" u="none" strike="noStrike" cap="none" normalizeH="0" baseline="0" dirty="0" err="1">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loại</a:t>
            </a:r>
            <a:r>
              <a:rPr kumimoji="0" lang="en-US" altLang="en-US" sz="2200" b="1" u="none" strike="noStrike" cap="none" normalizeH="0" baseline="0" dirty="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200" b="1" u="none" strike="noStrike" cap="none" normalizeH="0" baseline="0" dirty="0" err="1">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kumimoji="0" lang="en-US" altLang="en-US" sz="2200" b="1" u="none" strike="noStrike" cap="none" normalizeH="0" baseline="0" dirty="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200" b="1" u="none" strike="noStrike" cap="none" normalizeH="0" baseline="0" dirty="0" err="1">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kumimoji="0" lang="en-US" altLang="en-US" sz="2200" b="1" u="none" strike="noStrike" cap="none" normalizeH="0" baseline="0" dirty="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2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ĐG</a:t>
            </a:r>
            <a:endParaRPr kumimoji="0" lang="en-US" altLang="en-US" sz="2200" b="1" u="none" strike="noStrike" cap="none" normalizeH="0" baseline="0" dirty="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4450" algn="ctr" defTabSz="914400" rtl="0" eaLnBrk="0" fontAlgn="base" latinLnBrk="0" hangingPunct="0">
              <a:lnSpc>
                <a:spcPct val="100000"/>
              </a:lnSpc>
              <a:spcBef>
                <a:spcPct val="0"/>
              </a:spcBef>
              <a:spcAft>
                <a:spcPct val="0"/>
              </a:spcAft>
              <a:buClrTx/>
              <a:buSzTx/>
              <a:buFontTx/>
              <a:buNone/>
              <a:tabLst>
                <a:tab pos="649288" algn="l"/>
              </a:tabLst>
            </a:pPr>
            <a:r>
              <a:rPr lang="en-US" altLang="en-US" sz="22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2200" b="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C</a:t>
            </a:r>
            <a:r>
              <a:rPr kumimoji="0" lang="en-US" altLang="en-US" sz="2200" b="1" u="none" strike="noStrike" cap="none" normalizeH="0" baseline="0" dirty="0" err="1">
                <a:ln>
                  <a:noFill/>
                </a:ln>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ách</a:t>
            </a:r>
            <a:r>
              <a:rPr kumimoji="0" lang="en-US" altLang="en-US" sz="2200" b="1" u="none" strike="noStrike" cap="none" normalizeH="0" baseline="0" dirty="0">
                <a:ln>
                  <a:noFill/>
                </a:ln>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2)</a:t>
            </a:r>
            <a:endParaRPr kumimoji="0" lang="vi-VN" altLang="en-US" sz="2200" b="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3606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044513C-23BC-4C01-BADD-933D9FEF3615}"/>
              </a:ext>
            </a:extLst>
          </p:cNvPr>
          <p:cNvSpPr txBox="1">
            <a:spLocks/>
          </p:cNvSpPr>
          <p:nvPr/>
        </p:nvSpPr>
        <p:spPr>
          <a:xfrm>
            <a:off x="1219200" y="414387"/>
            <a:ext cx="9677400" cy="609600"/>
          </a:xfrm>
          <a:prstGeom prst="rect">
            <a:avLst/>
          </a:prstGeom>
          <a:solidFill>
            <a:srgbClr val="C9FFE1"/>
          </a:solidFill>
          <a:ln>
            <a:solidFill>
              <a:srgbClr val="A7FFCF"/>
            </a:solidFill>
          </a:ln>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r>
              <a:rPr lang="en-US" sz="2800" b="1" kern="0" dirty="0" err="1">
                <a:solidFill>
                  <a:srgbClr val="002060"/>
                </a:solidFill>
                <a:latin typeface="Times New Roman" panose="02020603050405020304" pitchFamily="18" charset="0"/>
                <a:cs typeface="Times New Roman" panose="02020603050405020304" pitchFamily="18" charset="0"/>
              </a:rPr>
              <a:t>Thông</a:t>
            </a:r>
            <a:r>
              <a:rPr lang="en-US" sz="2800" b="1" kern="0" dirty="0">
                <a:solidFill>
                  <a:srgbClr val="002060"/>
                </a:solidFill>
                <a:latin typeface="Times New Roman" panose="02020603050405020304" pitchFamily="18" charset="0"/>
                <a:cs typeface="Times New Roman" panose="02020603050405020304" pitchFamily="18" charset="0"/>
              </a:rPr>
              <a:t> tin </a:t>
            </a:r>
            <a:r>
              <a:rPr lang="en-US" sz="2800" b="1" kern="0" dirty="0" err="1">
                <a:solidFill>
                  <a:srgbClr val="002060"/>
                </a:solidFill>
                <a:latin typeface="Times New Roman" panose="02020603050405020304" pitchFamily="18" charset="0"/>
                <a:cs typeface="Times New Roman" panose="02020603050405020304" pitchFamily="18" charset="0"/>
              </a:rPr>
              <a:t>phản</a:t>
            </a:r>
            <a:r>
              <a:rPr lang="en-US" sz="2800" b="1" kern="0" dirty="0">
                <a:solidFill>
                  <a:srgbClr val="002060"/>
                </a:solidFill>
                <a:latin typeface="Times New Roman" panose="02020603050405020304" pitchFamily="18" charset="0"/>
                <a:cs typeface="Times New Roman" panose="02020603050405020304" pitchFamily="18" charset="0"/>
              </a:rPr>
              <a:t> </a:t>
            </a:r>
            <a:r>
              <a:rPr lang="en-US" sz="2800" b="1" kern="0" dirty="0" err="1">
                <a:solidFill>
                  <a:srgbClr val="002060"/>
                </a:solidFill>
                <a:latin typeface="Times New Roman" panose="02020603050405020304" pitchFamily="18" charset="0"/>
                <a:cs typeface="Times New Roman" panose="02020603050405020304" pitchFamily="18" charset="0"/>
              </a:rPr>
              <a:t>hồi</a:t>
            </a:r>
            <a:r>
              <a:rPr lang="en-US" sz="2800" b="1" kern="0" dirty="0">
                <a:solidFill>
                  <a:srgbClr val="002060"/>
                </a:solidFill>
                <a:latin typeface="Times New Roman" panose="02020603050405020304" pitchFamily="18" charset="0"/>
                <a:cs typeface="Times New Roman" panose="02020603050405020304" pitchFamily="18" charset="0"/>
              </a:rPr>
              <a:t>: </a:t>
            </a:r>
            <a:r>
              <a:rPr lang="en-US" sz="2800" b="1" kern="0" dirty="0" err="1">
                <a:solidFill>
                  <a:srgbClr val="C00000"/>
                </a:solidFill>
                <a:latin typeface="Times New Roman" panose="02020603050405020304" pitchFamily="18" charset="0"/>
                <a:cs typeface="Times New Roman" panose="02020603050405020304" pitchFamily="18" charset="0"/>
              </a:rPr>
              <a:t>Hoạt</a:t>
            </a:r>
            <a:r>
              <a:rPr lang="en-US" sz="2800" b="1" kern="0" dirty="0">
                <a:solidFill>
                  <a:srgbClr val="C00000"/>
                </a:solidFill>
                <a:latin typeface="Times New Roman" panose="02020603050405020304" pitchFamily="18" charset="0"/>
                <a:cs typeface="Times New Roman" panose="02020603050405020304" pitchFamily="18" charset="0"/>
              </a:rPr>
              <a:t> </a:t>
            </a:r>
            <a:r>
              <a:rPr lang="en-US" sz="2800" b="1" kern="0" dirty="0" err="1">
                <a:solidFill>
                  <a:srgbClr val="C00000"/>
                </a:solidFill>
                <a:latin typeface="Times New Roman" panose="02020603050405020304" pitchFamily="18" charset="0"/>
                <a:cs typeface="Times New Roman" panose="02020603050405020304" pitchFamily="18" charset="0"/>
              </a:rPr>
              <a:t>động</a:t>
            </a:r>
            <a:r>
              <a:rPr lang="en-US" sz="2800" b="1" kern="0" dirty="0">
                <a:solidFill>
                  <a:srgbClr val="C00000"/>
                </a:solidFill>
                <a:latin typeface="Times New Roman" panose="02020603050405020304" pitchFamily="18" charset="0"/>
                <a:cs typeface="Times New Roman" panose="02020603050405020304" pitchFamily="18" charset="0"/>
              </a:rPr>
              <a:t> </a:t>
            </a:r>
            <a:r>
              <a:rPr lang="en-US" sz="2800" b="1" kern="0" dirty="0" err="1">
                <a:solidFill>
                  <a:srgbClr val="C00000"/>
                </a:solidFill>
                <a:latin typeface="Times New Roman" panose="02020603050405020304" pitchFamily="18" charset="0"/>
                <a:cs typeface="Times New Roman" panose="02020603050405020304" pitchFamily="18" charset="0"/>
              </a:rPr>
              <a:t>khởi</a:t>
            </a:r>
            <a:r>
              <a:rPr lang="en-US" sz="2800" b="1" kern="0" dirty="0">
                <a:solidFill>
                  <a:srgbClr val="C00000"/>
                </a:solidFill>
                <a:latin typeface="Times New Roman" panose="02020603050405020304" pitchFamily="18" charset="0"/>
                <a:cs typeface="Times New Roman" panose="02020603050405020304" pitchFamily="18" charset="0"/>
              </a:rPr>
              <a:t> </a:t>
            </a:r>
            <a:r>
              <a:rPr lang="en-US" sz="2800" b="1" kern="0" dirty="0" err="1">
                <a:solidFill>
                  <a:srgbClr val="C00000"/>
                </a:solidFill>
                <a:latin typeface="Times New Roman" panose="02020603050405020304" pitchFamily="18" charset="0"/>
                <a:cs typeface="Times New Roman" panose="02020603050405020304" pitchFamily="18" charset="0"/>
              </a:rPr>
              <a:t>động</a:t>
            </a:r>
            <a:r>
              <a:rPr lang="en-US" sz="2800" b="1" kern="0" dirty="0">
                <a:solidFill>
                  <a:srgbClr val="C00000"/>
                </a:solidFill>
                <a:latin typeface="Times New Roman" panose="02020603050405020304" pitchFamily="18" charset="0"/>
                <a:cs typeface="Times New Roman" panose="02020603050405020304" pitchFamily="18" charset="0"/>
              </a:rPr>
              <a:t>, chia </a:t>
            </a:r>
            <a:r>
              <a:rPr lang="en-US" sz="2800" b="1" kern="0" dirty="0" err="1">
                <a:solidFill>
                  <a:srgbClr val="C00000"/>
                </a:solidFill>
                <a:latin typeface="Times New Roman" panose="02020603050405020304" pitchFamily="18" charset="0"/>
                <a:cs typeface="Times New Roman" panose="02020603050405020304" pitchFamily="18" charset="0"/>
              </a:rPr>
              <a:t>sẻ</a:t>
            </a:r>
            <a:endParaRPr lang="en-US" sz="2800" b="1" kern="0" dirty="0">
              <a:solidFill>
                <a:srgbClr val="C00000"/>
              </a:solidFill>
              <a:latin typeface="Times New Roman" panose="02020603050405020304" pitchFamily="18" charset="0"/>
              <a:cs typeface="Times New Roman" panose="02020603050405020304" pitchFamily="18" charset="0"/>
            </a:endParaRPr>
          </a:p>
          <a:p>
            <a:pPr algn="ctr">
              <a:lnSpc>
                <a:spcPts val="1600"/>
              </a:lnSpc>
            </a:pPr>
            <a:endParaRPr lang="en-US" sz="2800" kern="0" dirty="0">
              <a:solidFill>
                <a:srgbClr val="002060"/>
              </a:solidFill>
              <a:latin typeface="Times New Roman" panose="02020603050405020304" pitchFamily="18" charset="0"/>
              <a:cs typeface="Times New Roman" panose="02020603050405020304" pitchFamily="18" charset="0"/>
            </a:endParaRPr>
          </a:p>
          <a:p>
            <a:r>
              <a:rPr lang="en-US" sz="2400" kern="0" dirty="0">
                <a:solidFill>
                  <a:srgbClr val="C00000"/>
                </a:solidFill>
                <a:latin typeface="Times New Roman" panose="02020603050405020304" pitchFamily="18" charset="0"/>
                <a:cs typeface="Times New Roman" panose="02020603050405020304" pitchFamily="18" charset="0"/>
              </a:rPr>
              <a:t>          </a:t>
            </a:r>
            <a:r>
              <a:rPr lang="en-US" sz="2400" b="1" kern="0" dirty="0">
                <a:solidFill>
                  <a:srgbClr val="C00000"/>
                </a:solidFill>
                <a:latin typeface="Times New Roman" panose="02020603050405020304" pitchFamily="18" charset="0"/>
                <a:cs typeface="Times New Roman" panose="02020603050405020304" pitchFamily="18" charset="0"/>
              </a:rPr>
              <a:t>NHỮNG VẤN ĐỀ CHUNG VỀ KIỂM TRA ĐÁNH GIÁ</a:t>
            </a:r>
          </a:p>
          <a:p>
            <a:pPr marL="169200"/>
            <a:endParaRPr lang="en-US" sz="2800" b="1" kern="0" dirty="0">
              <a:solidFill>
                <a:srgbClr val="002060"/>
              </a:solidFill>
              <a:latin typeface="Times New Roman" panose="02020603050405020304" pitchFamily="18" charset="0"/>
              <a:cs typeface="Times New Roman" panose="02020603050405020304" pitchFamily="18" charset="0"/>
            </a:endParaRPr>
          </a:p>
          <a:p>
            <a:pPr marL="457200" indent="-288000">
              <a:buFont typeface="Wingdings" panose="05000000000000000000" pitchFamily="2" charset="2"/>
              <a:buChar char="§"/>
            </a:pPr>
            <a:r>
              <a:rPr lang="en-US" sz="2800" b="1" kern="0" dirty="0" err="1">
                <a:solidFill>
                  <a:srgbClr val="002060"/>
                </a:solidFill>
                <a:latin typeface="Times New Roman" panose="02020603050405020304" pitchFamily="18" charset="0"/>
                <a:cs typeface="Times New Roman" panose="02020603050405020304" pitchFamily="18" charset="0"/>
              </a:rPr>
              <a:t>Thông</a:t>
            </a:r>
            <a:r>
              <a:rPr lang="en-US" sz="2800" b="1" kern="0" dirty="0">
                <a:solidFill>
                  <a:srgbClr val="002060"/>
                </a:solidFill>
                <a:latin typeface="Times New Roman" panose="02020603050405020304" pitchFamily="18" charset="0"/>
                <a:cs typeface="Times New Roman" panose="02020603050405020304" pitchFamily="18" charset="0"/>
              </a:rPr>
              <a:t> </a:t>
            </a:r>
            <a:r>
              <a:rPr lang="en-US" sz="2800" b="1" kern="0" dirty="0" err="1">
                <a:solidFill>
                  <a:srgbClr val="002060"/>
                </a:solidFill>
                <a:latin typeface="Times New Roman" panose="02020603050405020304" pitchFamily="18" charset="0"/>
                <a:cs typeface="Times New Roman" panose="02020603050405020304" pitchFamily="18" charset="0"/>
              </a:rPr>
              <a:t>tư</a:t>
            </a:r>
            <a:r>
              <a:rPr lang="en-US" sz="2800" b="1" kern="0" dirty="0">
                <a:solidFill>
                  <a:srgbClr val="002060"/>
                </a:solidFill>
                <a:latin typeface="Times New Roman" panose="02020603050405020304" pitchFamily="18" charset="0"/>
                <a:cs typeface="Times New Roman" panose="02020603050405020304" pitchFamily="18" charset="0"/>
              </a:rPr>
              <a:t> 22/2021/TT-BGDĐT (</a:t>
            </a:r>
            <a:r>
              <a:rPr lang="en-US" sz="2800" b="1" kern="0" dirty="0" err="1">
                <a:solidFill>
                  <a:srgbClr val="002060"/>
                </a:solidFill>
                <a:latin typeface="Times New Roman" panose="02020603050405020304" pitchFamily="18" charset="0"/>
                <a:cs typeface="Times New Roman" panose="02020603050405020304" pitchFamily="18" charset="0"/>
              </a:rPr>
              <a:t>ngày</a:t>
            </a:r>
            <a:r>
              <a:rPr lang="en-US" sz="2800" b="1" kern="0" dirty="0">
                <a:solidFill>
                  <a:srgbClr val="002060"/>
                </a:solidFill>
                <a:latin typeface="Times New Roman" panose="02020603050405020304" pitchFamily="18" charset="0"/>
                <a:cs typeface="Times New Roman" panose="02020603050405020304" pitchFamily="18" charset="0"/>
              </a:rPr>
              <a:t> 20/7/2021)</a:t>
            </a:r>
          </a:p>
        </p:txBody>
      </p:sp>
      <p:sp>
        <p:nvSpPr>
          <p:cNvPr id="4" name="TextBox 3">
            <a:extLst>
              <a:ext uri="{FF2B5EF4-FFF2-40B4-BE49-F238E27FC236}">
                <a16:creationId xmlns:a16="http://schemas.microsoft.com/office/drawing/2014/main" id="{72B71EF8-0244-4683-B485-73CDC749910F}"/>
              </a:ext>
            </a:extLst>
          </p:cNvPr>
          <p:cNvSpPr txBox="1"/>
          <p:nvPr/>
        </p:nvSpPr>
        <p:spPr>
          <a:xfrm>
            <a:off x="457200" y="2590800"/>
            <a:ext cx="11277600" cy="2923621"/>
          </a:xfrm>
          <a:prstGeom prst="rect">
            <a:avLst/>
          </a:prstGeom>
          <a:noFill/>
        </p:spPr>
        <p:txBody>
          <a:bodyPr wrap="square">
            <a:spAutoFit/>
          </a:bodyPr>
          <a:lstStyle/>
          <a:p>
            <a:pPr marL="0" marR="0" lvl="0" indent="0" algn="l" defTabSz="914400" rtl="0" eaLnBrk="1" fontAlgn="auto" latinLnBrk="0" hangingPunct="1">
              <a:lnSpc>
                <a:spcPts val="3200"/>
              </a:lnSpc>
              <a:spcBef>
                <a:spcPts val="0"/>
              </a:spcBef>
              <a:spcAft>
                <a:spcPts val="0"/>
              </a:spcAft>
              <a:buClr>
                <a:srgbClr val="000000"/>
              </a:buClr>
              <a:buSzTx/>
              <a:buFont typeface="Arial"/>
              <a:buNone/>
              <a:tabLst/>
              <a:defRPr/>
            </a:pPr>
            <a:r>
              <a:rPr lang="en-US" sz="2100" b="1" kern="0" dirty="0" err="1">
                <a:solidFill>
                  <a:srgbClr val="002060"/>
                </a:solidFill>
                <a:latin typeface="Arial" panose="020B0604020202020204" pitchFamily="34" charset="0"/>
                <a:cs typeface="Arial"/>
                <a:sym typeface="Arial"/>
              </a:rPr>
              <a:t>Điều</a:t>
            </a:r>
            <a:r>
              <a:rPr lang="en-US" sz="2100" b="1" kern="0" dirty="0">
                <a:solidFill>
                  <a:srgbClr val="002060"/>
                </a:solidFill>
                <a:latin typeface="Arial" panose="020B0604020202020204" pitchFamily="34" charset="0"/>
                <a:cs typeface="Arial"/>
                <a:sym typeface="Arial"/>
              </a:rPr>
              <a:t> 4 (</a:t>
            </a:r>
            <a:r>
              <a:rPr lang="en-US" sz="2100" b="1" kern="0" dirty="0" err="1">
                <a:solidFill>
                  <a:srgbClr val="002060"/>
                </a:solidFill>
                <a:latin typeface="Arial" panose="020B0604020202020204" pitchFamily="34" charset="0"/>
                <a:cs typeface="Arial"/>
                <a:sym typeface="Arial"/>
              </a:rPr>
              <a:t>chương</a:t>
            </a:r>
            <a:r>
              <a:rPr lang="en-US" sz="2100" b="1" kern="0" dirty="0">
                <a:solidFill>
                  <a:srgbClr val="002060"/>
                </a:solidFill>
                <a:latin typeface="Arial" panose="020B0604020202020204" pitchFamily="34" charset="0"/>
                <a:cs typeface="Arial"/>
                <a:sym typeface="Arial"/>
              </a:rPr>
              <a:t> I). </a:t>
            </a:r>
            <a:r>
              <a:rPr kumimoji="0" lang="vi-VN" sz="2100" b="1" i="0" u="none" strike="noStrike" kern="0" cap="none" spc="0" normalizeH="0" baseline="0" noProof="0" dirty="0">
                <a:ln>
                  <a:noFill/>
                </a:ln>
                <a:solidFill>
                  <a:srgbClr val="002060"/>
                </a:solidFill>
                <a:effectLst/>
                <a:uLnTx/>
                <a:uFillTx/>
                <a:latin typeface="Arial" panose="020B0604020202020204" pitchFamily="34" charset="0"/>
                <a:cs typeface="Arial"/>
                <a:sym typeface="Arial"/>
              </a:rPr>
              <a:t>Yêu cầu đánh giá</a:t>
            </a:r>
            <a:endParaRPr kumimoji="0" lang="vi-VN" sz="2100" b="0" i="0" u="none" strike="noStrike" kern="0" cap="none" spc="0" normalizeH="0" baseline="0" noProof="0" dirty="0">
              <a:ln>
                <a:noFill/>
              </a:ln>
              <a:solidFill>
                <a:srgbClr val="002060"/>
              </a:solidFill>
              <a:effectLst/>
              <a:uLnTx/>
              <a:uFillTx/>
              <a:latin typeface="Arial" panose="020B0604020202020204" pitchFamily="34" charset="0"/>
              <a:cs typeface="Arial"/>
              <a:sym typeface="Arial"/>
            </a:endParaRPr>
          </a:p>
          <a:p>
            <a:pPr marL="0" marR="0" lvl="0" indent="0" algn="just" defTabSz="914400" rtl="0" eaLnBrk="1" fontAlgn="auto" latinLnBrk="0" hangingPunct="1">
              <a:lnSpc>
                <a:spcPts val="3200"/>
              </a:lnSpc>
              <a:spcBef>
                <a:spcPts val="0"/>
              </a:spcBef>
              <a:spcAft>
                <a:spcPts val="0"/>
              </a:spcAft>
              <a:buClr>
                <a:srgbClr val="000000"/>
              </a:buClr>
              <a:buSzTx/>
              <a:buFont typeface="Arial"/>
              <a:buNone/>
              <a:tabLst/>
              <a:defRPr/>
            </a:pPr>
            <a:r>
              <a:rPr kumimoji="0" lang="vi-VN" sz="2100" b="0" i="0" u="none" strike="noStrike" kern="0" cap="none" spc="0" normalizeH="0" baseline="0" noProof="0" dirty="0">
                <a:ln>
                  <a:noFill/>
                </a:ln>
                <a:solidFill>
                  <a:srgbClr val="002060"/>
                </a:solidFill>
                <a:effectLst/>
                <a:uLnTx/>
                <a:uFillTx/>
                <a:latin typeface="Arial" panose="020B0604020202020204" pitchFamily="34" charset="0"/>
                <a:cs typeface="Arial"/>
                <a:sym typeface="Arial"/>
              </a:rPr>
              <a:t>1. Đánh giá căn cứ vào </a:t>
            </a:r>
            <a:r>
              <a:rPr kumimoji="0" lang="vi-VN" sz="2100" b="1" i="0" u="none" strike="noStrike" kern="0" cap="none" spc="0" normalizeH="0" baseline="0" noProof="0" dirty="0">
                <a:ln>
                  <a:noFill/>
                </a:ln>
                <a:solidFill>
                  <a:srgbClr val="002060"/>
                </a:solidFill>
                <a:effectLst/>
                <a:uLnTx/>
                <a:uFillTx/>
                <a:latin typeface="Arial" panose="020B0604020202020204" pitchFamily="34" charset="0"/>
                <a:cs typeface="Arial"/>
                <a:sym typeface="Arial"/>
              </a:rPr>
              <a:t>yêu cầu cần đạt </a:t>
            </a:r>
            <a:r>
              <a:rPr kumimoji="0" lang="vi-VN" sz="2100" b="0" i="0" u="none" strike="noStrike" kern="0" cap="none" spc="0" normalizeH="0" baseline="0" noProof="0" dirty="0">
                <a:ln>
                  <a:noFill/>
                </a:ln>
                <a:solidFill>
                  <a:srgbClr val="002060"/>
                </a:solidFill>
                <a:effectLst/>
                <a:uLnTx/>
                <a:uFillTx/>
                <a:latin typeface="Arial" panose="020B0604020202020204" pitchFamily="34" charset="0"/>
                <a:cs typeface="Arial"/>
                <a:sym typeface="Arial"/>
              </a:rPr>
              <a:t>được quy định trong </a:t>
            </a:r>
            <a:r>
              <a:rPr kumimoji="0" lang="vi-VN" sz="2100" b="1" i="0" u="none" strike="noStrike" kern="0" cap="none" spc="0" normalizeH="0" baseline="0" noProof="0" dirty="0">
                <a:ln>
                  <a:noFill/>
                </a:ln>
                <a:solidFill>
                  <a:srgbClr val="002060"/>
                </a:solidFill>
                <a:effectLst/>
                <a:uLnTx/>
                <a:uFillTx/>
                <a:latin typeface="Arial" panose="020B0604020202020204" pitchFamily="34" charset="0"/>
                <a:cs typeface="Arial"/>
                <a:sym typeface="Arial"/>
              </a:rPr>
              <a:t>Chương trình </a:t>
            </a:r>
            <a:r>
              <a:rPr kumimoji="0" lang="en-US" sz="2100" b="1" i="0" u="none" strike="noStrike" kern="0" cap="none" spc="0" normalizeH="0" baseline="0" noProof="0" dirty="0">
                <a:ln>
                  <a:noFill/>
                </a:ln>
                <a:solidFill>
                  <a:srgbClr val="002060"/>
                </a:solidFill>
                <a:effectLst/>
                <a:uLnTx/>
                <a:uFillTx/>
                <a:latin typeface="Arial" panose="020B0604020202020204" pitchFamily="34" charset="0"/>
                <a:cs typeface="Arial"/>
                <a:sym typeface="Arial"/>
              </a:rPr>
              <a:t>GDPT</a:t>
            </a:r>
            <a:r>
              <a:rPr kumimoji="0" lang="vi-VN" sz="2100" b="0" i="0" u="none" strike="noStrike" kern="0" cap="none" spc="0" normalizeH="0" baseline="0" noProof="0" dirty="0">
                <a:ln>
                  <a:noFill/>
                </a:ln>
                <a:solidFill>
                  <a:srgbClr val="002060"/>
                </a:solidFill>
                <a:effectLst/>
                <a:uLnTx/>
                <a:uFillTx/>
                <a:latin typeface="Arial" panose="020B0604020202020204" pitchFamily="34" charset="0"/>
                <a:cs typeface="Arial"/>
                <a:sym typeface="Arial"/>
              </a:rPr>
              <a:t>.</a:t>
            </a:r>
          </a:p>
          <a:p>
            <a:pPr marL="0" marR="0" lvl="0" indent="0" algn="just" defTabSz="914400" rtl="0" eaLnBrk="1" fontAlgn="auto" latinLnBrk="0" hangingPunct="1">
              <a:lnSpc>
                <a:spcPts val="3200"/>
              </a:lnSpc>
              <a:spcBef>
                <a:spcPts val="0"/>
              </a:spcBef>
              <a:spcAft>
                <a:spcPts val="0"/>
              </a:spcAft>
              <a:buClr>
                <a:srgbClr val="000000"/>
              </a:buClr>
              <a:buSzTx/>
              <a:buFont typeface="Arial"/>
              <a:buNone/>
              <a:tabLst/>
              <a:defRPr/>
            </a:pPr>
            <a:r>
              <a:rPr kumimoji="0" lang="vi-VN" sz="2100" b="0" i="0" u="none" strike="noStrike" kern="0" cap="none" spc="0" normalizeH="0" baseline="0" noProof="0" dirty="0">
                <a:ln>
                  <a:noFill/>
                </a:ln>
                <a:solidFill>
                  <a:srgbClr val="002060"/>
                </a:solidFill>
                <a:effectLst/>
                <a:uLnTx/>
                <a:uFillTx/>
                <a:latin typeface="Arial" panose="020B0604020202020204" pitchFamily="34" charset="0"/>
                <a:cs typeface="Arial"/>
                <a:sym typeface="Arial"/>
              </a:rPr>
              <a:t>2. Đánh giá bảo đảm tính </a:t>
            </a:r>
            <a:r>
              <a:rPr kumimoji="0" lang="vi-VN" sz="2100" b="1" i="0" u="none" strike="noStrike" kern="0" cap="none" spc="0" normalizeH="0" baseline="0" noProof="0" dirty="0">
                <a:ln>
                  <a:noFill/>
                </a:ln>
                <a:solidFill>
                  <a:srgbClr val="002060"/>
                </a:solidFill>
                <a:effectLst/>
                <a:uLnTx/>
                <a:uFillTx/>
                <a:latin typeface="Arial" panose="020B0604020202020204" pitchFamily="34" charset="0"/>
                <a:cs typeface="Arial"/>
                <a:sym typeface="Arial"/>
              </a:rPr>
              <a:t>chính xác, toàn diện, công bằng, trung thực </a:t>
            </a:r>
            <a:r>
              <a:rPr kumimoji="0" lang="vi-VN" sz="2100" b="0" i="0" u="none" strike="noStrike" kern="0" cap="none" spc="0" normalizeH="0" baseline="0" noProof="0" dirty="0">
                <a:ln>
                  <a:noFill/>
                </a:ln>
                <a:solidFill>
                  <a:srgbClr val="002060"/>
                </a:solidFill>
                <a:effectLst/>
                <a:uLnTx/>
                <a:uFillTx/>
                <a:latin typeface="Arial" panose="020B0604020202020204" pitchFamily="34" charset="0"/>
                <a:cs typeface="Arial"/>
                <a:sym typeface="Arial"/>
              </a:rPr>
              <a:t>và </a:t>
            </a:r>
            <a:r>
              <a:rPr kumimoji="0" lang="vi-VN" sz="2100" b="1" i="0" u="none" strike="noStrike" kern="0" cap="none" spc="0" normalizeH="0" baseline="0" noProof="0" dirty="0">
                <a:ln>
                  <a:noFill/>
                </a:ln>
                <a:solidFill>
                  <a:srgbClr val="002060"/>
                </a:solidFill>
                <a:effectLst/>
                <a:uLnTx/>
                <a:uFillTx/>
                <a:latin typeface="Arial" panose="020B0604020202020204" pitchFamily="34" charset="0"/>
                <a:cs typeface="Arial"/>
                <a:sym typeface="Arial"/>
              </a:rPr>
              <a:t>khách quan.</a:t>
            </a:r>
          </a:p>
          <a:p>
            <a:pPr marL="0" marR="0" lvl="0" indent="0" algn="just" defTabSz="914400" rtl="0" eaLnBrk="1" fontAlgn="auto" latinLnBrk="0" hangingPunct="1">
              <a:lnSpc>
                <a:spcPts val="3200"/>
              </a:lnSpc>
              <a:spcBef>
                <a:spcPts val="0"/>
              </a:spcBef>
              <a:spcAft>
                <a:spcPts val="0"/>
              </a:spcAft>
              <a:buClr>
                <a:srgbClr val="000000"/>
              </a:buClr>
              <a:buSzTx/>
              <a:buFont typeface="Arial"/>
              <a:buNone/>
              <a:tabLst/>
              <a:defRPr/>
            </a:pPr>
            <a:r>
              <a:rPr kumimoji="0" lang="vi-VN" sz="2100" b="0" i="0" u="none" strike="noStrike" kern="0" cap="none" spc="0" normalizeH="0" baseline="0" noProof="0" dirty="0">
                <a:ln>
                  <a:noFill/>
                </a:ln>
                <a:solidFill>
                  <a:srgbClr val="002060"/>
                </a:solidFill>
                <a:effectLst/>
                <a:uLnTx/>
                <a:uFillTx/>
                <a:latin typeface="Arial" panose="020B0604020202020204" pitchFamily="34" charset="0"/>
                <a:cs typeface="Arial"/>
                <a:sym typeface="Arial"/>
              </a:rPr>
              <a:t>3. Đánh giá bằng nhiều </a:t>
            </a:r>
            <a:r>
              <a:rPr kumimoji="0" lang="vi-VN" sz="2100" b="1" i="0" u="none" strike="noStrike" kern="0" cap="none" spc="0" normalizeH="0" baseline="0" noProof="0" dirty="0">
                <a:ln>
                  <a:noFill/>
                </a:ln>
                <a:solidFill>
                  <a:srgbClr val="002060"/>
                </a:solidFill>
                <a:effectLst/>
                <a:uLnTx/>
                <a:uFillTx/>
                <a:latin typeface="Arial" panose="020B0604020202020204" pitchFamily="34" charset="0"/>
                <a:cs typeface="Arial"/>
                <a:sym typeface="Arial"/>
              </a:rPr>
              <a:t>phương pháp</a:t>
            </a:r>
            <a:r>
              <a:rPr kumimoji="0" lang="vi-VN" sz="2100" b="0" i="0" u="none" strike="noStrike" kern="0" cap="none" spc="0" normalizeH="0" baseline="0" noProof="0" dirty="0">
                <a:ln>
                  <a:noFill/>
                </a:ln>
                <a:solidFill>
                  <a:srgbClr val="002060"/>
                </a:solidFill>
                <a:effectLst/>
                <a:uLnTx/>
                <a:uFillTx/>
                <a:latin typeface="Arial" panose="020B0604020202020204" pitchFamily="34" charset="0"/>
                <a:cs typeface="Arial"/>
                <a:sym typeface="Arial"/>
              </a:rPr>
              <a:t>, hình thức, kĩ thuật và công cụ khác nhau; kết hợp giữa đánh giá </a:t>
            </a:r>
            <a:r>
              <a:rPr kumimoji="0" lang="vi-VN" sz="2100" b="1" i="0" u="none" strike="noStrike" kern="0" cap="none" spc="0" normalizeH="0" baseline="0" noProof="0" dirty="0">
                <a:ln>
                  <a:noFill/>
                </a:ln>
                <a:solidFill>
                  <a:srgbClr val="002060"/>
                </a:solidFill>
                <a:effectLst/>
                <a:uLnTx/>
                <a:uFillTx/>
                <a:latin typeface="Arial" panose="020B0604020202020204" pitchFamily="34" charset="0"/>
                <a:cs typeface="Arial"/>
                <a:sym typeface="Arial"/>
              </a:rPr>
              <a:t>thường xuyên và đánh giá định kì</a:t>
            </a:r>
            <a:r>
              <a:rPr kumimoji="0" lang="vi-VN" sz="2100" b="0" i="0" u="none" strike="noStrike" kern="0" cap="none" spc="0" normalizeH="0" baseline="0" noProof="0" dirty="0">
                <a:ln>
                  <a:noFill/>
                </a:ln>
                <a:solidFill>
                  <a:srgbClr val="002060"/>
                </a:solidFill>
                <a:effectLst/>
                <a:uLnTx/>
                <a:uFillTx/>
                <a:latin typeface="Arial" panose="020B0604020202020204" pitchFamily="34" charset="0"/>
                <a:cs typeface="Arial"/>
                <a:sym typeface="Arial"/>
              </a:rPr>
              <a:t>.</a:t>
            </a:r>
          </a:p>
          <a:p>
            <a:pPr marL="0" marR="0" lvl="0" indent="0" algn="just" defTabSz="914400" rtl="0" eaLnBrk="1" fontAlgn="auto" latinLnBrk="0" hangingPunct="1">
              <a:lnSpc>
                <a:spcPts val="3200"/>
              </a:lnSpc>
              <a:spcBef>
                <a:spcPts val="0"/>
              </a:spcBef>
              <a:spcAft>
                <a:spcPts val="0"/>
              </a:spcAft>
              <a:buClr>
                <a:srgbClr val="000000"/>
              </a:buClr>
              <a:buSzTx/>
              <a:buFont typeface="Arial"/>
              <a:buNone/>
              <a:tabLst/>
              <a:defRPr/>
            </a:pPr>
            <a:r>
              <a:rPr kumimoji="0" lang="vi-VN" sz="2100" b="0" i="0" u="none" strike="noStrike" kern="0" cap="none" spc="0" normalizeH="0" baseline="0" noProof="0" dirty="0">
                <a:ln>
                  <a:noFill/>
                </a:ln>
                <a:solidFill>
                  <a:srgbClr val="002060"/>
                </a:solidFill>
                <a:effectLst/>
                <a:uLnTx/>
                <a:uFillTx/>
                <a:latin typeface="Arial" panose="020B0604020202020204" pitchFamily="34" charset="0"/>
                <a:cs typeface="Arial"/>
                <a:sym typeface="Arial"/>
              </a:rPr>
              <a:t>4. </a:t>
            </a:r>
            <a:r>
              <a:rPr kumimoji="0" lang="vi-VN" sz="2100" b="0" i="0" u="none" strike="noStrike" kern="0" cap="none" spc="0" normalizeH="0" baseline="0" noProof="0" dirty="0">
                <a:ln>
                  <a:noFill/>
                </a:ln>
                <a:solidFill>
                  <a:srgbClr val="C00000"/>
                </a:solidFill>
                <a:effectLst/>
                <a:uLnTx/>
                <a:uFillTx/>
                <a:latin typeface="Arial" panose="020B0604020202020204" pitchFamily="34" charset="0"/>
                <a:cs typeface="Arial"/>
                <a:sym typeface="Arial"/>
              </a:rPr>
              <a:t>Đánh giá vì sự tiến bộ của học sinh; coi trọng việc động viên, khuyến khích sự cố gắng trong rèn luyện và học tập của học sinh; không so sánh học sinh với nhau.</a:t>
            </a:r>
          </a:p>
        </p:txBody>
      </p:sp>
    </p:spTree>
    <p:extLst>
      <p:ext uri="{BB962C8B-B14F-4D97-AF65-F5344CB8AC3E}">
        <p14:creationId xmlns:p14="http://schemas.microsoft.com/office/powerpoint/2010/main" val="34286125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C09610C-DD78-4E2F-BD37-FF8CA80AFB06}"/>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310E6917-7A53-4C6C-AA86-D87CCE9CF37F}"/>
              </a:ext>
            </a:extLst>
          </p:cNvPr>
          <p:cNvSpPr>
            <a:spLocks noGrp="1"/>
          </p:cNvSpPr>
          <p:nvPr>
            <p:ph type="sldNum" idx="12"/>
          </p:nvPr>
        </p:nvSpPr>
        <p:spPr/>
        <p:txBody>
          <a:bodyPr/>
          <a:lstStyle/>
          <a:p>
            <a:fld id="{00000000-1234-1234-1234-123412341234}" type="slidenum">
              <a:rPr lang="en" smtClean="0"/>
              <a:pPr/>
              <a:t>40</a:t>
            </a:fld>
            <a:endParaRPr lang="en"/>
          </a:p>
        </p:txBody>
      </p:sp>
      <p:sp>
        <p:nvSpPr>
          <p:cNvPr id="4" name="Content Placeholder 2">
            <a:extLst>
              <a:ext uri="{FF2B5EF4-FFF2-40B4-BE49-F238E27FC236}">
                <a16:creationId xmlns:a16="http://schemas.microsoft.com/office/drawing/2014/main" id="{32B2F92C-E567-47D3-B229-45DABED4534C}"/>
              </a:ext>
            </a:extLst>
          </p:cNvPr>
          <p:cNvSpPr txBox="1">
            <a:spLocks/>
          </p:cNvSpPr>
          <p:nvPr/>
        </p:nvSpPr>
        <p:spPr>
          <a:xfrm>
            <a:off x="0" y="15151"/>
            <a:ext cx="12192000" cy="6423933"/>
          </a:xfrm>
          <a:prstGeom prst="rect">
            <a:avLst/>
          </a:prstGeom>
          <a:solidFill>
            <a:srgbClr val="E7EFD5"/>
          </a:solid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L="609585" marR="0" lvl="0" indent="-304792" algn="ctr" rtl="0">
              <a:lnSpc>
                <a:spcPct val="100000"/>
              </a:lnSpc>
              <a:spcBef>
                <a:spcPts val="480"/>
              </a:spcBef>
              <a:spcAft>
                <a:spcPts val="0"/>
              </a:spcAft>
              <a:buClr>
                <a:srgbClr val="FFFFFF"/>
              </a:buClr>
              <a:buSzPts val="1400"/>
              <a:buFont typeface="Varela Round"/>
              <a:buNone/>
              <a:defRPr sz="1867" b="0" i="0" u="none" strike="noStrike" cap="none">
                <a:solidFill>
                  <a:srgbClr val="FFFFFF"/>
                </a:solidFill>
                <a:latin typeface="Varela Round"/>
                <a:ea typeface="Varela Round"/>
                <a:cs typeface="Varela Round"/>
                <a:sym typeface="Varela Round"/>
              </a:defRPr>
            </a:lvl1pPr>
            <a:lvl2pPr marL="914400" marR="0" lvl="1" indent="-381000" algn="l" rtl="0">
              <a:lnSpc>
                <a:spcPct val="100000"/>
              </a:lnSpc>
              <a:spcBef>
                <a:spcPts val="0"/>
              </a:spcBef>
              <a:spcAft>
                <a:spcPts val="0"/>
              </a:spcAft>
              <a:buClr>
                <a:srgbClr val="7BD100"/>
              </a:buClr>
              <a:buSzPts val="2400"/>
              <a:buFont typeface="Varela Round"/>
              <a:buChar char="×"/>
              <a:defRPr sz="2400" b="0" i="0" u="none" strike="noStrike" cap="none">
                <a:solidFill>
                  <a:srgbClr val="546973"/>
                </a:solidFill>
                <a:latin typeface="Varela Round"/>
                <a:ea typeface="Varela Round"/>
                <a:cs typeface="Varela Round"/>
                <a:sym typeface="Varela Round"/>
              </a:defRPr>
            </a:lvl2pPr>
            <a:lvl3pPr marL="1371600" marR="0" lvl="2" indent="-381000" algn="l" rtl="0">
              <a:lnSpc>
                <a:spcPct val="100000"/>
              </a:lnSpc>
              <a:spcBef>
                <a:spcPts val="0"/>
              </a:spcBef>
              <a:spcAft>
                <a:spcPts val="0"/>
              </a:spcAft>
              <a:buClr>
                <a:srgbClr val="7BD100"/>
              </a:buClr>
              <a:buSzPts val="2400"/>
              <a:buFont typeface="Varela Round"/>
              <a:buChar char="×"/>
              <a:defRPr sz="2400" b="0" i="0" u="none" strike="noStrike" cap="none">
                <a:solidFill>
                  <a:srgbClr val="546973"/>
                </a:solidFill>
                <a:latin typeface="Varela Round"/>
                <a:ea typeface="Varela Round"/>
                <a:cs typeface="Varela Round"/>
                <a:sym typeface="Varela Round"/>
              </a:defRPr>
            </a:lvl3pPr>
            <a:lvl4pPr marL="1828800" marR="0" lvl="3" indent="-342900" algn="l" rtl="0">
              <a:lnSpc>
                <a:spcPct val="100000"/>
              </a:lnSpc>
              <a:spcBef>
                <a:spcPts val="0"/>
              </a:spcBef>
              <a:spcAft>
                <a:spcPts val="0"/>
              </a:spcAft>
              <a:buClr>
                <a:srgbClr val="7BD100"/>
              </a:buClr>
              <a:buSzPts val="1800"/>
              <a:buFont typeface="Varela Round"/>
              <a:buChar char="×"/>
              <a:defRPr sz="1800" b="0" i="0" u="none" strike="noStrike" cap="none">
                <a:solidFill>
                  <a:srgbClr val="546973"/>
                </a:solidFill>
                <a:latin typeface="Varela Round"/>
                <a:ea typeface="Varela Round"/>
                <a:cs typeface="Varela Round"/>
                <a:sym typeface="Varela Round"/>
              </a:defRPr>
            </a:lvl4pPr>
            <a:lvl5pPr marL="2286000" marR="0" lvl="4" indent="-342900" algn="l" rtl="0">
              <a:lnSpc>
                <a:spcPct val="100000"/>
              </a:lnSpc>
              <a:spcBef>
                <a:spcPts val="0"/>
              </a:spcBef>
              <a:spcAft>
                <a:spcPts val="0"/>
              </a:spcAft>
              <a:buClr>
                <a:srgbClr val="7BD100"/>
              </a:buClr>
              <a:buSzPts val="1800"/>
              <a:buFont typeface="Varela Round"/>
              <a:buChar char="×"/>
              <a:defRPr sz="1800" b="0" i="0" u="none" strike="noStrike" cap="none">
                <a:solidFill>
                  <a:srgbClr val="546973"/>
                </a:solidFill>
                <a:latin typeface="Varela Round"/>
                <a:ea typeface="Varela Round"/>
                <a:cs typeface="Varela Round"/>
                <a:sym typeface="Varela Round"/>
              </a:defRPr>
            </a:lvl5pPr>
            <a:lvl6pPr marL="2743200" marR="0" lvl="5" indent="-342900" algn="l" rtl="0">
              <a:lnSpc>
                <a:spcPct val="100000"/>
              </a:lnSpc>
              <a:spcBef>
                <a:spcPts val="0"/>
              </a:spcBef>
              <a:spcAft>
                <a:spcPts val="0"/>
              </a:spcAft>
              <a:buClr>
                <a:srgbClr val="7BD100"/>
              </a:buClr>
              <a:buSzPts val="1800"/>
              <a:buFont typeface="Varela Round"/>
              <a:buChar char="×"/>
              <a:defRPr sz="1800" b="0" i="0" u="none" strike="noStrike" cap="none">
                <a:solidFill>
                  <a:srgbClr val="546973"/>
                </a:solidFill>
                <a:latin typeface="Varela Round"/>
                <a:ea typeface="Varela Round"/>
                <a:cs typeface="Varela Round"/>
                <a:sym typeface="Varela Round"/>
              </a:defRPr>
            </a:lvl6pPr>
            <a:lvl7pPr marL="3200400" marR="0" lvl="6" indent="-342900" algn="l" rtl="0">
              <a:lnSpc>
                <a:spcPct val="100000"/>
              </a:lnSpc>
              <a:spcBef>
                <a:spcPts val="0"/>
              </a:spcBef>
              <a:spcAft>
                <a:spcPts val="0"/>
              </a:spcAft>
              <a:buClr>
                <a:srgbClr val="546973"/>
              </a:buClr>
              <a:buSzPts val="1800"/>
              <a:buFont typeface="Varela Round"/>
              <a:buChar char="●"/>
              <a:defRPr sz="1800" b="0" i="0" u="none" strike="noStrike" cap="none">
                <a:solidFill>
                  <a:srgbClr val="546973"/>
                </a:solidFill>
                <a:latin typeface="Varela Round"/>
                <a:ea typeface="Varela Round"/>
                <a:cs typeface="Varela Round"/>
                <a:sym typeface="Varela Round"/>
              </a:defRPr>
            </a:lvl7pPr>
            <a:lvl8pPr marL="3657600" marR="0" lvl="7" indent="-342900" algn="l" rtl="0">
              <a:lnSpc>
                <a:spcPct val="100000"/>
              </a:lnSpc>
              <a:spcBef>
                <a:spcPts val="0"/>
              </a:spcBef>
              <a:spcAft>
                <a:spcPts val="0"/>
              </a:spcAft>
              <a:buClr>
                <a:srgbClr val="546973"/>
              </a:buClr>
              <a:buSzPts val="1800"/>
              <a:buFont typeface="Varela Round"/>
              <a:buChar char="○"/>
              <a:defRPr sz="1800" b="0" i="0" u="none" strike="noStrike" cap="none">
                <a:solidFill>
                  <a:srgbClr val="546973"/>
                </a:solidFill>
                <a:latin typeface="Varela Round"/>
                <a:ea typeface="Varela Round"/>
                <a:cs typeface="Varela Round"/>
                <a:sym typeface="Varela Round"/>
              </a:defRPr>
            </a:lvl8pPr>
            <a:lvl9pPr marL="4114800" marR="0" lvl="8" indent="-342900" algn="l" rtl="0">
              <a:lnSpc>
                <a:spcPct val="100000"/>
              </a:lnSpc>
              <a:spcBef>
                <a:spcPts val="0"/>
              </a:spcBef>
              <a:spcAft>
                <a:spcPts val="0"/>
              </a:spcAft>
              <a:buClr>
                <a:srgbClr val="546973"/>
              </a:buClr>
              <a:buSzPts val="1800"/>
              <a:buFont typeface="Varela Round"/>
              <a:buChar char="■"/>
              <a:defRPr sz="1800" b="0" i="0" u="none" strike="noStrike" cap="none">
                <a:solidFill>
                  <a:srgbClr val="546973"/>
                </a:solidFill>
                <a:latin typeface="Varela Round"/>
                <a:ea typeface="Varela Round"/>
                <a:cs typeface="Varela Round"/>
                <a:sym typeface="Varela Round"/>
              </a:defRPr>
            </a:lvl9pPr>
          </a:lstStyle>
          <a:p>
            <a:r>
              <a:rPr lang="en-US" sz="4800" b="1" kern="0" dirty="0">
                <a:solidFill>
                  <a:srgbClr val="0070C0"/>
                </a:solidFill>
                <a:latin typeface="Times New Roman" panose="02020603050405020304" pitchFamily="18" charset="0"/>
                <a:cs typeface="Times New Roman" panose="02020603050405020304" pitchFamily="18" charset="0"/>
              </a:rPr>
              <a:t>CẢM ƠN CÁC THẦY CÔ !</a:t>
            </a:r>
          </a:p>
        </p:txBody>
      </p:sp>
    </p:spTree>
    <p:extLst>
      <p:ext uri="{BB962C8B-B14F-4D97-AF65-F5344CB8AC3E}">
        <p14:creationId xmlns:p14="http://schemas.microsoft.com/office/powerpoint/2010/main" val="3141582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CBF44A7-5A16-45D6-8B5F-996A7E08523E}"/>
              </a:ext>
            </a:extLst>
          </p:cNvPr>
          <p:cNvSpPr txBox="1"/>
          <p:nvPr/>
        </p:nvSpPr>
        <p:spPr>
          <a:xfrm>
            <a:off x="190500" y="2397564"/>
            <a:ext cx="11696700" cy="1601529"/>
          </a:xfrm>
          <a:prstGeom prst="rect">
            <a:avLst/>
          </a:prstGeom>
          <a:noFill/>
        </p:spPr>
        <p:txBody>
          <a:bodyPr wrap="square">
            <a:spAutoFit/>
          </a:bodyPr>
          <a:lstStyle/>
          <a:p>
            <a:pPr algn="just">
              <a:lnSpc>
                <a:spcPts val="3000"/>
              </a:lnSpc>
              <a:spcBef>
                <a:spcPts val="600"/>
              </a:spcBef>
            </a:pPr>
            <a:r>
              <a:rPr lang="en-US" sz="2200" b="1" dirty="0" err="1">
                <a:solidFill>
                  <a:srgbClr val="002060"/>
                </a:solidFill>
                <a:effectLst/>
                <a:latin typeface="Times New Roman" panose="02020603050405020304" pitchFamily="18" charset="0"/>
                <a:ea typeface="Times New Roman" panose="02020603050405020304" pitchFamily="18" charset="0"/>
              </a:rPr>
              <a:t>Điều</a:t>
            </a:r>
            <a:r>
              <a:rPr lang="en-US" sz="2200" b="1" dirty="0">
                <a:solidFill>
                  <a:srgbClr val="002060"/>
                </a:solidFill>
                <a:effectLst/>
                <a:latin typeface="Times New Roman" panose="02020603050405020304" pitchFamily="18" charset="0"/>
                <a:ea typeface="Times New Roman" panose="02020603050405020304" pitchFamily="18" charset="0"/>
              </a:rPr>
              <a:t> 5, </a:t>
            </a:r>
            <a:r>
              <a:rPr lang="en-US" sz="2200" b="1" dirty="0" err="1">
                <a:solidFill>
                  <a:srgbClr val="002060"/>
                </a:solidFill>
                <a:effectLst/>
                <a:latin typeface="Times New Roman" panose="02020603050405020304" pitchFamily="18" charset="0"/>
                <a:ea typeface="Times New Roman" panose="02020603050405020304" pitchFamily="18" charset="0"/>
              </a:rPr>
              <a:t>khoản</a:t>
            </a:r>
            <a:r>
              <a:rPr lang="en-US" sz="2200" b="1" dirty="0">
                <a:solidFill>
                  <a:srgbClr val="002060"/>
                </a:solidFill>
                <a:effectLst/>
                <a:latin typeface="Times New Roman" panose="02020603050405020304" pitchFamily="18" charset="0"/>
                <a:ea typeface="Times New Roman" panose="02020603050405020304" pitchFamily="18" charset="0"/>
              </a:rPr>
              <a:t> a (</a:t>
            </a:r>
            <a:r>
              <a:rPr lang="en-US" sz="2200" b="1" dirty="0" err="1">
                <a:solidFill>
                  <a:srgbClr val="002060"/>
                </a:solidFill>
                <a:effectLst/>
                <a:latin typeface="Times New Roman" panose="02020603050405020304" pitchFamily="18" charset="0"/>
                <a:ea typeface="Times New Roman" panose="02020603050405020304" pitchFamily="18" charset="0"/>
              </a:rPr>
              <a:t>Chương</a:t>
            </a:r>
            <a:r>
              <a:rPr lang="en-US" sz="2200" b="1" dirty="0">
                <a:solidFill>
                  <a:srgbClr val="002060"/>
                </a:solidFill>
                <a:effectLst/>
                <a:latin typeface="Times New Roman" panose="02020603050405020304" pitchFamily="18" charset="0"/>
                <a:ea typeface="Times New Roman" panose="02020603050405020304" pitchFamily="18" charset="0"/>
              </a:rPr>
              <a:t> 2):</a:t>
            </a:r>
            <a:r>
              <a:rPr lang="vi-VN" sz="2200" b="1" dirty="0">
                <a:solidFill>
                  <a:srgbClr val="002060"/>
                </a:solidFill>
                <a:effectLst/>
                <a:latin typeface="Times New Roman" panose="02020603050405020304" pitchFamily="18" charset="0"/>
                <a:ea typeface="Times New Roman" panose="02020603050405020304" pitchFamily="18" charset="0"/>
              </a:rPr>
              <a:t> Hình thức đánh giá đối với các môn học</a:t>
            </a:r>
            <a:endParaRPr lang="en-US" sz="2200" b="1" dirty="0">
              <a:solidFill>
                <a:srgbClr val="002060"/>
              </a:solidFill>
              <a:effectLst/>
              <a:latin typeface="Times New Roman" panose="02020603050405020304" pitchFamily="18" charset="0"/>
              <a:ea typeface="Times New Roman" panose="02020603050405020304" pitchFamily="18" charset="0"/>
            </a:endParaRPr>
          </a:p>
          <a:p>
            <a:pPr algn="just">
              <a:lnSpc>
                <a:spcPts val="2800"/>
              </a:lnSpc>
              <a:spcBef>
                <a:spcPts val="600"/>
              </a:spcBef>
            </a:pPr>
            <a:r>
              <a:rPr lang="vi-VN" sz="2200" dirty="0">
                <a:solidFill>
                  <a:srgbClr val="002060"/>
                </a:solidFill>
                <a:effectLst/>
                <a:latin typeface="Times New Roman" panose="02020603050405020304" pitchFamily="18" charset="0"/>
                <a:ea typeface="Times New Roman" panose="02020603050405020304" pitchFamily="18" charset="0"/>
              </a:rPr>
              <a:t>a</a:t>
            </a:r>
            <a:r>
              <a:rPr lang="vi-VN" sz="2000" dirty="0">
                <a:solidFill>
                  <a:srgbClr val="002060"/>
                </a:solidFill>
                <a:effectLst/>
                <a:latin typeface="Times New Roman" panose="02020603050405020304" pitchFamily="18" charset="0"/>
                <a:ea typeface="Times New Roman" panose="02020603050405020304" pitchFamily="18" charset="0"/>
              </a:rPr>
              <a:t>) Đánh giá bằng nhận xét đối với các môn học: Giáo dục thể chất, </a:t>
            </a:r>
            <a:r>
              <a:rPr lang="vi-VN" sz="2000" b="1" dirty="0">
                <a:solidFill>
                  <a:srgbClr val="002060"/>
                </a:solidFill>
                <a:effectLst/>
                <a:latin typeface="Times New Roman" panose="02020603050405020304" pitchFamily="18" charset="0"/>
                <a:ea typeface="Times New Roman" panose="02020603050405020304" pitchFamily="18" charset="0"/>
              </a:rPr>
              <a:t>Nghệ thuật, Âm nhạc, Mĩ thuật, </a:t>
            </a:r>
            <a:r>
              <a:rPr lang="vi-VN" sz="2000" dirty="0">
                <a:solidFill>
                  <a:srgbClr val="002060"/>
                </a:solidFill>
                <a:effectLst/>
                <a:latin typeface="Times New Roman" panose="02020603050405020304" pitchFamily="18" charset="0"/>
                <a:ea typeface="Times New Roman" panose="02020603050405020304" pitchFamily="18" charset="0"/>
              </a:rPr>
              <a:t>Nội dung giáo dục của địa phương, Hoạt động trải nghiệm, hướng nghiệp; kết quả học tập theo môn học được đánh giá bằng nhận xét theo 01 (một) trong 02 (hai) mức: </a:t>
            </a:r>
            <a:r>
              <a:rPr lang="vi-VN" sz="2000" b="1" dirty="0">
                <a:solidFill>
                  <a:srgbClr val="002060"/>
                </a:solidFill>
                <a:effectLst/>
                <a:latin typeface="Times New Roman" panose="02020603050405020304" pitchFamily="18" charset="0"/>
                <a:ea typeface="Times New Roman" panose="02020603050405020304" pitchFamily="18" charset="0"/>
              </a:rPr>
              <a:t>Đạt, Chưa đạt.</a:t>
            </a:r>
            <a:endParaRPr lang="en-US" sz="2000" b="1" dirty="0">
              <a:solidFill>
                <a:srgbClr val="002060"/>
              </a:solidFill>
              <a:effectLst/>
              <a:latin typeface="Times New Roman" panose="02020603050405020304" pitchFamily="18" charset="0"/>
              <a:ea typeface="Times New Roman" panose="02020603050405020304" pitchFamily="18" charset="0"/>
            </a:endParaRPr>
          </a:p>
        </p:txBody>
      </p:sp>
      <p:sp>
        <p:nvSpPr>
          <p:cNvPr id="5" name="Title 2">
            <a:extLst>
              <a:ext uri="{FF2B5EF4-FFF2-40B4-BE49-F238E27FC236}">
                <a16:creationId xmlns:a16="http://schemas.microsoft.com/office/drawing/2014/main" id="{EE6E56D3-F358-4FAF-AF7A-86DEAA11FF03}"/>
              </a:ext>
            </a:extLst>
          </p:cNvPr>
          <p:cNvSpPr txBox="1">
            <a:spLocks/>
          </p:cNvSpPr>
          <p:nvPr/>
        </p:nvSpPr>
        <p:spPr>
          <a:xfrm>
            <a:off x="1219200" y="414387"/>
            <a:ext cx="9677400" cy="609600"/>
          </a:xfrm>
          <a:prstGeom prst="rect">
            <a:avLst/>
          </a:prstGeom>
          <a:solidFill>
            <a:srgbClr val="C9FFE1"/>
          </a:solidFill>
          <a:ln>
            <a:solidFill>
              <a:srgbClr val="A7FFCF"/>
            </a:solidFill>
          </a:ln>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r>
              <a:rPr lang="en-US" sz="2800" b="1" kern="0" dirty="0" err="1">
                <a:solidFill>
                  <a:srgbClr val="002060"/>
                </a:solidFill>
                <a:latin typeface="Times New Roman" panose="02020603050405020304" pitchFamily="18" charset="0"/>
                <a:cs typeface="Times New Roman" panose="02020603050405020304" pitchFamily="18" charset="0"/>
              </a:rPr>
              <a:t>Thông</a:t>
            </a:r>
            <a:r>
              <a:rPr lang="en-US" sz="2800" b="1" kern="0" dirty="0">
                <a:solidFill>
                  <a:srgbClr val="002060"/>
                </a:solidFill>
                <a:latin typeface="Times New Roman" panose="02020603050405020304" pitchFamily="18" charset="0"/>
                <a:cs typeface="Times New Roman" panose="02020603050405020304" pitchFamily="18" charset="0"/>
              </a:rPr>
              <a:t> tin </a:t>
            </a:r>
            <a:r>
              <a:rPr lang="en-US" sz="2800" b="1" kern="0" dirty="0" err="1">
                <a:solidFill>
                  <a:srgbClr val="002060"/>
                </a:solidFill>
                <a:latin typeface="Times New Roman" panose="02020603050405020304" pitchFamily="18" charset="0"/>
                <a:cs typeface="Times New Roman" panose="02020603050405020304" pitchFamily="18" charset="0"/>
              </a:rPr>
              <a:t>phản</a:t>
            </a:r>
            <a:r>
              <a:rPr lang="en-US" sz="2800" b="1" kern="0" dirty="0">
                <a:solidFill>
                  <a:srgbClr val="002060"/>
                </a:solidFill>
                <a:latin typeface="Times New Roman" panose="02020603050405020304" pitchFamily="18" charset="0"/>
                <a:cs typeface="Times New Roman" panose="02020603050405020304" pitchFamily="18" charset="0"/>
              </a:rPr>
              <a:t> </a:t>
            </a:r>
            <a:r>
              <a:rPr lang="en-US" sz="2800" b="1" kern="0" dirty="0" err="1">
                <a:solidFill>
                  <a:srgbClr val="002060"/>
                </a:solidFill>
                <a:latin typeface="Times New Roman" panose="02020603050405020304" pitchFamily="18" charset="0"/>
                <a:cs typeface="Times New Roman" panose="02020603050405020304" pitchFamily="18" charset="0"/>
              </a:rPr>
              <a:t>hồi</a:t>
            </a:r>
            <a:r>
              <a:rPr lang="en-US" sz="2800" b="1" kern="0" dirty="0">
                <a:solidFill>
                  <a:srgbClr val="002060"/>
                </a:solidFill>
                <a:latin typeface="Times New Roman" panose="02020603050405020304" pitchFamily="18" charset="0"/>
                <a:cs typeface="Times New Roman" panose="02020603050405020304" pitchFamily="18" charset="0"/>
              </a:rPr>
              <a:t>: </a:t>
            </a:r>
            <a:r>
              <a:rPr lang="en-US" sz="2800" b="1" kern="0" dirty="0" err="1">
                <a:solidFill>
                  <a:srgbClr val="C00000"/>
                </a:solidFill>
                <a:latin typeface="Times New Roman" panose="02020603050405020304" pitchFamily="18" charset="0"/>
                <a:cs typeface="Times New Roman" panose="02020603050405020304" pitchFamily="18" charset="0"/>
              </a:rPr>
              <a:t>Hoạt</a:t>
            </a:r>
            <a:r>
              <a:rPr lang="en-US" sz="2800" b="1" kern="0" dirty="0">
                <a:solidFill>
                  <a:srgbClr val="C00000"/>
                </a:solidFill>
                <a:latin typeface="Times New Roman" panose="02020603050405020304" pitchFamily="18" charset="0"/>
                <a:cs typeface="Times New Roman" panose="02020603050405020304" pitchFamily="18" charset="0"/>
              </a:rPr>
              <a:t> </a:t>
            </a:r>
            <a:r>
              <a:rPr lang="en-US" sz="2800" b="1" kern="0" dirty="0" err="1">
                <a:solidFill>
                  <a:srgbClr val="C00000"/>
                </a:solidFill>
                <a:latin typeface="Times New Roman" panose="02020603050405020304" pitchFamily="18" charset="0"/>
                <a:cs typeface="Times New Roman" panose="02020603050405020304" pitchFamily="18" charset="0"/>
              </a:rPr>
              <a:t>động</a:t>
            </a:r>
            <a:r>
              <a:rPr lang="en-US" sz="2800" b="1" kern="0" dirty="0">
                <a:solidFill>
                  <a:srgbClr val="C00000"/>
                </a:solidFill>
                <a:latin typeface="Times New Roman" panose="02020603050405020304" pitchFamily="18" charset="0"/>
                <a:cs typeface="Times New Roman" panose="02020603050405020304" pitchFamily="18" charset="0"/>
              </a:rPr>
              <a:t> </a:t>
            </a:r>
            <a:r>
              <a:rPr lang="en-US" sz="2800" b="1" kern="0" dirty="0" err="1">
                <a:solidFill>
                  <a:srgbClr val="C00000"/>
                </a:solidFill>
                <a:latin typeface="Times New Roman" panose="02020603050405020304" pitchFamily="18" charset="0"/>
                <a:cs typeface="Times New Roman" panose="02020603050405020304" pitchFamily="18" charset="0"/>
              </a:rPr>
              <a:t>khởi</a:t>
            </a:r>
            <a:r>
              <a:rPr lang="en-US" sz="2800" b="1" kern="0" dirty="0">
                <a:solidFill>
                  <a:srgbClr val="C00000"/>
                </a:solidFill>
                <a:latin typeface="Times New Roman" panose="02020603050405020304" pitchFamily="18" charset="0"/>
                <a:cs typeface="Times New Roman" panose="02020603050405020304" pitchFamily="18" charset="0"/>
              </a:rPr>
              <a:t> </a:t>
            </a:r>
            <a:r>
              <a:rPr lang="en-US" sz="2800" b="1" kern="0" dirty="0" err="1">
                <a:solidFill>
                  <a:srgbClr val="C00000"/>
                </a:solidFill>
                <a:latin typeface="Times New Roman" panose="02020603050405020304" pitchFamily="18" charset="0"/>
                <a:cs typeface="Times New Roman" panose="02020603050405020304" pitchFamily="18" charset="0"/>
              </a:rPr>
              <a:t>động</a:t>
            </a:r>
            <a:r>
              <a:rPr lang="en-US" sz="2800" b="1" kern="0" dirty="0">
                <a:solidFill>
                  <a:srgbClr val="C00000"/>
                </a:solidFill>
                <a:latin typeface="Times New Roman" panose="02020603050405020304" pitchFamily="18" charset="0"/>
                <a:cs typeface="Times New Roman" panose="02020603050405020304" pitchFamily="18" charset="0"/>
              </a:rPr>
              <a:t>, chia </a:t>
            </a:r>
            <a:r>
              <a:rPr lang="en-US" sz="2800" b="1" kern="0" dirty="0" err="1">
                <a:solidFill>
                  <a:srgbClr val="C00000"/>
                </a:solidFill>
                <a:latin typeface="Times New Roman" panose="02020603050405020304" pitchFamily="18" charset="0"/>
                <a:cs typeface="Times New Roman" panose="02020603050405020304" pitchFamily="18" charset="0"/>
              </a:rPr>
              <a:t>sẻ</a:t>
            </a:r>
            <a:endParaRPr lang="en-US" sz="2800" b="1" kern="0" dirty="0">
              <a:solidFill>
                <a:srgbClr val="C00000"/>
              </a:solidFill>
              <a:latin typeface="Times New Roman" panose="02020603050405020304" pitchFamily="18" charset="0"/>
              <a:cs typeface="Times New Roman" panose="02020603050405020304" pitchFamily="18" charset="0"/>
            </a:endParaRPr>
          </a:p>
          <a:p>
            <a:pPr algn="ctr">
              <a:lnSpc>
                <a:spcPts val="1600"/>
              </a:lnSpc>
            </a:pPr>
            <a:endParaRPr lang="en-US" sz="2800" kern="0" dirty="0">
              <a:solidFill>
                <a:srgbClr val="002060"/>
              </a:solidFill>
              <a:latin typeface="Times New Roman" panose="02020603050405020304" pitchFamily="18" charset="0"/>
              <a:cs typeface="Times New Roman" panose="02020603050405020304" pitchFamily="18" charset="0"/>
            </a:endParaRPr>
          </a:p>
          <a:p>
            <a:r>
              <a:rPr lang="en-US" sz="2400" kern="0" dirty="0">
                <a:solidFill>
                  <a:srgbClr val="C00000"/>
                </a:solidFill>
                <a:latin typeface="Times New Roman" panose="02020603050405020304" pitchFamily="18" charset="0"/>
                <a:cs typeface="Times New Roman" panose="02020603050405020304" pitchFamily="18" charset="0"/>
              </a:rPr>
              <a:t>          </a:t>
            </a:r>
            <a:r>
              <a:rPr lang="en-US" sz="2400" b="1" kern="0" dirty="0">
                <a:solidFill>
                  <a:srgbClr val="C00000"/>
                </a:solidFill>
                <a:latin typeface="Times New Roman" panose="02020603050405020304" pitchFamily="18" charset="0"/>
                <a:cs typeface="Times New Roman" panose="02020603050405020304" pitchFamily="18" charset="0"/>
              </a:rPr>
              <a:t>NHỮNG VẤN ĐỀ CHUNG VỀ KIỂM TRA ĐÁNH GIÁ</a:t>
            </a:r>
          </a:p>
          <a:p>
            <a:pPr marL="169200"/>
            <a:endParaRPr lang="en-US" sz="2800" b="1" kern="0" dirty="0">
              <a:solidFill>
                <a:srgbClr val="002060"/>
              </a:solidFill>
              <a:latin typeface="Times New Roman" panose="02020603050405020304" pitchFamily="18" charset="0"/>
              <a:cs typeface="Times New Roman" panose="02020603050405020304" pitchFamily="18" charset="0"/>
            </a:endParaRPr>
          </a:p>
          <a:p>
            <a:pPr marL="457200" indent="-288000">
              <a:buFont typeface="Wingdings" panose="05000000000000000000" pitchFamily="2" charset="2"/>
              <a:buChar char="§"/>
            </a:pPr>
            <a:r>
              <a:rPr lang="en-US" sz="2800" b="1" kern="0" dirty="0" err="1">
                <a:solidFill>
                  <a:srgbClr val="002060"/>
                </a:solidFill>
                <a:latin typeface="Times New Roman" panose="02020603050405020304" pitchFamily="18" charset="0"/>
                <a:cs typeface="Times New Roman" panose="02020603050405020304" pitchFamily="18" charset="0"/>
              </a:rPr>
              <a:t>Thông</a:t>
            </a:r>
            <a:r>
              <a:rPr lang="en-US" sz="2800" b="1" kern="0" dirty="0">
                <a:solidFill>
                  <a:srgbClr val="002060"/>
                </a:solidFill>
                <a:latin typeface="Times New Roman" panose="02020603050405020304" pitchFamily="18" charset="0"/>
                <a:cs typeface="Times New Roman" panose="02020603050405020304" pitchFamily="18" charset="0"/>
              </a:rPr>
              <a:t> </a:t>
            </a:r>
            <a:r>
              <a:rPr lang="en-US" sz="2800" b="1" kern="0" dirty="0" err="1">
                <a:solidFill>
                  <a:srgbClr val="002060"/>
                </a:solidFill>
                <a:latin typeface="Times New Roman" panose="02020603050405020304" pitchFamily="18" charset="0"/>
                <a:cs typeface="Times New Roman" panose="02020603050405020304" pitchFamily="18" charset="0"/>
              </a:rPr>
              <a:t>tư</a:t>
            </a:r>
            <a:r>
              <a:rPr lang="en-US" sz="2800" b="1" kern="0" dirty="0">
                <a:solidFill>
                  <a:srgbClr val="002060"/>
                </a:solidFill>
                <a:latin typeface="Times New Roman" panose="02020603050405020304" pitchFamily="18" charset="0"/>
                <a:cs typeface="Times New Roman" panose="02020603050405020304" pitchFamily="18" charset="0"/>
              </a:rPr>
              <a:t> 22/2021/TT-BGDĐT (</a:t>
            </a:r>
            <a:r>
              <a:rPr lang="en-US" sz="2800" b="1" kern="0" dirty="0" err="1">
                <a:solidFill>
                  <a:srgbClr val="002060"/>
                </a:solidFill>
                <a:latin typeface="Times New Roman" panose="02020603050405020304" pitchFamily="18" charset="0"/>
                <a:cs typeface="Times New Roman" panose="02020603050405020304" pitchFamily="18" charset="0"/>
              </a:rPr>
              <a:t>ngày</a:t>
            </a:r>
            <a:r>
              <a:rPr lang="en-US" sz="2800" b="1" kern="0" dirty="0">
                <a:solidFill>
                  <a:srgbClr val="002060"/>
                </a:solidFill>
                <a:latin typeface="Times New Roman" panose="02020603050405020304" pitchFamily="18" charset="0"/>
                <a:cs typeface="Times New Roman" panose="02020603050405020304" pitchFamily="18" charset="0"/>
              </a:rPr>
              <a:t> 20/7/2021)</a:t>
            </a:r>
          </a:p>
        </p:txBody>
      </p:sp>
      <p:sp>
        <p:nvSpPr>
          <p:cNvPr id="7" name="TextBox 6">
            <a:extLst>
              <a:ext uri="{FF2B5EF4-FFF2-40B4-BE49-F238E27FC236}">
                <a16:creationId xmlns:a16="http://schemas.microsoft.com/office/drawing/2014/main" id="{1AA44ED5-4927-4120-B992-EECDDCF99FA2}"/>
              </a:ext>
            </a:extLst>
          </p:cNvPr>
          <p:cNvSpPr txBox="1"/>
          <p:nvPr/>
        </p:nvSpPr>
        <p:spPr>
          <a:xfrm>
            <a:off x="190500" y="3962400"/>
            <a:ext cx="11925300" cy="2693045"/>
          </a:xfrm>
          <a:prstGeom prst="rect">
            <a:avLst/>
          </a:prstGeom>
          <a:solidFill>
            <a:schemeClr val="accent4">
              <a:lumMod val="20000"/>
              <a:lumOff val="80000"/>
            </a:schemeClr>
          </a:solidFill>
        </p:spPr>
        <p:txBody>
          <a:bodyPr wrap="square">
            <a:spAutoFit/>
          </a:bodyPr>
          <a:lstStyle/>
          <a:p>
            <a:pPr>
              <a:spcBef>
                <a:spcPts val="600"/>
              </a:spcBef>
            </a:pPr>
            <a:r>
              <a:rPr lang="vi-VN" sz="2200" b="1" dirty="0">
                <a:effectLst/>
                <a:latin typeface="Times New Roman" panose="02020603050405020304" pitchFamily="18" charset="0"/>
                <a:ea typeface="Times New Roman" panose="02020603050405020304" pitchFamily="18" charset="0"/>
              </a:rPr>
              <a:t>Điều 6. Đánh giá thường xuyên</a:t>
            </a:r>
            <a:endParaRPr lang="en-US" sz="2200" dirty="0">
              <a:effectLst/>
              <a:latin typeface="Times New Roman" panose="02020603050405020304" pitchFamily="18" charset="0"/>
              <a:ea typeface="Times New Roman" panose="02020603050405020304" pitchFamily="18" charset="0"/>
            </a:endParaRPr>
          </a:p>
          <a:p>
            <a:pPr>
              <a:spcBef>
                <a:spcPts val="600"/>
              </a:spcBef>
            </a:pPr>
            <a:r>
              <a:rPr lang="vi-VN" sz="2200" dirty="0">
                <a:effectLst/>
                <a:latin typeface="Times New Roman" panose="02020603050405020304" pitchFamily="18" charset="0"/>
                <a:ea typeface="Times New Roman" panose="02020603050405020304" pitchFamily="18" charset="0"/>
              </a:rPr>
              <a:t>1. </a:t>
            </a:r>
            <a:r>
              <a:rPr lang="en-US" sz="2200" dirty="0">
                <a:latin typeface="Times New Roman" panose="02020603050405020304" pitchFamily="18" charset="0"/>
                <a:ea typeface="Times New Roman" panose="02020603050405020304" pitchFamily="18" charset="0"/>
              </a:rPr>
              <a:t>ĐGTX </a:t>
            </a:r>
            <a:r>
              <a:rPr lang="vi-VN" sz="2200" dirty="0">
                <a:effectLst/>
                <a:latin typeface="Times New Roman" panose="02020603050405020304" pitchFamily="18" charset="0"/>
                <a:ea typeface="Times New Roman" panose="02020603050405020304" pitchFamily="18" charset="0"/>
              </a:rPr>
              <a:t>được thực hiện thông qua: hỏi - đáp, viết, thuyết trình, thực hành, sản phẩm học tập.</a:t>
            </a:r>
            <a:endParaRPr lang="en-US" sz="2200" dirty="0">
              <a:effectLst/>
              <a:latin typeface="Times New Roman" panose="02020603050405020304" pitchFamily="18" charset="0"/>
              <a:ea typeface="Times New Roman" panose="02020603050405020304" pitchFamily="18" charset="0"/>
            </a:endParaRPr>
          </a:p>
          <a:p>
            <a:pPr>
              <a:spcBef>
                <a:spcPts val="600"/>
              </a:spcBef>
            </a:pPr>
            <a:r>
              <a:rPr lang="vi-VN" sz="2200" dirty="0">
                <a:effectLst/>
                <a:latin typeface="Times New Roman" panose="02020603050405020304" pitchFamily="18" charset="0"/>
                <a:ea typeface="Times New Roman" panose="02020603050405020304" pitchFamily="18" charset="0"/>
              </a:rPr>
              <a:t>2. Đối với một môn học, mỗi </a:t>
            </a:r>
            <a:r>
              <a:rPr lang="en-US" sz="2200" dirty="0">
                <a:effectLst/>
                <a:latin typeface="Times New Roman" panose="02020603050405020304" pitchFamily="18" charset="0"/>
                <a:ea typeface="Times New Roman" panose="02020603050405020304" pitchFamily="18" charset="0"/>
              </a:rPr>
              <a:t>HS </a:t>
            </a:r>
            <a:r>
              <a:rPr lang="vi-VN" sz="2200" dirty="0">
                <a:effectLst/>
                <a:latin typeface="Times New Roman" panose="02020603050405020304" pitchFamily="18" charset="0"/>
                <a:ea typeface="Times New Roman" panose="02020603050405020304" pitchFamily="18" charset="0"/>
              </a:rPr>
              <a:t>được kiểm tra, đánh giá </a:t>
            </a:r>
            <a:r>
              <a:rPr lang="vi-VN" sz="2200" dirty="0">
                <a:solidFill>
                  <a:srgbClr val="C00000"/>
                </a:solidFill>
                <a:effectLst/>
                <a:latin typeface="Times New Roman" panose="02020603050405020304" pitchFamily="18" charset="0"/>
                <a:ea typeface="Times New Roman" panose="02020603050405020304" pitchFamily="18" charset="0"/>
              </a:rPr>
              <a:t>nhiều lần</a:t>
            </a:r>
            <a:r>
              <a:rPr lang="vi-VN" sz="2200" dirty="0">
                <a:effectLst/>
                <a:latin typeface="Times New Roman" panose="02020603050405020304" pitchFamily="18" charset="0"/>
                <a:ea typeface="Times New Roman" panose="02020603050405020304" pitchFamily="18" charset="0"/>
              </a:rPr>
              <a:t>, </a:t>
            </a:r>
            <a:r>
              <a:rPr lang="vi-VN" sz="2200" dirty="0">
                <a:solidFill>
                  <a:srgbClr val="C00000"/>
                </a:solidFill>
                <a:effectLst/>
                <a:latin typeface="Times New Roman" panose="02020603050405020304" pitchFamily="18" charset="0"/>
                <a:ea typeface="Times New Roman" panose="02020603050405020304" pitchFamily="18" charset="0"/>
              </a:rPr>
              <a:t>trong đó chọn một số lần kiểm tra, đánh giá phù hợp với tiến trình </a:t>
            </a:r>
            <a:r>
              <a:rPr lang="en-US" sz="2200" dirty="0">
                <a:solidFill>
                  <a:srgbClr val="C00000"/>
                </a:solidFill>
                <a:effectLst/>
                <a:latin typeface="Times New Roman" panose="02020603050405020304" pitchFamily="18" charset="0"/>
                <a:ea typeface="Times New Roman" panose="02020603050405020304" pitchFamily="18" charset="0"/>
              </a:rPr>
              <a:t>DH </a:t>
            </a:r>
            <a:r>
              <a:rPr lang="vi-VN" sz="2200" dirty="0">
                <a:solidFill>
                  <a:srgbClr val="C00000"/>
                </a:solidFill>
                <a:effectLst/>
                <a:latin typeface="Times New Roman" panose="02020603050405020304" pitchFamily="18" charset="0"/>
                <a:ea typeface="Times New Roman" panose="02020603050405020304" pitchFamily="18" charset="0"/>
              </a:rPr>
              <a:t>theo kế hoạch </a:t>
            </a:r>
            <a:r>
              <a:rPr lang="en-US" sz="2200" dirty="0">
                <a:solidFill>
                  <a:srgbClr val="C00000"/>
                </a:solidFill>
                <a:effectLst/>
                <a:latin typeface="Times New Roman" panose="02020603050405020304" pitchFamily="18" charset="0"/>
                <a:ea typeface="Times New Roman" panose="02020603050405020304" pitchFamily="18" charset="0"/>
              </a:rPr>
              <a:t>GD</a:t>
            </a:r>
            <a:r>
              <a:rPr lang="en-US" sz="2200" dirty="0">
                <a:effectLst/>
                <a:latin typeface="Times New Roman" panose="02020603050405020304" pitchFamily="18" charset="0"/>
                <a:ea typeface="Times New Roman" panose="02020603050405020304" pitchFamily="18" charset="0"/>
              </a:rPr>
              <a:t> </a:t>
            </a:r>
            <a:r>
              <a:rPr lang="vi-VN" sz="2200" dirty="0">
                <a:effectLst/>
                <a:latin typeface="Times New Roman" panose="02020603050405020304" pitchFamily="18" charset="0"/>
                <a:ea typeface="Times New Roman" panose="02020603050405020304" pitchFamily="18" charset="0"/>
              </a:rPr>
              <a:t>của tổ chuyên môn, </a:t>
            </a:r>
            <a:r>
              <a:rPr lang="vi-VN" sz="2200" dirty="0">
                <a:solidFill>
                  <a:srgbClr val="C00000"/>
                </a:solidFill>
                <a:effectLst/>
                <a:latin typeface="Times New Roman" panose="02020603050405020304" pitchFamily="18" charset="0"/>
                <a:ea typeface="Times New Roman" panose="02020603050405020304" pitchFamily="18" charset="0"/>
              </a:rPr>
              <a:t>ghi kết quả đánh giá vào sổ theo dõi và đánh giá </a:t>
            </a:r>
            <a:r>
              <a:rPr lang="en-US" sz="2200" dirty="0">
                <a:solidFill>
                  <a:srgbClr val="C00000"/>
                </a:solidFill>
                <a:effectLst/>
                <a:latin typeface="Times New Roman" panose="02020603050405020304" pitchFamily="18" charset="0"/>
                <a:ea typeface="Times New Roman" panose="02020603050405020304" pitchFamily="18" charset="0"/>
              </a:rPr>
              <a:t>HS </a:t>
            </a:r>
            <a:r>
              <a:rPr lang="vi-VN" sz="2200" dirty="0">
                <a:effectLst/>
                <a:latin typeface="Times New Roman" panose="02020603050405020304" pitchFamily="18" charset="0"/>
                <a:ea typeface="Times New Roman" panose="02020603050405020304" pitchFamily="18" charset="0"/>
              </a:rPr>
              <a:t>(theo lớp học) để sử dụng trong việc đánh giá kết quả học tập môn học</a:t>
            </a:r>
            <a:r>
              <a:rPr lang="en-US" sz="2200" dirty="0">
                <a:effectLst/>
                <a:latin typeface="Times New Roman" panose="02020603050405020304" pitchFamily="18" charset="0"/>
                <a:ea typeface="Times New Roman" panose="02020603050405020304" pitchFamily="18" charset="0"/>
              </a:rPr>
              <a:t>.</a:t>
            </a:r>
            <a:r>
              <a:rPr lang="vi-VN" sz="2200" dirty="0">
                <a:effectLst/>
                <a:latin typeface="Times New Roman" panose="02020603050405020304" pitchFamily="18" charset="0"/>
                <a:ea typeface="Times New Roman" panose="02020603050405020304" pitchFamily="18" charset="0"/>
              </a:rPr>
              <a:t> </a:t>
            </a:r>
            <a:endParaRPr lang="en-US" sz="2200" dirty="0">
              <a:effectLst/>
              <a:latin typeface="Times New Roman" panose="02020603050405020304" pitchFamily="18" charset="0"/>
              <a:ea typeface="Times New Roman" panose="02020603050405020304" pitchFamily="18" charset="0"/>
            </a:endParaRPr>
          </a:p>
          <a:p>
            <a:pPr>
              <a:spcBef>
                <a:spcPts val="600"/>
              </a:spcBef>
            </a:pPr>
            <a:r>
              <a:rPr lang="vi-VN" sz="2200" dirty="0">
                <a:effectLst/>
                <a:latin typeface="Times New Roman" panose="02020603050405020304" pitchFamily="18" charset="0"/>
                <a:ea typeface="Times New Roman" panose="02020603050405020304" pitchFamily="18" charset="0"/>
              </a:rPr>
              <a:t>a) Đối với môn học đánh giá bằng nhận xét (không bao gồm cụm chuyên đề học tập): mỗi học kì chọn 02 (hai) lần.</a:t>
            </a:r>
            <a:endParaRPr lang="en-US"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34811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4AF18D1-F19F-471A-AE96-467B864825A3}"/>
              </a:ext>
            </a:extLst>
          </p:cNvPr>
          <p:cNvSpPr txBox="1"/>
          <p:nvPr/>
        </p:nvSpPr>
        <p:spPr>
          <a:xfrm>
            <a:off x="228600" y="914400"/>
            <a:ext cx="11658600" cy="5696431"/>
          </a:xfrm>
          <a:prstGeom prst="rect">
            <a:avLst/>
          </a:prstGeom>
          <a:solidFill>
            <a:schemeClr val="accent4">
              <a:lumMod val="20000"/>
              <a:lumOff val="80000"/>
            </a:schemeClr>
          </a:solidFill>
        </p:spPr>
        <p:txBody>
          <a:bodyPr wrap="square">
            <a:spAutoFit/>
          </a:bodyPr>
          <a:lstStyle/>
          <a:p>
            <a:pPr>
              <a:spcBef>
                <a:spcPts val="600"/>
              </a:spcBef>
            </a:pPr>
            <a:r>
              <a:rPr lang="vi-VN" sz="2000" b="1" dirty="0">
                <a:effectLst/>
                <a:latin typeface="Times New Roman" panose="02020603050405020304" pitchFamily="18" charset="0"/>
                <a:ea typeface="Times New Roman" panose="02020603050405020304" pitchFamily="18" charset="0"/>
              </a:rPr>
              <a:t>Điều 7. Đánh giá định kì</a:t>
            </a:r>
            <a:endParaRPr lang="en-US" sz="2000" dirty="0">
              <a:effectLst/>
              <a:latin typeface="Times New Roman" panose="02020603050405020304" pitchFamily="18" charset="0"/>
              <a:ea typeface="Times New Roman" panose="02020603050405020304" pitchFamily="18" charset="0"/>
            </a:endParaRPr>
          </a:p>
          <a:p>
            <a:pPr marL="342900" indent="-342900" algn="just">
              <a:lnSpc>
                <a:spcPts val="2200"/>
              </a:lnSpc>
              <a:spcBef>
                <a:spcPts val="300"/>
              </a:spcBef>
              <a:spcAft>
                <a:spcPts val="300"/>
              </a:spcAft>
              <a:buFont typeface="Wingdings" panose="05000000000000000000" pitchFamily="2" charset="2"/>
              <a:buChar char="§"/>
            </a:pPr>
            <a:r>
              <a:rPr lang="vi-VN" sz="2200" dirty="0">
                <a:effectLst/>
                <a:latin typeface="Times New Roman" panose="02020603050405020304" pitchFamily="18" charset="0"/>
                <a:ea typeface="Times New Roman" panose="02020603050405020304" pitchFamily="18" charset="0"/>
              </a:rPr>
              <a:t> </a:t>
            </a:r>
            <a:r>
              <a:rPr lang="vi-VN" sz="2000" dirty="0">
                <a:effectLst/>
                <a:latin typeface="Times New Roman" panose="02020603050405020304" pitchFamily="18" charset="0"/>
                <a:ea typeface="Times New Roman" panose="02020603050405020304" pitchFamily="18" charset="0"/>
              </a:rPr>
              <a:t>Đánh giá định kì (không thực hiện đối với cụm chuyên đề học tập), gồm đánh giá giữa kì và đánh giá cuối kì, được thực hiện thông qua: </a:t>
            </a:r>
            <a:r>
              <a:rPr lang="vi-VN" sz="2000" dirty="0">
                <a:solidFill>
                  <a:srgbClr val="C00000"/>
                </a:solidFill>
                <a:effectLst/>
                <a:latin typeface="Times New Roman" panose="02020603050405020304" pitchFamily="18" charset="0"/>
                <a:ea typeface="Times New Roman" panose="02020603050405020304" pitchFamily="18" charset="0"/>
              </a:rPr>
              <a:t>bài kiểm tra (trên giấy hoặc trên máy tính), bài thực hành, dự án học tập.</a:t>
            </a:r>
            <a:endParaRPr lang="en-US" sz="2000" dirty="0">
              <a:solidFill>
                <a:srgbClr val="C00000"/>
              </a:solidFill>
              <a:effectLst/>
              <a:latin typeface="Times New Roman" panose="02020603050405020304" pitchFamily="18" charset="0"/>
              <a:ea typeface="Times New Roman" panose="02020603050405020304" pitchFamily="18" charset="0"/>
            </a:endParaRPr>
          </a:p>
          <a:p>
            <a:pPr marL="342900" indent="-342900" algn="just">
              <a:lnSpc>
                <a:spcPts val="2200"/>
              </a:lnSpc>
              <a:spcBef>
                <a:spcPts val="300"/>
              </a:spcBef>
              <a:spcAft>
                <a:spcPts val="300"/>
              </a:spcAft>
              <a:buFont typeface="Wingdings" panose="05000000000000000000" pitchFamily="2" charset="2"/>
              <a:buChar char="§"/>
            </a:pPr>
            <a:r>
              <a:rPr lang="en-US" sz="2000" dirty="0">
                <a:effectLst/>
                <a:latin typeface="Times New Roman" panose="02020603050405020304" pitchFamily="18" charset="0"/>
                <a:ea typeface="Times New Roman" panose="02020603050405020304" pitchFamily="18" charset="0"/>
              </a:rPr>
              <a:t> </a:t>
            </a:r>
            <a:r>
              <a:rPr lang="vi-VN" sz="2000" dirty="0">
                <a:effectLst/>
                <a:latin typeface="Times New Roman" panose="02020603050405020304" pitchFamily="18" charset="0"/>
                <a:ea typeface="Times New Roman" panose="02020603050405020304" pitchFamily="18" charset="0"/>
              </a:rPr>
              <a:t>Thời gian làm bài kiểm tra (trên giấy hoặc trên máy tính) đối với môn học (không bao gồm cụm chuyên đề học tập) có từ 70 tiết/năm học trở xuống là 45 phút</a:t>
            </a:r>
            <a:r>
              <a:rPr lang="en-US" sz="2000" dirty="0">
                <a:effectLst/>
                <a:latin typeface="Times New Roman" panose="02020603050405020304" pitchFamily="18" charset="0"/>
                <a:ea typeface="Times New Roman" panose="02020603050405020304" pitchFamily="18" charset="0"/>
              </a:rPr>
              <a:t>. </a:t>
            </a:r>
          </a:p>
          <a:p>
            <a:pPr marL="342900" indent="-342900" algn="just">
              <a:lnSpc>
                <a:spcPts val="2200"/>
              </a:lnSpc>
              <a:spcBef>
                <a:spcPts val="300"/>
              </a:spcBef>
              <a:spcAft>
                <a:spcPts val="300"/>
              </a:spcAft>
              <a:buFont typeface="Wingdings" panose="05000000000000000000" pitchFamily="2" charset="2"/>
              <a:buChar char="§"/>
            </a:pPr>
            <a:r>
              <a:rPr lang="vi-VN" sz="2000" dirty="0">
                <a:effectLst/>
                <a:latin typeface="Times New Roman" panose="02020603050405020304" pitchFamily="18" charset="0"/>
                <a:ea typeface="Times New Roman" panose="02020603050405020304" pitchFamily="18" charset="0"/>
              </a:rPr>
              <a:t>Đối với bài kiểm tra (trên giấy hoặc trên máy tính) </a:t>
            </a:r>
            <a:r>
              <a:rPr lang="vi-VN" sz="2000" dirty="0">
                <a:solidFill>
                  <a:srgbClr val="C00000"/>
                </a:solidFill>
                <a:effectLst/>
                <a:latin typeface="Times New Roman" panose="02020603050405020304" pitchFamily="18" charset="0"/>
                <a:ea typeface="Times New Roman" panose="02020603050405020304" pitchFamily="18" charset="0"/>
              </a:rPr>
              <a:t>đánh giá bằng điểm số</a:t>
            </a:r>
            <a:r>
              <a:rPr lang="vi-VN" sz="2000" dirty="0">
                <a:effectLst/>
                <a:latin typeface="Times New Roman" panose="02020603050405020304" pitchFamily="18" charset="0"/>
                <a:ea typeface="Times New Roman" panose="02020603050405020304" pitchFamily="18" charset="0"/>
              </a:rPr>
              <a:t>, đề kiểm tra được xây dựng dựa trên </a:t>
            </a:r>
            <a:r>
              <a:rPr lang="vi-VN" sz="2000" dirty="0">
                <a:solidFill>
                  <a:srgbClr val="C00000"/>
                </a:solidFill>
                <a:effectLst/>
                <a:latin typeface="Times New Roman" panose="02020603050405020304" pitchFamily="18" charset="0"/>
                <a:ea typeface="Times New Roman" panose="02020603050405020304" pitchFamily="18" charset="0"/>
              </a:rPr>
              <a:t>ma trận, đặc tả của đề kiểm tra</a:t>
            </a:r>
            <a:r>
              <a:rPr lang="vi-VN" sz="2000" dirty="0">
                <a:effectLst/>
                <a:latin typeface="Times New Roman" panose="02020603050405020304" pitchFamily="18" charset="0"/>
                <a:ea typeface="Times New Roman" panose="02020603050405020304" pitchFamily="18" charset="0"/>
              </a:rPr>
              <a:t>, đáp ứng theo yêu cầu cần đạt của môn học được quy định trong Chương trình giáo dục phổ thông.</a:t>
            </a:r>
            <a:endParaRPr lang="en-US" sz="2000" dirty="0">
              <a:effectLst/>
              <a:latin typeface="Times New Roman" panose="02020603050405020304" pitchFamily="18" charset="0"/>
              <a:ea typeface="Times New Roman" panose="02020603050405020304" pitchFamily="18" charset="0"/>
            </a:endParaRPr>
          </a:p>
          <a:p>
            <a:pPr marL="342900" indent="-342900" algn="just">
              <a:lnSpc>
                <a:spcPts val="2200"/>
              </a:lnSpc>
              <a:spcBef>
                <a:spcPts val="300"/>
              </a:spcBef>
              <a:spcAft>
                <a:spcPts val="300"/>
              </a:spcAft>
              <a:buFont typeface="Wingdings" panose="05000000000000000000" pitchFamily="2" charset="2"/>
              <a:buChar char="§"/>
            </a:pPr>
            <a:r>
              <a:rPr lang="vi-VN" sz="2000">
                <a:effectLst/>
                <a:latin typeface="Times New Roman" panose="02020603050405020304" pitchFamily="18" charset="0"/>
                <a:ea typeface="Times New Roman" panose="02020603050405020304" pitchFamily="18" charset="0"/>
              </a:rPr>
              <a:t>Đối </a:t>
            </a:r>
            <a:r>
              <a:rPr lang="vi-VN" sz="2000" dirty="0">
                <a:effectLst/>
                <a:latin typeface="Times New Roman" panose="02020603050405020304" pitchFamily="18" charset="0"/>
                <a:ea typeface="Times New Roman" panose="02020603050405020304" pitchFamily="18" charset="0"/>
              </a:rPr>
              <a:t>với bài kiểm tra (trên giấy hoặc trên máy tính) </a:t>
            </a:r>
            <a:r>
              <a:rPr lang="vi-VN" sz="2000" dirty="0">
                <a:solidFill>
                  <a:srgbClr val="C00000"/>
                </a:solidFill>
                <a:effectLst/>
                <a:latin typeface="Times New Roman" panose="02020603050405020304" pitchFamily="18" charset="0"/>
                <a:ea typeface="Times New Roman" panose="02020603050405020304" pitchFamily="18" charset="0"/>
              </a:rPr>
              <a:t>đánh giá bằng nhận xét</a:t>
            </a:r>
            <a:r>
              <a:rPr lang="vi-VN" sz="2000" dirty="0">
                <a:effectLst/>
                <a:latin typeface="Times New Roman" panose="02020603050405020304" pitchFamily="18" charset="0"/>
                <a:ea typeface="Times New Roman" panose="02020603050405020304" pitchFamily="18" charset="0"/>
              </a:rPr>
              <a:t>, bài thực hành, dự án học tập, phải có </a:t>
            </a:r>
            <a:r>
              <a:rPr lang="vi-VN" sz="2000" dirty="0">
                <a:solidFill>
                  <a:srgbClr val="C00000"/>
                </a:solidFill>
                <a:effectLst/>
                <a:latin typeface="Times New Roman" panose="02020603050405020304" pitchFamily="18" charset="0"/>
                <a:ea typeface="Times New Roman" panose="02020603050405020304" pitchFamily="18" charset="0"/>
              </a:rPr>
              <a:t>hướng dẫn và tiêu chí đánh giá </a:t>
            </a:r>
            <a:r>
              <a:rPr lang="vi-VN" sz="2000" dirty="0">
                <a:effectLst/>
                <a:latin typeface="Times New Roman" panose="02020603050405020304" pitchFamily="18" charset="0"/>
                <a:ea typeface="Times New Roman" panose="02020603050405020304" pitchFamily="18" charset="0"/>
              </a:rPr>
              <a:t>theo yêu cầu cần đạt của môn học được quy định trong Chương trình giáo dục phổ thông trước khi thực hiện.</a:t>
            </a:r>
            <a:endParaRPr lang="en-US" sz="2000" dirty="0">
              <a:effectLst/>
              <a:latin typeface="Times New Roman" panose="02020603050405020304" pitchFamily="18" charset="0"/>
              <a:ea typeface="Times New Roman" panose="02020603050405020304" pitchFamily="18" charset="0"/>
            </a:endParaRPr>
          </a:p>
          <a:p>
            <a:pPr marL="342900" indent="-342900" algn="just">
              <a:lnSpc>
                <a:spcPts val="2200"/>
              </a:lnSpc>
              <a:spcBef>
                <a:spcPts val="300"/>
              </a:spcBef>
              <a:spcAft>
                <a:spcPts val="300"/>
              </a:spcAft>
              <a:buFont typeface="Wingdings" panose="05000000000000000000" pitchFamily="2" charset="2"/>
              <a:buChar char="§"/>
            </a:pPr>
            <a:r>
              <a:rPr lang="vi-VN" sz="2000" dirty="0">
                <a:effectLst/>
                <a:latin typeface="Times New Roman" panose="02020603050405020304" pitchFamily="18" charset="0"/>
                <a:ea typeface="Times New Roman" panose="02020603050405020304" pitchFamily="18" charset="0"/>
              </a:rPr>
              <a:t> Trong mỗi học kì, mỗi môn học đánh giá bằng nhận xét có 01 (một) lần đánh giá giữa kì và 01 (một) lần đánh giá cuối kì.</a:t>
            </a:r>
            <a:endParaRPr lang="en-US" sz="2000" dirty="0">
              <a:effectLst/>
              <a:latin typeface="Times New Roman" panose="02020603050405020304" pitchFamily="18" charset="0"/>
              <a:ea typeface="Times New Roman" panose="02020603050405020304" pitchFamily="18" charset="0"/>
            </a:endParaRPr>
          </a:p>
          <a:p>
            <a:pPr marL="285750" indent="-285750">
              <a:lnSpc>
                <a:spcPts val="2200"/>
              </a:lnSpc>
              <a:spcBef>
                <a:spcPts val="300"/>
              </a:spcBef>
              <a:spcAft>
                <a:spcPts val="300"/>
              </a:spcAft>
              <a:buFont typeface="Wingdings" panose="05000000000000000000" pitchFamily="2" charset="2"/>
              <a:buChar char="§"/>
            </a:pPr>
            <a:r>
              <a:rPr lang="vi-VN" sz="2000" dirty="0">
                <a:effectLst/>
                <a:latin typeface="Times New Roman" panose="02020603050405020304" pitchFamily="18" charset="0"/>
                <a:ea typeface="Times New Roman" panose="02020603050405020304" pitchFamily="18" charset="0"/>
              </a:rPr>
              <a:t> Những </a:t>
            </a:r>
            <a:r>
              <a:rPr lang="en-US" sz="2000" dirty="0">
                <a:effectLst/>
                <a:latin typeface="Times New Roman" panose="02020603050405020304" pitchFamily="18" charset="0"/>
                <a:ea typeface="Times New Roman" panose="02020603050405020304" pitchFamily="18" charset="0"/>
              </a:rPr>
              <a:t>HS </a:t>
            </a:r>
            <a:r>
              <a:rPr lang="vi-VN" sz="2000" dirty="0">
                <a:effectLst/>
                <a:latin typeface="Times New Roman" panose="02020603050405020304" pitchFamily="18" charset="0"/>
                <a:ea typeface="Times New Roman" panose="02020603050405020304" pitchFamily="18" charset="0"/>
              </a:rPr>
              <a:t>không tham gia kiểm tra, đánh giá đủ số lần theo quy định tại khoản 2, khoản 3 Điều này nếu có lí do bất khả kháng thì được kiểm tra, đánh giá bù với yêu cầu cần đạt tương đương với lần kiểm tra, đánh giá còn thiếu. Việc kiểm tra, đánh giá bù được thực hiện theo từng học kì.</a:t>
            </a:r>
            <a:endParaRPr lang="en-US" sz="2000" dirty="0">
              <a:effectLst/>
              <a:latin typeface="Times New Roman" panose="02020603050405020304" pitchFamily="18" charset="0"/>
              <a:ea typeface="Times New Roman" panose="02020603050405020304" pitchFamily="18" charset="0"/>
            </a:endParaRPr>
          </a:p>
          <a:p>
            <a:pPr marL="285750" indent="-285750">
              <a:lnSpc>
                <a:spcPts val="2200"/>
              </a:lnSpc>
              <a:spcBef>
                <a:spcPts val="300"/>
              </a:spcBef>
              <a:spcAft>
                <a:spcPts val="300"/>
              </a:spcAft>
              <a:buFont typeface="Wingdings" panose="05000000000000000000" pitchFamily="2" charset="2"/>
              <a:buChar char="§"/>
            </a:pPr>
            <a:r>
              <a:rPr lang="vi-VN" sz="2000" dirty="0">
                <a:effectLst/>
                <a:latin typeface="Times New Roman" panose="02020603050405020304" pitchFamily="18" charset="0"/>
                <a:ea typeface="Times New Roman" panose="02020603050405020304" pitchFamily="18" charset="0"/>
              </a:rPr>
              <a:t>Trường hợp </a:t>
            </a:r>
            <a:r>
              <a:rPr lang="en-US" sz="2000" dirty="0">
                <a:effectLst/>
                <a:latin typeface="Times New Roman" panose="02020603050405020304" pitchFamily="18" charset="0"/>
                <a:ea typeface="Times New Roman" panose="02020603050405020304" pitchFamily="18" charset="0"/>
              </a:rPr>
              <a:t>HS </a:t>
            </a:r>
            <a:r>
              <a:rPr lang="vi-VN" sz="2000" dirty="0">
                <a:effectLst/>
                <a:latin typeface="Times New Roman" panose="02020603050405020304" pitchFamily="18" charset="0"/>
                <a:ea typeface="Times New Roman" panose="02020603050405020304" pitchFamily="18" charset="0"/>
              </a:rPr>
              <a:t>không tham gia kiểm tra, đánh giá thì được đánh giá mức Chưa đạt đối với lần kiểm tra, đánh giá còn thiếu.</a:t>
            </a:r>
            <a:endParaRPr lang="en-US" sz="2000" dirty="0">
              <a:effectLst/>
              <a:latin typeface="Times New Roman" panose="02020603050405020304" pitchFamily="18" charset="0"/>
              <a:ea typeface="Times New Roman" panose="02020603050405020304" pitchFamily="18" charset="0"/>
            </a:endParaRPr>
          </a:p>
        </p:txBody>
      </p:sp>
      <p:sp>
        <p:nvSpPr>
          <p:cNvPr id="5" name="Title 2">
            <a:extLst>
              <a:ext uri="{FF2B5EF4-FFF2-40B4-BE49-F238E27FC236}">
                <a16:creationId xmlns:a16="http://schemas.microsoft.com/office/drawing/2014/main" id="{231748B2-F874-4E1E-BADB-D3708E03A298}"/>
              </a:ext>
            </a:extLst>
          </p:cNvPr>
          <p:cNvSpPr txBox="1">
            <a:spLocks/>
          </p:cNvSpPr>
          <p:nvPr/>
        </p:nvSpPr>
        <p:spPr>
          <a:xfrm>
            <a:off x="1333500" y="148671"/>
            <a:ext cx="9677400" cy="609600"/>
          </a:xfrm>
          <a:prstGeom prst="rect">
            <a:avLst/>
          </a:prstGeom>
          <a:solidFill>
            <a:srgbClr val="C9FFE1"/>
          </a:solidFill>
          <a:ln>
            <a:solidFill>
              <a:srgbClr val="A7FFCF"/>
            </a:solidFill>
          </a:ln>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lnSpc>
                <a:spcPts val="1600"/>
              </a:lnSpc>
            </a:pPr>
            <a:endParaRPr lang="en-US" sz="2800" kern="0" dirty="0">
              <a:solidFill>
                <a:srgbClr val="002060"/>
              </a:solidFill>
              <a:latin typeface="Times New Roman" panose="02020603050405020304" pitchFamily="18" charset="0"/>
              <a:cs typeface="Times New Roman" panose="02020603050405020304" pitchFamily="18" charset="0"/>
            </a:endParaRPr>
          </a:p>
          <a:p>
            <a:r>
              <a:rPr lang="en-US" sz="2400" kern="0" dirty="0">
                <a:solidFill>
                  <a:srgbClr val="C00000"/>
                </a:solidFill>
                <a:latin typeface="Times New Roman" panose="02020603050405020304" pitchFamily="18" charset="0"/>
                <a:cs typeface="Times New Roman" panose="02020603050405020304" pitchFamily="18" charset="0"/>
              </a:rPr>
              <a:t>         </a:t>
            </a:r>
            <a:r>
              <a:rPr lang="en-US" sz="2800" b="1" kern="0" dirty="0" err="1">
                <a:solidFill>
                  <a:srgbClr val="002060"/>
                </a:solidFill>
                <a:latin typeface="Times New Roman" panose="02020603050405020304" pitchFamily="18" charset="0"/>
                <a:cs typeface="Times New Roman" panose="02020603050405020304" pitchFamily="18" charset="0"/>
              </a:rPr>
              <a:t>Thông</a:t>
            </a:r>
            <a:r>
              <a:rPr lang="en-US" sz="2800" b="1" kern="0" dirty="0">
                <a:solidFill>
                  <a:srgbClr val="002060"/>
                </a:solidFill>
                <a:latin typeface="Times New Roman" panose="02020603050405020304" pitchFamily="18" charset="0"/>
                <a:cs typeface="Times New Roman" panose="02020603050405020304" pitchFamily="18" charset="0"/>
              </a:rPr>
              <a:t> </a:t>
            </a:r>
            <a:r>
              <a:rPr lang="en-US" sz="2800" b="1" kern="0" dirty="0" err="1">
                <a:solidFill>
                  <a:srgbClr val="002060"/>
                </a:solidFill>
                <a:latin typeface="Times New Roman" panose="02020603050405020304" pitchFamily="18" charset="0"/>
                <a:cs typeface="Times New Roman" panose="02020603050405020304" pitchFamily="18" charset="0"/>
              </a:rPr>
              <a:t>tư</a:t>
            </a:r>
            <a:r>
              <a:rPr lang="en-US" sz="2800" b="1" kern="0" dirty="0">
                <a:solidFill>
                  <a:srgbClr val="002060"/>
                </a:solidFill>
                <a:latin typeface="Times New Roman" panose="02020603050405020304" pitchFamily="18" charset="0"/>
                <a:cs typeface="Times New Roman" panose="02020603050405020304" pitchFamily="18" charset="0"/>
              </a:rPr>
              <a:t> 22/2021/TT-BGDĐT (</a:t>
            </a:r>
            <a:r>
              <a:rPr lang="en-US" sz="2800" b="1" kern="0" dirty="0" err="1">
                <a:solidFill>
                  <a:srgbClr val="002060"/>
                </a:solidFill>
                <a:latin typeface="Times New Roman" panose="02020603050405020304" pitchFamily="18" charset="0"/>
                <a:cs typeface="Times New Roman" panose="02020603050405020304" pitchFamily="18" charset="0"/>
              </a:rPr>
              <a:t>ngày</a:t>
            </a:r>
            <a:r>
              <a:rPr lang="en-US" sz="2800" b="1" kern="0" dirty="0">
                <a:solidFill>
                  <a:srgbClr val="002060"/>
                </a:solidFill>
                <a:latin typeface="Times New Roman" panose="02020603050405020304" pitchFamily="18" charset="0"/>
                <a:cs typeface="Times New Roman" panose="02020603050405020304" pitchFamily="18" charset="0"/>
              </a:rPr>
              <a:t> 20/7/2021)</a:t>
            </a:r>
          </a:p>
        </p:txBody>
      </p:sp>
    </p:spTree>
    <p:extLst>
      <p:ext uri="{BB962C8B-B14F-4D97-AF65-F5344CB8AC3E}">
        <p14:creationId xmlns:p14="http://schemas.microsoft.com/office/powerpoint/2010/main" val="3192037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85;p43">
            <a:extLst>
              <a:ext uri="{FF2B5EF4-FFF2-40B4-BE49-F238E27FC236}">
                <a16:creationId xmlns:a16="http://schemas.microsoft.com/office/drawing/2014/main" id="{289EDC70-1065-4EAD-B6EF-D717F5EBD587}"/>
              </a:ext>
            </a:extLst>
          </p:cNvPr>
          <p:cNvSpPr txBox="1">
            <a:spLocks noGrp="1"/>
          </p:cNvSpPr>
          <p:nvPr>
            <p:ph type="title"/>
          </p:nvPr>
        </p:nvSpPr>
        <p:spPr>
          <a:xfrm>
            <a:off x="1219200" y="1256917"/>
            <a:ext cx="9220200" cy="531900"/>
          </a:xfrm>
          <a:prstGeom prst="rect">
            <a:avLst/>
          </a:prstGeom>
          <a:solidFill>
            <a:schemeClr val="accent4">
              <a:lumMod val="20000"/>
              <a:lumOff val="80000"/>
            </a:schemeClr>
          </a:solidFill>
        </p:spPr>
        <p:txBody>
          <a:bodyPr spcFirstLastPara="1" wrap="square" lIns="91425" tIns="91425" rIns="91425" bIns="91425" anchor="ctr" anchorCtr="0">
            <a:noAutofit/>
          </a:bodyPr>
          <a:lstStyle/>
          <a:p>
            <a:pPr marL="0" lvl="0" indent="0" algn="ctr" rtl="0">
              <a:spcBef>
                <a:spcPts val="0"/>
              </a:spcBef>
              <a:spcAft>
                <a:spcPts val="0"/>
              </a:spcAft>
              <a:buNone/>
            </a:pPr>
            <a:r>
              <a:rPr lang="en" sz="2600" b="1" dirty="0">
                <a:solidFill>
                  <a:srgbClr val="C00000"/>
                </a:solidFill>
                <a:latin typeface="Times New Roman" panose="02020603050405020304" pitchFamily="18" charset="0"/>
                <a:cs typeface="Times New Roman" panose="02020603050405020304" pitchFamily="18" charset="0"/>
              </a:rPr>
              <a:t>Đánh giá kết quả học tập của học sinh (Điều 9)</a:t>
            </a:r>
            <a:endParaRPr sz="2600" b="1" dirty="0">
              <a:solidFill>
                <a:srgbClr val="C00000"/>
              </a:solidFill>
              <a:latin typeface="Times New Roman" panose="02020603050405020304" pitchFamily="18" charset="0"/>
              <a:cs typeface="Times New Roman" panose="02020603050405020304" pitchFamily="18" charset="0"/>
            </a:endParaRPr>
          </a:p>
        </p:txBody>
      </p:sp>
      <p:sp>
        <p:nvSpPr>
          <p:cNvPr id="4" name="Title 2">
            <a:extLst>
              <a:ext uri="{FF2B5EF4-FFF2-40B4-BE49-F238E27FC236}">
                <a16:creationId xmlns:a16="http://schemas.microsoft.com/office/drawing/2014/main" id="{B82A9678-BC03-4651-AC93-10EBAB217D23}"/>
              </a:ext>
            </a:extLst>
          </p:cNvPr>
          <p:cNvSpPr txBox="1">
            <a:spLocks/>
          </p:cNvSpPr>
          <p:nvPr/>
        </p:nvSpPr>
        <p:spPr>
          <a:xfrm>
            <a:off x="1333500" y="148671"/>
            <a:ext cx="9677400" cy="609600"/>
          </a:xfrm>
          <a:prstGeom prst="rect">
            <a:avLst/>
          </a:prstGeom>
          <a:solidFill>
            <a:srgbClr val="C9FFE1"/>
          </a:solidFill>
          <a:ln>
            <a:solidFill>
              <a:srgbClr val="A7FFCF"/>
            </a:solidFill>
          </a:ln>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lnSpc>
                <a:spcPts val="1600"/>
              </a:lnSpc>
            </a:pPr>
            <a:endParaRPr lang="en-US" sz="2800" kern="0" dirty="0">
              <a:solidFill>
                <a:srgbClr val="002060"/>
              </a:solidFill>
              <a:latin typeface="Times New Roman" panose="02020603050405020304" pitchFamily="18" charset="0"/>
              <a:cs typeface="Times New Roman" panose="02020603050405020304" pitchFamily="18" charset="0"/>
            </a:endParaRPr>
          </a:p>
          <a:p>
            <a:r>
              <a:rPr lang="en-US" sz="2400" kern="0" dirty="0">
                <a:solidFill>
                  <a:srgbClr val="C00000"/>
                </a:solidFill>
                <a:latin typeface="Times New Roman" panose="02020603050405020304" pitchFamily="18" charset="0"/>
                <a:cs typeface="Times New Roman" panose="02020603050405020304" pitchFamily="18" charset="0"/>
              </a:rPr>
              <a:t>         </a:t>
            </a:r>
            <a:r>
              <a:rPr lang="en-US" sz="2800" b="1" kern="0" dirty="0" err="1">
                <a:solidFill>
                  <a:srgbClr val="002060"/>
                </a:solidFill>
                <a:latin typeface="Times New Roman" panose="02020603050405020304" pitchFamily="18" charset="0"/>
                <a:cs typeface="Times New Roman" panose="02020603050405020304" pitchFamily="18" charset="0"/>
              </a:rPr>
              <a:t>Thông</a:t>
            </a:r>
            <a:r>
              <a:rPr lang="en-US" sz="2800" b="1" kern="0" dirty="0">
                <a:solidFill>
                  <a:srgbClr val="002060"/>
                </a:solidFill>
                <a:latin typeface="Times New Roman" panose="02020603050405020304" pitchFamily="18" charset="0"/>
                <a:cs typeface="Times New Roman" panose="02020603050405020304" pitchFamily="18" charset="0"/>
              </a:rPr>
              <a:t> </a:t>
            </a:r>
            <a:r>
              <a:rPr lang="en-US" sz="2800" b="1" kern="0" dirty="0" err="1">
                <a:solidFill>
                  <a:srgbClr val="002060"/>
                </a:solidFill>
                <a:latin typeface="Times New Roman" panose="02020603050405020304" pitchFamily="18" charset="0"/>
                <a:cs typeface="Times New Roman" panose="02020603050405020304" pitchFamily="18" charset="0"/>
              </a:rPr>
              <a:t>tư</a:t>
            </a:r>
            <a:r>
              <a:rPr lang="en-US" sz="2800" b="1" kern="0" dirty="0">
                <a:solidFill>
                  <a:srgbClr val="002060"/>
                </a:solidFill>
                <a:latin typeface="Times New Roman" panose="02020603050405020304" pitchFamily="18" charset="0"/>
                <a:cs typeface="Times New Roman" panose="02020603050405020304" pitchFamily="18" charset="0"/>
              </a:rPr>
              <a:t> 22/2021/TT-BGDĐT (</a:t>
            </a:r>
            <a:r>
              <a:rPr lang="en-US" sz="2800" b="1" kern="0" dirty="0" err="1">
                <a:solidFill>
                  <a:srgbClr val="002060"/>
                </a:solidFill>
                <a:latin typeface="Times New Roman" panose="02020603050405020304" pitchFamily="18" charset="0"/>
                <a:cs typeface="Times New Roman" panose="02020603050405020304" pitchFamily="18" charset="0"/>
              </a:rPr>
              <a:t>ngày</a:t>
            </a:r>
            <a:r>
              <a:rPr lang="en-US" sz="2800" b="1" kern="0" dirty="0">
                <a:solidFill>
                  <a:srgbClr val="002060"/>
                </a:solidFill>
                <a:latin typeface="Times New Roman" panose="02020603050405020304" pitchFamily="18" charset="0"/>
                <a:cs typeface="Times New Roman" panose="02020603050405020304" pitchFamily="18" charset="0"/>
              </a:rPr>
              <a:t> 20/7/2021)</a:t>
            </a:r>
          </a:p>
        </p:txBody>
      </p:sp>
      <p:sp>
        <p:nvSpPr>
          <p:cNvPr id="5" name="TextBox 4">
            <a:extLst>
              <a:ext uri="{FF2B5EF4-FFF2-40B4-BE49-F238E27FC236}">
                <a16:creationId xmlns:a16="http://schemas.microsoft.com/office/drawing/2014/main" id="{33B16E67-8F13-4408-8A06-A20828E3CF19}"/>
              </a:ext>
            </a:extLst>
          </p:cNvPr>
          <p:cNvSpPr txBox="1"/>
          <p:nvPr/>
        </p:nvSpPr>
        <p:spPr>
          <a:xfrm>
            <a:off x="1219200" y="2057400"/>
            <a:ext cx="9677400" cy="892552"/>
          </a:xfrm>
          <a:prstGeom prst="rect">
            <a:avLst/>
          </a:prstGeom>
          <a:noFill/>
        </p:spPr>
        <p:txBody>
          <a:bodyPr wrap="square" rtlCol="0">
            <a:spAutoFit/>
          </a:bodyPr>
          <a:lstStyle/>
          <a:p>
            <a:pPr algn="just"/>
            <a:r>
              <a:rPr lang="vi-VN" sz="2600" b="0" i="0" dirty="0">
                <a:solidFill>
                  <a:srgbClr val="333333"/>
                </a:solidFill>
                <a:effectLst/>
                <a:latin typeface="Arial" panose="020B0604020202020204" pitchFamily="34" charset="0"/>
              </a:rPr>
              <a:t>Trong một học kì, kết quả học tập mỗi môn học của học sinh được đánh giá theo 01 (một) trong 02 (hai) mức: Đạt, Chưa đạt.</a:t>
            </a:r>
            <a:endParaRPr lang="en-US" sz="2600" dirty="0"/>
          </a:p>
        </p:txBody>
      </p:sp>
      <p:sp>
        <p:nvSpPr>
          <p:cNvPr id="6" name="TextBox 5">
            <a:extLst>
              <a:ext uri="{FF2B5EF4-FFF2-40B4-BE49-F238E27FC236}">
                <a16:creationId xmlns:a16="http://schemas.microsoft.com/office/drawing/2014/main" id="{5F08229E-C466-44F5-9D42-F77BC7A889B3}"/>
              </a:ext>
            </a:extLst>
          </p:cNvPr>
          <p:cNvSpPr txBox="1"/>
          <p:nvPr/>
        </p:nvSpPr>
        <p:spPr>
          <a:xfrm>
            <a:off x="1219200" y="3049935"/>
            <a:ext cx="9906000" cy="1292662"/>
          </a:xfrm>
          <a:prstGeom prst="rect">
            <a:avLst/>
          </a:prstGeom>
          <a:noFill/>
        </p:spPr>
        <p:txBody>
          <a:bodyPr wrap="square" rtlCol="0">
            <a:spAutoFit/>
          </a:bodyPr>
          <a:lstStyle/>
          <a:p>
            <a:pPr algn="just"/>
            <a:r>
              <a:rPr lang="en-US" sz="2600" dirty="0" err="1">
                <a:solidFill>
                  <a:srgbClr val="002060"/>
                </a:solidFill>
              </a:rPr>
              <a:t>Mức</a:t>
            </a:r>
            <a:r>
              <a:rPr lang="en-US" sz="2600" dirty="0">
                <a:solidFill>
                  <a:srgbClr val="002060"/>
                </a:solidFill>
              </a:rPr>
              <a:t> </a:t>
            </a:r>
            <a:r>
              <a:rPr lang="en-US" sz="2600" dirty="0" err="1">
                <a:solidFill>
                  <a:srgbClr val="002060"/>
                </a:solidFill>
              </a:rPr>
              <a:t>đạt</a:t>
            </a:r>
            <a:r>
              <a:rPr lang="en-US" sz="2600" dirty="0">
                <a:solidFill>
                  <a:srgbClr val="002060"/>
                </a:solidFill>
              </a:rPr>
              <a:t>: </a:t>
            </a:r>
            <a:r>
              <a:rPr lang="vi-VN" sz="2600" b="0" i="0" dirty="0">
                <a:solidFill>
                  <a:srgbClr val="002060"/>
                </a:solidFill>
                <a:effectLst/>
                <a:latin typeface="Arial" panose="020B0604020202020204" pitchFamily="34" charset="0"/>
              </a:rPr>
              <a:t>Có đủ số lần kiểm tra, đánh giá theo quy định và tất cả các lần được đánh giá mức Đạt.</a:t>
            </a:r>
            <a:r>
              <a:rPr lang="en-US" sz="2600" b="0" i="0" dirty="0">
                <a:solidFill>
                  <a:srgbClr val="002060"/>
                </a:solidFill>
                <a:effectLst/>
                <a:latin typeface="Arial" panose="020B0604020202020204" pitchFamily="34" charset="0"/>
              </a:rPr>
              <a:t> </a:t>
            </a:r>
          </a:p>
          <a:p>
            <a:pPr algn="just"/>
            <a:r>
              <a:rPr lang="en-US" sz="2600" dirty="0" err="1">
                <a:solidFill>
                  <a:srgbClr val="002060"/>
                </a:solidFill>
              </a:rPr>
              <a:t>Mức</a:t>
            </a:r>
            <a:r>
              <a:rPr lang="en-US" sz="2600" dirty="0">
                <a:solidFill>
                  <a:srgbClr val="002060"/>
                </a:solidFill>
              </a:rPr>
              <a:t> </a:t>
            </a:r>
            <a:r>
              <a:rPr lang="en-US" sz="2600" dirty="0" err="1">
                <a:solidFill>
                  <a:srgbClr val="002060"/>
                </a:solidFill>
              </a:rPr>
              <a:t>chưa</a:t>
            </a:r>
            <a:r>
              <a:rPr lang="en-US" sz="2600" dirty="0">
                <a:solidFill>
                  <a:srgbClr val="002060"/>
                </a:solidFill>
              </a:rPr>
              <a:t> </a:t>
            </a:r>
            <a:r>
              <a:rPr lang="en-US" sz="2600" dirty="0" err="1">
                <a:solidFill>
                  <a:srgbClr val="002060"/>
                </a:solidFill>
              </a:rPr>
              <a:t>đạt</a:t>
            </a:r>
            <a:r>
              <a:rPr lang="en-US" sz="2600" dirty="0">
                <a:solidFill>
                  <a:srgbClr val="002060"/>
                </a:solidFill>
              </a:rPr>
              <a:t> </a:t>
            </a:r>
            <a:r>
              <a:rPr lang="en-US" sz="2600" dirty="0" err="1">
                <a:solidFill>
                  <a:srgbClr val="002060"/>
                </a:solidFill>
              </a:rPr>
              <a:t>đối</a:t>
            </a:r>
            <a:r>
              <a:rPr lang="en-US" sz="2600" dirty="0">
                <a:solidFill>
                  <a:srgbClr val="002060"/>
                </a:solidFill>
              </a:rPr>
              <a:t> </a:t>
            </a:r>
            <a:r>
              <a:rPr lang="en-US" sz="2600" dirty="0" err="1">
                <a:solidFill>
                  <a:srgbClr val="002060"/>
                </a:solidFill>
              </a:rPr>
              <a:t>với</a:t>
            </a:r>
            <a:r>
              <a:rPr lang="en-US" sz="2600" dirty="0">
                <a:solidFill>
                  <a:srgbClr val="002060"/>
                </a:solidFill>
              </a:rPr>
              <a:t> </a:t>
            </a:r>
            <a:r>
              <a:rPr lang="en-US" sz="2600" dirty="0" err="1">
                <a:solidFill>
                  <a:srgbClr val="002060"/>
                </a:solidFill>
              </a:rPr>
              <a:t>các</a:t>
            </a:r>
            <a:r>
              <a:rPr lang="en-US" sz="2600" dirty="0">
                <a:solidFill>
                  <a:srgbClr val="002060"/>
                </a:solidFill>
              </a:rPr>
              <a:t> </a:t>
            </a:r>
            <a:r>
              <a:rPr lang="en-US" sz="2600" dirty="0" err="1">
                <a:solidFill>
                  <a:srgbClr val="002060"/>
                </a:solidFill>
              </a:rPr>
              <a:t>trường</a:t>
            </a:r>
            <a:r>
              <a:rPr lang="en-US" sz="2600" dirty="0">
                <a:solidFill>
                  <a:srgbClr val="002060"/>
                </a:solidFill>
              </a:rPr>
              <a:t> </a:t>
            </a:r>
            <a:r>
              <a:rPr lang="en-US" sz="2600" dirty="0" err="1">
                <a:solidFill>
                  <a:srgbClr val="002060"/>
                </a:solidFill>
              </a:rPr>
              <a:t>hợp</a:t>
            </a:r>
            <a:r>
              <a:rPr lang="en-US" sz="2600" dirty="0">
                <a:solidFill>
                  <a:srgbClr val="002060"/>
                </a:solidFill>
              </a:rPr>
              <a:t> </a:t>
            </a:r>
            <a:r>
              <a:rPr lang="en-US" sz="2600" dirty="0" err="1">
                <a:solidFill>
                  <a:srgbClr val="002060"/>
                </a:solidFill>
              </a:rPr>
              <a:t>còn</a:t>
            </a:r>
            <a:r>
              <a:rPr lang="en-US" sz="2600" dirty="0">
                <a:solidFill>
                  <a:srgbClr val="002060"/>
                </a:solidFill>
              </a:rPr>
              <a:t> </a:t>
            </a:r>
            <a:r>
              <a:rPr lang="en-US" sz="2600" dirty="0" err="1">
                <a:solidFill>
                  <a:srgbClr val="002060"/>
                </a:solidFill>
              </a:rPr>
              <a:t>lại</a:t>
            </a:r>
            <a:endParaRPr lang="en-US" sz="2600" dirty="0">
              <a:solidFill>
                <a:srgbClr val="002060"/>
              </a:solidFill>
            </a:endParaRPr>
          </a:p>
        </p:txBody>
      </p:sp>
      <p:sp>
        <p:nvSpPr>
          <p:cNvPr id="7" name="TextBox 6">
            <a:extLst>
              <a:ext uri="{FF2B5EF4-FFF2-40B4-BE49-F238E27FC236}">
                <a16:creationId xmlns:a16="http://schemas.microsoft.com/office/drawing/2014/main" id="{1B20819A-E2B6-44C1-AD1D-426AC7260723}"/>
              </a:ext>
            </a:extLst>
          </p:cNvPr>
          <p:cNvSpPr txBox="1"/>
          <p:nvPr/>
        </p:nvSpPr>
        <p:spPr>
          <a:xfrm>
            <a:off x="1181100" y="4442581"/>
            <a:ext cx="9829800" cy="892552"/>
          </a:xfrm>
          <a:prstGeom prst="rect">
            <a:avLst/>
          </a:prstGeom>
          <a:noFill/>
        </p:spPr>
        <p:txBody>
          <a:bodyPr wrap="square" rtlCol="0">
            <a:spAutoFit/>
          </a:bodyPr>
          <a:lstStyle/>
          <a:p>
            <a:pPr algn="just"/>
            <a:r>
              <a:rPr lang="en-US" sz="2600" dirty="0" err="1">
                <a:solidFill>
                  <a:srgbClr val="002060"/>
                </a:solidFill>
              </a:rPr>
              <a:t>Cả</a:t>
            </a:r>
            <a:r>
              <a:rPr lang="en-US" sz="2600" dirty="0">
                <a:solidFill>
                  <a:srgbClr val="002060"/>
                </a:solidFill>
              </a:rPr>
              <a:t> </a:t>
            </a:r>
            <a:r>
              <a:rPr lang="en-US" sz="2600" dirty="0" err="1">
                <a:solidFill>
                  <a:srgbClr val="002060"/>
                </a:solidFill>
              </a:rPr>
              <a:t>năm</a:t>
            </a:r>
            <a:r>
              <a:rPr lang="en-US" sz="2600" dirty="0">
                <a:solidFill>
                  <a:srgbClr val="002060"/>
                </a:solidFill>
              </a:rPr>
              <a:t> </a:t>
            </a:r>
            <a:r>
              <a:rPr lang="en-US" sz="2600" dirty="0" err="1">
                <a:solidFill>
                  <a:srgbClr val="002060"/>
                </a:solidFill>
              </a:rPr>
              <a:t>học</a:t>
            </a:r>
            <a:r>
              <a:rPr lang="en-US" sz="2600" dirty="0">
                <a:solidFill>
                  <a:srgbClr val="002060"/>
                </a:solidFill>
              </a:rPr>
              <a:t>: </a:t>
            </a:r>
            <a:r>
              <a:rPr lang="en-US" sz="2600" dirty="0" err="1">
                <a:solidFill>
                  <a:srgbClr val="002060"/>
                </a:solidFill>
              </a:rPr>
              <a:t>Đạt</a:t>
            </a:r>
            <a:r>
              <a:rPr lang="en-US" sz="2600" dirty="0">
                <a:solidFill>
                  <a:srgbClr val="002060"/>
                </a:solidFill>
              </a:rPr>
              <a:t> </a:t>
            </a:r>
            <a:r>
              <a:rPr lang="en-US" sz="2600" dirty="0" err="1">
                <a:solidFill>
                  <a:srgbClr val="002060"/>
                </a:solidFill>
              </a:rPr>
              <a:t>khi</a:t>
            </a:r>
            <a:r>
              <a:rPr lang="en-US" sz="2600" dirty="0">
                <a:solidFill>
                  <a:srgbClr val="002060"/>
                </a:solidFill>
              </a:rPr>
              <a:t> </a:t>
            </a:r>
            <a:r>
              <a:rPr lang="en-US" sz="2600" dirty="0" err="1">
                <a:solidFill>
                  <a:srgbClr val="002060"/>
                </a:solidFill>
              </a:rPr>
              <a:t>kết</a:t>
            </a:r>
            <a:r>
              <a:rPr lang="en-US" sz="2600" dirty="0">
                <a:solidFill>
                  <a:srgbClr val="002060"/>
                </a:solidFill>
              </a:rPr>
              <a:t> </a:t>
            </a:r>
            <a:r>
              <a:rPr lang="en-US" sz="2600" dirty="0" err="1">
                <a:solidFill>
                  <a:srgbClr val="002060"/>
                </a:solidFill>
              </a:rPr>
              <a:t>quả</a:t>
            </a:r>
            <a:r>
              <a:rPr lang="en-US" sz="2600" dirty="0">
                <a:solidFill>
                  <a:srgbClr val="002060"/>
                </a:solidFill>
              </a:rPr>
              <a:t> </a:t>
            </a:r>
            <a:r>
              <a:rPr lang="en-US" sz="2600" dirty="0" err="1">
                <a:solidFill>
                  <a:srgbClr val="002060"/>
                </a:solidFill>
              </a:rPr>
              <a:t>học</a:t>
            </a:r>
            <a:r>
              <a:rPr lang="en-US" sz="2600" dirty="0">
                <a:solidFill>
                  <a:srgbClr val="002060"/>
                </a:solidFill>
              </a:rPr>
              <a:t> </a:t>
            </a:r>
            <a:r>
              <a:rPr lang="en-US" sz="2600" dirty="0" err="1">
                <a:solidFill>
                  <a:srgbClr val="002060"/>
                </a:solidFill>
              </a:rPr>
              <a:t>tập</a:t>
            </a:r>
            <a:r>
              <a:rPr lang="en-US" sz="2600" dirty="0">
                <a:solidFill>
                  <a:srgbClr val="002060"/>
                </a:solidFill>
              </a:rPr>
              <a:t> HK II </a:t>
            </a:r>
            <a:r>
              <a:rPr lang="en-US" sz="2600" dirty="0" err="1">
                <a:solidFill>
                  <a:srgbClr val="002060"/>
                </a:solidFill>
              </a:rPr>
              <a:t>Đạt</a:t>
            </a:r>
            <a:r>
              <a:rPr lang="en-US" sz="2600" dirty="0">
                <a:solidFill>
                  <a:srgbClr val="002060"/>
                </a:solidFill>
              </a:rPr>
              <a:t>; </a:t>
            </a:r>
            <a:r>
              <a:rPr lang="en-US" sz="2600" dirty="0" err="1">
                <a:solidFill>
                  <a:srgbClr val="002060"/>
                </a:solidFill>
              </a:rPr>
              <a:t>Chưa</a:t>
            </a:r>
            <a:r>
              <a:rPr lang="en-US" sz="2600" dirty="0">
                <a:solidFill>
                  <a:srgbClr val="002060"/>
                </a:solidFill>
              </a:rPr>
              <a:t> </a:t>
            </a:r>
            <a:r>
              <a:rPr lang="en-US" sz="2600" dirty="0" err="1">
                <a:solidFill>
                  <a:srgbClr val="002060"/>
                </a:solidFill>
              </a:rPr>
              <a:t>đạt</a:t>
            </a:r>
            <a:r>
              <a:rPr lang="en-US" sz="2600" dirty="0">
                <a:solidFill>
                  <a:srgbClr val="002060"/>
                </a:solidFill>
              </a:rPr>
              <a:t> </a:t>
            </a:r>
            <a:r>
              <a:rPr lang="en-US" sz="2600" dirty="0" err="1">
                <a:solidFill>
                  <a:srgbClr val="002060"/>
                </a:solidFill>
              </a:rPr>
              <a:t>kết</a:t>
            </a:r>
            <a:r>
              <a:rPr lang="en-US" sz="2600" dirty="0">
                <a:solidFill>
                  <a:srgbClr val="002060"/>
                </a:solidFill>
              </a:rPr>
              <a:t> </a:t>
            </a:r>
            <a:r>
              <a:rPr lang="en-US" sz="2600" dirty="0" err="1">
                <a:solidFill>
                  <a:srgbClr val="002060"/>
                </a:solidFill>
              </a:rPr>
              <a:t>quả</a:t>
            </a:r>
            <a:r>
              <a:rPr lang="en-US" sz="2600" dirty="0">
                <a:solidFill>
                  <a:srgbClr val="002060"/>
                </a:solidFill>
              </a:rPr>
              <a:t> </a:t>
            </a:r>
            <a:r>
              <a:rPr lang="en-US" sz="2600" dirty="0" err="1">
                <a:solidFill>
                  <a:srgbClr val="002060"/>
                </a:solidFill>
              </a:rPr>
              <a:t>học</a:t>
            </a:r>
            <a:r>
              <a:rPr lang="en-US" sz="2600" dirty="0">
                <a:solidFill>
                  <a:srgbClr val="002060"/>
                </a:solidFill>
              </a:rPr>
              <a:t> </a:t>
            </a:r>
            <a:r>
              <a:rPr lang="en-US" sz="2600" dirty="0" err="1">
                <a:solidFill>
                  <a:srgbClr val="002060"/>
                </a:solidFill>
              </a:rPr>
              <a:t>tập</a:t>
            </a:r>
            <a:r>
              <a:rPr lang="en-US" sz="2600" dirty="0">
                <a:solidFill>
                  <a:srgbClr val="002060"/>
                </a:solidFill>
              </a:rPr>
              <a:t> HK II </a:t>
            </a:r>
            <a:r>
              <a:rPr lang="en-US" sz="2600" dirty="0" err="1">
                <a:solidFill>
                  <a:srgbClr val="002060"/>
                </a:solidFill>
              </a:rPr>
              <a:t>Chưa</a:t>
            </a:r>
            <a:r>
              <a:rPr lang="en-US" sz="2600" dirty="0">
                <a:solidFill>
                  <a:srgbClr val="002060"/>
                </a:solidFill>
              </a:rPr>
              <a:t> </a:t>
            </a:r>
            <a:r>
              <a:rPr lang="en-US" sz="2600" dirty="0" err="1">
                <a:solidFill>
                  <a:srgbClr val="002060"/>
                </a:solidFill>
              </a:rPr>
              <a:t>đạt</a:t>
            </a:r>
            <a:r>
              <a:rPr lang="en-US" sz="2600" dirty="0">
                <a:solidFill>
                  <a:srgbClr val="002060"/>
                </a:solidFill>
              </a:rPr>
              <a:t>.</a:t>
            </a:r>
          </a:p>
        </p:txBody>
      </p:sp>
    </p:spTree>
    <p:extLst>
      <p:ext uri="{BB962C8B-B14F-4D97-AF65-F5344CB8AC3E}">
        <p14:creationId xmlns:p14="http://schemas.microsoft.com/office/powerpoint/2010/main" val="1710303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785;p43">
            <a:extLst>
              <a:ext uri="{FF2B5EF4-FFF2-40B4-BE49-F238E27FC236}">
                <a16:creationId xmlns:a16="http://schemas.microsoft.com/office/drawing/2014/main" id="{E4A6F929-D852-4594-B2AE-08A5BA1A759C}"/>
              </a:ext>
            </a:extLst>
          </p:cNvPr>
          <p:cNvSpPr txBox="1">
            <a:spLocks noGrp="1"/>
          </p:cNvSpPr>
          <p:nvPr>
            <p:ph type="title"/>
          </p:nvPr>
        </p:nvSpPr>
        <p:spPr>
          <a:xfrm>
            <a:off x="1828800" y="457200"/>
            <a:ext cx="8534400" cy="914400"/>
          </a:xfrm>
          <a:prstGeom prst="rect">
            <a:avLst/>
          </a:prstGeom>
        </p:spPr>
        <p:txBody>
          <a:bodyPr spcFirstLastPara="1" wrap="square" lIns="91425" tIns="91425" rIns="91425" bIns="91425" anchor="ctr" anchorCtr="0">
            <a:noAutofit/>
          </a:bodyPr>
          <a:lstStyle/>
          <a:p>
            <a:pPr marL="0" lvl="0" indent="0" algn="ctr" rtl="0">
              <a:lnSpc>
                <a:spcPts val="3100"/>
              </a:lnSpc>
              <a:spcBef>
                <a:spcPts val="0"/>
              </a:spcBef>
              <a:spcAft>
                <a:spcPts val="0"/>
              </a:spcAft>
              <a:buNone/>
            </a:pPr>
            <a:r>
              <a:rPr lang="en" sz="2600" b="1" dirty="0">
                <a:solidFill>
                  <a:srgbClr val="C00000"/>
                </a:solidFill>
                <a:latin typeface="Times New Roman" panose="02020603050405020304" pitchFamily="18" charset="0"/>
                <a:cs typeface="Times New Roman" panose="02020603050405020304" pitchFamily="18" charset="0"/>
              </a:rPr>
              <a:t>Công văn hướng dẫn  thực hiện nhiệm vụ GDTrH năm học</a:t>
            </a:r>
            <a:br>
              <a:rPr lang="en" sz="2600" b="1" dirty="0">
                <a:solidFill>
                  <a:srgbClr val="C00000"/>
                </a:solidFill>
                <a:latin typeface="Times New Roman" panose="02020603050405020304" pitchFamily="18" charset="0"/>
                <a:cs typeface="Times New Roman" panose="02020603050405020304" pitchFamily="18" charset="0"/>
              </a:rPr>
            </a:br>
            <a:r>
              <a:rPr lang="en" sz="2600" b="1" dirty="0">
                <a:solidFill>
                  <a:srgbClr val="C00000"/>
                </a:solidFill>
                <a:latin typeface="Times New Roman" panose="02020603050405020304" pitchFamily="18" charset="0"/>
                <a:cs typeface="Times New Roman" panose="02020603050405020304" pitchFamily="18" charset="0"/>
              </a:rPr>
              <a:t> 2021-2022 - (CV 3699/BGDĐT-GDTrH ngày 27/8/2021</a:t>
            </a:r>
            <a:r>
              <a:rPr lang="en" sz="2400" b="1" dirty="0">
                <a:solidFill>
                  <a:srgbClr val="C00000"/>
                </a:solidFill>
                <a:latin typeface="Times New Roman" panose="02020603050405020304" pitchFamily="18" charset="0"/>
                <a:cs typeface="Times New Roman" panose="02020603050405020304" pitchFamily="18" charset="0"/>
              </a:rPr>
              <a:t>)</a:t>
            </a:r>
            <a:endParaRPr sz="2400" b="1" dirty="0">
              <a:solidFill>
                <a:srgbClr val="C00000"/>
              </a:solidFill>
              <a:latin typeface="Times New Roman" panose="02020603050405020304" pitchFamily="18" charset="0"/>
              <a:cs typeface="Times New Roman" panose="02020603050405020304" pitchFamily="18" charset="0"/>
            </a:endParaRPr>
          </a:p>
        </p:txBody>
      </p:sp>
      <p:sp>
        <p:nvSpPr>
          <p:cNvPr id="7" name="Title 2">
            <a:extLst>
              <a:ext uri="{FF2B5EF4-FFF2-40B4-BE49-F238E27FC236}">
                <a16:creationId xmlns:a16="http://schemas.microsoft.com/office/drawing/2014/main" id="{AF09F440-AFD9-45BF-9A5B-5A0FF8FCCC27}"/>
              </a:ext>
            </a:extLst>
          </p:cNvPr>
          <p:cNvSpPr txBox="1">
            <a:spLocks/>
          </p:cNvSpPr>
          <p:nvPr/>
        </p:nvSpPr>
        <p:spPr>
          <a:xfrm>
            <a:off x="723900" y="1600200"/>
            <a:ext cx="10744200" cy="4191000"/>
          </a:xfrm>
          <a:prstGeom prst="rect">
            <a:avLst/>
          </a:prstGeom>
          <a:solidFill>
            <a:srgbClr val="F2F9ED"/>
          </a:solidFill>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just">
              <a:lnSpc>
                <a:spcPts val="2400"/>
              </a:lnSpc>
            </a:pPr>
            <a:r>
              <a:rPr lang="en-US" sz="2800" kern="0" dirty="0">
                <a:solidFill>
                  <a:srgbClr val="002060"/>
                </a:solidFill>
                <a:latin typeface="Times New Roman" panose="02020603050405020304" pitchFamily="18" charset="0"/>
                <a:cs typeface="Times New Roman" panose="02020603050405020304" pitchFamily="18" charset="0"/>
              </a:rPr>
              <a:t>        </a:t>
            </a:r>
          </a:p>
          <a:p>
            <a:pPr algn="just">
              <a:lnSpc>
                <a:spcPts val="4100"/>
              </a:lnSpc>
            </a:pP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Môn</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Nghệ</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thuật</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gồm</a:t>
            </a:r>
            <a:r>
              <a:rPr lang="en-US" sz="2800" kern="0" dirty="0">
                <a:solidFill>
                  <a:srgbClr val="002060"/>
                </a:solidFill>
                <a:latin typeface="Times New Roman" panose="02020603050405020304" pitchFamily="18" charset="0"/>
                <a:cs typeface="Times New Roman" panose="02020603050405020304" pitchFamily="18" charset="0"/>
              </a:rPr>
              <a:t> 02 </a:t>
            </a:r>
            <a:r>
              <a:rPr lang="en-US" sz="2800" kern="0" dirty="0" err="1">
                <a:solidFill>
                  <a:srgbClr val="002060"/>
                </a:solidFill>
                <a:latin typeface="Times New Roman" panose="02020603050405020304" pitchFamily="18" charset="0"/>
                <a:cs typeface="Times New Roman" panose="02020603050405020304" pitchFamily="18" charset="0"/>
              </a:rPr>
              <a:t>nội</a:t>
            </a:r>
            <a:r>
              <a:rPr lang="en-US" sz="2800" kern="0" dirty="0">
                <a:solidFill>
                  <a:srgbClr val="002060"/>
                </a:solidFill>
                <a:latin typeface="Times New Roman" panose="02020603050405020304" pitchFamily="18" charset="0"/>
                <a:cs typeface="Times New Roman" panose="02020603050405020304" pitchFamily="18" charset="0"/>
              </a:rPr>
              <a:t> dung: </a:t>
            </a:r>
            <a:r>
              <a:rPr lang="en-US" sz="2800" kern="0" dirty="0" err="1">
                <a:solidFill>
                  <a:srgbClr val="002060"/>
                </a:solidFill>
                <a:latin typeface="Times New Roman" panose="02020603050405020304" pitchFamily="18" charset="0"/>
                <a:cs typeface="Times New Roman" panose="02020603050405020304" pitchFamily="18" charset="0"/>
              </a:rPr>
              <a:t>Âm</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nhạc</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và</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Mĩ</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thuật</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70C0"/>
                </a:solidFill>
                <a:latin typeface="Times New Roman" panose="02020603050405020304" pitchFamily="18" charset="0"/>
                <a:cs typeface="Times New Roman" panose="02020603050405020304" pitchFamily="18" charset="0"/>
              </a:rPr>
              <a:t>mỗi</a:t>
            </a:r>
            <a:r>
              <a:rPr lang="en-US" sz="2800" kern="0" dirty="0">
                <a:solidFill>
                  <a:srgbClr val="0070C0"/>
                </a:solidFill>
                <a:latin typeface="Times New Roman" panose="02020603050405020304" pitchFamily="18" charset="0"/>
                <a:cs typeface="Times New Roman" panose="02020603050405020304" pitchFamily="18" charset="0"/>
              </a:rPr>
              <a:t> </a:t>
            </a:r>
            <a:r>
              <a:rPr lang="en-US" sz="2800" kern="0" dirty="0" err="1">
                <a:solidFill>
                  <a:srgbClr val="0070C0"/>
                </a:solidFill>
                <a:latin typeface="Times New Roman" panose="02020603050405020304" pitchFamily="18" charset="0"/>
                <a:cs typeface="Times New Roman" panose="02020603050405020304" pitchFamily="18" charset="0"/>
              </a:rPr>
              <a:t>nội</a:t>
            </a:r>
            <a:r>
              <a:rPr lang="en-US" sz="2800" kern="0" dirty="0">
                <a:solidFill>
                  <a:srgbClr val="0070C0"/>
                </a:solidFill>
                <a:latin typeface="Times New Roman" panose="02020603050405020304" pitchFamily="18" charset="0"/>
                <a:cs typeface="Times New Roman" panose="02020603050405020304" pitchFamily="18" charset="0"/>
              </a:rPr>
              <a:t> dung </a:t>
            </a:r>
            <a:r>
              <a:rPr lang="en-US" sz="2800" kern="0" dirty="0" err="1">
                <a:solidFill>
                  <a:srgbClr val="0070C0"/>
                </a:solidFill>
                <a:latin typeface="Times New Roman" panose="02020603050405020304" pitchFamily="18" charset="0"/>
                <a:cs typeface="Times New Roman" panose="02020603050405020304" pitchFamily="18" charset="0"/>
              </a:rPr>
              <a:t>chọn</a:t>
            </a:r>
            <a:r>
              <a:rPr lang="en-US" sz="2800" kern="0" dirty="0">
                <a:solidFill>
                  <a:srgbClr val="0070C0"/>
                </a:solidFill>
                <a:latin typeface="Times New Roman" panose="02020603050405020304" pitchFamily="18" charset="0"/>
                <a:cs typeface="Times New Roman" panose="02020603050405020304" pitchFamily="18" charset="0"/>
              </a:rPr>
              <a:t> 01 </a:t>
            </a:r>
            <a:r>
              <a:rPr lang="en-US" sz="2800" kern="0" dirty="0" err="1">
                <a:solidFill>
                  <a:srgbClr val="0070C0"/>
                </a:solidFill>
                <a:latin typeface="Times New Roman" panose="02020603050405020304" pitchFamily="18" charset="0"/>
                <a:cs typeface="Times New Roman" panose="02020603050405020304" pitchFamily="18" charset="0"/>
              </a:rPr>
              <a:t>kết</a:t>
            </a:r>
            <a:r>
              <a:rPr lang="en-US" sz="2800" kern="0" dirty="0">
                <a:solidFill>
                  <a:srgbClr val="0070C0"/>
                </a:solidFill>
                <a:latin typeface="Times New Roman" panose="02020603050405020304" pitchFamily="18" charset="0"/>
                <a:cs typeface="Times New Roman" panose="02020603050405020304" pitchFamily="18" charset="0"/>
              </a:rPr>
              <a:t> </a:t>
            </a:r>
            <a:r>
              <a:rPr lang="en-US" sz="2800" kern="0" dirty="0" err="1">
                <a:solidFill>
                  <a:srgbClr val="0070C0"/>
                </a:solidFill>
                <a:latin typeface="Times New Roman" panose="02020603050405020304" pitchFamily="18" charset="0"/>
                <a:cs typeface="Times New Roman" panose="02020603050405020304" pitchFamily="18" charset="0"/>
              </a:rPr>
              <a:t>quả</a:t>
            </a:r>
            <a:r>
              <a:rPr lang="en-US" sz="2800" kern="0" dirty="0">
                <a:solidFill>
                  <a:srgbClr val="0070C0"/>
                </a:solidFill>
                <a:latin typeface="Times New Roman" panose="02020603050405020304" pitchFamily="18" charset="0"/>
                <a:cs typeface="Times New Roman" panose="02020603050405020304" pitchFamily="18" charset="0"/>
              </a:rPr>
              <a:t> KT, ĐG </a:t>
            </a:r>
            <a:r>
              <a:rPr lang="en-US" sz="2800" kern="0" dirty="0" err="1">
                <a:solidFill>
                  <a:srgbClr val="0070C0"/>
                </a:solidFill>
                <a:latin typeface="Times New Roman" panose="02020603050405020304" pitchFamily="18" charset="0"/>
                <a:cs typeface="Times New Roman" panose="02020603050405020304" pitchFamily="18" charset="0"/>
              </a:rPr>
              <a:t>thường</a:t>
            </a:r>
            <a:r>
              <a:rPr lang="en-US" sz="2800" kern="0" dirty="0">
                <a:solidFill>
                  <a:srgbClr val="0070C0"/>
                </a:solidFill>
                <a:latin typeface="Times New Roman" panose="02020603050405020304" pitchFamily="18" charset="0"/>
                <a:cs typeface="Times New Roman" panose="02020603050405020304" pitchFamily="18" charset="0"/>
              </a:rPr>
              <a:t> </a:t>
            </a:r>
            <a:r>
              <a:rPr lang="en-US" sz="2800" kern="0" dirty="0" err="1">
                <a:solidFill>
                  <a:srgbClr val="0070C0"/>
                </a:solidFill>
                <a:latin typeface="Times New Roman" panose="02020603050405020304" pitchFamily="18" charset="0"/>
                <a:cs typeface="Times New Roman" panose="02020603050405020304" pitchFamily="18" charset="0"/>
              </a:rPr>
              <a:t>xuyên</a:t>
            </a:r>
            <a:r>
              <a:rPr lang="en-US" sz="2800" kern="0" dirty="0">
                <a:solidFill>
                  <a:srgbClr val="0070C0"/>
                </a:solidFill>
                <a:latin typeface="Times New Roman" panose="02020603050405020304" pitchFamily="18" charset="0"/>
                <a:cs typeface="Times New Roman" panose="02020603050405020304" pitchFamily="18" charset="0"/>
              </a:rPr>
              <a:t> </a:t>
            </a:r>
            <a:r>
              <a:rPr lang="en-US" sz="2800" kern="0" dirty="0" err="1">
                <a:solidFill>
                  <a:srgbClr val="0070C0"/>
                </a:solidFill>
                <a:latin typeface="Times New Roman" panose="02020603050405020304" pitchFamily="18" charset="0"/>
                <a:cs typeface="Times New Roman" panose="02020603050405020304" pitchFamily="18" charset="0"/>
              </a:rPr>
              <a:t>trong</a:t>
            </a:r>
            <a:r>
              <a:rPr lang="en-US" sz="2800" kern="0" dirty="0">
                <a:solidFill>
                  <a:srgbClr val="0070C0"/>
                </a:solidFill>
                <a:latin typeface="Times New Roman" panose="02020603050405020304" pitchFamily="18" charset="0"/>
                <a:cs typeface="Times New Roman" panose="02020603050405020304" pitchFamily="18" charset="0"/>
              </a:rPr>
              <a:t> </a:t>
            </a:r>
            <a:r>
              <a:rPr lang="en-US" sz="2800" kern="0" dirty="0" err="1">
                <a:solidFill>
                  <a:srgbClr val="0070C0"/>
                </a:solidFill>
                <a:latin typeface="Times New Roman" panose="02020603050405020304" pitchFamily="18" charset="0"/>
                <a:cs typeface="Times New Roman" panose="02020603050405020304" pitchFamily="18" charset="0"/>
              </a:rPr>
              <a:t>từng</a:t>
            </a:r>
            <a:r>
              <a:rPr lang="en-US" sz="2800" kern="0" dirty="0">
                <a:solidFill>
                  <a:srgbClr val="0070C0"/>
                </a:solidFill>
                <a:latin typeface="Times New Roman" panose="02020603050405020304" pitchFamily="18" charset="0"/>
                <a:cs typeface="Times New Roman" panose="02020603050405020304" pitchFamily="18" charset="0"/>
              </a:rPr>
              <a:t> </a:t>
            </a:r>
            <a:r>
              <a:rPr lang="en-US" sz="2800" kern="0" dirty="0" err="1">
                <a:solidFill>
                  <a:srgbClr val="0070C0"/>
                </a:solidFill>
                <a:latin typeface="Times New Roman" panose="02020603050405020304" pitchFamily="18" charset="0"/>
                <a:cs typeface="Times New Roman" panose="02020603050405020304" pitchFamily="18" charset="0"/>
              </a:rPr>
              <a:t>học</a:t>
            </a:r>
            <a:r>
              <a:rPr lang="en-US" sz="2800" kern="0" dirty="0">
                <a:solidFill>
                  <a:srgbClr val="0070C0"/>
                </a:solidFill>
                <a:latin typeface="Times New Roman" panose="02020603050405020304" pitchFamily="18" charset="0"/>
                <a:cs typeface="Times New Roman" panose="02020603050405020304" pitchFamily="18" charset="0"/>
              </a:rPr>
              <a:t> </a:t>
            </a:r>
            <a:r>
              <a:rPr lang="en-US" sz="2800" kern="0" dirty="0" err="1">
                <a:solidFill>
                  <a:srgbClr val="0070C0"/>
                </a:solidFill>
                <a:latin typeface="Times New Roman" panose="02020603050405020304" pitchFamily="18" charset="0"/>
                <a:cs typeface="Times New Roman" panose="02020603050405020304" pitchFamily="18" charset="0"/>
              </a:rPr>
              <a:t>kì</a:t>
            </a:r>
            <a:r>
              <a:rPr lang="en-US" sz="2800" kern="0" dirty="0">
                <a:solidFill>
                  <a:srgbClr val="0070C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khuyến</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khích</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thực</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hiện</a:t>
            </a:r>
            <a:r>
              <a:rPr lang="en-US" sz="2800" kern="0" dirty="0">
                <a:solidFill>
                  <a:srgbClr val="002060"/>
                </a:solidFill>
                <a:latin typeface="Times New Roman" panose="02020603050405020304" pitchFamily="18" charset="0"/>
                <a:cs typeface="Times New Roman" panose="02020603050405020304" pitchFamily="18" charset="0"/>
              </a:rPr>
              <a:t> KT ĐG </a:t>
            </a:r>
            <a:r>
              <a:rPr lang="en-US" sz="2800" kern="0" dirty="0" err="1">
                <a:solidFill>
                  <a:srgbClr val="002060"/>
                </a:solidFill>
                <a:latin typeface="Times New Roman" panose="02020603050405020304" pitchFamily="18" charset="0"/>
                <a:cs typeface="Times New Roman" panose="02020603050405020304" pitchFamily="18" charset="0"/>
              </a:rPr>
              <a:t>định</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kì</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thông</a:t>
            </a:r>
            <a:r>
              <a:rPr lang="en-US" sz="2800" kern="0" dirty="0">
                <a:solidFill>
                  <a:srgbClr val="002060"/>
                </a:solidFill>
                <a:latin typeface="Times New Roman" panose="02020603050405020304" pitchFamily="18" charset="0"/>
                <a:cs typeface="Times New Roman" panose="02020603050405020304" pitchFamily="18" charset="0"/>
              </a:rPr>
              <a:t> qua </a:t>
            </a:r>
            <a:r>
              <a:rPr lang="en-US" sz="2800" kern="0" dirty="0" err="1">
                <a:solidFill>
                  <a:srgbClr val="C00000"/>
                </a:solidFill>
                <a:latin typeface="Times New Roman" panose="02020603050405020304" pitchFamily="18" charset="0"/>
                <a:cs typeface="Times New Roman" panose="02020603050405020304" pitchFamily="18" charset="0"/>
              </a:rPr>
              <a:t>bài</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thực</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hành</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dự</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án</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học</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tập</a:t>
            </a:r>
            <a:r>
              <a:rPr lang="en-US" sz="2800" kern="0" dirty="0">
                <a:solidFill>
                  <a:srgbClr val="002060"/>
                </a:solidFill>
                <a:latin typeface="Times New Roman" panose="02020603050405020304" pitchFamily="18" charset="0"/>
                <a:cs typeface="Times New Roman" panose="02020603050405020304" pitchFamily="18" charset="0"/>
              </a:rPr>
              <a:t>. </a:t>
            </a:r>
          </a:p>
          <a:p>
            <a:pPr algn="just">
              <a:lnSpc>
                <a:spcPts val="4100"/>
              </a:lnSpc>
            </a:pP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Bài</a:t>
            </a:r>
            <a:r>
              <a:rPr lang="en-US" sz="2800" kern="0" dirty="0">
                <a:solidFill>
                  <a:srgbClr val="C00000"/>
                </a:solidFill>
                <a:latin typeface="Times New Roman" panose="02020603050405020304" pitchFamily="18" charset="0"/>
                <a:cs typeface="Times New Roman" panose="02020603050405020304" pitchFamily="18" charset="0"/>
              </a:rPr>
              <a:t> KT, ĐG </a:t>
            </a:r>
            <a:r>
              <a:rPr lang="en-US" sz="2800" kern="0" dirty="0" err="1">
                <a:solidFill>
                  <a:srgbClr val="C00000"/>
                </a:solidFill>
                <a:latin typeface="Times New Roman" panose="02020603050405020304" pitchFamily="18" charset="0"/>
                <a:cs typeface="Times New Roman" panose="02020603050405020304" pitchFamily="18" charset="0"/>
              </a:rPr>
              <a:t>định</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kì</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gồm</a:t>
            </a:r>
            <a:r>
              <a:rPr lang="en-US" sz="2800" kern="0" dirty="0">
                <a:solidFill>
                  <a:srgbClr val="002060"/>
                </a:solidFill>
                <a:latin typeface="Times New Roman" panose="02020603050405020304" pitchFamily="18" charset="0"/>
                <a:cs typeface="Times New Roman" panose="02020603050405020304" pitchFamily="18" charset="0"/>
              </a:rPr>
              <a:t> 02 </a:t>
            </a:r>
            <a:r>
              <a:rPr lang="en-US" sz="2800" kern="0" dirty="0" err="1">
                <a:solidFill>
                  <a:srgbClr val="002060"/>
                </a:solidFill>
                <a:latin typeface="Times New Roman" panose="02020603050405020304" pitchFamily="18" charset="0"/>
                <a:cs typeface="Times New Roman" panose="02020603050405020304" pitchFamily="18" charset="0"/>
              </a:rPr>
              <a:t>nội</a:t>
            </a:r>
            <a:r>
              <a:rPr lang="en-US" sz="2800" kern="0" dirty="0">
                <a:solidFill>
                  <a:srgbClr val="002060"/>
                </a:solidFill>
                <a:latin typeface="Times New Roman" panose="02020603050405020304" pitchFamily="18" charset="0"/>
                <a:cs typeface="Times New Roman" panose="02020603050405020304" pitchFamily="18" charset="0"/>
              </a:rPr>
              <a:t> dung </a:t>
            </a:r>
            <a:r>
              <a:rPr lang="en-US" sz="2800" kern="0" dirty="0" err="1">
                <a:solidFill>
                  <a:srgbClr val="C00000"/>
                </a:solidFill>
                <a:latin typeface="Times New Roman" panose="02020603050405020304" pitchFamily="18" charset="0"/>
                <a:cs typeface="Times New Roman" panose="02020603050405020304" pitchFamily="18" charset="0"/>
              </a:rPr>
              <a:t>Âm</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nhạc</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Mĩ</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thuật</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được</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thực</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hiện</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riêng</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theo</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từng</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nội</a:t>
            </a:r>
            <a:r>
              <a:rPr lang="en-US" sz="2800" kern="0" dirty="0">
                <a:solidFill>
                  <a:srgbClr val="002060"/>
                </a:solidFill>
                <a:latin typeface="Times New Roman" panose="02020603050405020304" pitchFamily="18" charset="0"/>
                <a:cs typeface="Times New Roman" panose="02020603050405020304" pitchFamily="18" charset="0"/>
              </a:rPr>
              <a:t> dung </a:t>
            </a:r>
            <a:r>
              <a:rPr lang="en-US" sz="2800" kern="0" dirty="0" err="1">
                <a:solidFill>
                  <a:srgbClr val="002060"/>
                </a:solidFill>
                <a:latin typeface="Times New Roman" panose="02020603050405020304" pitchFamily="18" charset="0"/>
                <a:cs typeface="Times New Roman" panose="02020603050405020304" pitchFamily="18" charset="0"/>
              </a:rPr>
              <a:t>tương</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tự</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như</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môn</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học</a:t>
            </a:r>
            <a:r>
              <a:rPr lang="en-US" sz="2800" kern="0" dirty="0">
                <a:solidFill>
                  <a:srgbClr val="C00000"/>
                </a:solidFill>
                <a:latin typeface="Times New Roman" panose="02020603050405020304" pitchFamily="18" charset="0"/>
                <a:cs typeface="Times New Roman" panose="02020603050405020304" pitchFamily="18" charset="0"/>
              </a:rPr>
              <a:t> ĐG </a:t>
            </a:r>
            <a:r>
              <a:rPr lang="en-US" sz="2800" kern="0" dirty="0" err="1">
                <a:solidFill>
                  <a:srgbClr val="C00000"/>
                </a:solidFill>
                <a:latin typeface="Times New Roman" panose="02020603050405020304" pitchFamily="18" charset="0"/>
                <a:cs typeface="Times New Roman" panose="02020603050405020304" pitchFamily="18" charset="0"/>
              </a:rPr>
              <a:t>bằng</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nhận</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xét</a:t>
            </a:r>
            <a:r>
              <a:rPr lang="en-US" sz="2800" kern="0" dirty="0">
                <a:solidFill>
                  <a:srgbClr val="002060"/>
                </a:solidFill>
                <a:latin typeface="Times New Roman" panose="02020603050405020304" pitchFamily="18" charset="0"/>
                <a:cs typeface="Times New Roman" panose="02020603050405020304" pitchFamily="18" charset="0"/>
              </a:rPr>
              <a:t>. </a:t>
            </a:r>
          </a:p>
          <a:p>
            <a:pPr algn="just">
              <a:lnSpc>
                <a:spcPts val="4100"/>
              </a:lnSpc>
            </a:pP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Kết</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quả</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bài</a:t>
            </a:r>
            <a:r>
              <a:rPr lang="en-US" sz="2800" kern="0" dirty="0">
                <a:solidFill>
                  <a:srgbClr val="002060"/>
                </a:solidFill>
                <a:latin typeface="Times New Roman" panose="02020603050405020304" pitchFamily="18" charset="0"/>
                <a:cs typeface="Times New Roman" panose="02020603050405020304" pitchFamily="18" charset="0"/>
              </a:rPr>
              <a:t> KT, ĐG </a:t>
            </a:r>
            <a:r>
              <a:rPr lang="en-US" sz="2800" kern="0" dirty="0" err="1">
                <a:solidFill>
                  <a:srgbClr val="002060"/>
                </a:solidFill>
                <a:latin typeface="Times New Roman" panose="02020603050405020304" pitchFamily="18" charset="0"/>
                <a:cs typeface="Times New Roman" panose="02020603050405020304" pitchFamily="18" charset="0"/>
              </a:rPr>
              <a:t>định</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kì</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được</a:t>
            </a:r>
            <a:r>
              <a:rPr lang="en-US" sz="2800" kern="0" dirty="0">
                <a:solidFill>
                  <a:srgbClr val="002060"/>
                </a:solidFill>
                <a:latin typeface="Times New Roman" panose="02020603050405020304" pitchFamily="18" charset="0"/>
                <a:cs typeface="Times New Roman" panose="02020603050405020304" pitchFamily="18" charset="0"/>
              </a:rPr>
              <a:t> ĐG </a:t>
            </a:r>
            <a:r>
              <a:rPr lang="en-US" sz="2800" kern="0" dirty="0" err="1">
                <a:solidFill>
                  <a:srgbClr val="C00000"/>
                </a:solidFill>
                <a:latin typeface="Times New Roman" panose="02020603050405020304" pitchFamily="18" charset="0"/>
                <a:cs typeface="Times New Roman" panose="02020603050405020304" pitchFamily="18" charset="0"/>
              </a:rPr>
              <a:t>mức</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Đạt</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khi</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cả</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hai</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nội</a:t>
            </a:r>
            <a:r>
              <a:rPr lang="en-US" sz="2800" kern="0" dirty="0">
                <a:solidFill>
                  <a:srgbClr val="C00000"/>
                </a:solidFill>
                <a:latin typeface="Times New Roman" panose="02020603050405020304" pitchFamily="18" charset="0"/>
                <a:cs typeface="Times New Roman" panose="02020603050405020304" pitchFamily="18" charset="0"/>
              </a:rPr>
              <a:t> dung </a:t>
            </a:r>
            <a:r>
              <a:rPr lang="en-US" sz="2800" kern="0" dirty="0" err="1">
                <a:solidFill>
                  <a:srgbClr val="002060"/>
                </a:solidFill>
                <a:latin typeface="Times New Roman" panose="02020603050405020304" pitchFamily="18" charset="0"/>
                <a:cs typeface="Times New Roman" panose="02020603050405020304" pitchFamily="18" charset="0"/>
              </a:rPr>
              <a:t>Âm</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nhạc</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Mĩ</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thuật</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err="1">
                <a:solidFill>
                  <a:srgbClr val="002060"/>
                </a:solidFill>
                <a:latin typeface="Times New Roman" panose="02020603050405020304" pitchFamily="18" charset="0"/>
                <a:cs typeface="Times New Roman" panose="02020603050405020304" pitchFamily="18" charset="0"/>
              </a:rPr>
              <a:t>được</a:t>
            </a:r>
            <a:r>
              <a:rPr lang="en-US" sz="2800" kern="0" dirty="0">
                <a:solidFill>
                  <a:srgbClr val="002060"/>
                </a:solidFill>
                <a:latin typeface="Times New Roman" panose="02020603050405020304" pitchFamily="18" charset="0"/>
                <a:cs typeface="Times New Roman" panose="02020603050405020304" pitchFamily="18" charset="0"/>
              </a:rPr>
              <a:t> </a:t>
            </a:r>
            <a:r>
              <a:rPr lang="en-US" sz="2800" kern="0" dirty="0">
                <a:solidFill>
                  <a:srgbClr val="C00000"/>
                </a:solidFill>
                <a:latin typeface="Times New Roman" panose="02020603050405020304" pitchFamily="18" charset="0"/>
                <a:cs typeface="Times New Roman" panose="02020603050405020304" pitchFamily="18" charset="0"/>
              </a:rPr>
              <a:t>ĐG </a:t>
            </a:r>
            <a:r>
              <a:rPr lang="en-US" sz="2800" kern="0" dirty="0" err="1">
                <a:solidFill>
                  <a:srgbClr val="C00000"/>
                </a:solidFill>
                <a:latin typeface="Times New Roman" panose="02020603050405020304" pitchFamily="18" charset="0"/>
                <a:cs typeface="Times New Roman" panose="02020603050405020304" pitchFamily="18" charset="0"/>
              </a:rPr>
              <a:t>mức</a:t>
            </a:r>
            <a:r>
              <a:rPr lang="en-US" sz="2800" kern="0" dirty="0">
                <a:solidFill>
                  <a:srgbClr val="C00000"/>
                </a:solidFill>
                <a:latin typeface="Times New Roman" panose="02020603050405020304" pitchFamily="18" charset="0"/>
                <a:cs typeface="Times New Roman" panose="02020603050405020304" pitchFamily="18" charset="0"/>
              </a:rPr>
              <a:t> </a:t>
            </a:r>
            <a:r>
              <a:rPr lang="en-US" sz="2800" kern="0" dirty="0" err="1">
                <a:solidFill>
                  <a:srgbClr val="C00000"/>
                </a:solidFill>
                <a:latin typeface="Times New Roman" panose="02020603050405020304" pitchFamily="18" charset="0"/>
                <a:cs typeface="Times New Roman" panose="02020603050405020304" pitchFamily="18" charset="0"/>
              </a:rPr>
              <a:t>Đạt</a:t>
            </a:r>
            <a:r>
              <a:rPr lang="en-US" sz="2800" kern="0" dirty="0">
                <a:solidFill>
                  <a:srgbClr val="C00000"/>
                </a:solidFill>
                <a:latin typeface="Times New Roman" panose="02020603050405020304" pitchFamily="18" charset="0"/>
                <a:cs typeface="Times New Roman" panose="02020603050405020304" pitchFamily="18" charset="0"/>
              </a:rPr>
              <a:t>.</a:t>
            </a:r>
          </a:p>
          <a:p>
            <a:endParaRPr lang="en-US" sz="2800" kern="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1868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1000"/>
                                        <p:tgtEl>
                                          <p:spTgt spid="7">
                                            <p:txEl>
                                              <p:pRg st="1" end="1"/>
                                            </p:txEl>
                                          </p:spTgt>
                                        </p:tgtEl>
                                      </p:cBhvr>
                                    </p:animEffect>
                                    <p:anim calcmode="lin" valueType="num">
                                      <p:cBhvr>
                                        <p:cTn id="13"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1000"/>
                                        <p:tgtEl>
                                          <p:spTgt spid="7">
                                            <p:txEl>
                                              <p:pRg st="2" end="2"/>
                                            </p:txEl>
                                          </p:spTgt>
                                        </p:tgtEl>
                                      </p:cBhvr>
                                    </p:animEffect>
                                    <p:anim calcmode="lin" valueType="num">
                                      <p:cBhvr>
                                        <p:cTn id="18"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7">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1000"/>
                                        <p:tgtEl>
                                          <p:spTgt spid="7">
                                            <p:txEl>
                                              <p:pRg st="3" end="3"/>
                                            </p:txEl>
                                          </p:spTgt>
                                        </p:tgtEl>
                                      </p:cBhvr>
                                    </p:animEffect>
                                    <p:anim calcmode="lin" valueType="num">
                                      <p:cBhvr>
                                        <p:cTn id="23"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FE8F7198-1498-471A-8CB8-44331258EFE3}"/>
              </a:ext>
            </a:extLst>
          </p:cNvPr>
          <p:cNvSpPr>
            <a:spLocks noGrp="1"/>
          </p:cNvSpPr>
          <p:nvPr>
            <p:ph type="title"/>
          </p:nvPr>
        </p:nvSpPr>
        <p:spPr>
          <a:xfrm>
            <a:off x="1523323" y="533400"/>
            <a:ext cx="9296400" cy="923067"/>
          </a:xfrm>
        </p:spPr>
        <p:txBody>
          <a:bodyPr>
            <a:noAutofit/>
          </a:bodyPr>
          <a:lstStyle/>
          <a:p>
            <a:pPr algn="ctr" eaLnBrk="1" hangingPunct="1">
              <a:lnSpc>
                <a:spcPts val="3200"/>
              </a:lnSpc>
            </a:pPr>
            <a:r>
              <a:rPr lang="en-US" altLang="en-US" sz="2600" b="1" dirty="0">
                <a:solidFill>
                  <a:srgbClr val="C00000"/>
                </a:solidFill>
                <a:latin typeface="Times New Roman" panose="02020603050405020304" pitchFamily="18" charset="0"/>
                <a:cs typeface="Times New Roman" panose="02020603050405020304" pitchFamily="18" charset="0"/>
              </a:rPr>
              <a:t>GIỚI THIỆU NỘI DUNG TÀI LIỆU TẬP HUẤN </a:t>
            </a:r>
            <a:br>
              <a:rPr lang="en-US" altLang="en-US" sz="2600" b="1" dirty="0">
                <a:solidFill>
                  <a:srgbClr val="C00000"/>
                </a:solidFill>
                <a:latin typeface="Times New Roman" panose="02020603050405020304" pitchFamily="18" charset="0"/>
                <a:cs typeface="Times New Roman" panose="02020603050405020304" pitchFamily="18" charset="0"/>
              </a:rPr>
            </a:br>
            <a:r>
              <a:rPr lang="en-US" altLang="en-US" sz="2600" b="1" dirty="0">
                <a:solidFill>
                  <a:srgbClr val="002060"/>
                </a:solidFill>
                <a:latin typeface="Times New Roman" panose="02020603050405020304" pitchFamily="18" charset="0"/>
                <a:cs typeface="Times New Roman" panose="02020603050405020304" pitchFamily="18" charset="0"/>
              </a:rPr>
              <a:t>(</a:t>
            </a:r>
            <a:r>
              <a:rPr lang="en-US" altLang="en-US" sz="2500" b="1" dirty="0" err="1">
                <a:solidFill>
                  <a:srgbClr val="002060"/>
                </a:solidFill>
                <a:latin typeface="Times New Roman" panose="02020603050405020304" pitchFamily="18" charset="0"/>
                <a:cs typeface="Times New Roman" panose="02020603050405020304" pitchFamily="18" charset="0"/>
              </a:rPr>
              <a:t>Phần</a:t>
            </a:r>
            <a:r>
              <a:rPr lang="en-US" altLang="en-US" sz="2500" b="1" dirty="0">
                <a:solidFill>
                  <a:srgbClr val="002060"/>
                </a:solidFill>
                <a:latin typeface="Times New Roman" panose="02020603050405020304" pitchFamily="18" charset="0"/>
                <a:cs typeface="Times New Roman" panose="02020603050405020304" pitchFamily="18" charset="0"/>
              </a:rPr>
              <a:t> </a:t>
            </a:r>
            <a:r>
              <a:rPr lang="en-US" altLang="en-US" sz="2500" b="1" dirty="0" err="1">
                <a:solidFill>
                  <a:srgbClr val="002060"/>
                </a:solidFill>
                <a:latin typeface="Times New Roman" panose="02020603050405020304" pitchFamily="18" charset="0"/>
                <a:cs typeface="Times New Roman" panose="02020603050405020304" pitchFamily="18" charset="0"/>
              </a:rPr>
              <a:t>Mĩ</a:t>
            </a:r>
            <a:r>
              <a:rPr lang="en-US" altLang="en-US" sz="2500" b="1" dirty="0">
                <a:solidFill>
                  <a:srgbClr val="002060"/>
                </a:solidFill>
                <a:latin typeface="Times New Roman" panose="02020603050405020304" pitchFamily="18" charset="0"/>
                <a:cs typeface="Times New Roman" panose="02020603050405020304" pitchFamily="18" charset="0"/>
              </a:rPr>
              <a:t> </a:t>
            </a:r>
            <a:r>
              <a:rPr lang="en-US" altLang="en-US" sz="2500" b="1" dirty="0" err="1">
                <a:solidFill>
                  <a:srgbClr val="002060"/>
                </a:solidFill>
                <a:latin typeface="Times New Roman" panose="02020603050405020304" pitchFamily="18" charset="0"/>
                <a:cs typeface="Times New Roman" panose="02020603050405020304" pitchFamily="18" charset="0"/>
              </a:rPr>
              <a:t>thuật</a:t>
            </a:r>
            <a:r>
              <a:rPr lang="en-US" altLang="en-US" sz="2600" b="1" dirty="0">
                <a:solidFill>
                  <a:srgbClr val="002060"/>
                </a:solidFill>
                <a:latin typeface="Times New Roman" panose="02020603050405020304" pitchFamily="18" charset="0"/>
                <a:cs typeface="Times New Roman" panose="02020603050405020304" pitchFamily="18" charset="0"/>
              </a:rPr>
              <a:t>) </a:t>
            </a:r>
          </a:p>
        </p:txBody>
      </p:sp>
      <p:sp>
        <p:nvSpPr>
          <p:cNvPr id="5" name="Title 2">
            <a:extLst>
              <a:ext uri="{FF2B5EF4-FFF2-40B4-BE49-F238E27FC236}">
                <a16:creationId xmlns:a16="http://schemas.microsoft.com/office/drawing/2014/main" id="{93DEFF30-19A5-414D-86F2-8875FC7DD0D2}"/>
              </a:ext>
            </a:extLst>
          </p:cNvPr>
          <p:cNvSpPr txBox="1">
            <a:spLocks/>
          </p:cNvSpPr>
          <p:nvPr/>
        </p:nvSpPr>
        <p:spPr>
          <a:xfrm>
            <a:off x="951534" y="1752600"/>
            <a:ext cx="11038798" cy="4428267"/>
          </a:xfrm>
          <a:prstGeom prst="rect">
            <a:avLst/>
          </a:prstGeom>
          <a:solidFill>
            <a:srgbClr val="EEF7E9"/>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36195" algn="just">
              <a:lnSpc>
                <a:spcPct val="115000"/>
              </a:lnSpc>
              <a:spcBef>
                <a:spcPts val="300"/>
              </a:spcBef>
              <a:spcAft>
                <a:spcPts val="300"/>
              </a:spcAft>
            </a:pP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R="36195" algn="just">
              <a:lnSpc>
                <a:spcPct val="115000"/>
              </a:lnSpc>
              <a:spcBef>
                <a:spcPts val="300"/>
              </a:spcBef>
              <a:spcAft>
                <a:spcPts val="300"/>
              </a:spcAft>
            </a:pPr>
            <a:endParaRPr lang="en-US" sz="1800" b="1" dirty="0">
              <a:latin typeface="Times New Roman" panose="02020603050405020304" pitchFamily="18" charset="0"/>
              <a:ea typeface="Calibri" panose="020F0502020204030204" pitchFamily="34" charset="0"/>
              <a:cs typeface="Times New Roman" panose="02020603050405020304" pitchFamily="18" charset="0"/>
            </a:endParaRPr>
          </a:p>
          <a:p>
            <a:pPr marR="36195" algn="just">
              <a:lnSpc>
                <a:spcPct val="115000"/>
              </a:lnSpc>
              <a:spcBef>
                <a:spcPts val="300"/>
              </a:spcBef>
              <a:spcAft>
                <a:spcPts val="300"/>
              </a:spcAft>
            </a:pPr>
            <a:endParaRPr lang="en-US" sz="1800" b="1" dirty="0">
              <a:latin typeface="Times New Roman" panose="02020603050405020304" pitchFamily="18" charset="0"/>
              <a:ea typeface="Calibri" panose="020F0502020204030204" pitchFamily="34" charset="0"/>
              <a:cs typeface="Times New Roman" panose="02020603050405020304" pitchFamily="18" charset="0"/>
            </a:endParaRPr>
          </a:p>
          <a:p>
            <a:pPr marR="36195" algn="just">
              <a:lnSpc>
                <a:spcPts val="2900"/>
              </a:lnSpc>
              <a:spcBef>
                <a:spcPts val="600"/>
              </a:spcBef>
              <a:spcAft>
                <a:spcPts val="600"/>
              </a:spcAft>
            </a:pPr>
            <a:r>
              <a:rPr lang="en-US" sz="25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1. </a:t>
            </a:r>
            <a:r>
              <a:rPr lang="en-US" sz="25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chung</a:t>
            </a:r>
            <a:r>
              <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kiểm</a:t>
            </a:r>
            <a:r>
              <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tra</a:t>
            </a:r>
            <a:r>
              <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giá</a:t>
            </a:r>
            <a:r>
              <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CT </a:t>
            </a:r>
            <a:r>
              <a:rPr lang="en-US" sz="25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môn</a:t>
            </a:r>
            <a:r>
              <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Mĩ</a:t>
            </a:r>
            <a:r>
              <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thuật</a:t>
            </a:r>
            <a:r>
              <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2018 </a:t>
            </a:r>
          </a:p>
          <a:p>
            <a:pPr marR="36195" algn="just">
              <a:lnSpc>
                <a:spcPts val="2900"/>
              </a:lnSpc>
              <a:spcBef>
                <a:spcPts val="600"/>
              </a:spcBef>
              <a:spcAft>
                <a:spcPts val="600"/>
              </a:spcAft>
            </a:pPr>
            <a:r>
              <a:rPr lang="en-US" sz="25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2</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dựng</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đặc</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tả</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mức</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độ</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chí</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giá</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và</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kiểm</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tra</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kì</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cấp</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THCS </a:t>
            </a:r>
          </a:p>
          <a:p>
            <a:pPr marR="36195" algn="just">
              <a:lnSpc>
                <a:spcPts val="2900"/>
              </a:lnSpc>
              <a:spcBef>
                <a:spcPts val="600"/>
              </a:spcBef>
              <a:spcAft>
                <a:spcPts val="600"/>
              </a:spcAft>
            </a:pPr>
            <a:r>
              <a:rPr lang="en-US" sz="25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3. </a:t>
            </a:r>
            <a:r>
              <a:rPr lang="en-US" sz="25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dựng</a:t>
            </a:r>
            <a:r>
              <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chí</a:t>
            </a:r>
            <a:r>
              <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giá</a:t>
            </a:r>
            <a:r>
              <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kiểm</a:t>
            </a:r>
            <a:r>
              <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tra</a:t>
            </a:r>
            <a:r>
              <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kì</a:t>
            </a:r>
            <a:r>
              <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R="36195" algn="just">
              <a:lnSpc>
                <a:spcPts val="2900"/>
              </a:lnSpc>
              <a:spcBef>
                <a:spcPts val="600"/>
              </a:spcBef>
              <a:spcAft>
                <a:spcPts val="600"/>
              </a:spcAft>
            </a:pPr>
            <a:r>
              <a:rPr lang="en-US" sz="25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4.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dẫn</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giá</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theo</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chí</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kiểm</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tra</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kì</a:t>
            </a:r>
            <a:r>
              <a:rPr lang="en-US" sz="25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R="36195" algn="just">
              <a:lnSpc>
                <a:spcPts val="2900"/>
              </a:lnSpc>
              <a:spcBef>
                <a:spcPts val="600"/>
              </a:spcBef>
              <a:spcAft>
                <a:spcPts val="600"/>
              </a:spcAft>
            </a:pPr>
            <a:r>
              <a:rPr lang="en-US" sz="25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5. </a:t>
            </a:r>
            <a:r>
              <a:rPr lang="en-US" sz="25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25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25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5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25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5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5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5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5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5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R="36195" algn="just">
              <a:lnSpc>
                <a:spcPts val="2900"/>
              </a:lnSpc>
              <a:spcBef>
                <a:spcPts val="600"/>
              </a:spcBef>
              <a:spcAft>
                <a:spcPts val="600"/>
              </a:spcAft>
            </a:pPr>
            <a:r>
              <a:rPr lang="en-US" sz="25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6.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Ví</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dụ</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đặc</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tả</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đề</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kiểm</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tra</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định</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kì</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và</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tiêu</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chí</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hướng</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dẫn</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đánh</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giá</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xếp</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loại</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lớp</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6,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lớp</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9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thuộc</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phần</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III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của</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Tài</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5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liệu</a:t>
            </a:r>
            <a:r>
              <a:rPr lang="en-US" sz="25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endParaRPr lang="en-US" sz="2500" dirty="0">
              <a:effectLst/>
              <a:latin typeface="Times New Roman" panose="02020603050405020304" pitchFamily="18" charset="0"/>
              <a:ea typeface="Calibri" panose="020F0502020204030204" pitchFamily="34" charset="0"/>
              <a:cs typeface="Times New Roman" panose="02020603050405020304" pitchFamily="18" charset="0"/>
            </a:endParaRPr>
          </a:p>
          <a:p>
            <a:pPr marL="36195" marR="36195" algn="just">
              <a:lnSpc>
                <a:spcPct val="115000"/>
              </a:lnSpc>
              <a:spcBef>
                <a:spcPts val="300"/>
              </a:spcBef>
              <a:spcAft>
                <a:spcPts val="3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36195" algn="just">
              <a:lnSpc>
                <a:spcPct val="115000"/>
              </a:lnSpc>
              <a:spcBef>
                <a:spcPts val="300"/>
              </a:spcBef>
              <a:spcAft>
                <a:spcPts val="3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36195" algn="just">
              <a:lnSpc>
                <a:spcPct val="115000"/>
              </a:lnSpc>
              <a:spcBef>
                <a:spcPts val="300"/>
              </a:spcBef>
              <a:spcAft>
                <a:spcPts val="3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6" name="Group 5">
            <a:extLst>
              <a:ext uri="{FF2B5EF4-FFF2-40B4-BE49-F238E27FC236}">
                <a16:creationId xmlns:a16="http://schemas.microsoft.com/office/drawing/2014/main" id="{7693FCD0-FED5-497F-B7E9-D81AB9E211DA}"/>
              </a:ext>
            </a:extLst>
          </p:cNvPr>
          <p:cNvGrpSpPr/>
          <p:nvPr/>
        </p:nvGrpSpPr>
        <p:grpSpPr>
          <a:xfrm>
            <a:off x="543890" y="1415366"/>
            <a:ext cx="11446442" cy="45719"/>
            <a:chOff x="0" y="5844619"/>
            <a:chExt cx="12192000" cy="565608"/>
          </a:xfrm>
        </p:grpSpPr>
        <p:sp>
          <p:nvSpPr>
            <p:cNvPr id="7" name="Rectangle 6">
              <a:extLst>
                <a:ext uri="{FF2B5EF4-FFF2-40B4-BE49-F238E27FC236}">
                  <a16:creationId xmlns:a16="http://schemas.microsoft.com/office/drawing/2014/main" id="{FC7F62F8-C024-418E-9966-28F90EEEF5C3}"/>
                </a:ext>
              </a:extLst>
            </p:cNvPr>
            <p:cNvSpPr/>
            <p:nvPr/>
          </p:nvSpPr>
          <p:spPr>
            <a:xfrm>
              <a:off x="0" y="5844619"/>
              <a:ext cx="2450969" cy="5656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6170" latinLnBrk="0"/>
              <a:endParaRPr lang="en-US" sz="2400">
                <a:solidFill>
                  <a:prstClr val="white"/>
                </a:solidFill>
                <a:latin typeface="Calibri"/>
              </a:endParaRPr>
            </a:p>
          </p:txBody>
        </p:sp>
        <p:sp>
          <p:nvSpPr>
            <p:cNvPr id="8" name="Rectangle 7">
              <a:extLst>
                <a:ext uri="{FF2B5EF4-FFF2-40B4-BE49-F238E27FC236}">
                  <a16:creationId xmlns:a16="http://schemas.microsoft.com/office/drawing/2014/main" id="{CC7A3278-2EDB-4A4F-884E-0776B52B4350}"/>
                </a:ext>
              </a:extLst>
            </p:cNvPr>
            <p:cNvSpPr/>
            <p:nvPr/>
          </p:nvSpPr>
          <p:spPr>
            <a:xfrm>
              <a:off x="2535810" y="5844619"/>
              <a:ext cx="9656190" cy="5656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6170" latinLnBrk="0"/>
              <a:endParaRPr lang="en-US" sz="2400" dirty="0">
                <a:solidFill>
                  <a:prstClr val="white"/>
                </a:solidFill>
                <a:latin typeface="Calibri"/>
              </a:endParaRPr>
            </a:p>
          </p:txBody>
        </p:sp>
      </p:grpSp>
    </p:spTree>
    <p:extLst>
      <p:ext uri="{BB962C8B-B14F-4D97-AF65-F5344CB8AC3E}">
        <p14:creationId xmlns:p14="http://schemas.microsoft.com/office/powerpoint/2010/main" val="280534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1000"/>
                                        <p:tgtEl>
                                          <p:spTgt spid="5">
                                            <p:txEl>
                                              <p:pRg st="3" end="3"/>
                                            </p:txEl>
                                          </p:spTgt>
                                        </p:tgtEl>
                                      </p:cBhvr>
                                    </p:animEffect>
                                    <p:anim calcmode="lin" valueType="num">
                                      <p:cBhvr>
                                        <p:cTn id="8"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4" end="4"/>
                                            </p:txEl>
                                          </p:spTgt>
                                        </p:tgtEl>
                                        <p:attrNameLst>
                                          <p:attrName>style.visibility</p:attrName>
                                        </p:attrNameLst>
                                      </p:cBhvr>
                                      <p:to>
                                        <p:strVal val="visible"/>
                                      </p:to>
                                    </p:set>
                                    <p:animEffect transition="in" filter="fade">
                                      <p:cBhvr>
                                        <p:cTn id="14" dur="1000"/>
                                        <p:tgtEl>
                                          <p:spTgt spid="5">
                                            <p:txEl>
                                              <p:pRg st="4" end="4"/>
                                            </p:txEl>
                                          </p:spTgt>
                                        </p:tgtEl>
                                      </p:cBhvr>
                                    </p:animEffect>
                                    <p:anim calcmode="lin" valueType="num">
                                      <p:cBhvr>
                                        <p:cTn id="15"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Effect transition="in" filter="fade">
                                      <p:cBhvr>
                                        <p:cTn id="21" dur="1000"/>
                                        <p:tgtEl>
                                          <p:spTgt spid="5">
                                            <p:txEl>
                                              <p:pRg st="5" end="5"/>
                                            </p:txEl>
                                          </p:spTgt>
                                        </p:tgtEl>
                                      </p:cBhvr>
                                    </p:animEffect>
                                    <p:anim calcmode="lin" valueType="num">
                                      <p:cBhvr>
                                        <p:cTn id="22"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fade">
                                      <p:cBhvr>
                                        <p:cTn id="28" dur="1000"/>
                                        <p:tgtEl>
                                          <p:spTgt spid="5">
                                            <p:txEl>
                                              <p:pRg st="6" end="6"/>
                                            </p:txEl>
                                          </p:spTgt>
                                        </p:tgtEl>
                                      </p:cBhvr>
                                    </p:animEffect>
                                    <p:anim calcmode="lin" valueType="num">
                                      <p:cBhvr>
                                        <p:cTn id="29"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Effect transition="in" filter="fade">
                                      <p:cBhvr>
                                        <p:cTn id="35" dur="1000"/>
                                        <p:tgtEl>
                                          <p:spTgt spid="5">
                                            <p:txEl>
                                              <p:pRg st="7" end="7"/>
                                            </p:txEl>
                                          </p:spTgt>
                                        </p:tgtEl>
                                      </p:cBhvr>
                                    </p:animEffect>
                                    <p:anim calcmode="lin" valueType="num">
                                      <p:cBhvr>
                                        <p:cTn id="36"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fade">
                                      <p:cBhvr>
                                        <p:cTn id="42" dur="1000"/>
                                        <p:tgtEl>
                                          <p:spTgt spid="5">
                                            <p:txEl>
                                              <p:pRg st="8" end="8"/>
                                            </p:txEl>
                                          </p:spTgt>
                                        </p:tgtEl>
                                      </p:cBhvr>
                                    </p:animEffect>
                                    <p:anim calcmode="lin" valueType="num">
                                      <p:cBhvr>
                                        <p:cTn id="43"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Iras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13214</TotalTime>
  <Words>9169</Words>
  <PresentationFormat>Widescreen</PresentationFormat>
  <Paragraphs>725</Paragraphs>
  <Slides>40</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40</vt:i4>
      </vt:variant>
    </vt:vector>
  </HeadingPairs>
  <TitlesOfParts>
    <vt:vector size="49" baseType="lpstr">
      <vt:lpstr>Arial</vt:lpstr>
      <vt:lpstr>Calibri</vt:lpstr>
      <vt:lpstr>Calibri Light</vt:lpstr>
      <vt:lpstr>Times New Roman</vt:lpstr>
      <vt:lpstr>Varela Round</vt:lpstr>
      <vt:lpstr>Wingdings</vt:lpstr>
      <vt:lpstr>Retrospect</vt:lpstr>
      <vt:lpstr>Iras template</vt:lpstr>
      <vt:lpstr>Office Theme</vt:lpstr>
      <vt:lpstr>PowerPoint Presentation</vt:lpstr>
      <vt:lpstr>MỤC TIÊU TẬP HUẤN </vt:lpstr>
      <vt:lpstr>              Hoạt động khởi động: Trao đổi, chia sẻ </vt:lpstr>
      <vt:lpstr>PowerPoint Presentation</vt:lpstr>
      <vt:lpstr>PowerPoint Presentation</vt:lpstr>
      <vt:lpstr>PowerPoint Presentation</vt:lpstr>
      <vt:lpstr>Đánh giá kết quả học tập của học sinh (Điều 9)</vt:lpstr>
      <vt:lpstr>Công văn hướng dẫn  thực hiện nhiệm vụ GDTrH năm học  2021-2022 - (CV 3699/BGDĐT-GDTrH ngày 27/8/2021)</vt:lpstr>
      <vt:lpstr>GIỚI THIỆU NỘI DUNG TÀI LIỆU TẬP HUẤN  (Phần Mĩ thuật) </vt:lpstr>
      <vt:lpstr>NỘI DUNG TẬP HUẤN </vt:lpstr>
      <vt:lpstr>PowerPoint Presentation</vt:lpstr>
      <vt:lpstr>PowerPoint Presentation</vt:lpstr>
      <vt:lpstr>PowerPoint Presentation</vt:lpstr>
      <vt:lpstr>PowerPoint Presentation</vt:lpstr>
      <vt:lpstr>PowerPoint Presentation</vt:lpstr>
      <vt:lpstr>PowerPoint Presentation</vt:lpstr>
      <vt:lpstr> NHIỆM VỤ 1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2016-06-03T02:37:06Z</dcterms:created>
  <dcterms:modified xsi:type="dcterms:W3CDTF">2022-06-27T08:46:59Z</dcterms:modified>
</cp:coreProperties>
</file>