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27" r:id="rId2"/>
    <p:sldId id="430" r:id="rId3"/>
    <p:sldId id="432" r:id="rId4"/>
    <p:sldId id="449" r:id="rId5"/>
    <p:sldId id="450" r:id="rId6"/>
    <p:sldId id="451" r:id="rId7"/>
    <p:sldId id="452" r:id="rId8"/>
    <p:sldId id="457" r:id="rId9"/>
    <p:sldId id="454" r:id="rId10"/>
    <p:sldId id="455" r:id="rId11"/>
    <p:sldId id="456" r:id="rId12"/>
    <p:sldId id="458" r:id="rId13"/>
    <p:sldId id="431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FEB6"/>
    <a:srgbClr val="FF0066"/>
    <a:srgbClr val="0000CC"/>
    <a:srgbClr val="C5F0FF"/>
    <a:srgbClr val="85DFFF"/>
    <a:srgbClr val="FFDC6D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tiff"/><Relationship Id="rId12" Type="http://schemas.openxmlformats.org/officeDocument/2006/relationships/hyperlink" Target="Cau%20hoi/Cau%204.pptx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tiff"/><Relationship Id="rId11" Type="http://schemas.openxmlformats.org/officeDocument/2006/relationships/hyperlink" Target="Cau%20hoi/Cau%201.pptx" TargetMode="External"/><Relationship Id="rId5" Type="http://schemas.openxmlformats.org/officeDocument/2006/relationships/image" Target="../media/image7.jpg"/><Relationship Id="rId10" Type="http://schemas.openxmlformats.org/officeDocument/2006/relationships/hyperlink" Target="Cau%20hoi/Cau%202.pptx" TargetMode="External"/><Relationship Id="rId4" Type="http://schemas.openxmlformats.org/officeDocument/2006/relationships/image" Target="../media/image6.jpg"/><Relationship Id="rId9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SỬ DỤNG QUẠT ĐIỆN (T4)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7013458" cy="1117941"/>
            <a:chOff x="4270277" y="164812"/>
            <a:chExt cx="6895119" cy="1117941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6895119" cy="1117941"/>
              <a:chOff x="4270277" y="164812"/>
              <a:chExt cx="6895119" cy="1117941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9930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(T4)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t="32666" r="19244" b="23778"/>
          <a:stretch/>
        </p:blipFill>
        <p:spPr bwMode="auto">
          <a:xfrm>
            <a:off x="1038794" y="2362200"/>
            <a:ext cx="1447800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1333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31587" y="103853"/>
            <a:ext cx="7013458" cy="1117941"/>
            <a:chOff x="4270277" y="164812"/>
            <a:chExt cx="6895119" cy="1117941"/>
          </a:xfrm>
        </p:grpSpPr>
        <p:sp>
          <p:nvSpPr>
            <p:cNvPr id="29" name="TextBox 28"/>
            <p:cNvSpPr txBox="1"/>
            <p:nvPr/>
          </p:nvSpPr>
          <p:spPr>
            <a:xfrm>
              <a:off x="4270277" y="164812"/>
              <a:ext cx="6895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93302" y="636422"/>
              <a:ext cx="2993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  <a:endPara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5119" y="1868269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Vận dụng.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08919" y="2514600"/>
            <a:ext cx="1363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 tên các loại quạt điện mà gia đình em có. Chia sẻ cới các bạn cách sử dụng quạt điện an toàn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3" t="40500" r="31568" b="8445"/>
          <a:stretch/>
        </p:blipFill>
        <p:spPr bwMode="auto">
          <a:xfrm>
            <a:off x="9738518" y="3586094"/>
            <a:ext cx="6299757" cy="53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1508919" y="4267200"/>
            <a:ext cx="7229397" cy="3886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66"/>
                </a:solidFill>
              </a:rPr>
              <a:t>Cùng nhau làm việc nhóm 4</a:t>
            </a:r>
            <a:endParaRPr lang="en-US" sz="4000" b="1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405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31587" y="103853"/>
            <a:ext cx="7013458" cy="1117941"/>
            <a:chOff x="4270277" y="164812"/>
            <a:chExt cx="6895119" cy="1117941"/>
          </a:xfrm>
        </p:grpSpPr>
        <p:sp>
          <p:nvSpPr>
            <p:cNvPr id="29" name="TextBox 28"/>
            <p:cNvSpPr txBox="1"/>
            <p:nvPr/>
          </p:nvSpPr>
          <p:spPr>
            <a:xfrm>
              <a:off x="4270277" y="164812"/>
              <a:ext cx="6895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Thứ……ngày…..tháng…..năm…….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93302" y="636422"/>
              <a:ext cx="2993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sng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CÔNG NGHỆ</a:t>
              </a:r>
              <a:endParaRPr kumimoji="0" lang="en-US" sz="3600" b="1" i="0" u="sng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3: SỬ DỤNG QUẠT ĐIỆN (T4)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5119" y="1868269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Vận dụng.</a:t>
            </a:r>
            <a:endParaRPr kumimoji="0" lang="en-US" sz="3600" b="1" i="0" u="sng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08919" y="2514600"/>
            <a:ext cx="1363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 tên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quạt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có. Chia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sẻ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cới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quạt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3" t="40500" r="31568" b="8445"/>
          <a:stretch/>
        </p:blipFill>
        <p:spPr bwMode="auto">
          <a:xfrm>
            <a:off x="9738518" y="3586094"/>
            <a:ext cx="6299757" cy="53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032290"/>
              </p:ext>
            </p:extLst>
          </p:nvPr>
        </p:nvGraphicFramePr>
        <p:xfrm>
          <a:off x="913902" y="3714929"/>
          <a:ext cx="8763000" cy="4538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1021015757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1981493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40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quạt</a:t>
                      </a:r>
                      <a:endParaRPr lang="en-US" sz="40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F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endParaRPr lang="en-US" sz="40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F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5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Quạt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endParaRPr lang="en-US" sz="4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4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4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quạt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algn="ctr">
                        <a:lnSpc>
                          <a:spcPct val="120000"/>
                        </a:lnSpc>
                      </a:pPr>
                      <a:endParaRPr lang="en-US" sz="3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36087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3902" y="6208223"/>
            <a:ext cx="3440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4692" y="6166655"/>
            <a:ext cx="4370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0320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5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6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pic>
        <p:nvPicPr>
          <p:cNvPr id="8" name="Kbc (2)(0)">
            <a:hlinkClick r:id="" action="ppaction://media"/>
            <a:extLst>
              <a:ext uri="{FF2B5EF4-FFF2-40B4-BE49-F238E27FC236}">
                <a16:creationId xmlns:a16="http://schemas.microsoft.com/office/drawing/2014/main" id="{A8B21E42-AC61-409F-AF5A-3DB5665D7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136845" y="9315769"/>
            <a:ext cx="279587" cy="279232"/>
          </a:xfrm>
          <a:prstGeom prst="rect">
            <a:avLst/>
          </a:prstGeom>
        </p:spPr>
      </p:pic>
      <p:sp>
        <p:nvSpPr>
          <p:cNvPr id="9" name="Plaque 8">
            <a:hlinkClick r:id="rId9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3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" name="Plaque 9">
            <a:hlinkClick r:id="rId10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2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1" name="Plaque 10">
            <a:hlinkClick r:id="rId11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1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2" name="Plaque 11">
            <a:hlinkClick r:id="rId12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4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7867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0" dur="2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10498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An toàn khi sử dụng quạt điện.</a:t>
            </a:r>
            <a:endParaRPr lang="en-US" sz="3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9319" y="2408828"/>
            <a:ext cx="14554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chia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9" t="39984" r="32716" b="33897"/>
          <a:stretch/>
        </p:blipFill>
        <p:spPr bwMode="auto">
          <a:xfrm>
            <a:off x="617243" y="3962400"/>
            <a:ext cx="744487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9" t="66103" r="32716" b="7778"/>
          <a:stretch/>
        </p:blipFill>
        <p:spPr bwMode="auto">
          <a:xfrm>
            <a:off x="8389643" y="3962400"/>
            <a:ext cx="744487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10498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An toàn khi sử dụng quạt điện.</a:t>
            </a:r>
            <a:endParaRPr lang="en-US" sz="3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12839" y="373380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đối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9" t="39984" r="50049" b="33897"/>
          <a:stretch/>
        </p:blipFill>
        <p:spPr bwMode="auto">
          <a:xfrm>
            <a:off x="9128919" y="2590800"/>
            <a:ext cx="6923156" cy="637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5839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10498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An toàn khi sử dụng quạt điện.</a:t>
            </a:r>
            <a:endParaRPr lang="en-US" sz="3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12839" y="373380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Khi bật quạt lên thấy quạt rung lắc hoặc nghe âm thanh lạ phát ra từ quạt thì phải tắt quạt và báo cho người thân kiểm tra.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1" t="39984" r="32716" b="33897"/>
          <a:stretch/>
        </p:blipFill>
        <p:spPr bwMode="auto">
          <a:xfrm>
            <a:off x="9181999" y="2350366"/>
            <a:ext cx="6610838" cy="608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302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10498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An toàn khi sử dụng quạt điện.</a:t>
            </a:r>
            <a:endParaRPr lang="en-US" sz="3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12839" y="37338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Không nên ngồi lâu và gần trước quạt, sẽ rất có hại cho sức khoẻ.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9" t="66103" r="50049" b="7778"/>
          <a:stretch/>
        </p:blipFill>
        <p:spPr bwMode="auto">
          <a:xfrm>
            <a:off x="9509919" y="2859345"/>
            <a:ext cx="6541838" cy="602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0223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10498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An toàn khi sử dụng quạt điện.</a:t>
            </a:r>
            <a:endParaRPr lang="en-US" sz="3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12839" y="37338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Không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nhiều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1" t="66103" r="32716" b="7778"/>
          <a:stretch/>
        </p:blipFill>
        <p:spPr bwMode="auto">
          <a:xfrm>
            <a:off x="9270184" y="2592215"/>
            <a:ext cx="6781573" cy="624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8293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3: SỬ DỤNG QUẠT ĐIỆN (T4)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10498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nl-NL" sz="40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cách </a:t>
            </a:r>
            <a:r>
              <a:rPr lang="en-US" sz="4000" b="1" u="sng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0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</a:t>
            </a:r>
            <a:r>
              <a:rPr lang="en-US" sz="40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sng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7919" y="2350366"/>
            <a:ext cx="14554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0649" y="3276600"/>
            <a:ext cx="1329327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bề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Điều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16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7013458" cy="1117941"/>
            <a:chOff x="4270277" y="164812"/>
            <a:chExt cx="6895119" cy="1117941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6895119" cy="1117941"/>
              <a:chOff x="4270277" y="164812"/>
              <a:chExt cx="6895119" cy="1117941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9930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5119" y="1868269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Ai nhanh hơn.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08919" y="2514600"/>
            <a:ext cx="1363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cùng bạn chọn cách sử dụng quạt điện an toàn</a:t>
            </a:r>
            <a:endParaRPr lang="en-US" sz="3600" b="1" i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43213" r="50079" b="46675"/>
          <a:stretch/>
        </p:blipFill>
        <p:spPr bwMode="auto">
          <a:xfrm>
            <a:off x="1204119" y="3429000"/>
            <a:ext cx="6583521" cy="143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63114" r="50079" b="26667"/>
          <a:stretch/>
        </p:blipFill>
        <p:spPr bwMode="auto">
          <a:xfrm>
            <a:off x="1204119" y="6248400"/>
            <a:ext cx="658352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53325" r="50079" b="36886"/>
          <a:stretch/>
        </p:blipFill>
        <p:spPr bwMode="auto">
          <a:xfrm>
            <a:off x="1204119" y="4861560"/>
            <a:ext cx="6583521" cy="138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4" t="43213" r="20998" b="46675"/>
          <a:stretch/>
        </p:blipFill>
        <p:spPr bwMode="auto">
          <a:xfrm>
            <a:off x="8506395" y="3429000"/>
            <a:ext cx="6605930" cy="143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4" t="53325" r="20998" b="36886"/>
          <a:stretch/>
        </p:blipFill>
        <p:spPr bwMode="auto">
          <a:xfrm>
            <a:off x="8506395" y="4861560"/>
            <a:ext cx="6605930" cy="138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4" t="63221" r="20998" b="27528"/>
          <a:stretch/>
        </p:blipFill>
        <p:spPr bwMode="auto">
          <a:xfrm>
            <a:off x="8506395" y="6263640"/>
            <a:ext cx="6605930" cy="131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4982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10396</TotalTime>
  <Words>628</Words>
  <PresentationFormat>Custom</PresentationFormat>
  <Paragraphs>82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2008-09-09T22:52:10Z</dcterms:created>
  <dcterms:modified xsi:type="dcterms:W3CDTF">2022-08-25T13:51:48Z</dcterms:modified>
</cp:coreProperties>
</file>