
<file path=[Content_Types].xml><?xml version="1.0" encoding="utf-8"?>
<Types xmlns="http://schemas.openxmlformats.org/package/2006/content-types">
  <Default Extension="bin" ContentType="application/vnd.openxmlformats-officedocument.oleObject"/>
  <Default Extension="jfif" ContentType="image/jpeg"/>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1"/>
  </p:notesMasterIdLst>
  <p:sldIdLst>
    <p:sldId id="258" r:id="rId5"/>
    <p:sldId id="304" r:id="rId6"/>
    <p:sldId id="263" r:id="rId7"/>
    <p:sldId id="305" r:id="rId8"/>
    <p:sldId id="308" r:id="rId9"/>
    <p:sldId id="309" r:id="rId10"/>
    <p:sldId id="306" r:id="rId11"/>
    <p:sldId id="310" r:id="rId12"/>
    <p:sldId id="311" r:id="rId13"/>
    <p:sldId id="269" r:id="rId14"/>
    <p:sldId id="312" r:id="rId15"/>
    <p:sldId id="274" r:id="rId16"/>
    <p:sldId id="313" r:id="rId17"/>
    <p:sldId id="275" r:id="rId18"/>
    <p:sldId id="277"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96" y="9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2D681-0385-4A2E-A978-BE6C2BD39536}" type="datetimeFigureOut">
              <a:rPr lang="en-US" smtClean="0"/>
              <a:t>8/21/2023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DEE5BE-8CC8-4CAE-B833-2B0817D9C2A6}" type="slidenum">
              <a:rPr lang="en-US" smtClean="0"/>
              <a:t>‹#›</a:t>
            </a:fld>
            <a:endParaRPr lang="en-US"/>
          </a:p>
        </p:txBody>
      </p:sp>
    </p:spTree>
    <p:extLst>
      <p:ext uri="{BB962C8B-B14F-4D97-AF65-F5344CB8AC3E}">
        <p14:creationId xmlns:p14="http://schemas.microsoft.com/office/powerpoint/2010/main" val="421417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40BE0-6529-4EE0-912F-9BAFE61A9F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28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40BE0-6529-4EE0-912F-9BAFE61A9F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43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40BE0-6529-4EE0-912F-9BAFE61A9F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94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40BE0-6529-4EE0-912F-9BAFE61A9F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173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40BE0-6529-4EE0-912F-9BAFE61A9F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40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40BE0-6529-4EE0-912F-9BAFE61A9F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35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40BE0-6529-4EE0-912F-9BAFE61A9F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35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6ABAC0-E6A6-4DF4-850D-E0F621988E6A}"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168519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ABAC0-E6A6-4DF4-850D-E0F621988E6A}"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34634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ABAC0-E6A6-4DF4-850D-E0F621988E6A}"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2778487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6EA9-ADE6-0E44-9D00-4496F5DF7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9A77FDE2-8F21-454D-A4D8-E07BEA85D8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8F247E93-53BE-FA4D-9E93-EB52CD2B1D81}"/>
              </a:ext>
            </a:extLst>
          </p:cNvPr>
          <p:cNvSpPr>
            <a:spLocks noGrp="1"/>
          </p:cNvSpPr>
          <p:nvPr>
            <p:ph type="dt" sz="half" idx="10"/>
          </p:nvPr>
        </p:nvSpPr>
        <p:spPr/>
        <p:txBody>
          <a:bodyPr/>
          <a:lstStyle/>
          <a:p>
            <a:fld id="{2AB0F425-6A88-A14A-83E6-7E11F1B02AF7}" type="datetimeFigureOut">
              <a:rPr lang="x-none" smtClean="0"/>
              <a:t>8/21/2023</a:t>
            </a:fld>
            <a:endParaRPr lang="x-none"/>
          </a:p>
        </p:txBody>
      </p:sp>
      <p:sp>
        <p:nvSpPr>
          <p:cNvPr id="5" name="Footer Placeholder 4">
            <a:extLst>
              <a:ext uri="{FF2B5EF4-FFF2-40B4-BE49-F238E27FC236}">
                <a16:creationId xmlns:a16="http://schemas.microsoft.com/office/drawing/2014/main" id="{C80AB495-0C25-AE46-8E45-C93928799B8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AC88EC9-F817-1C44-84BB-BAF5538EBEFB}"/>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675055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709A-F829-B444-89C3-7DA2BFE35066}"/>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E5AE02EA-EB8F-2849-B2DB-A98169ACD2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1498CD8-D18E-6C43-B875-B3E63E496E4B}"/>
              </a:ext>
            </a:extLst>
          </p:cNvPr>
          <p:cNvSpPr>
            <a:spLocks noGrp="1"/>
          </p:cNvSpPr>
          <p:nvPr>
            <p:ph type="dt" sz="half" idx="10"/>
          </p:nvPr>
        </p:nvSpPr>
        <p:spPr/>
        <p:txBody>
          <a:bodyPr/>
          <a:lstStyle/>
          <a:p>
            <a:fld id="{2AB0F425-6A88-A14A-83E6-7E11F1B02AF7}" type="datetimeFigureOut">
              <a:rPr lang="x-none" smtClean="0"/>
              <a:t>8/21/2023</a:t>
            </a:fld>
            <a:endParaRPr lang="x-none"/>
          </a:p>
        </p:txBody>
      </p:sp>
      <p:sp>
        <p:nvSpPr>
          <p:cNvPr id="5" name="Footer Placeholder 4">
            <a:extLst>
              <a:ext uri="{FF2B5EF4-FFF2-40B4-BE49-F238E27FC236}">
                <a16:creationId xmlns:a16="http://schemas.microsoft.com/office/drawing/2014/main" id="{89551AB2-BD09-6F45-AF05-2C5CFED7D81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FE82D2E-FE93-FE4F-8D8A-29671CC38369}"/>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620919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67CC-FD58-554B-82EF-045C927E6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187C228D-2561-8D48-A17A-833E51B7D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9FE512-F94B-114B-B1A3-AE61CDCA7ACE}"/>
              </a:ext>
            </a:extLst>
          </p:cNvPr>
          <p:cNvSpPr>
            <a:spLocks noGrp="1"/>
          </p:cNvSpPr>
          <p:nvPr>
            <p:ph type="dt" sz="half" idx="10"/>
          </p:nvPr>
        </p:nvSpPr>
        <p:spPr/>
        <p:txBody>
          <a:bodyPr/>
          <a:lstStyle/>
          <a:p>
            <a:fld id="{2AB0F425-6A88-A14A-83E6-7E11F1B02AF7}" type="datetimeFigureOut">
              <a:rPr lang="x-none" smtClean="0"/>
              <a:t>8/21/2023</a:t>
            </a:fld>
            <a:endParaRPr lang="x-none"/>
          </a:p>
        </p:txBody>
      </p:sp>
      <p:sp>
        <p:nvSpPr>
          <p:cNvPr id="5" name="Footer Placeholder 4">
            <a:extLst>
              <a:ext uri="{FF2B5EF4-FFF2-40B4-BE49-F238E27FC236}">
                <a16:creationId xmlns:a16="http://schemas.microsoft.com/office/drawing/2014/main" id="{30FF7CCE-782D-0244-B32D-A29B7E7ADAE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D7E6D49-2B72-574B-88AB-174882CB528B}"/>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569047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EF7A-B493-EC4D-8D1C-C738C48CE93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5EFD1D12-BACD-BD44-942E-CCFCADD37E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F26330EC-42D3-E243-A54B-28056181C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930CFB6F-6010-F840-8E8A-935C8D6CE5A9}"/>
              </a:ext>
            </a:extLst>
          </p:cNvPr>
          <p:cNvSpPr>
            <a:spLocks noGrp="1"/>
          </p:cNvSpPr>
          <p:nvPr>
            <p:ph type="dt" sz="half" idx="10"/>
          </p:nvPr>
        </p:nvSpPr>
        <p:spPr/>
        <p:txBody>
          <a:bodyPr/>
          <a:lstStyle/>
          <a:p>
            <a:fld id="{2AB0F425-6A88-A14A-83E6-7E11F1B02AF7}" type="datetimeFigureOut">
              <a:rPr lang="x-none" smtClean="0"/>
              <a:t>8/21/2023</a:t>
            </a:fld>
            <a:endParaRPr lang="x-none"/>
          </a:p>
        </p:txBody>
      </p:sp>
      <p:sp>
        <p:nvSpPr>
          <p:cNvPr id="6" name="Footer Placeholder 5">
            <a:extLst>
              <a:ext uri="{FF2B5EF4-FFF2-40B4-BE49-F238E27FC236}">
                <a16:creationId xmlns:a16="http://schemas.microsoft.com/office/drawing/2014/main" id="{9849BBC7-8A6C-0A49-913F-FE0354D90B2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C8B6E0A4-8438-0E46-814F-7975EC350151}"/>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3930837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26AD-C4C0-9B46-83AC-0E04BBFEB4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21C63E0-F874-3A48-A18B-7057CF423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86E28B-4D59-6B46-B1A1-D2FF0B553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597627DA-A5A2-394C-860F-802CB6A18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F55A91-2C00-7048-9B6B-A4ED280DA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2C93AF98-B861-BF4B-9347-9AF44B3BD058}"/>
              </a:ext>
            </a:extLst>
          </p:cNvPr>
          <p:cNvSpPr>
            <a:spLocks noGrp="1"/>
          </p:cNvSpPr>
          <p:nvPr>
            <p:ph type="dt" sz="half" idx="10"/>
          </p:nvPr>
        </p:nvSpPr>
        <p:spPr/>
        <p:txBody>
          <a:bodyPr/>
          <a:lstStyle/>
          <a:p>
            <a:fld id="{2AB0F425-6A88-A14A-83E6-7E11F1B02AF7}" type="datetimeFigureOut">
              <a:rPr lang="x-none" smtClean="0"/>
              <a:t>8/21/2023</a:t>
            </a:fld>
            <a:endParaRPr lang="x-none"/>
          </a:p>
        </p:txBody>
      </p:sp>
      <p:sp>
        <p:nvSpPr>
          <p:cNvPr id="8" name="Footer Placeholder 7">
            <a:extLst>
              <a:ext uri="{FF2B5EF4-FFF2-40B4-BE49-F238E27FC236}">
                <a16:creationId xmlns:a16="http://schemas.microsoft.com/office/drawing/2014/main" id="{2761A1FA-6F24-904C-81E1-3D2064090869}"/>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F2803914-FC3F-A34A-918E-89A371D4A355}"/>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01256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DA29-BDA1-664A-8966-C74BC9475A7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4376DC1A-1B9C-0E43-A716-4CF8A4600C75}"/>
              </a:ext>
            </a:extLst>
          </p:cNvPr>
          <p:cNvSpPr>
            <a:spLocks noGrp="1"/>
          </p:cNvSpPr>
          <p:nvPr>
            <p:ph type="dt" sz="half" idx="10"/>
          </p:nvPr>
        </p:nvSpPr>
        <p:spPr/>
        <p:txBody>
          <a:bodyPr/>
          <a:lstStyle/>
          <a:p>
            <a:fld id="{2AB0F425-6A88-A14A-83E6-7E11F1B02AF7}" type="datetimeFigureOut">
              <a:rPr lang="x-none" smtClean="0"/>
              <a:t>8/21/2023</a:t>
            </a:fld>
            <a:endParaRPr lang="x-none"/>
          </a:p>
        </p:txBody>
      </p:sp>
      <p:sp>
        <p:nvSpPr>
          <p:cNvPr id="4" name="Footer Placeholder 3">
            <a:extLst>
              <a:ext uri="{FF2B5EF4-FFF2-40B4-BE49-F238E27FC236}">
                <a16:creationId xmlns:a16="http://schemas.microsoft.com/office/drawing/2014/main" id="{1FF23D50-742C-034A-91D1-A355097157DE}"/>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0AE1905B-DDB3-4D40-A671-CB9A4A63A6C5}"/>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3331932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A90BE-FA90-3F4E-AA32-BB76CA80F6B3}"/>
              </a:ext>
            </a:extLst>
          </p:cNvPr>
          <p:cNvSpPr>
            <a:spLocks noGrp="1"/>
          </p:cNvSpPr>
          <p:nvPr>
            <p:ph type="dt" sz="half" idx="10"/>
          </p:nvPr>
        </p:nvSpPr>
        <p:spPr/>
        <p:txBody>
          <a:bodyPr/>
          <a:lstStyle/>
          <a:p>
            <a:fld id="{2AB0F425-6A88-A14A-83E6-7E11F1B02AF7}" type="datetimeFigureOut">
              <a:rPr lang="x-none" smtClean="0"/>
              <a:t>8/21/2023</a:t>
            </a:fld>
            <a:endParaRPr lang="x-none"/>
          </a:p>
        </p:txBody>
      </p:sp>
      <p:sp>
        <p:nvSpPr>
          <p:cNvPr id="3" name="Footer Placeholder 2">
            <a:extLst>
              <a:ext uri="{FF2B5EF4-FFF2-40B4-BE49-F238E27FC236}">
                <a16:creationId xmlns:a16="http://schemas.microsoft.com/office/drawing/2014/main" id="{435F05D0-037C-B542-B7D1-DB8BAA729DB6}"/>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60315675-DE53-A54D-B60E-B8D34E49F4A8}"/>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043171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E755-8C87-FC4C-9505-8DA2B4479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050FF22C-01DC-1845-A175-D379B80D6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C30417DB-0A5D-F846-83AA-F255D974A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58097-B42C-C048-BE53-AAE587F8B4FA}"/>
              </a:ext>
            </a:extLst>
          </p:cNvPr>
          <p:cNvSpPr>
            <a:spLocks noGrp="1"/>
          </p:cNvSpPr>
          <p:nvPr>
            <p:ph type="dt" sz="half" idx="10"/>
          </p:nvPr>
        </p:nvSpPr>
        <p:spPr/>
        <p:txBody>
          <a:bodyPr/>
          <a:lstStyle/>
          <a:p>
            <a:fld id="{2AB0F425-6A88-A14A-83E6-7E11F1B02AF7}" type="datetimeFigureOut">
              <a:rPr lang="x-none" smtClean="0"/>
              <a:t>8/21/2023</a:t>
            </a:fld>
            <a:endParaRPr lang="x-none"/>
          </a:p>
        </p:txBody>
      </p:sp>
      <p:sp>
        <p:nvSpPr>
          <p:cNvPr id="6" name="Footer Placeholder 5">
            <a:extLst>
              <a:ext uri="{FF2B5EF4-FFF2-40B4-BE49-F238E27FC236}">
                <a16:creationId xmlns:a16="http://schemas.microsoft.com/office/drawing/2014/main" id="{8AC87D36-3EC3-0C41-B600-8193BE9989F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F0FCF8A-17EF-4A45-A2E6-C30599D695B8}"/>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348133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ABAC0-E6A6-4DF4-850D-E0F621988E6A}"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440709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4F5E-F5D6-CD40-8FAD-E850AB449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FF412C69-2138-F243-92AE-1626DE6EFA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9F6EB43-1A47-B649-8E0A-BE3187E44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543A7-3BD2-224B-9570-CD66A3814A95}"/>
              </a:ext>
            </a:extLst>
          </p:cNvPr>
          <p:cNvSpPr>
            <a:spLocks noGrp="1"/>
          </p:cNvSpPr>
          <p:nvPr>
            <p:ph type="dt" sz="half" idx="10"/>
          </p:nvPr>
        </p:nvSpPr>
        <p:spPr/>
        <p:txBody>
          <a:bodyPr/>
          <a:lstStyle/>
          <a:p>
            <a:fld id="{2AB0F425-6A88-A14A-83E6-7E11F1B02AF7}" type="datetimeFigureOut">
              <a:rPr lang="x-none" smtClean="0"/>
              <a:t>8/21/2023</a:t>
            </a:fld>
            <a:endParaRPr lang="x-none"/>
          </a:p>
        </p:txBody>
      </p:sp>
      <p:sp>
        <p:nvSpPr>
          <p:cNvPr id="6" name="Footer Placeholder 5">
            <a:extLst>
              <a:ext uri="{FF2B5EF4-FFF2-40B4-BE49-F238E27FC236}">
                <a16:creationId xmlns:a16="http://schemas.microsoft.com/office/drawing/2014/main" id="{B2DA700E-90CC-4A4B-863F-BE58F971BC9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3CFCE43-9087-304C-B7EF-8D7128042FF0}"/>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3381918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9911-8A0A-2A4C-B8A6-3637BA8D9C7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79A3082-80C2-D643-A5F1-206DFE4825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2C708A2-F0F9-BF4D-AC7E-98D2E4356A6D}"/>
              </a:ext>
            </a:extLst>
          </p:cNvPr>
          <p:cNvSpPr>
            <a:spLocks noGrp="1"/>
          </p:cNvSpPr>
          <p:nvPr>
            <p:ph type="dt" sz="half" idx="10"/>
          </p:nvPr>
        </p:nvSpPr>
        <p:spPr/>
        <p:txBody>
          <a:bodyPr/>
          <a:lstStyle/>
          <a:p>
            <a:fld id="{2AB0F425-6A88-A14A-83E6-7E11F1B02AF7}" type="datetimeFigureOut">
              <a:rPr lang="x-none" smtClean="0"/>
              <a:t>8/21/2023</a:t>
            </a:fld>
            <a:endParaRPr lang="x-none"/>
          </a:p>
        </p:txBody>
      </p:sp>
      <p:sp>
        <p:nvSpPr>
          <p:cNvPr id="5" name="Footer Placeholder 4">
            <a:extLst>
              <a:ext uri="{FF2B5EF4-FFF2-40B4-BE49-F238E27FC236}">
                <a16:creationId xmlns:a16="http://schemas.microsoft.com/office/drawing/2014/main" id="{63FD1159-AB76-5F46-A770-4465F55FD31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C71929D1-3742-CB46-84B9-B0EF94A586FA}"/>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3285458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A71F1F-C150-5649-A49C-BF4E72AA70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84A86DB8-BBC9-414B-8909-951FDBA105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82A882C-0CF0-4A42-B63E-660E8578558D}"/>
              </a:ext>
            </a:extLst>
          </p:cNvPr>
          <p:cNvSpPr>
            <a:spLocks noGrp="1"/>
          </p:cNvSpPr>
          <p:nvPr>
            <p:ph type="dt" sz="half" idx="10"/>
          </p:nvPr>
        </p:nvSpPr>
        <p:spPr/>
        <p:txBody>
          <a:bodyPr/>
          <a:lstStyle/>
          <a:p>
            <a:fld id="{2AB0F425-6A88-A14A-83E6-7E11F1B02AF7}" type="datetimeFigureOut">
              <a:rPr lang="x-none" smtClean="0"/>
              <a:t>8/21/2023</a:t>
            </a:fld>
            <a:endParaRPr lang="x-none"/>
          </a:p>
        </p:txBody>
      </p:sp>
      <p:sp>
        <p:nvSpPr>
          <p:cNvPr id="5" name="Footer Placeholder 4">
            <a:extLst>
              <a:ext uri="{FF2B5EF4-FFF2-40B4-BE49-F238E27FC236}">
                <a16:creationId xmlns:a16="http://schemas.microsoft.com/office/drawing/2014/main" id="{64979449-A0F8-564C-8D9F-994EC74B1AB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B66B481-DEA9-5947-B1D0-04664A5BAB33}"/>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693621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6257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9537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0368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5777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2204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606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8791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6ABAC0-E6A6-4DF4-850D-E0F621988E6A}"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973131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1018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0596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0726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8043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1837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788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852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8726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70690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309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6ABAC0-E6A6-4DF4-850D-E0F621988E6A}"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25515478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79539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1026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03039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98476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370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6ABAC0-E6A6-4DF4-850D-E0F621988E6A}"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318552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6ABAC0-E6A6-4DF4-850D-E0F621988E6A}"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340017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ABAC0-E6A6-4DF4-850D-E0F621988E6A}"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35630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6ABAC0-E6A6-4DF4-850D-E0F621988E6A}"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100728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6ABAC0-E6A6-4DF4-850D-E0F621988E6A}"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322487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t="-83000" b="-8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ABAC0-E6A6-4DF4-850D-E0F621988E6A}" type="datetimeFigureOut">
              <a:rPr lang="en-US" smtClean="0"/>
              <a:t>8/21/2023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CC308-E279-4371-94AB-40AF8178AA81}" type="slidenum">
              <a:rPr lang="en-US" smtClean="0"/>
              <a:t>‹#›</a:t>
            </a:fld>
            <a:endParaRPr lang="en-US"/>
          </a:p>
        </p:txBody>
      </p:sp>
    </p:spTree>
    <p:extLst>
      <p:ext uri="{BB962C8B-B14F-4D97-AF65-F5344CB8AC3E}">
        <p14:creationId xmlns:p14="http://schemas.microsoft.com/office/powerpoint/2010/main" val="4275489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FD3D3-F61C-9C44-9682-549657FB7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6170D57C-8D29-4143-ADA0-7D6602A0E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4ABB304-C408-F642-B3B7-395026D9A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0F425-6A88-A14A-83E6-7E11F1B02AF7}" type="datetimeFigureOut">
              <a:rPr lang="x-none" smtClean="0"/>
              <a:t>8/21/2023</a:t>
            </a:fld>
            <a:endParaRPr lang="x-none"/>
          </a:p>
        </p:txBody>
      </p:sp>
      <p:sp>
        <p:nvSpPr>
          <p:cNvPr id="5" name="Footer Placeholder 4">
            <a:extLst>
              <a:ext uri="{FF2B5EF4-FFF2-40B4-BE49-F238E27FC236}">
                <a16:creationId xmlns:a16="http://schemas.microsoft.com/office/drawing/2014/main" id="{283B6658-C421-6048-AD17-DA52517D3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DDD514EB-82CF-7A41-808A-7E96F0AD6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D5851-42AC-F949-9DBC-3EDB32ED76E4}" type="slidenum">
              <a:rPr lang="x-none" smtClean="0"/>
              <a:t>‹#›</a:t>
            </a:fld>
            <a:endParaRPr lang="x-none"/>
          </a:p>
        </p:txBody>
      </p:sp>
    </p:spTree>
    <p:extLst>
      <p:ext uri="{BB962C8B-B14F-4D97-AF65-F5344CB8AC3E}">
        <p14:creationId xmlns:p14="http://schemas.microsoft.com/office/powerpoint/2010/main" val="461068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32680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4395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11.xml"/><Relationship Id="rId3" Type="http://schemas.openxmlformats.org/officeDocument/2006/relationships/slideLayout" Target="../slideLayouts/slideLayout24.xml"/><Relationship Id="rId7" Type="http://schemas.openxmlformats.org/officeDocument/2006/relationships/slide" Target="slide14.xml"/><Relationship Id="rId12" Type="http://schemas.openxmlformats.org/officeDocument/2006/relationships/image" Target="../media/image20.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12.xml"/><Relationship Id="rId11" Type="http://schemas.openxmlformats.org/officeDocument/2006/relationships/image" Target="../media/image19.gif"/><Relationship Id="rId5" Type="http://schemas.openxmlformats.org/officeDocument/2006/relationships/image" Target="../media/image16.png"/><Relationship Id="rId10" Type="http://schemas.openxmlformats.org/officeDocument/2006/relationships/image" Target="../media/image18.gif"/><Relationship Id="rId4" Type="http://schemas.openxmlformats.org/officeDocument/2006/relationships/image" Target="../media/image15.png"/><Relationship Id="rId9" Type="http://schemas.openxmlformats.org/officeDocument/2006/relationships/image" Target="../media/image17.gif"/></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34.xml"/><Relationship Id="rId6" Type="http://schemas.microsoft.com/office/2007/relationships/hdphoto" Target="../media/hdphoto1.wdp"/><Relationship Id="rId11" Type="http://schemas.openxmlformats.org/officeDocument/2006/relationships/image" Target="../media/image24.png"/><Relationship Id="rId5" Type="http://schemas.openxmlformats.org/officeDocument/2006/relationships/image" Target="../media/image21.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23.png"/><Relationship Id="rId14"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7.png"/><Relationship Id="rId3" Type="http://schemas.openxmlformats.org/officeDocument/2006/relationships/audio" Target="../media/audio3.wav"/><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34.xml"/><Relationship Id="rId6" Type="http://schemas.microsoft.com/office/2007/relationships/hdphoto" Target="../media/hdphoto1.wdp"/><Relationship Id="rId11" Type="http://schemas.openxmlformats.org/officeDocument/2006/relationships/image" Target="../media/image26.png"/><Relationship Id="rId5" Type="http://schemas.openxmlformats.org/officeDocument/2006/relationships/image" Target="../media/image21.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23.png"/><Relationship Id="rId14" Type="http://schemas.openxmlformats.org/officeDocument/2006/relationships/slide" Target="slide10.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34.xml"/><Relationship Id="rId6" Type="http://schemas.microsoft.com/office/2007/relationships/hdphoto" Target="../media/hdphoto1.wdp"/><Relationship Id="rId11" Type="http://schemas.openxmlformats.org/officeDocument/2006/relationships/image" Target="../media/image24.png"/><Relationship Id="rId5" Type="http://schemas.openxmlformats.org/officeDocument/2006/relationships/image" Target="../media/image21.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23.png"/><Relationship Id="rId14" Type="http://schemas.openxmlformats.org/officeDocument/2006/relationships/slide" Target="slide10.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10.xml"/><Relationship Id="rId3" Type="http://schemas.openxmlformats.org/officeDocument/2006/relationships/audio" Target="../media/audio3.wav"/><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34.xml"/><Relationship Id="rId6" Type="http://schemas.microsoft.com/office/2007/relationships/hdphoto" Target="../media/hdphoto1.wdp"/><Relationship Id="rId11" Type="http://schemas.openxmlformats.org/officeDocument/2006/relationships/image" Target="../media/image26.png"/><Relationship Id="rId5" Type="http://schemas.openxmlformats.org/officeDocument/2006/relationships/image" Target="../media/image21.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7.png"/><Relationship Id="rId3" Type="http://schemas.openxmlformats.org/officeDocument/2006/relationships/audio" Target="../media/audio3.wav"/><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34.xml"/><Relationship Id="rId6" Type="http://schemas.microsoft.com/office/2007/relationships/hdphoto" Target="../media/hdphoto1.wdp"/><Relationship Id="rId11" Type="http://schemas.openxmlformats.org/officeDocument/2006/relationships/image" Target="../media/image26.png"/><Relationship Id="rId5" Type="http://schemas.openxmlformats.org/officeDocument/2006/relationships/image" Target="../media/image21.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23.png"/><Relationship Id="rId14" Type="http://schemas.openxmlformats.org/officeDocument/2006/relationships/slide" Target="slide10.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notesSlide" Target="../notesSlides/notesSlide2.xml"/><Relationship Id="rId7" Type="http://schemas.openxmlformats.org/officeDocument/2006/relationships/image" Target="../media/image6.gi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10" Type="http://schemas.openxmlformats.org/officeDocument/2006/relationships/image" Target="../media/image9.jfif"/><Relationship Id="rId4" Type="http://schemas.openxmlformats.org/officeDocument/2006/relationships/image" Target="../media/image4.jpeg"/><Relationship Id="rId9" Type="http://schemas.openxmlformats.org/officeDocument/2006/relationships/image" Target="../media/image8.jfif"/></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id="{77F5E160-B909-6543-84D2-E27077CCF3BE}"/>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4" name="Rectangle 3">
            <a:extLst>
              <a:ext uri="{FF2B5EF4-FFF2-40B4-BE49-F238E27FC236}">
                <a16:creationId xmlns:a16="http://schemas.microsoft.com/office/drawing/2014/main" id="{55A52E54-A22B-B74E-99E5-80EDF4135176}"/>
              </a:ext>
            </a:extLst>
          </p:cNvPr>
          <p:cNvSpPr/>
          <p:nvPr/>
        </p:nvSpPr>
        <p:spPr>
          <a:xfrm>
            <a:off x="520506" y="576775"/>
            <a:ext cx="11282288" cy="54863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5400" dirty="0">
                <a:ln w="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CHƯƠNG V: ĐIỆN</a:t>
            </a:r>
          </a:p>
          <a:p>
            <a:pPr algn="ctr"/>
            <a:endParaRPr lang="en-GB" sz="5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GB" sz="5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20: HIỆN TƯỢNG NHIỄM ĐIỆN DO CỌ XÁT</a:t>
            </a:r>
          </a:p>
        </p:txBody>
      </p:sp>
    </p:spTree>
    <p:extLst>
      <p:ext uri="{BB962C8B-B14F-4D97-AF65-F5344CB8AC3E}">
        <p14:creationId xmlns:p14="http://schemas.microsoft.com/office/powerpoint/2010/main" val="4126408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 action="ppaction://noaction"/>
          </p:cNvPr>
          <p:cNvSpPr/>
          <p:nvPr/>
        </p:nvSpPr>
        <p:spPr>
          <a:xfrm>
            <a:off x="857805"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6" action="ppaction://hlinksldjump"/>
          </p:cNvPr>
          <p:cNvSpPr/>
          <p:nvPr/>
        </p:nvSpPr>
        <p:spPr>
          <a:xfrm>
            <a:off x="2355722"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 action="ppaction://noaction"/>
          </p:cNvPr>
          <p:cNvSpPr/>
          <p:nvPr/>
        </p:nvSpPr>
        <p:spPr>
          <a:xfrm>
            <a:off x="3853638"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7" action="ppaction://hlinksldjump"/>
          </p:cNvPr>
          <p:cNvSpPr/>
          <p:nvPr/>
        </p:nvSpPr>
        <p:spPr>
          <a:xfrm>
            <a:off x="858563"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8" action="ppaction://hlinksldjump"/>
          </p:cNvPr>
          <p:cNvSpPr/>
          <p:nvPr/>
        </p:nvSpPr>
        <p:spPr>
          <a:xfrm>
            <a:off x="2356480"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 action="ppaction://noaction"/>
          </p:cNvPr>
          <p:cNvSpPr/>
          <p:nvPr/>
        </p:nvSpPr>
        <p:spPr>
          <a:xfrm>
            <a:off x="3854396"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Rounded Rectangle 37">
            <a:hlinkClick r:id="" action="ppaction://noaction"/>
          </p:cNvPr>
          <p:cNvSpPr/>
          <p:nvPr/>
        </p:nvSpPr>
        <p:spPr>
          <a:xfrm>
            <a:off x="859321" y="52791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Rounded Rectangle 38">
            <a:hlinkClick r:id="" action="ppaction://noaction"/>
          </p:cNvPr>
          <p:cNvSpPr/>
          <p:nvPr/>
        </p:nvSpPr>
        <p:spPr>
          <a:xfrm>
            <a:off x="2357238" y="52791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8</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Rounded Rectangle 39">
            <a:hlinkClick r:id="" action="ppaction://noaction"/>
          </p:cNvPr>
          <p:cNvSpPr/>
          <p:nvPr/>
        </p:nvSpPr>
        <p:spPr>
          <a:xfrm>
            <a:off x="3855154" y="52791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9</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rId13" action="ppaction://hlinksldjump"/>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2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93" restart="whenNotActive" fill="hold" evtFilter="cancelBubble" nodeType="interactiveSeq">
                <p:stCondLst>
                  <p:cond evt="onClick" delay="0">
                    <p:tgtEl>
                      <p:spTgt spid="37"/>
                    </p:tgtEl>
                  </p:cond>
                </p:stCondLst>
                <p:endSync evt="end" delay="0">
                  <p:rtn val="all"/>
                </p:endSync>
                <p:childTnLst>
                  <p:par>
                    <p:cTn id="194" fill="hold">
                      <p:stCondLst>
                        <p:cond delay="0"/>
                      </p:stCondLst>
                      <p:childTnLst>
                        <p:par>
                          <p:cTn id="195" fill="hold">
                            <p:stCondLst>
                              <p:cond delay="0"/>
                            </p:stCondLst>
                            <p:childTnLst>
                              <p:par>
                                <p:cTn id="196" presetID="1" presetClass="emph" presetSubtype="2" fill="hold" nodeType="clickEffect">
                                  <p:stCondLst>
                                    <p:cond delay="0"/>
                                  </p:stCondLst>
                                  <p:childTnLst>
                                    <p:animClr clrSpc="rgb" dir="cw">
                                      <p:cBhvr>
                                        <p:cTn id="197" dur="500" fill="hold"/>
                                        <p:tgtEl>
                                          <p:spTgt spid="37"/>
                                        </p:tgtEl>
                                        <p:attrNameLst>
                                          <p:attrName>fillcolor</p:attrName>
                                        </p:attrNameLst>
                                      </p:cBhvr>
                                      <p:to>
                                        <a:srgbClr val="000000"/>
                                      </p:to>
                                    </p:animClr>
                                    <p:set>
                                      <p:cBhvr>
                                        <p:cTn id="198" dur="500" fill="hold"/>
                                        <p:tgtEl>
                                          <p:spTgt spid="37"/>
                                        </p:tgtEl>
                                        <p:attrNameLst>
                                          <p:attrName>fill.type</p:attrName>
                                        </p:attrNameLst>
                                      </p:cBhvr>
                                      <p:to>
                                        <p:strVal val="solid"/>
                                      </p:to>
                                    </p:set>
                                    <p:set>
                                      <p:cBhvr>
                                        <p:cTn id="199"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200" restart="whenNotActive" fill="hold" evtFilter="cancelBubble" nodeType="interactiveSeq">
                <p:stCondLst>
                  <p:cond evt="onClick" delay="0">
                    <p:tgtEl>
                      <p:spTgt spid="38"/>
                    </p:tgtEl>
                  </p:cond>
                </p:stCondLst>
                <p:endSync evt="end" delay="0">
                  <p:rtn val="all"/>
                </p:endSync>
                <p:childTnLst>
                  <p:par>
                    <p:cTn id="201" fill="hold">
                      <p:stCondLst>
                        <p:cond delay="0"/>
                      </p:stCondLst>
                      <p:childTnLst>
                        <p:par>
                          <p:cTn id="202" fill="hold">
                            <p:stCondLst>
                              <p:cond delay="0"/>
                            </p:stCondLst>
                            <p:childTnLst>
                              <p:par>
                                <p:cTn id="203" presetID="1" presetClass="emph" presetSubtype="2" fill="hold" nodeType="clickEffect">
                                  <p:stCondLst>
                                    <p:cond delay="0"/>
                                  </p:stCondLst>
                                  <p:childTnLst>
                                    <p:animClr clrSpc="rgb" dir="cw">
                                      <p:cBhvr>
                                        <p:cTn id="204" dur="500" fill="hold"/>
                                        <p:tgtEl>
                                          <p:spTgt spid="38"/>
                                        </p:tgtEl>
                                        <p:attrNameLst>
                                          <p:attrName>fillcolor</p:attrName>
                                        </p:attrNameLst>
                                      </p:cBhvr>
                                      <p:to>
                                        <a:srgbClr val="000000"/>
                                      </p:to>
                                    </p:animClr>
                                    <p:set>
                                      <p:cBhvr>
                                        <p:cTn id="205" dur="500" fill="hold"/>
                                        <p:tgtEl>
                                          <p:spTgt spid="38"/>
                                        </p:tgtEl>
                                        <p:attrNameLst>
                                          <p:attrName>fill.type</p:attrName>
                                        </p:attrNameLst>
                                      </p:cBhvr>
                                      <p:to>
                                        <p:strVal val="solid"/>
                                      </p:to>
                                    </p:set>
                                    <p:set>
                                      <p:cBhvr>
                                        <p:cTn id="206" dur="5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207" restart="whenNotActive" fill="hold" evtFilter="cancelBubble" nodeType="interactiveSeq">
                <p:stCondLst>
                  <p:cond evt="onClick" delay="0">
                    <p:tgtEl>
                      <p:spTgt spid="39"/>
                    </p:tgtEl>
                  </p:cond>
                </p:stCondLst>
                <p:endSync evt="end" delay="0">
                  <p:rtn val="all"/>
                </p:endSync>
                <p:childTnLst>
                  <p:par>
                    <p:cTn id="208" fill="hold">
                      <p:stCondLst>
                        <p:cond delay="0"/>
                      </p:stCondLst>
                      <p:childTnLst>
                        <p:par>
                          <p:cTn id="209" fill="hold">
                            <p:stCondLst>
                              <p:cond delay="0"/>
                            </p:stCondLst>
                            <p:childTnLst>
                              <p:par>
                                <p:cTn id="210" presetID="1" presetClass="emph" presetSubtype="2" fill="hold" nodeType="clickEffect">
                                  <p:stCondLst>
                                    <p:cond delay="0"/>
                                  </p:stCondLst>
                                  <p:childTnLst>
                                    <p:animClr clrSpc="rgb" dir="cw">
                                      <p:cBhvr>
                                        <p:cTn id="211" dur="500" fill="hold"/>
                                        <p:tgtEl>
                                          <p:spTgt spid="39"/>
                                        </p:tgtEl>
                                        <p:attrNameLst>
                                          <p:attrName>fillcolor</p:attrName>
                                        </p:attrNameLst>
                                      </p:cBhvr>
                                      <p:to>
                                        <a:srgbClr val="000000"/>
                                      </p:to>
                                    </p:animClr>
                                    <p:set>
                                      <p:cBhvr>
                                        <p:cTn id="212" dur="500" fill="hold"/>
                                        <p:tgtEl>
                                          <p:spTgt spid="39"/>
                                        </p:tgtEl>
                                        <p:attrNameLst>
                                          <p:attrName>fill.type</p:attrName>
                                        </p:attrNameLst>
                                      </p:cBhvr>
                                      <p:to>
                                        <p:strVal val="solid"/>
                                      </p:to>
                                    </p:set>
                                    <p:set>
                                      <p:cBhvr>
                                        <p:cTn id="213" dur="5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214" restart="whenNotActive" fill="hold" evtFilter="cancelBubble" nodeType="interactiveSeq">
                <p:stCondLst>
                  <p:cond evt="onClick" delay="0">
                    <p:tgtEl>
                      <p:spTgt spid="40"/>
                    </p:tgtEl>
                  </p:cond>
                </p:stCondLst>
                <p:endSync evt="end" delay="0">
                  <p:rtn val="all"/>
                </p:endSync>
                <p:childTnLst>
                  <p:par>
                    <p:cTn id="215" fill="hold">
                      <p:stCondLst>
                        <p:cond delay="0"/>
                      </p:stCondLst>
                      <p:childTnLst>
                        <p:par>
                          <p:cTn id="216" fill="hold">
                            <p:stCondLst>
                              <p:cond delay="0"/>
                            </p:stCondLst>
                            <p:childTnLst>
                              <p:par>
                                <p:cTn id="217" presetID="1" presetClass="emph" presetSubtype="2" fill="hold" nodeType="clickEffect">
                                  <p:stCondLst>
                                    <p:cond delay="0"/>
                                  </p:stCondLst>
                                  <p:childTnLst>
                                    <p:animClr clrSpc="rgb" dir="cw">
                                      <p:cBhvr>
                                        <p:cTn id="218" dur="500" fill="hold"/>
                                        <p:tgtEl>
                                          <p:spTgt spid="40"/>
                                        </p:tgtEl>
                                        <p:attrNameLst>
                                          <p:attrName>fillcolor</p:attrName>
                                        </p:attrNameLst>
                                      </p:cBhvr>
                                      <p:to>
                                        <a:srgbClr val="000000"/>
                                      </p:to>
                                    </p:animClr>
                                    <p:set>
                                      <p:cBhvr>
                                        <p:cTn id="219" dur="500" fill="hold"/>
                                        <p:tgtEl>
                                          <p:spTgt spid="40"/>
                                        </p:tgtEl>
                                        <p:attrNameLst>
                                          <p:attrName>fill.type</p:attrName>
                                        </p:attrNameLst>
                                      </p:cBhvr>
                                      <p:to>
                                        <p:strVal val="solid"/>
                                      </p:to>
                                    </p:set>
                                    <p:set>
                                      <p:cBhvr>
                                        <p:cTn id="220" dur="500" fill="hold"/>
                                        <p:tgtEl>
                                          <p:spTgt spid="40"/>
                                        </p:tgtEl>
                                        <p:attrNameLst>
                                          <p:attrName>fill.on</p:attrName>
                                        </p:attrNameLst>
                                      </p:cBhvr>
                                      <p:to>
                                        <p:strVal val="true"/>
                                      </p:to>
                                    </p:set>
                                  </p:childTnLst>
                                </p:cTn>
                              </p:par>
                            </p:childTnLst>
                          </p:cTn>
                        </p:par>
                      </p:childTnLst>
                    </p:cTn>
                  </p:par>
                </p:childTnLst>
              </p:cTn>
              <p:nextCondLst>
                <p:cond evt="onClick" delay="0">
                  <p:tgtEl>
                    <p:spTgt spid="40"/>
                  </p:tgtEl>
                </p:cond>
              </p:nextCondLst>
            </p:seq>
            <p:audio>
              <p:cMediaNode vol="80000">
                <p:cTn id="221"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defRPr/>
            </a:pP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pl-PL" sz="3200" b="1" i="0" u="sng"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Câu 1:</a:t>
            </a:r>
            <a:r>
              <a:rPr lang="en-GB"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cọ</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xát</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khả</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kumimoji="0" lang="pl-PL"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lang="en-GB" sz="2800" dirty="0" err="1">
                <a:solidFill>
                  <a:prstClr val="black"/>
                </a:solidFill>
                <a:latin typeface="Arial" panose="020B0604020202020204" pitchFamily="34" charset="0"/>
                <a:ea typeface="Calibri" panose="020F0502020204030204" pitchFamily="34" charset="0"/>
                <a:cs typeface="Arial" panose="020B0604020202020204" pitchFamily="34" charset="0"/>
              </a:rPr>
              <a:t>Hút</a:t>
            </a:r>
            <a:r>
              <a:rPr lang="en-GB"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sz="28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kumimoji="0" lang="pl-PL"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lang="en-GB" sz="2800" dirty="0" err="1">
                <a:solidFill>
                  <a:prstClr val="black"/>
                </a:solidFill>
                <a:latin typeface="Arial" panose="020B0604020202020204" pitchFamily="34" charset="0"/>
              </a:rPr>
              <a:t>Đẩy</a:t>
            </a:r>
            <a:r>
              <a:rPr lang="en-GB" sz="2800" dirty="0">
                <a:solidFill>
                  <a:prstClr val="black"/>
                </a:solidFill>
                <a:latin typeface="Arial" panose="020B0604020202020204" pitchFamily="34" charset="0"/>
              </a:rPr>
              <a:t> </a:t>
            </a:r>
            <a:r>
              <a:rPr lang="en-GB" sz="2800" dirty="0" err="1">
                <a:solidFill>
                  <a:prstClr val="black"/>
                </a:solidFill>
                <a:latin typeface="Arial" panose="020B0604020202020204" pitchFamily="34" charset="0"/>
              </a:rPr>
              <a:t>nhau</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a:t>
            </a:r>
            <a:r>
              <a:rPr lang="en-GB" sz="2800" noProof="0" dirty="0" err="1">
                <a:solidFill>
                  <a:prstClr val="black"/>
                </a:solidFill>
                <a:latin typeface="Arial" panose="020B0604020202020204" pitchFamily="34" charset="0"/>
              </a:rPr>
              <a:t>.Vừa</a:t>
            </a:r>
            <a:r>
              <a:rPr lang="en-GB" sz="2800" noProof="0" dirty="0">
                <a:solidFill>
                  <a:prstClr val="black"/>
                </a:solidFill>
                <a:latin typeface="Arial" panose="020B0604020202020204" pitchFamily="34" charset="0"/>
              </a:rPr>
              <a:t> </a:t>
            </a:r>
            <a:r>
              <a:rPr lang="en-GB" sz="2800" noProof="0" dirty="0" err="1">
                <a:solidFill>
                  <a:prstClr val="black"/>
                </a:solidFill>
                <a:latin typeface="Arial" panose="020B0604020202020204" pitchFamily="34" charset="0"/>
              </a:rPr>
              <a:t>hút</a:t>
            </a:r>
            <a:r>
              <a:rPr lang="en-GB" sz="2800" noProof="0" dirty="0">
                <a:solidFill>
                  <a:prstClr val="black"/>
                </a:solidFill>
                <a:latin typeface="Arial" panose="020B0604020202020204" pitchFamily="34" charset="0"/>
              </a:rPr>
              <a:t>, </a:t>
            </a:r>
            <a:r>
              <a:rPr lang="en-GB" sz="2800" noProof="0" dirty="0" err="1">
                <a:solidFill>
                  <a:prstClr val="black"/>
                </a:solidFill>
                <a:latin typeface="Arial" panose="020B0604020202020204" pitchFamily="34" charset="0"/>
              </a:rPr>
              <a:t>vừa</a:t>
            </a:r>
            <a:r>
              <a:rPr lang="en-GB" sz="2800" noProof="0" dirty="0">
                <a:solidFill>
                  <a:prstClr val="black"/>
                </a:solidFill>
                <a:latin typeface="Arial" panose="020B0604020202020204" pitchFamily="34" charset="0"/>
              </a:rPr>
              <a:t> </a:t>
            </a:r>
            <a:r>
              <a:rPr lang="en-GB" sz="2800" noProof="0" dirty="0" err="1">
                <a:solidFill>
                  <a:prstClr val="black"/>
                </a:solidFill>
                <a:latin typeface="Arial" panose="020B0604020202020204" pitchFamily="34" charset="0"/>
              </a:rPr>
              <a:t>đẩy</a:t>
            </a:r>
            <a:r>
              <a:rPr lang="en-GB" sz="2800" noProof="0" dirty="0">
                <a:solidFill>
                  <a:prstClr val="black"/>
                </a:solidFill>
                <a:latin typeface="Arial" panose="020B0604020202020204" pitchFamily="34" charset="0"/>
              </a:rPr>
              <a:t> </a:t>
            </a:r>
            <a:r>
              <a:rPr lang="en-GB" sz="2800" noProof="0" dirty="0" err="1">
                <a:solidFill>
                  <a:prstClr val="black"/>
                </a:solidFill>
                <a:latin typeface="Arial" panose="020B0604020202020204" pitchFamily="34" charset="0"/>
              </a:rPr>
              <a:t>nhau</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096000" y="287103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GB"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Không</a:t>
            </a:r>
            <a:r>
              <a:rPr kumimoji="0" lang="en-GB" sz="28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8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có</a:t>
            </a:r>
            <a:r>
              <a:rPr kumimoji="0" lang="en-GB" sz="28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8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hiện</a:t>
            </a:r>
            <a:r>
              <a:rPr kumimoji="0" lang="en-GB" sz="28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8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tượng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57" name="Cloud 5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GB" sz="3200" b="1" i="0" u="sng"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sng"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Câu</a:t>
            </a:r>
            <a:r>
              <a:rPr kumimoji="0" lang="en-GB" sz="3200" b="1" i="0" u="sng"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2:</a:t>
            </a:r>
            <a:r>
              <a:rPr kumimoji="0" lang="en-GB" sz="32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Có</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thể</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làm</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nhiễm</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điện</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một</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vật</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bằng</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cách</a:t>
            </a:r>
            <a:r>
              <a:rPr kumimoji="0" lang="en-GB" sz="32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a:t>
            </a:r>
            <a:endPar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Nung</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nóng</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Cọ</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xát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Nhúng</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vào</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nước</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đá</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Cho</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chạm</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vào</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nam</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châm</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1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1053935" y="201324"/>
            <a:ext cx="10526728" cy="1552721"/>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GB" sz="3200" b="1" i="0" u="sng"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GB" sz="3200" b="1" i="0" u="sng"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sng"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Câu</a:t>
            </a:r>
            <a:r>
              <a:rPr kumimoji="0" lang="en-GB" sz="3200" b="1" i="0" u="sng"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3:</a:t>
            </a:r>
            <a:r>
              <a:rPr kumimoji="0" lang="en-GB" sz="3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Những</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ngày</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hanh</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khô</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khi</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chải</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tóc</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bằng</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lược</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nhựa</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thì</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nhiêu</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sợi</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tóc</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bị</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lược</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nhựa</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kéo</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hút</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thẳng</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ra</a:t>
            </a:r>
            <a:r>
              <a:rPr kumimoji="0" lang="en-GB" sz="3200" b="1" i="0" u="none"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none"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vì</a:t>
            </a:r>
            <a:r>
              <a:rPr kumimoji="0" lang="en-GB" sz="32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a:t>
            </a:r>
            <a:endPar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118096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Khi</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cọ</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xát</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với</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tóc</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lược</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nhựa</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bị</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nhiễm</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điện</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nên</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nó</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hút</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và</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kéo</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làm</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cho</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sợi</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tóc</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thẳng</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ra</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114849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Lược</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nhựa</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chuyển</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dộng</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thẳng</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làm</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cho</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sợi</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tóc</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thẳng</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ra</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54587" y="3378110"/>
            <a:ext cx="4906798" cy="112039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Các</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sợi</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tóc</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trơn</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hơn</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và</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bị</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cuốn</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thẳng</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ra</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3398111"/>
            <a:ext cx="4906798" cy="110489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Tóc</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đang</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rối</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bị</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chải</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thẳng</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ra</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2269259"/>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326079" y="3526687"/>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19802" y="3543607"/>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73892" y="2149263"/>
            <a:ext cx="804742" cy="707197"/>
          </a:xfrm>
          <a:prstGeom prst="rect">
            <a:avLst/>
          </a:prstGeom>
        </p:spPr>
      </p:pic>
      <p:sp>
        <p:nvSpPr>
          <p:cNvPr id="17" name="Cloud 1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87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GB" sz="3200" b="1" i="0" u="sng"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sng"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Câu</a:t>
            </a:r>
            <a:r>
              <a:rPr kumimoji="0" lang="en-GB" sz="3200" b="1" i="0" u="sng"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4: </a:t>
            </a:r>
            <a:r>
              <a:rPr kumimoji="0" lang="en-GB" sz="3200" b="1" i="0"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Vào</a:t>
            </a:r>
            <a:r>
              <a:rPr kumimoji="0" lang="en-GB" sz="3200" b="1" i="0"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những</a:t>
            </a:r>
            <a:r>
              <a:rPr kumimoji="0" lang="en-GB" sz="3200" b="1" i="0"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ngày</a:t>
            </a:r>
            <a:r>
              <a:rPr kumimoji="0" lang="en-GB" sz="3200" b="1" i="0"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như</a:t>
            </a:r>
            <a:r>
              <a:rPr kumimoji="0" lang="en-GB" sz="3200" b="1" i="0"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thế</a:t>
            </a:r>
            <a:r>
              <a:rPr kumimoji="0" lang="en-GB" sz="3200" b="1" i="0"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nào</a:t>
            </a:r>
            <a:r>
              <a:rPr kumimoji="0" lang="en-GB" sz="3200" b="1" i="0"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thì</a:t>
            </a:r>
            <a:r>
              <a:rPr kumimoji="0" lang="en-GB" sz="3200" b="1" i="0"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các</a:t>
            </a:r>
            <a:r>
              <a:rPr kumimoji="0" lang="en-GB" sz="3200" b="1" i="0"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thí</a:t>
            </a:r>
            <a:r>
              <a:rPr kumimoji="0" lang="en-GB" sz="3200" b="1" i="0"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nghiệm</a:t>
            </a:r>
            <a:r>
              <a:rPr kumimoji="0" lang="en-GB" sz="3200" b="1" i="0"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về</a:t>
            </a:r>
            <a:r>
              <a:rPr kumimoji="0" lang="en-GB" sz="3200" b="1" i="0"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sự</a:t>
            </a:r>
            <a:r>
              <a:rPr kumimoji="0" lang="en-GB" sz="3200" b="1" i="0"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nhiễm</a:t>
            </a:r>
            <a:r>
              <a:rPr kumimoji="0" lang="en-GB" sz="3200" b="1" i="0"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điện</a:t>
            </a:r>
            <a:r>
              <a:rPr kumimoji="0" lang="en-GB" sz="3200" b="1" i="0"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dễ</a:t>
            </a:r>
            <a:r>
              <a:rPr kumimoji="0" lang="en-GB" sz="3200" b="1" i="0"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thực</a:t>
            </a:r>
            <a:r>
              <a:rPr kumimoji="0" lang="en-GB" sz="3200" b="1" i="0" strike="noStrike" kern="1200" cap="none" spc="0" normalizeH="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strike="noStrike" kern="1200" cap="none" spc="0" normalizeH="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hiện</a:t>
            </a:r>
            <a:r>
              <a:rPr kumimoji="0" lang="en-GB" sz="3200" b="1" i="0"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a:t>
            </a:r>
            <a:endParaRPr kumimoji="0" lang="en-GB" sz="3200" b="1"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200561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Trời</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nắng</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Mát</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mẻ</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6105917" y="292619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Hanh</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khô</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1110220" y="290211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Mưa</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gió</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3381" y="2947171"/>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97095" y="2969575"/>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GB" sz="3200" b="1" i="0" u="sng"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GB" sz="3200" b="1" i="0" u="sng"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Câu</a:t>
            </a:r>
            <a:r>
              <a:rPr kumimoji="0" lang="en-GB" sz="3200" b="1" i="0" u="sng"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5:</a:t>
            </a:r>
            <a:r>
              <a:rPr kumimoji="0" lang="en-GB" sz="32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lang="en-GB" sz="3200" b="1" noProof="0" dirty="0">
                <a:solidFill>
                  <a:srgbClr val="333333"/>
                </a:solidFill>
                <a:latin typeface="Times New Roman" panose="02020603050405020304" pitchFamily="18" charset="0"/>
                <a:ea typeface="Times New Roman" panose="02020603050405020304" pitchFamily="18" charset="0"/>
              </a:rPr>
              <a:t>Sau </a:t>
            </a:r>
            <a:r>
              <a:rPr lang="en-GB" sz="3200" b="1" noProof="0" dirty="0" err="1">
                <a:solidFill>
                  <a:srgbClr val="333333"/>
                </a:solidFill>
                <a:latin typeface="Times New Roman" panose="02020603050405020304" pitchFamily="18" charset="0"/>
                <a:ea typeface="Times New Roman" panose="02020603050405020304" pitchFamily="18" charset="0"/>
              </a:rPr>
              <a:t>một</a:t>
            </a:r>
            <a:r>
              <a:rPr lang="en-GB" sz="3200" b="1" noProof="0" dirty="0">
                <a:solidFill>
                  <a:srgbClr val="333333"/>
                </a:solidFill>
                <a:latin typeface="Times New Roman" panose="02020603050405020304" pitchFamily="18" charset="0"/>
                <a:ea typeface="Times New Roman" panose="02020603050405020304" pitchFamily="18" charset="0"/>
              </a:rPr>
              <a:t> </a:t>
            </a:r>
            <a:r>
              <a:rPr lang="en-GB" sz="3200" b="1" noProof="0" dirty="0" err="1">
                <a:solidFill>
                  <a:srgbClr val="333333"/>
                </a:solidFill>
                <a:latin typeface="Times New Roman" panose="02020603050405020304" pitchFamily="18" charset="0"/>
                <a:ea typeface="Times New Roman" panose="02020603050405020304" pitchFamily="18" charset="0"/>
              </a:rPr>
              <a:t>thời</a:t>
            </a:r>
            <a:r>
              <a:rPr lang="en-GB" sz="3200" b="1" noProof="0" dirty="0">
                <a:solidFill>
                  <a:srgbClr val="333333"/>
                </a:solidFill>
                <a:latin typeface="Times New Roman" panose="02020603050405020304" pitchFamily="18" charset="0"/>
                <a:ea typeface="Times New Roman" panose="02020603050405020304" pitchFamily="18" charset="0"/>
              </a:rPr>
              <a:t> </a:t>
            </a:r>
            <a:r>
              <a:rPr lang="en-GB" sz="3200" b="1" noProof="0" dirty="0" err="1">
                <a:solidFill>
                  <a:srgbClr val="333333"/>
                </a:solidFill>
                <a:latin typeface="Times New Roman" panose="02020603050405020304" pitchFamily="18" charset="0"/>
                <a:ea typeface="Times New Roman" panose="02020603050405020304" pitchFamily="18" charset="0"/>
              </a:rPr>
              <a:t>gian</a:t>
            </a:r>
            <a:r>
              <a:rPr lang="en-GB" sz="3200" b="1" noProof="0" dirty="0">
                <a:solidFill>
                  <a:srgbClr val="333333"/>
                </a:solidFill>
                <a:latin typeface="Times New Roman" panose="02020603050405020304" pitchFamily="18" charset="0"/>
                <a:ea typeface="Times New Roman" panose="02020603050405020304" pitchFamily="18" charset="0"/>
              </a:rPr>
              <a:t> </a:t>
            </a:r>
            <a:r>
              <a:rPr lang="en-GB" sz="3200" b="1" noProof="0" dirty="0" err="1">
                <a:solidFill>
                  <a:srgbClr val="333333"/>
                </a:solidFill>
                <a:latin typeface="Times New Roman" panose="02020603050405020304" pitchFamily="18" charset="0"/>
                <a:ea typeface="Times New Roman" panose="02020603050405020304" pitchFamily="18" charset="0"/>
              </a:rPr>
              <a:t>hoạt</a:t>
            </a:r>
            <a:r>
              <a:rPr lang="en-GB" sz="3200" b="1" noProof="0" dirty="0">
                <a:solidFill>
                  <a:srgbClr val="333333"/>
                </a:solidFill>
                <a:latin typeface="Times New Roman" panose="02020603050405020304" pitchFamily="18" charset="0"/>
                <a:ea typeface="Times New Roman" panose="02020603050405020304" pitchFamily="18" charset="0"/>
              </a:rPr>
              <a:t> </a:t>
            </a:r>
            <a:r>
              <a:rPr lang="en-GB" sz="3200" b="1" noProof="0" dirty="0" err="1">
                <a:solidFill>
                  <a:srgbClr val="333333"/>
                </a:solidFill>
                <a:latin typeface="Times New Roman" panose="02020603050405020304" pitchFamily="18" charset="0"/>
                <a:ea typeface="Times New Roman" panose="02020603050405020304" pitchFamily="18" charset="0"/>
              </a:rPr>
              <a:t>động</a:t>
            </a:r>
            <a:r>
              <a:rPr lang="en-GB" sz="3200" b="1" noProof="0" dirty="0">
                <a:solidFill>
                  <a:srgbClr val="333333"/>
                </a:solidFill>
                <a:latin typeface="Times New Roman" panose="02020603050405020304" pitchFamily="18" charset="0"/>
                <a:ea typeface="Times New Roman" panose="02020603050405020304" pitchFamily="18" charset="0"/>
              </a:rPr>
              <a:t> </a:t>
            </a:r>
            <a:r>
              <a:rPr lang="en-GB" sz="3200" b="1" noProof="0" dirty="0" err="1">
                <a:solidFill>
                  <a:srgbClr val="333333"/>
                </a:solidFill>
                <a:latin typeface="Times New Roman" panose="02020603050405020304" pitchFamily="18" charset="0"/>
                <a:ea typeface="Times New Roman" panose="02020603050405020304" pitchFamily="18" charset="0"/>
              </a:rPr>
              <a:t>cánh</a:t>
            </a:r>
            <a:r>
              <a:rPr lang="en-GB" sz="3200" b="1" noProof="0" dirty="0">
                <a:solidFill>
                  <a:srgbClr val="333333"/>
                </a:solidFill>
                <a:latin typeface="Times New Roman" panose="02020603050405020304" pitchFamily="18" charset="0"/>
                <a:ea typeface="Times New Roman" panose="02020603050405020304" pitchFamily="18" charset="0"/>
              </a:rPr>
              <a:t> </a:t>
            </a:r>
            <a:r>
              <a:rPr lang="en-GB" sz="3200" b="1" noProof="0" dirty="0" err="1">
                <a:solidFill>
                  <a:srgbClr val="333333"/>
                </a:solidFill>
                <a:latin typeface="Times New Roman" panose="02020603050405020304" pitchFamily="18" charset="0"/>
                <a:ea typeface="Times New Roman" panose="02020603050405020304" pitchFamily="18" charset="0"/>
              </a:rPr>
              <a:t>quạt</a:t>
            </a:r>
            <a:r>
              <a:rPr lang="en-GB" sz="3200" b="1" noProof="0" dirty="0">
                <a:solidFill>
                  <a:srgbClr val="333333"/>
                </a:solidFill>
                <a:latin typeface="Times New Roman" panose="02020603050405020304" pitchFamily="18" charset="0"/>
                <a:ea typeface="Times New Roman" panose="02020603050405020304" pitchFamily="18" charset="0"/>
              </a:rPr>
              <a:t> </a:t>
            </a:r>
            <a:r>
              <a:rPr lang="en-GB" sz="3200" b="1" noProof="0" dirty="0" err="1">
                <a:solidFill>
                  <a:srgbClr val="333333"/>
                </a:solidFill>
                <a:latin typeface="Times New Roman" panose="02020603050405020304" pitchFamily="18" charset="0"/>
                <a:ea typeface="Times New Roman" panose="02020603050405020304" pitchFamily="18" charset="0"/>
              </a:rPr>
              <a:t>điện</a:t>
            </a:r>
            <a:r>
              <a:rPr lang="en-GB" sz="3200" b="1" noProof="0" dirty="0">
                <a:solidFill>
                  <a:srgbClr val="333333"/>
                </a:solidFill>
                <a:latin typeface="Times New Roman" panose="02020603050405020304" pitchFamily="18" charset="0"/>
                <a:ea typeface="Times New Roman" panose="02020603050405020304" pitchFamily="18" charset="0"/>
              </a:rPr>
              <a:t> </a:t>
            </a:r>
            <a:r>
              <a:rPr lang="en-GB" sz="3200" b="1" noProof="0" dirty="0" err="1">
                <a:solidFill>
                  <a:srgbClr val="333333"/>
                </a:solidFill>
                <a:latin typeface="Times New Roman" panose="02020603050405020304" pitchFamily="18" charset="0"/>
                <a:ea typeface="Times New Roman" panose="02020603050405020304" pitchFamily="18" charset="0"/>
              </a:rPr>
              <a:t>bị</a:t>
            </a:r>
            <a:r>
              <a:rPr lang="en-GB" sz="3200" b="1" noProof="0" dirty="0">
                <a:solidFill>
                  <a:srgbClr val="333333"/>
                </a:solidFill>
                <a:latin typeface="Times New Roman" panose="02020603050405020304" pitchFamily="18" charset="0"/>
                <a:ea typeface="Times New Roman" panose="02020603050405020304" pitchFamily="18" charset="0"/>
              </a:rPr>
              <a:t> </a:t>
            </a:r>
            <a:r>
              <a:rPr lang="en-GB" sz="3200" b="1" noProof="0" dirty="0" err="1">
                <a:solidFill>
                  <a:srgbClr val="333333"/>
                </a:solidFill>
                <a:latin typeface="Times New Roman" panose="02020603050405020304" pitchFamily="18" charset="0"/>
                <a:ea typeface="Times New Roman" panose="02020603050405020304" pitchFamily="18" charset="0"/>
              </a:rPr>
              <a:t>dính</a:t>
            </a:r>
            <a:r>
              <a:rPr lang="en-GB" sz="3200" b="1" noProof="0" dirty="0">
                <a:solidFill>
                  <a:srgbClr val="333333"/>
                </a:solidFill>
                <a:latin typeface="Times New Roman" panose="02020603050405020304" pitchFamily="18" charset="0"/>
                <a:ea typeface="Times New Roman" panose="02020603050405020304" pitchFamily="18" charset="0"/>
              </a:rPr>
              <a:t> </a:t>
            </a:r>
            <a:r>
              <a:rPr lang="en-GB" sz="3200" b="1" noProof="0" dirty="0" err="1">
                <a:solidFill>
                  <a:srgbClr val="333333"/>
                </a:solidFill>
                <a:latin typeface="Times New Roman" panose="02020603050405020304" pitchFamily="18" charset="0"/>
                <a:ea typeface="Times New Roman" panose="02020603050405020304" pitchFamily="18" charset="0"/>
              </a:rPr>
              <a:t>nhiều</a:t>
            </a:r>
            <a:r>
              <a:rPr lang="en-GB" sz="3200" b="1" noProof="0" dirty="0">
                <a:solidFill>
                  <a:srgbClr val="333333"/>
                </a:solidFill>
                <a:latin typeface="Times New Roman" panose="02020603050405020304" pitchFamily="18" charset="0"/>
                <a:ea typeface="Times New Roman" panose="02020603050405020304" pitchFamily="18" charset="0"/>
              </a:rPr>
              <a:t> </a:t>
            </a:r>
            <a:r>
              <a:rPr lang="en-GB" sz="3200" b="1" noProof="0" dirty="0" err="1">
                <a:solidFill>
                  <a:srgbClr val="333333"/>
                </a:solidFill>
                <a:latin typeface="Times New Roman" panose="02020603050405020304" pitchFamily="18" charset="0"/>
                <a:ea typeface="Times New Roman" panose="02020603050405020304" pitchFamily="18" charset="0"/>
              </a:rPr>
              <a:t>bụi</a:t>
            </a:r>
            <a:r>
              <a:rPr lang="en-GB" sz="3200" b="1" noProof="0" dirty="0">
                <a:solidFill>
                  <a:srgbClr val="333333"/>
                </a:solidFill>
                <a:latin typeface="Times New Roman" panose="02020603050405020304" pitchFamily="18" charset="0"/>
                <a:ea typeface="Times New Roman" panose="02020603050405020304" pitchFamily="18" charset="0"/>
              </a:rPr>
              <a:t> </a:t>
            </a:r>
            <a:r>
              <a:rPr lang="en-GB" sz="3200" b="1" noProof="0" dirty="0" err="1">
                <a:solidFill>
                  <a:srgbClr val="333333"/>
                </a:solidFill>
                <a:latin typeface="Times New Roman" panose="02020603050405020304" pitchFamily="18" charset="0"/>
                <a:ea typeface="Times New Roman" panose="02020603050405020304" pitchFamily="18" charset="0"/>
              </a:rPr>
              <a:t>vì</a:t>
            </a:r>
            <a:r>
              <a:rPr lang="en-GB" sz="3200" b="1" noProof="0" dirty="0">
                <a:solidFill>
                  <a:srgbClr val="333333"/>
                </a:solidFill>
                <a:latin typeface="Times New Roman" panose="02020603050405020304" pitchFamily="18" charset="0"/>
                <a:ea typeface="Times New Roman" panose="02020603050405020304" pitchFamily="18" charset="0"/>
              </a:rPr>
              <a:t> </a:t>
            </a:r>
            <a:r>
              <a:rPr lang="en-GB" sz="3200" b="1" noProof="0" dirty="0" err="1">
                <a:solidFill>
                  <a:srgbClr val="333333"/>
                </a:solidFill>
                <a:latin typeface="Times New Roman" panose="02020603050405020304" pitchFamily="18" charset="0"/>
                <a:ea typeface="Times New Roman" panose="02020603050405020304" pitchFamily="18" charset="0"/>
              </a:rPr>
              <a:t>sao</a:t>
            </a:r>
            <a:r>
              <a:rPr kumimoji="0" lang="en-GB" sz="32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a:t>
            </a:r>
            <a:endPar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5"/>
            <a:ext cx="4906798" cy="10159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Cánh</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quạt</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bị</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ẩm</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nên</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hút</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bụi</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3049089"/>
            <a:ext cx="4906798" cy="110489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Cánh</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quạt</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cọ</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xát</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với</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không</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khí</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bị</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nhiễm</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điện</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nên</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hút</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bụi</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3043016"/>
            <a:ext cx="4906798" cy="110489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Không</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khí</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bị</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ẩm</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nên</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bụi</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đọng</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vào</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cánh</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quạt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096000" y="1958564"/>
            <a:ext cx="4906798" cy="10159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Bụi</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có</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nhiều</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keo</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nên</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bám</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vào</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cánh</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GB" sz="24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quạt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2134402"/>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85097" y="328479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77627" y="2166333"/>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46268" y="3267114"/>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99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p:cNvSpPr>
            <a:spLocks noChangeArrowheads="1"/>
          </p:cNvSpPr>
          <p:nvPr/>
        </p:nvSpPr>
        <p:spPr bwMode="auto">
          <a:xfrm>
            <a:off x="2734734" y="0"/>
            <a:ext cx="7008284" cy="900113"/>
          </a:xfrm>
          <a:prstGeom prst="ellipse">
            <a:avLst/>
          </a:prstGeom>
          <a:gradFill rotWithShape="1">
            <a:gsLst>
              <a:gs pos="0">
                <a:srgbClr val="0000FF"/>
              </a:gs>
              <a:gs pos="50000">
                <a:schemeClr val="bg1"/>
              </a:gs>
              <a:gs pos="100000">
                <a:srgbClr val="0000FF"/>
              </a:gs>
            </a:gsLst>
            <a:lin ang="5400000" scaled="1"/>
          </a:gradFill>
          <a:ln w="9525">
            <a:noFill/>
            <a:round/>
            <a:headEnd/>
            <a:tailEnd/>
          </a:ln>
          <a:effectLst/>
        </p:spPr>
        <p:txBody>
          <a:bodyPr wrap="none" anchor="ctr"/>
          <a:lstStyle/>
          <a:p>
            <a:pPr algn="ctr">
              <a:defRPr/>
            </a:pPr>
            <a:r>
              <a:rPr lang="en-US" b="1">
                <a:solidFill>
                  <a:srgbClr val="FF3300"/>
                </a:solidFill>
                <a:latin typeface="Times New Roman" pitchFamily="18" charset="0"/>
              </a:rPr>
              <a:t>CÓ THỂ EM CHƯA BIẾT</a:t>
            </a:r>
          </a:p>
        </p:txBody>
      </p:sp>
      <p:pic>
        <p:nvPicPr>
          <p:cNvPr id="3" name="Picture 6" descr="ligh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085" y="944563"/>
            <a:ext cx="4542367"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101601" y="944563"/>
            <a:ext cx="729615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Time" pitchFamily="34" charset="0"/>
              </a:defRPr>
            </a:lvl1pPr>
            <a:lvl2pPr marL="742950" indent="-285750">
              <a:defRPr sz="2400">
                <a:solidFill>
                  <a:schemeClr val="tx1"/>
                </a:solidFill>
                <a:latin typeface=".VnTime" pitchFamily="34" charset="0"/>
              </a:defRPr>
            </a:lvl2pPr>
            <a:lvl3pPr marL="1143000" indent="-228600">
              <a:defRPr sz="2400">
                <a:solidFill>
                  <a:schemeClr val="tx1"/>
                </a:solidFill>
                <a:latin typeface=".VnTime" pitchFamily="34" charset="0"/>
              </a:defRPr>
            </a:lvl3pPr>
            <a:lvl4pPr marL="1600200" indent="-228600">
              <a:defRPr sz="2400">
                <a:solidFill>
                  <a:schemeClr val="tx1"/>
                </a:solidFill>
                <a:latin typeface=".VnTime" pitchFamily="34" charset="0"/>
              </a:defRPr>
            </a:lvl4pPr>
            <a:lvl5pPr marL="2057400" indent="-22860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hangingPunct="1">
              <a:spcBef>
                <a:spcPct val="50000"/>
              </a:spcBef>
            </a:pPr>
            <a:r>
              <a:rPr lang="en-US">
                <a:latin typeface="Times New Roman" pitchFamily="18" charset="0"/>
              </a:rPr>
              <a:t>  </a:t>
            </a:r>
            <a:r>
              <a:rPr lang="en-US" sz="2800">
                <a:solidFill>
                  <a:srgbClr val="3333CC"/>
                </a:solidFill>
                <a:latin typeface="Times New Roman" pitchFamily="18" charset="0"/>
              </a:rPr>
              <a:t>Sự cọ xát mạnh giữa những giọt nước trong luồng không khí bốc lên cao là một trong những nguyên nhân tạo thành các đám mây dông bị nhiễm điện. Khi đó giữa các đám mây này hoặc giữa chúng với mặt đất xuất hiện tia lửa điện phát ánh chớp chói lòa. Do nhiệt độ cao của tia lửa điện, không khí giãn nở đột ngột, phát ra tiếng nổ gọi là sấm (khi có tia lửa điện giữa hai đám mây) hoặc tiếng sét (khi có tia lửa giữa đám mây và mặt đất).</a:t>
            </a:r>
          </a:p>
        </p:txBody>
      </p:sp>
    </p:spTree>
    <p:extLst>
      <p:ext uri="{BB962C8B-B14F-4D97-AF65-F5344CB8AC3E}">
        <p14:creationId xmlns:p14="http://schemas.microsoft.com/office/powerpoint/2010/main" val="2643283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id="{77F5E160-B909-6543-84D2-E27077CCF3BE}"/>
              </a:ext>
            </a:extLst>
          </p:cNvPr>
          <p:cNvPicPr>
            <a:picLocks noChangeAspect="1"/>
          </p:cNvPicPr>
          <p:nvPr/>
        </p:nvPicPr>
        <p:blipFill>
          <a:blip r:embed="rId4"/>
          <a:stretch>
            <a:fillRect/>
          </a:stretch>
        </p:blipFill>
        <p:spPr>
          <a:xfrm rot="16200000">
            <a:off x="2667273" y="-2667272"/>
            <a:ext cx="6858000" cy="12192544"/>
          </a:xfrm>
          <a:prstGeom prst="rect">
            <a:avLst/>
          </a:prstGeom>
        </p:spPr>
      </p:pic>
      <p:sp>
        <p:nvSpPr>
          <p:cNvPr id="4" name="Rectangle 3">
            <a:extLst>
              <a:ext uri="{FF2B5EF4-FFF2-40B4-BE49-F238E27FC236}">
                <a16:creationId xmlns:a16="http://schemas.microsoft.com/office/drawing/2014/main" id="{55A52E54-A22B-B74E-99E5-80EDF4135176}"/>
              </a:ext>
            </a:extLst>
          </p:cNvPr>
          <p:cNvSpPr/>
          <p:nvPr/>
        </p:nvSpPr>
        <p:spPr>
          <a:xfrm>
            <a:off x="620835" y="576775"/>
            <a:ext cx="4473525" cy="54863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dirty="0">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dirty="0">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dirty="0">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dirty="0">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dirty="0">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err="1">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Vào</a:t>
            </a:r>
            <a:r>
              <a:rPr lang="en-GB" sz="3600" dirty="0">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3600" dirty="0" err="1">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GB" sz="3600" dirty="0">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3600" dirty="0" err="1">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ngày</a:t>
            </a:r>
            <a:r>
              <a:rPr lang="en-GB" sz="3600" dirty="0">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3600" dirty="0" err="1">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hanh</a:t>
            </a:r>
            <a:r>
              <a:rPr lang="en-GB" sz="3600" dirty="0">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3600" dirty="0" err="1">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khô</a:t>
            </a:r>
            <a:r>
              <a:rPr lang="en-GB" sz="3600" dirty="0">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3600" dirty="0" err="1">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GB" sz="3600" dirty="0">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3600" dirty="0" err="1">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chải</a:t>
            </a:r>
            <a:r>
              <a:rPr lang="en-GB" sz="3600" dirty="0">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3600" dirty="0" err="1">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tóc</a:t>
            </a:r>
            <a:r>
              <a:rPr lang="en-GB" sz="3600" dirty="0">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3600" dirty="0" err="1">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bằng</a:t>
            </a:r>
            <a:r>
              <a:rPr lang="en-GB" sz="3600" dirty="0">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3600" dirty="0" err="1">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lược</a:t>
            </a:r>
            <a:r>
              <a:rPr lang="en-GB" sz="3600" dirty="0">
                <a:ln w="0"/>
                <a:solidFill>
                  <a:srgbClr val="4472C4">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t>
            </a:r>
            <a:r>
              <a:rPr kumimoji="0" lang="en-GB" sz="3600" b="0" i="0" u="none" strike="noStrike" kern="1200" cap="none" spc="0" normalizeH="0" baseline="0" noProof="0" dirty="0" err="1">
                <a:ln w="0"/>
                <a:solidFill>
                  <a:srgbClr val="4472C4">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hựa</a:t>
            </a:r>
            <a:r>
              <a:rPr kumimoji="0" lang="en-GB" sz="3600" b="0" i="0" u="none" strike="noStrike" kern="1200" cap="none" spc="0" normalizeH="0" baseline="0" noProof="0" dirty="0">
                <a:ln w="0"/>
                <a:solidFill>
                  <a:srgbClr val="4472C4">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 </a:t>
            </a:r>
            <a:r>
              <a:rPr kumimoji="0" lang="en-GB" sz="3600" b="0" i="0" u="none" strike="noStrike" kern="1200" cap="none" spc="0" normalizeH="0" baseline="0" noProof="0" dirty="0" err="1">
                <a:ln w="0"/>
                <a:solidFill>
                  <a:srgbClr val="4472C4">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em</a:t>
            </a:r>
            <a:r>
              <a:rPr kumimoji="0" lang="en-GB" sz="3600" b="0" i="0" u="none" strike="noStrike" kern="1200" cap="none" spc="0" normalizeH="0" baseline="0" noProof="0" dirty="0">
                <a:ln w="0"/>
                <a:solidFill>
                  <a:srgbClr val="4472C4">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GB" sz="3600" b="0" i="0" u="none" strike="noStrike" kern="1200" cap="none" spc="0" normalizeH="0" baseline="0" noProof="0" dirty="0" err="1">
                <a:ln w="0"/>
                <a:solidFill>
                  <a:srgbClr val="4472C4">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thấy</a:t>
            </a:r>
            <a:r>
              <a:rPr kumimoji="0" lang="en-GB" sz="3600" b="0" i="0" u="none" strike="noStrike" kern="1200" cap="none" spc="0" normalizeH="0" baseline="0" noProof="0" dirty="0">
                <a:ln w="0"/>
                <a:solidFill>
                  <a:srgbClr val="4472C4">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GB" sz="3600" b="0" i="0" u="none" strike="noStrike" kern="1200" cap="none" spc="0" normalizeH="0" baseline="0" noProof="0" dirty="0" err="1">
                <a:ln w="0"/>
                <a:solidFill>
                  <a:srgbClr val="4472C4">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có</a:t>
            </a:r>
            <a:r>
              <a:rPr kumimoji="0" lang="en-GB" sz="3600" b="0" i="0" u="none" strike="noStrike" kern="1200" cap="none" spc="0" normalizeH="0" baseline="0" noProof="0" dirty="0">
                <a:ln w="0"/>
                <a:solidFill>
                  <a:srgbClr val="4472C4">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GB" sz="3600" b="0" i="0" u="none" strike="noStrike" kern="1200" cap="none" spc="0" normalizeH="0" baseline="0" noProof="0" dirty="0" err="1">
                <a:ln w="0"/>
                <a:solidFill>
                  <a:srgbClr val="4472C4">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hiện</a:t>
            </a:r>
            <a:r>
              <a:rPr kumimoji="0" lang="en-GB" sz="3600" b="0" i="0" u="none" strike="noStrike" kern="1200" cap="none" spc="0" normalizeH="0" baseline="0" noProof="0" dirty="0">
                <a:ln w="0"/>
                <a:solidFill>
                  <a:srgbClr val="4472C4">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GB" sz="3600" b="0" i="0" u="none" strike="noStrike" kern="1200" cap="none" spc="0" normalizeH="0" baseline="0" noProof="0" dirty="0" err="1">
                <a:ln w="0"/>
                <a:solidFill>
                  <a:srgbClr val="4472C4">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tượng</a:t>
            </a:r>
            <a:r>
              <a:rPr kumimoji="0" lang="en-GB" sz="3600" b="0" i="0" u="none" strike="noStrike" kern="1200" cap="none" spc="0" normalizeH="0" baseline="0" noProof="0" dirty="0">
                <a:ln w="0"/>
                <a:solidFill>
                  <a:srgbClr val="4472C4">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GB" sz="3600" b="0" i="0" u="none" strike="noStrike" kern="1200" cap="none" spc="0" normalizeH="0" baseline="0" noProof="0" dirty="0" err="1">
                <a:ln w="0"/>
                <a:solidFill>
                  <a:srgbClr val="4472C4">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gì</a:t>
            </a:r>
            <a:r>
              <a:rPr kumimoji="0" lang="en-GB" sz="3600" b="0" i="0" u="none" strike="noStrike" kern="1200" cap="none" spc="0" normalizeH="0" baseline="0" noProof="0" dirty="0">
                <a:ln w="0"/>
                <a:solidFill>
                  <a:srgbClr val="4472C4">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endParaRPr kumimoji="0" lang="en-GB" sz="3600" b="0" i="0" u="none" strike="noStrike" kern="1200" cap="none" spc="0" normalizeH="0" baseline="0" noProof="0" dirty="0">
              <a:ln w="0"/>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BB16D033-B8FF-E5E8-AEC5-208444FA59C5}"/>
              </a:ext>
            </a:extLst>
          </p:cNvPr>
          <p:cNvSpPr/>
          <p:nvPr/>
        </p:nvSpPr>
        <p:spPr>
          <a:xfrm>
            <a:off x="6471138" y="633046"/>
            <a:ext cx="4768948" cy="54019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3" name="Object 23">
            <a:extLst>
              <a:ext uri="{FF2B5EF4-FFF2-40B4-BE49-F238E27FC236}">
                <a16:creationId xmlns:a16="http://schemas.microsoft.com/office/drawing/2014/main" id="{7F22B127-A145-9772-C949-5D12B566DE64}"/>
              </a:ext>
            </a:extLst>
          </p:cNvPr>
          <p:cNvGraphicFramePr>
            <a:graphicFrameLocks noChangeAspect="1"/>
          </p:cNvGraphicFramePr>
          <p:nvPr>
            <p:extLst>
              <p:ext uri="{D42A27DB-BD31-4B8C-83A1-F6EECF244321}">
                <p14:modId xmlns:p14="http://schemas.microsoft.com/office/powerpoint/2010/main" val="2880647899"/>
              </p:ext>
            </p:extLst>
          </p:nvPr>
        </p:nvGraphicFramePr>
        <p:xfrm>
          <a:off x="1128359" y="993216"/>
          <a:ext cx="2430463" cy="2424112"/>
        </p:xfrm>
        <a:graphic>
          <a:graphicData uri="http://schemas.openxmlformats.org/presentationml/2006/ole">
            <mc:AlternateContent xmlns:mc="http://schemas.openxmlformats.org/markup-compatibility/2006">
              <mc:Choice xmlns:v="urn:schemas-microsoft-com:vml" Requires="v">
                <p:oleObj spid="_x0000_s1027" name="Clip" r:id="rId5" imgW="4046538" imgH="3352800" progId="">
                  <p:embed/>
                </p:oleObj>
              </mc:Choice>
              <mc:Fallback>
                <p:oleObj name="Clip" r:id="rId5" imgW="4046538" imgH="3352800" progId="">
                  <p:embed/>
                  <p:pic>
                    <p:nvPicPr>
                      <p:cNvPr id="2"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359" y="993216"/>
                        <a:ext cx="2430463" cy="242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 name="Group 5">
            <a:extLst>
              <a:ext uri="{FF2B5EF4-FFF2-40B4-BE49-F238E27FC236}">
                <a16:creationId xmlns:a16="http://schemas.microsoft.com/office/drawing/2014/main" id="{473E0B59-D49A-AF2C-71D0-CFB7855C4467}"/>
              </a:ext>
            </a:extLst>
          </p:cNvPr>
          <p:cNvGrpSpPr>
            <a:grpSpLocks/>
          </p:cNvGrpSpPr>
          <p:nvPr/>
        </p:nvGrpSpPr>
        <p:grpSpPr bwMode="auto">
          <a:xfrm>
            <a:off x="680379" y="466959"/>
            <a:ext cx="3407833" cy="1738313"/>
            <a:chOff x="0" y="1680"/>
            <a:chExt cx="2560" cy="1298"/>
          </a:xfrm>
        </p:grpSpPr>
        <p:pic>
          <p:nvPicPr>
            <p:cNvPr id="6" name="Picture 7" descr="TPFAQ">
              <a:extLst>
                <a:ext uri="{FF2B5EF4-FFF2-40B4-BE49-F238E27FC236}">
                  <a16:creationId xmlns:a16="http://schemas.microsoft.com/office/drawing/2014/main" id="{3330A8C0-0C29-1978-0629-F49A5E382F8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67" y="1680"/>
              <a:ext cx="533"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TYFAQ">
              <a:extLst>
                <a:ext uri="{FF2B5EF4-FFF2-40B4-BE49-F238E27FC236}">
                  <a16:creationId xmlns:a16="http://schemas.microsoft.com/office/drawing/2014/main" id="{4FAB8972-4585-CE28-3E7A-658B50B0F601}"/>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027" y="2496"/>
              <a:ext cx="533"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TYFAQ">
              <a:extLst>
                <a:ext uri="{FF2B5EF4-FFF2-40B4-BE49-F238E27FC236}">
                  <a16:creationId xmlns:a16="http://schemas.microsoft.com/office/drawing/2014/main" id="{7E9E39E6-4179-F269-AB2D-E20854F434B1}"/>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2414"/>
              <a:ext cx="533"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a:extLst>
              <a:ext uri="{FF2B5EF4-FFF2-40B4-BE49-F238E27FC236}">
                <a16:creationId xmlns:a16="http://schemas.microsoft.com/office/drawing/2014/main" id="{8574906D-8E28-5364-2572-B3E0C3D89A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81450" y="2893077"/>
            <a:ext cx="4277971" cy="3010486"/>
          </a:xfrm>
          <a:prstGeom prst="rect">
            <a:avLst/>
          </a:prstGeom>
        </p:spPr>
      </p:pic>
      <p:pic>
        <p:nvPicPr>
          <p:cNvPr id="13" name="Picture 12">
            <a:extLst>
              <a:ext uri="{FF2B5EF4-FFF2-40B4-BE49-F238E27FC236}">
                <a16:creationId xmlns:a16="http://schemas.microsoft.com/office/drawing/2014/main" id="{CF461D32-0EB6-991B-2BD5-AFFA9D8992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05753" y="633045"/>
            <a:ext cx="3549983" cy="2128555"/>
          </a:xfrm>
          <a:prstGeom prst="rect">
            <a:avLst/>
          </a:prstGeom>
        </p:spPr>
      </p:pic>
    </p:spTree>
    <p:extLst>
      <p:ext uri="{BB962C8B-B14F-4D97-AF65-F5344CB8AC3E}">
        <p14:creationId xmlns:p14="http://schemas.microsoft.com/office/powerpoint/2010/main" val="17487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71092E-483D-1238-34EC-555A0CA40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146" name="Picture 2" descr="Vải kate là gì? - Kimvufabr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0645" y="4872624"/>
            <a:ext cx="1632884" cy="979093"/>
          </a:xfrm>
          <a:prstGeom prst="rect">
            <a:avLst/>
          </a:prstGeom>
          <a:noFill/>
          <a:extLst>
            <a:ext uri="{909E8E84-426E-40DD-AFC4-6F175D3DCCD1}">
              <a14:hiddenFill xmlns:a14="http://schemas.microsoft.com/office/drawing/2010/main">
                <a:solidFill>
                  <a:srgbClr val="FFFFFF"/>
                </a:solidFill>
              </a14:hiddenFill>
            </a:ext>
          </a:extLst>
        </p:spPr>
      </p:pic>
      <p:sp>
        <p:nvSpPr>
          <p:cNvPr id="8195" name="AutoShape 3"/>
          <p:cNvSpPr>
            <a:spLocks noChangeArrowheads="1"/>
          </p:cNvSpPr>
          <p:nvPr/>
        </p:nvSpPr>
        <p:spPr bwMode="auto">
          <a:xfrm>
            <a:off x="6106885" y="2823754"/>
            <a:ext cx="3276600" cy="990600"/>
          </a:xfrm>
          <a:prstGeom prst="parallelogram">
            <a:avLst>
              <a:gd name="adj" fmla="val 118265"/>
            </a:avLst>
          </a:prstGeom>
          <a:solidFill>
            <a:schemeClr val="accent1"/>
          </a:solidFill>
          <a:ln w="9525">
            <a:solidFill>
              <a:srgbClr val="006600"/>
            </a:solidFill>
            <a:miter lim="800000"/>
            <a:headEnd/>
            <a:tailEnd/>
          </a:ln>
          <a:effectLst>
            <a:outerShdw dist="35921"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nTime" panose="020B7200000000000000" pitchFamily="34" charset="0"/>
            </a:endParaRPr>
          </a:p>
        </p:txBody>
      </p:sp>
      <p:grpSp>
        <p:nvGrpSpPr>
          <p:cNvPr id="2" name="Group 4"/>
          <p:cNvGrpSpPr>
            <a:grpSpLocks/>
          </p:cNvGrpSpPr>
          <p:nvPr/>
        </p:nvGrpSpPr>
        <p:grpSpPr bwMode="auto">
          <a:xfrm rot="382370">
            <a:off x="7554685" y="1985554"/>
            <a:ext cx="3937000" cy="914400"/>
            <a:chOff x="1240" y="1692"/>
            <a:chExt cx="2480" cy="576"/>
          </a:xfrm>
        </p:grpSpPr>
        <p:grpSp>
          <p:nvGrpSpPr>
            <p:cNvPr id="8211" name="Group 5"/>
            <p:cNvGrpSpPr>
              <a:grpSpLocks/>
            </p:cNvGrpSpPr>
            <p:nvPr/>
          </p:nvGrpSpPr>
          <p:grpSpPr bwMode="auto">
            <a:xfrm rot="-2002882">
              <a:off x="3047" y="1839"/>
              <a:ext cx="276" cy="148"/>
              <a:chOff x="2352" y="1488"/>
              <a:chExt cx="276" cy="148"/>
            </a:xfrm>
          </p:grpSpPr>
          <p:sp>
            <p:nvSpPr>
              <p:cNvPr id="8224" name="Freeform 6"/>
              <p:cNvSpPr>
                <a:spLocks/>
              </p:cNvSpPr>
              <p:nvPr/>
            </p:nvSpPr>
            <p:spPr bwMode="auto">
              <a:xfrm rot="-487818">
                <a:off x="2406" y="1516"/>
                <a:ext cx="222" cy="120"/>
              </a:xfrm>
              <a:custGeom>
                <a:avLst/>
                <a:gdLst>
                  <a:gd name="T0" fmla="*/ 9 w 249"/>
                  <a:gd name="T1" fmla="*/ 28 h 141"/>
                  <a:gd name="T2" fmla="*/ 4 w 249"/>
                  <a:gd name="T3" fmla="*/ 31 h 141"/>
                  <a:gd name="T4" fmla="*/ 0 w 249"/>
                  <a:gd name="T5" fmla="*/ 33 h 141"/>
                  <a:gd name="T6" fmla="*/ 9 w 249"/>
                  <a:gd name="T7" fmla="*/ 37 h 141"/>
                  <a:gd name="T8" fmla="*/ 15 w 249"/>
                  <a:gd name="T9" fmla="*/ 39 h 141"/>
                  <a:gd name="T10" fmla="*/ 21 w 249"/>
                  <a:gd name="T11" fmla="*/ 37 h 141"/>
                  <a:gd name="T12" fmla="*/ 28 w 249"/>
                  <a:gd name="T13" fmla="*/ 37 h 141"/>
                  <a:gd name="T14" fmla="*/ 33 w 249"/>
                  <a:gd name="T15" fmla="*/ 35 h 141"/>
                  <a:gd name="T16" fmla="*/ 42 w 249"/>
                  <a:gd name="T17" fmla="*/ 31 h 141"/>
                  <a:gd name="T18" fmla="*/ 48 w 249"/>
                  <a:gd name="T19" fmla="*/ 31 h 141"/>
                  <a:gd name="T20" fmla="*/ 53 w 249"/>
                  <a:gd name="T21" fmla="*/ 31 h 141"/>
                  <a:gd name="T22" fmla="*/ 58 w 249"/>
                  <a:gd name="T23" fmla="*/ 28 h 141"/>
                  <a:gd name="T24" fmla="*/ 63 w 249"/>
                  <a:gd name="T25" fmla="*/ 26 h 141"/>
                  <a:gd name="T26" fmla="*/ 70 w 249"/>
                  <a:gd name="T27" fmla="*/ 24 h 141"/>
                  <a:gd name="T28" fmla="*/ 76 w 249"/>
                  <a:gd name="T29" fmla="*/ 25 h 141"/>
                  <a:gd name="T30" fmla="*/ 83 w 249"/>
                  <a:gd name="T31" fmla="*/ 26 h 141"/>
                  <a:gd name="T32" fmla="*/ 90 w 249"/>
                  <a:gd name="T33" fmla="*/ 26 h 141"/>
                  <a:gd name="T34" fmla="*/ 93 w 249"/>
                  <a:gd name="T35" fmla="*/ 31 h 141"/>
                  <a:gd name="T36" fmla="*/ 100 w 249"/>
                  <a:gd name="T37" fmla="*/ 36 h 141"/>
                  <a:gd name="T38" fmla="*/ 76 w 249"/>
                  <a:gd name="T39" fmla="*/ 0 h 141"/>
                  <a:gd name="T40" fmla="*/ 9 w 249"/>
                  <a:gd name="T41" fmla="*/ 28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9525">
                <a:solidFill>
                  <a:srgbClr val="000000"/>
                </a:solidFill>
                <a:round/>
                <a:headEnd/>
                <a:tailEnd/>
              </a:ln>
            </p:spPr>
            <p:txBody>
              <a:bodyPr/>
              <a:lstStyle/>
              <a:p>
                <a:endParaRPr lang="en-US"/>
              </a:p>
            </p:txBody>
          </p:sp>
          <p:sp>
            <p:nvSpPr>
              <p:cNvPr id="8225" name="Freeform 7"/>
              <p:cNvSpPr>
                <a:spLocks/>
              </p:cNvSpPr>
              <p:nvPr/>
            </p:nvSpPr>
            <p:spPr bwMode="auto">
              <a:xfrm rot="-949943">
                <a:off x="2352" y="1488"/>
                <a:ext cx="220" cy="138"/>
              </a:xfrm>
              <a:custGeom>
                <a:avLst/>
                <a:gdLst>
                  <a:gd name="T0" fmla="*/ 52 w 220"/>
                  <a:gd name="T1" fmla="*/ 68 h 138"/>
                  <a:gd name="T2" fmla="*/ 16 w 220"/>
                  <a:gd name="T3" fmla="*/ 106 h 138"/>
                  <a:gd name="T4" fmla="*/ 0 w 220"/>
                  <a:gd name="T5" fmla="*/ 125 h 138"/>
                  <a:gd name="T6" fmla="*/ 20 w 220"/>
                  <a:gd name="T7" fmla="*/ 136 h 138"/>
                  <a:gd name="T8" fmla="*/ 36 w 220"/>
                  <a:gd name="T9" fmla="*/ 138 h 138"/>
                  <a:gd name="T10" fmla="*/ 49 w 220"/>
                  <a:gd name="T11" fmla="*/ 134 h 138"/>
                  <a:gd name="T12" fmla="*/ 63 w 220"/>
                  <a:gd name="T13" fmla="*/ 129 h 138"/>
                  <a:gd name="T14" fmla="*/ 75 w 220"/>
                  <a:gd name="T15" fmla="*/ 119 h 138"/>
                  <a:gd name="T16" fmla="*/ 91 w 220"/>
                  <a:gd name="T17" fmla="*/ 107 h 138"/>
                  <a:gd name="T18" fmla="*/ 105 w 220"/>
                  <a:gd name="T19" fmla="*/ 105 h 138"/>
                  <a:gd name="T20" fmla="*/ 114 w 220"/>
                  <a:gd name="T21" fmla="*/ 100 h 138"/>
                  <a:gd name="T22" fmla="*/ 126 w 220"/>
                  <a:gd name="T23" fmla="*/ 92 h 138"/>
                  <a:gd name="T24" fmla="*/ 137 w 220"/>
                  <a:gd name="T25" fmla="*/ 82 h 138"/>
                  <a:gd name="T26" fmla="*/ 152 w 220"/>
                  <a:gd name="T27" fmla="*/ 75 h 138"/>
                  <a:gd name="T28" fmla="*/ 163 w 220"/>
                  <a:gd name="T29" fmla="*/ 75 h 138"/>
                  <a:gd name="T30" fmla="*/ 179 w 220"/>
                  <a:gd name="T31" fmla="*/ 75 h 138"/>
                  <a:gd name="T32" fmla="*/ 196 w 220"/>
                  <a:gd name="T33" fmla="*/ 76 h 138"/>
                  <a:gd name="T34" fmla="*/ 204 w 220"/>
                  <a:gd name="T35" fmla="*/ 94 h 138"/>
                  <a:gd name="T36" fmla="*/ 220 w 220"/>
                  <a:gd name="T37" fmla="*/ 101 h 138"/>
                  <a:gd name="T38" fmla="*/ 151 w 220"/>
                  <a:gd name="T39" fmla="*/ 0 h 138"/>
                  <a:gd name="T40" fmla="*/ 52 w 220"/>
                  <a:gd name="T41" fmla="*/ 6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38"/>
                  <a:gd name="T65" fmla="*/ 220 w 220"/>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38">
                    <a:moveTo>
                      <a:pt x="52" y="68"/>
                    </a:moveTo>
                    <a:lnTo>
                      <a:pt x="16" y="106"/>
                    </a:lnTo>
                    <a:lnTo>
                      <a:pt x="0" y="125"/>
                    </a:lnTo>
                    <a:lnTo>
                      <a:pt x="20" y="136"/>
                    </a:lnTo>
                    <a:lnTo>
                      <a:pt x="36" y="138"/>
                    </a:lnTo>
                    <a:lnTo>
                      <a:pt x="49" y="134"/>
                    </a:lnTo>
                    <a:lnTo>
                      <a:pt x="63" y="129"/>
                    </a:lnTo>
                    <a:lnTo>
                      <a:pt x="75" y="119"/>
                    </a:lnTo>
                    <a:lnTo>
                      <a:pt x="91" y="107"/>
                    </a:lnTo>
                    <a:lnTo>
                      <a:pt x="105" y="105"/>
                    </a:lnTo>
                    <a:lnTo>
                      <a:pt x="114" y="100"/>
                    </a:lnTo>
                    <a:lnTo>
                      <a:pt x="126" y="92"/>
                    </a:lnTo>
                    <a:lnTo>
                      <a:pt x="137" y="82"/>
                    </a:lnTo>
                    <a:lnTo>
                      <a:pt x="152" y="75"/>
                    </a:lnTo>
                    <a:lnTo>
                      <a:pt x="163" y="75"/>
                    </a:lnTo>
                    <a:lnTo>
                      <a:pt x="179" y="75"/>
                    </a:lnTo>
                    <a:lnTo>
                      <a:pt x="196" y="76"/>
                    </a:lnTo>
                    <a:lnTo>
                      <a:pt x="204" y="94"/>
                    </a:lnTo>
                    <a:lnTo>
                      <a:pt x="220" y="101"/>
                    </a:lnTo>
                    <a:lnTo>
                      <a:pt x="151" y="0"/>
                    </a:lnTo>
                    <a:lnTo>
                      <a:pt x="52" y="68"/>
                    </a:lnTo>
                    <a:close/>
                  </a:path>
                </a:pathLst>
              </a:custGeom>
              <a:solidFill>
                <a:srgbClr val="FFBFBF"/>
              </a:solidFill>
              <a:ln w="9525">
                <a:solidFill>
                  <a:srgbClr val="000000"/>
                </a:solidFill>
                <a:round/>
                <a:headEnd/>
                <a:tailEnd/>
              </a:ln>
            </p:spPr>
            <p:txBody>
              <a:bodyPr/>
              <a:lstStyle/>
              <a:p>
                <a:endParaRPr lang="en-US"/>
              </a:p>
            </p:txBody>
          </p:sp>
          <p:sp>
            <p:nvSpPr>
              <p:cNvPr id="8226" name="Freeform 8"/>
              <p:cNvSpPr>
                <a:spLocks/>
              </p:cNvSpPr>
              <p:nvPr/>
            </p:nvSpPr>
            <p:spPr bwMode="auto">
              <a:xfrm rot="810451">
                <a:off x="2444" y="1586"/>
                <a:ext cx="13" cy="10"/>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212" name="Rectangle 9"/>
            <p:cNvSpPr>
              <a:spLocks noChangeArrowheads="1"/>
            </p:cNvSpPr>
            <p:nvPr/>
          </p:nvSpPr>
          <p:spPr bwMode="auto">
            <a:xfrm rot="-161647">
              <a:off x="1240" y="2028"/>
              <a:ext cx="2088" cy="83"/>
            </a:xfrm>
            <a:prstGeom prst="rect">
              <a:avLst/>
            </a:prstGeom>
            <a:solidFill>
              <a:srgbClr val="33CCCC"/>
            </a:solidFill>
            <a:ln w="9525" algn="ctr">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VnTime" panose="020B7200000000000000" pitchFamily="34" charset="0"/>
              </a:endParaRPr>
            </a:p>
          </p:txBody>
        </p:sp>
        <p:grpSp>
          <p:nvGrpSpPr>
            <p:cNvPr id="8213" name="Group 10"/>
            <p:cNvGrpSpPr>
              <a:grpSpLocks/>
            </p:cNvGrpSpPr>
            <p:nvPr/>
          </p:nvGrpSpPr>
          <p:grpSpPr bwMode="auto">
            <a:xfrm rot="-2002882">
              <a:off x="3048" y="1692"/>
              <a:ext cx="672" cy="576"/>
              <a:chOff x="4032" y="2160"/>
              <a:chExt cx="672" cy="576"/>
            </a:xfrm>
          </p:grpSpPr>
          <p:sp>
            <p:nvSpPr>
              <p:cNvPr id="8214" name="Freeform 11"/>
              <p:cNvSpPr>
                <a:spLocks/>
              </p:cNvSpPr>
              <p:nvPr/>
            </p:nvSpPr>
            <p:spPr bwMode="auto">
              <a:xfrm rot="-487818">
                <a:off x="4032" y="2160"/>
                <a:ext cx="575" cy="536"/>
              </a:xfrm>
              <a:custGeom>
                <a:avLst/>
                <a:gdLst>
                  <a:gd name="T0" fmla="*/ 89 w 648"/>
                  <a:gd name="T1" fmla="*/ 87 h 631"/>
                  <a:gd name="T2" fmla="*/ 73 w 648"/>
                  <a:gd name="T3" fmla="*/ 82 h 631"/>
                  <a:gd name="T4" fmla="*/ 57 w 648"/>
                  <a:gd name="T5" fmla="*/ 75 h 631"/>
                  <a:gd name="T6" fmla="*/ 38 w 648"/>
                  <a:gd name="T7" fmla="*/ 63 h 631"/>
                  <a:gd name="T8" fmla="*/ 22 w 648"/>
                  <a:gd name="T9" fmla="*/ 63 h 631"/>
                  <a:gd name="T10" fmla="*/ 28 w 648"/>
                  <a:gd name="T11" fmla="*/ 75 h 631"/>
                  <a:gd name="T12" fmla="*/ 41 w 648"/>
                  <a:gd name="T13" fmla="*/ 93 h 631"/>
                  <a:gd name="T14" fmla="*/ 60 w 648"/>
                  <a:gd name="T15" fmla="*/ 104 h 631"/>
                  <a:gd name="T16" fmla="*/ 91 w 648"/>
                  <a:gd name="T17" fmla="*/ 122 h 631"/>
                  <a:gd name="T18" fmla="*/ 114 w 648"/>
                  <a:gd name="T19" fmla="*/ 128 h 631"/>
                  <a:gd name="T20" fmla="*/ 125 w 648"/>
                  <a:gd name="T21" fmla="*/ 133 h 631"/>
                  <a:gd name="T22" fmla="*/ 140 w 648"/>
                  <a:gd name="T23" fmla="*/ 138 h 631"/>
                  <a:gd name="T24" fmla="*/ 152 w 648"/>
                  <a:gd name="T25" fmla="*/ 144 h 631"/>
                  <a:gd name="T26" fmla="*/ 165 w 648"/>
                  <a:gd name="T27" fmla="*/ 154 h 631"/>
                  <a:gd name="T28" fmla="*/ 176 w 648"/>
                  <a:gd name="T29" fmla="*/ 162 h 631"/>
                  <a:gd name="T30" fmla="*/ 189 w 648"/>
                  <a:gd name="T31" fmla="*/ 169 h 631"/>
                  <a:gd name="T32" fmla="*/ 194 w 648"/>
                  <a:gd name="T33" fmla="*/ 166 h 631"/>
                  <a:gd name="T34" fmla="*/ 201 w 648"/>
                  <a:gd name="T35" fmla="*/ 154 h 631"/>
                  <a:gd name="T36" fmla="*/ 218 w 648"/>
                  <a:gd name="T37" fmla="*/ 141 h 631"/>
                  <a:gd name="T38" fmla="*/ 234 w 648"/>
                  <a:gd name="T39" fmla="*/ 127 h 631"/>
                  <a:gd name="T40" fmla="*/ 242 w 648"/>
                  <a:gd name="T41" fmla="*/ 119 h 631"/>
                  <a:gd name="T42" fmla="*/ 234 w 648"/>
                  <a:gd name="T43" fmla="*/ 111 h 631"/>
                  <a:gd name="T44" fmla="*/ 221 w 648"/>
                  <a:gd name="T45" fmla="*/ 105 h 631"/>
                  <a:gd name="T46" fmla="*/ 214 w 648"/>
                  <a:gd name="T47" fmla="*/ 100 h 631"/>
                  <a:gd name="T48" fmla="*/ 201 w 648"/>
                  <a:gd name="T49" fmla="*/ 71 h 631"/>
                  <a:gd name="T50" fmla="*/ 189 w 648"/>
                  <a:gd name="T51" fmla="*/ 48 h 631"/>
                  <a:gd name="T52" fmla="*/ 178 w 648"/>
                  <a:gd name="T53" fmla="*/ 36 h 631"/>
                  <a:gd name="T54" fmla="*/ 173 w 648"/>
                  <a:gd name="T55" fmla="*/ 24 h 631"/>
                  <a:gd name="T56" fmla="*/ 164 w 648"/>
                  <a:gd name="T57" fmla="*/ 18 h 631"/>
                  <a:gd name="T58" fmla="*/ 150 w 648"/>
                  <a:gd name="T59" fmla="*/ 12 h 631"/>
                  <a:gd name="T60" fmla="*/ 135 w 648"/>
                  <a:gd name="T61" fmla="*/ 7 h 631"/>
                  <a:gd name="T62" fmla="*/ 115 w 648"/>
                  <a:gd name="T63" fmla="*/ 5 h 631"/>
                  <a:gd name="T64" fmla="*/ 95 w 648"/>
                  <a:gd name="T65" fmla="*/ 3 h 631"/>
                  <a:gd name="T66" fmla="*/ 81 w 648"/>
                  <a:gd name="T67" fmla="*/ 3 h 631"/>
                  <a:gd name="T68" fmla="*/ 63 w 648"/>
                  <a:gd name="T69" fmla="*/ 3 h 631"/>
                  <a:gd name="T70" fmla="*/ 52 w 648"/>
                  <a:gd name="T71" fmla="*/ 5 h 631"/>
                  <a:gd name="T72" fmla="*/ 30 w 648"/>
                  <a:gd name="T73" fmla="*/ 10 h 631"/>
                  <a:gd name="T74" fmla="*/ 12 w 648"/>
                  <a:gd name="T75" fmla="*/ 21 h 631"/>
                  <a:gd name="T76" fmla="*/ 3 w 648"/>
                  <a:gd name="T77" fmla="*/ 30 h 631"/>
                  <a:gd name="T78" fmla="*/ 4 w 648"/>
                  <a:gd name="T79" fmla="*/ 36 h 631"/>
                  <a:gd name="T80" fmla="*/ 18 w 648"/>
                  <a:gd name="T81" fmla="*/ 36 h 631"/>
                  <a:gd name="T82" fmla="*/ 28 w 648"/>
                  <a:gd name="T83" fmla="*/ 31 h 631"/>
                  <a:gd name="T84" fmla="*/ 48 w 648"/>
                  <a:gd name="T85" fmla="*/ 28 h 631"/>
                  <a:gd name="T86" fmla="*/ 69 w 648"/>
                  <a:gd name="T87" fmla="*/ 26 h 631"/>
                  <a:gd name="T88" fmla="*/ 80 w 648"/>
                  <a:gd name="T89" fmla="*/ 29 h 631"/>
                  <a:gd name="T90" fmla="*/ 92 w 648"/>
                  <a:gd name="T91" fmla="*/ 36 h 631"/>
                  <a:gd name="T92" fmla="*/ 102 w 648"/>
                  <a:gd name="T93" fmla="*/ 41 h 631"/>
                  <a:gd name="T94" fmla="*/ 108 w 648"/>
                  <a:gd name="T95" fmla="*/ 50 h 631"/>
                  <a:gd name="T96" fmla="*/ 114 w 648"/>
                  <a:gd name="T97" fmla="*/ 60 h 631"/>
                  <a:gd name="T98" fmla="*/ 113 w 648"/>
                  <a:gd name="T99" fmla="*/ 71 h 631"/>
                  <a:gd name="T100" fmla="*/ 98 w 648"/>
                  <a:gd name="T101" fmla="*/ 84 h 6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631"/>
                  <a:gd name="T155" fmla="*/ 648 w 648"/>
                  <a:gd name="T156" fmla="*/ 631 h 6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631">
                    <a:moveTo>
                      <a:pt x="255" y="310"/>
                    </a:moveTo>
                    <a:lnTo>
                      <a:pt x="231" y="317"/>
                    </a:lnTo>
                    <a:lnTo>
                      <a:pt x="214" y="314"/>
                    </a:lnTo>
                    <a:lnTo>
                      <a:pt x="189" y="301"/>
                    </a:lnTo>
                    <a:lnTo>
                      <a:pt x="162" y="296"/>
                    </a:lnTo>
                    <a:lnTo>
                      <a:pt x="148" y="277"/>
                    </a:lnTo>
                    <a:lnTo>
                      <a:pt x="125" y="247"/>
                    </a:lnTo>
                    <a:lnTo>
                      <a:pt x="100" y="233"/>
                    </a:lnTo>
                    <a:lnTo>
                      <a:pt x="76" y="228"/>
                    </a:lnTo>
                    <a:lnTo>
                      <a:pt x="59" y="233"/>
                    </a:lnTo>
                    <a:lnTo>
                      <a:pt x="66" y="251"/>
                    </a:lnTo>
                    <a:lnTo>
                      <a:pt x="76" y="275"/>
                    </a:lnTo>
                    <a:lnTo>
                      <a:pt x="94" y="312"/>
                    </a:lnTo>
                    <a:lnTo>
                      <a:pt x="106" y="342"/>
                    </a:lnTo>
                    <a:lnTo>
                      <a:pt x="136" y="366"/>
                    </a:lnTo>
                    <a:lnTo>
                      <a:pt x="159" y="387"/>
                    </a:lnTo>
                    <a:lnTo>
                      <a:pt x="177" y="403"/>
                    </a:lnTo>
                    <a:lnTo>
                      <a:pt x="236" y="448"/>
                    </a:lnTo>
                    <a:lnTo>
                      <a:pt x="265" y="460"/>
                    </a:lnTo>
                    <a:lnTo>
                      <a:pt x="295" y="475"/>
                    </a:lnTo>
                    <a:lnTo>
                      <a:pt x="311" y="481"/>
                    </a:lnTo>
                    <a:lnTo>
                      <a:pt x="327" y="493"/>
                    </a:lnTo>
                    <a:lnTo>
                      <a:pt x="349" y="503"/>
                    </a:lnTo>
                    <a:lnTo>
                      <a:pt x="365" y="511"/>
                    </a:lnTo>
                    <a:lnTo>
                      <a:pt x="382" y="519"/>
                    </a:lnTo>
                    <a:lnTo>
                      <a:pt x="393" y="530"/>
                    </a:lnTo>
                    <a:lnTo>
                      <a:pt x="412" y="543"/>
                    </a:lnTo>
                    <a:lnTo>
                      <a:pt x="431" y="566"/>
                    </a:lnTo>
                    <a:lnTo>
                      <a:pt x="445" y="583"/>
                    </a:lnTo>
                    <a:lnTo>
                      <a:pt x="457" y="599"/>
                    </a:lnTo>
                    <a:lnTo>
                      <a:pt x="472" y="612"/>
                    </a:lnTo>
                    <a:lnTo>
                      <a:pt x="490" y="624"/>
                    </a:lnTo>
                    <a:lnTo>
                      <a:pt x="500" y="631"/>
                    </a:lnTo>
                    <a:lnTo>
                      <a:pt x="505" y="614"/>
                    </a:lnTo>
                    <a:lnTo>
                      <a:pt x="510" y="597"/>
                    </a:lnTo>
                    <a:lnTo>
                      <a:pt x="523" y="568"/>
                    </a:lnTo>
                    <a:lnTo>
                      <a:pt x="553" y="539"/>
                    </a:lnTo>
                    <a:lnTo>
                      <a:pt x="568" y="522"/>
                    </a:lnTo>
                    <a:lnTo>
                      <a:pt x="596" y="489"/>
                    </a:lnTo>
                    <a:lnTo>
                      <a:pt x="611" y="469"/>
                    </a:lnTo>
                    <a:lnTo>
                      <a:pt x="626" y="451"/>
                    </a:lnTo>
                    <a:lnTo>
                      <a:pt x="631" y="437"/>
                    </a:lnTo>
                    <a:lnTo>
                      <a:pt x="648" y="435"/>
                    </a:lnTo>
                    <a:lnTo>
                      <a:pt x="610" y="409"/>
                    </a:lnTo>
                    <a:lnTo>
                      <a:pt x="597" y="398"/>
                    </a:lnTo>
                    <a:lnTo>
                      <a:pt x="576" y="388"/>
                    </a:lnTo>
                    <a:lnTo>
                      <a:pt x="565" y="379"/>
                    </a:lnTo>
                    <a:lnTo>
                      <a:pt x="557" y="370"/>
                    </a:lnTo>
                    <a:lnTo>
                      <a:pt x="549" y="343"/>
                    </a:lnTo>
                    <a:lnTo>
                      <a:pt x="521" y="260"/>
                    </a:lnTo>
                    <a:lnTo>
                      <a:pt x="507" y="216"/>
                    </a:lnTo>
                    <a:lnTo>
                      <a:pt x="491" y="178"/>
                    </a:lnTo>
                    <a:lnTo>
                      <a:pt x="478" y="158"/>
                    </a:lnTo>
                    <a:lnTo>
                      <a:pt x="466" y="134"/>
                    </a:lnTo>
                    <a:lnTo>
                      <a:pt x="458" y="112"/>
                    </a:lnTo>
                    <a:lnTo>
                      <a:pt x="450" y="88"/>
                    </a:lnTo>
                    <a:lnTo>
                      <a:pt x="442" y="74"/>
                    </a:lnTo>
                    <a:lnTo>
                      <a:pt x="428" y="66"/>
                    </a:lnTo>
                    <a:lnTo>
                      <a:pt x="404" y="58"/>
                    </a:lnTo>
                    <a:lnTo>
                      <a:pt x="390" y="46"/>
                    </a:lnTo>
                    <a:lnTo>
                      <a:pt x="374" y="32"/>
                    </a:lnTo>
                    <a:lnTo>
                      <a:pt x="350" y="28"/>
                    </a:lnTo>
                    <a:lnTo>
                      <a:pt x="320" y="28"/>
                    </a:lnTo>
                    <a:lnTo>
                      <a:pt x="298" y="20"/>
                    </a:lnTo>
                    <a:lnTo>
                      <a:pt x="266" y="14"/>
                    </a:lnTo>
                    <a:lnTo>
                      <a:pt x="247" y="6"/>
                    </a:lnTo>
                    <a:lnTo>
                      <a:pt x="234" y="0"/>
                    </a:lnTo>
                    <a:lnTo>
                      <a:pt x="208" y="5"/>
                    </a:lnTo>
                    <a:lnTo>
                      <a:pt x="184" y="9"/>
                    </a:lnTo>
                    <a:lnTo>
                      <a:pt x="163" y="12"/>
                    </a:lnTo>
                    <a:lnTo>
                      <a:pt x="150" y="14"/>
                    </a:lnTo>
                    <a:lnTo>
                      <a:pt x="133" y="20"/>
                    </a:lnTo>
                    <a:lnTo>
                      <a:pt x="117" y="26"/>
                    </a:lnTo>
                    <a:lnTo>
                      <a:pt x="78" y="38"/>
                    </a:lnTo>
                    <a:lnTo>
                      <a:pt x="55" y="57"/>
                    </a:lnTo>
                    <a:lnTo>
                      <a:pt x="33" y="77"/>
                    </a:lnTo>
                    <a:lnTo>
                      <a:pt x="16" y="93"/>
                    </a:lnTo>
                    <a:lnTo>
                      <a:pt x="3" y="108"/>
                    </a:lnTo>
                    <a:lnTo>
                      <a:pt x="0" y="120"/>
                    </a:lnTo>
                    <a:lnTo>
                      <a:pt x="7" y="131"/>
                    </a:lnTo>
                    <a:lnTo>
                      <a:pt x="28" y="137"/>
                    </a:lnTo>
                    <a:lnTo>
                      <a:pt x="46" y="134"/>
                    </a:lnTo>
                    <a:lnTo>
                      <a:pt x="60" y="128"/>
                    </a:lnTo>
                    <a:lnTo>
                      <a:pt x="76" y="117"/>
                    </a:lnTo>
                    <a:lnTo>
                      <a:pt x="91" y="104"/>
                    </a:lnTo>
                    <a:lnTo>
                      <a:pt x="126" y="102"/>
                    </a:lnTo>
                    <a:lnTo>
                      <a:pt x="160" y="101"/>
                    </a:lnTo>
                    <a:lnTo>
                      <a:pt x="180" y="96"/>
                    </a:lnTo>
                    <a:lnTo>
                      <a:pt x="195" y="95"/>
                    </a:lnTo>
                    <a:lnTo>
                      <a:pt x="207" y="107"/>
                    </a:lnTo>
                    <a:lnTo>
                      <a:pt x="222" y="117"/>
                    </a:lnTo>
                    <a:lnTo>
                      <a:pt x="240" y="131"/>
                    </a:lnTo>
                    <a:lnTo>
                      <a:pt x="255" y="138"/>
                    </a:lnTo>
                    <a:lnTo>
                      <a:pt x="267" y="153"/>
                    </a:lnTo>
                    <a:lnTo>
                      <a:pt x="273" y="165"/>
                    </a:lnTo>
                    <a:lnTo>
                      <a:pt x="283" y="186"/>
                    </a:lnTo>
                    <a:lnTo>
                      <a:pt x="288" y="207"/>
                    </a:lnTo>
                    <a:lnTo>
                      <a:pt x="294" y="224"/>
                    </a:lnTo>
                    <a:lnTo>
                      <a:pt x="293" y="238"/>
                    </a:lnTo>
                    <a:lnTo>
                      <a:pt x="293" y="259"/>
                    </a:lnTo>
                    <a:lnTo>
                      <a:pt x="287" y="286"/>
                    </a:lnTo>
                    <a:lnTo>
                      <a:pt x="255" y="310"/>
                    </a:lnTo>
                    <a:close/>
                  </a:path>
                </a:pathLst>
              </a:custGeom>
              <a:solidFill>
                <a:srgbClr val="FFBFBF"/>
              </a:solidFill>
              <a:ln w="9525">
                <a:solidFill>
                  <a:srgbClr val="000000"/>
                </a:solidFill>
                <a:round/>
                <a:headEnd/>
                <a:tailEnd/>
              </a:ln>
            </p:spPr>
            <p:txBody>
              <a:bodyPr/>
              <a:lstStyle/>
              <a:p>
                <a:endParaRPr lang="en-US"/>
              </a:p>
            </p:txBody>
          </p:sp>
          <p:sp>
            <p:nvSpPr>
              <p:cNvPr id="8215" name="Freeform 12"/>
              <p:cNvSpPr>
                <a:spLocks/>
              </p:cNvSpPr>
              <p:nvPr/>
            </p:nvSpPr>
            <p:spPr bwMode="auto">
              <a:xfrm>
                <a:off x="4202" y="2173"/>
                <a:ext cx="103" cy="46"/>
              </a:xfrm>
              <a:custGeom>
                <a:avLst/>
                <a:gdLst>
                  <a:gd name="T0" fmla="*/ 0 w 138"/>
                  <a:gd name="T1" fmla="*/ 0 h 66"/>
                  <a:gd name="T2" fmla="*/ 7 w 138"/>
                  <a:gd name="T3" fmla="*/ 1 h 66"/>
                  <a:gd name="T4" fmla="*/ 13 w 138"/>
                  <a:gd name="T5" fmla="*/ 3 h 66"/>
                  <a:gd name="T6" fmla="*/ 0 60000 65536"/>
                  <a:gd name="T7" fmla="*/ 0 60000 65536"/>
                  <a:gd name="T8" fmla="*/ 0 60000 65536"/>
                  <a:gd name="T9" fmla="*/ 0 w 138"/>
                  <a:gd name="T10" fmla="*/ 0 h 66"/>
                  <a:gd name="T11" fmla="*/ 138 w 138"/>
                  <a:gd name="T12" fmla="*/ 66 h 66"/>
                </a:gdLst>
                <a:ahLst/>
                <a:cxnLst>
                  <a:cxn ang="T6">
                    <a:pos x="T0" y="T1"/>
                  </a:cxn>
                  <a:cxn ang="T7">
                    <a:pos x="T2" y="T3"/>
                  </a:cxn>
                  <a:cxn ang="T8">
                    <a:pos x="T4" y="T5"/>
                  </a:cxn>
                </a:cxnLst>
                <a:rect l="T9" t="T10" r="T11" b="T12"/>
                <a:pathLst>
                  <a:path w="138" h="66">
                    <a:moveTo>
                      <a:pt x="0" y="0"/>
                    </a:moveTo>
                    <a:lnTo>
                      <a:pt x="66" y="27"/>
                    </a:lnTo>
                    <a:lnTo>
                      <a:pt x="138" y="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6" name="Freeform 13"/>
              <p:cNvSpPr>
                <a:spLocks/>
              </p:cNvSpPr>
              <p:nvPr/>
            </p:nvSpPr>
            <p:spPr bwMode="auto">
              <a:xfrm rot="-1242821">
                <a:off x="4093" y="2384"/>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7" name="Freeform 14"/>
              <p:cNvSpPr>
                <a:spLocks/>
              </p:cNvSpPr>
              <p:nvPr/>
            </p:nvSpPr>
            <p:spPr bwMode="auto">
              <a:xfrm rot="-832342">
                <a:off x="4167" y="2231"/>
                <a:ext cx="12" cy="29"/>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8" name="Freeform 15"/>
              <p:cNvSpPr>
                <a:spLocks/>
              </p:cNvSpPr>
              <p:nvPr/>
            </p:nvSpPr>
            <p:spPr bwMode="auto">
              <a:xfrm rot="-1712274">
                <a:off x="4076" y="2259"/>
                <a:ext cx="9" cy="22"/>
              </a:xfrm>
              <a:custGeom>
                <a:avLst/>
                <a:gdLst>
                  <a:gd name="T0" fmla="*/ 0 w 19"/>
                  <a:gd name="T1" fmla="*/ 0 h 43"/>
                  <a:gd name="T2" fmla="*/ 0 w 19"/>
                  <a:gd name="T3" fmla="*/ 1 h 43"/>
                  <a:gd name="T4" fmla="*/ 0 w 19"/>
                  <a:gd name="T5" fmla="*/ 1 h 43"/>
                  <a:gd name="T6" fmla="*/ 0 w 19"/>
                  <a:gd name="T7" fmla="*/ 1 h 43"/>
                  <a:gd name="T8" fmla="*/ 0 60000 65536"/>
                  <a:gd name="T9" fmla="*/ 0 60000 65536"/>
                  <a:gd name="T10" fmla="*/ 0 60000 65536"/>
                  <a:gd name="T11" fmla="*/ 0 60000 65536"/>
                  <a:gd name="T12" fmla="*/ 0 w 19"/>
                  <a:gd name="T13" fmla="*/ 0 h 43"/>
                  <a:gd name="T14" fmla="*/ 19 w 19"/>
                  <a:gd name="T15" fmla="*/ 43 h 43"/>
                </a:gdLst>
                <a:ahLst/>
                <a:cxnLst>
                  <a:cxn ang="T8">
                    <a:pos x="T0" y="T1"/>
                  </a:cxn>
                  <a:cxn ang="T9">
                    <a:pos x="T2" y="T3"/>
                  </a:cxn>
                  <a:cxn ang="T10">
                    <a:pos x="T4" y="T5"/>
                  </a:cxn>
                  <a:cxn ang="T11">
                    <a:pos x="T6" y="T7"/>
                  </a:cxn>
                </a:cxnLst>
                <a:rect l="T12" t="T13" r="T14" b="T15"/>
                <a:pathLst>
                  <a:path w="19" h="43">
                    <a:moveTo>
                      <a:pt x="0" y="0"/>
                    </a:moveTo>
                    <a:lnTo>
                      <a:pt x="0" y="14"/>
                    </a:lnTo>
                    <a:lnTo>
                      <a:pt x="4" y="28"/>
                    </a:lnTo>
                    <a:lnTo>
                      <a:pt x="19" y="4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219" name="Group 16"/>
              <p:cNvGrpSpPr>
                <a:grpSpLocks/>
              </p:cNvGrpSpPr>
              <p:nvPr/>
            </p:nvGrpSpPr>
            <p:grpSpPr bwMode="auto">
              <a:xfrm rot="-9224892">
                <a:off x="4462" y="2466"/>
                <a:ext cx="242" cy="270"/>
                <a:chOff x="2457" y="2549"/>
                <a:chExt cx="557" cy="547"/>
              </a:xfrm>
            </p:grpSpPr>
            <p:sp>
              <p:nvSpPr>
                <p:cNvPr id="8222" name="Freeform 17"/>
                <p:cNvSpPr>
                  <a:spLocks/>
                </p:cNvSpPr>
                <p:nvPr/>
              </p:nvSpPr>
              <p:spPr bwMode="auto">
                <a:xfrm>
                  <a:off x="2457" y="2549"/>
                  <a:ext cx="557" cy="547"/>
                </a:xfrm>
                <a:custGeom>
                  <a:avLst/>
                  <a:gdLst>
                    <a:gd name="T0" fmla="*/ 5 w 1112"/>
                    <a:gd name="T1" fmla="*/ 1 h 1094"/>
                    <a:gd name="T2" fmla="*/ 5 w 1112"/>
                    <a:gd name="T3" fmla="*/ 2 h 1094"/>
                    <a:gd name="T4" fmla="*/ 4 w 1112"/>
                    <a:gd name="T5" fmla="*/ 2 h 1094"/>
                    <a:gd name="T6" fmla="*/ 4 w 1112"/>
                    <a:gd name="T7" fmla="*/ 2 h 1094"/>
                    <a:gd name="T8" fmla="*/ 4 w 1112"/>
                    <a:gd name="T9" fmla="*/ 3 h 1094"/>
                    <a:gd name="T10" fmla="*/ 4 w 1112"/>
                    <a:gd name="T11" fmla="*/ 3 h 1094"/>
                    <a:gd name="T12" fmla="*/ 4 w 1112"/>
                    <a:gd name="T13" fmla="*/ 4 h 1094"/>
                    <a:gd name="T14" fmla="*/ 4 w 1112"/>
                    <a:gd name="T15" fmla="*/ 4 h 1094"/>
                    <a:gd name="T16" fmla="*/ 4 w 1112"/>
                    <a:gd name="T17" fmla="*/ 4 h 1094"/>
                    <a:gd name="T18" fmla="*/ 4 w 1112"/>
                    <a:gd name="T19" fmla="*/ 5 h 1094"/>
                    <a:gd name="T20" fmla="*/ 1 w 1112"/>
                    <a:gd name="T21" fmla="*/ 5 h 1094"/>
                    <a:gd name="T22" fmla="*/ 1 w 1112"/>
                    <a:gd name="T23" fmla="*/ 2 h 1094"/>
                    <a:gd name="T24" fmla="*/ 1 w 1112"/>
                    <a:gd name="T25" fmla="*/ 1 h 1094"/>
                    <a:gd name="T26" fmla="*/ 0 w 1112"/>
                    <a:gd name="T27" fmla="*/ 0 h 1094"/>
                    <a:gd name="T28" fmla="*/ 2 w 1112"/>
                    <a:gd name="T29" fmla="*/ 1 h 1094"/>
                    <a:gd name="T30" fmla="*/ 3 w 1112"/>
                    <a:gd name="T31" fmla="*/ 1 h 1094"/>
                    <a:gd name="T32" fmla="*/ 4 w 1112"/>
                    <a:gd name="T33" fmla="*/ 1 h 1094"/>
                    <a:gd name="T34" fmla="*/ 5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p>
              </p:txBody>
            </p:sp>
            <p:sp>
              <p:nvSpPr>
                <p:cNvPr id="8223" name="Oval 18"/>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VnTime" panose="020B7200000000000000" pitchFamily="34" charset="0"/>
                  </a:endParaRPr>
                </a:p>
              </p:txBody>
            </p:sp>
          </p:grpSp>
          <p:sp>
            <p:nvSpPr>
              <p:cNvPr id="8220" name="Freeform 19"/>
              <p:cNvSpPr>
                <a:spLocks/>
              </p:cNvSpPr>
              <p:nvPr/>
            </p:nvSpPr>
            <p:spPr bwMode="auto">
              <a:xfrm rot="-5887819">
                <a:off x="4165" y="2435"/>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1" name="Freeform 20"/>
              <p:cNvSpPr>
                <a:spLocks/>
              </p:cNvSpPr>
              <p:nvPr/>
            </p:nvSpPr>
            <p:spPr bwMode="auto">
              <a:xfrm rot="-487818">
                <a:off x="4282" y="2181"/>
                <a:ext cx="47" cy="29"/>
              </a:xfrm>
              <a:custGeom>
                <a:avLst/>
                <a:gdLst>
                  <a:gd name="T0" fmla="*/ 0 w 53"/>
                  <a:gd name="T1" fmla="*/ 0 h 34"/>
                  <a:gd name="T2" fmla="*/ 7 w 53"/>
                  <a:gd name="T3" fmla="*/ 3 h 34"/>
                  <a:gd name="T4" fmla="*/ 20 w 53"/>
                  <a:gd name="T5" fmla="*/ 9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8197" name="Freeform 21"/>
          <p:cNvSpPr>
            <a:spLocks/>
          </p:cNvSpPr>
          <p:nvPr/>
        </p:nvSpPr>
        <p:spPr bwMode="auto">
          <a:xfrm>
            <a:off x="7249887" y="3433354"/>
            <a:ext cx="201613" cy="204788"/>
          </a:xfrm>
          <a:custGeom>
            <a:avLst/>
            <a:gdLst>
              <a:gd name="T0" fmla="*/ 2147483646 w 127"/>
              <a:gd name="T1" fmla="*/ 2147483646 h 177"/>
              <a:gd name="T2" fmla="*/ 2147483646 w 127"/>
              <a:gd name="T3" fmla="*/ 2147483646 h 177"/>
              <a:gd name="T4" fmla="*/ 2147483646 w 127"/>
              <a:gd name="T5" fmla="*/ 2147483646 h 177"/>
              <a:gd name="T6" fmla="*/ 2147483646 w 127"/>
              <a:gd name="T7" fmla="*/ 2147483646 h 177"/>
              <a:gd name="T8" fmla="*/ 2147483646 w 127"/>
              <a:gd name="T9" fmla="*/ 2147483646 h 177"/>
              <a:gd name="T10" fmla="*/ 2147483646 w 127"/>
              <a:gd name="T11" fmla="*/ 2147483646 h 177"/>
              <a:gd name="T12" fmla="*/ 2147483646 w 127"/>
              <a:gd name="T13" fmla="*/ 2147483646 h 177"/>
              <a:gd name="T14" fmla="*/ 0 60000 65536"/>
              <a:gd name="T15" fmla="*/ 0 60000 65536"/>
              <a:gd name="T16" fmla="*/ 0 60000 65536"/>
              <a:gd name="T17" fmla="*/ 0 60000 65536"/>
              <a:gd name="T18" fmla="*/ 0 60000 65536"/>
              <a:gd name="T19" fmla="*/ 0 60000 65536"/>
              <a:gd name="T20" fmla="*/ 0 60000 65536"/>
              <a:gd name="T21" fmla="*/ 0 w 127"/>
              <a:gd name="T22" fmla="*/ 0 h 177"/>
              <a:gd name="T23" fmla="*/ 127 w 127"/>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77">
                <a:moveTo>
                  <a:pt x="7" y="5"/>
                </a:moveTo>
                <a:cubicBezTo>
                  <a:pt x="79" y="17"/>
                  <a:pt x="104" y="19"/>
                  <a:pt x="127" y="89"/>
                </a:cubicBezTo>
                <a:cubicBezTo>
                  <a:pt x="119" y="105"/>
                  <a:pt x="110" y="121"/>
                  <a:pt x="103" y="137"/>
                </a:cubicBezTo>
                <a:cubicBezTo>
                  <a:pt x="98" y="149"/>
                  <a:pt x="103" y="171"/>
                  <a:pt x="91" y="173"/>
                </a:cubicBezTo>
                <a:cubicBezTo>
                  <a:pt x="73" y="177"/>
                  <a:pt x="59" y="157"/>
                  <a:pt x="43" y="149"/>
                </a:cubicBezTo>
                <a:cubicBezTo>
                  <a:pt x="49" y="118"/>
                  <a:pt x="67" y="83"/>
                  <a:pt x="43" y="53"/>
                </a:cubicBezTo>
                <a:cubicBezTo>
                  <a:pt x="0" y="0"/>
                  <a:pt x="7" y="57"/>
                  <a:pt x="7" y="5"/>
                </a:cubicBezTo>
                <a:close/>
              </a:path>
            </a:pathLst>
          </a:custGeom>
          <a:solidFill>
            <a:srgbClr val="C243C5"/>
          </a:solidFill>
          <a:ln w="9525">
            <a:solidFill>
              <a:schemeClr val="bg2"/>
            </a:solidFill>
            <a:round/>
            <a:headEnd/>
            <a:tailEnd/>
          </a:ln>
        </p:spPr>
        <p:txBody>
          <a:bodyPr wrap="none" anchor="ctr"/>
          <a:lstStyle/>
          <a:p>
            <a:endParaRPr lang="en-US"/>
          </a:p>
        </p:txBody>
      </p:sp>
      <p:sp>
        <p:nvSpPr>
          <p:cNvPr id="10262" name="Freeform 22"/>
          <p:cNvSpPr>
            <a:spLocks/>
          </p:cNvSpPr>
          <p:nvPr/>
        </p:nvSpPr>
        <p:spPr bwMode="auto">
          <a:xfrm>
            <a:off x="7859485" y="3204757"/>
            <a:ext cx="185739" cy="252413"/>
          </a:xfrm>
          <a:custGeom>
            <a:avLst/>
            <a:gdLst>
              <a:gd name="T0" fmla="*/ 2147483646 w 117"/>
              <a:gd name="T1" fmla="*/ 2147483646 h 207"/>
              <a:gd name="T2" fmla="*/ 2147483646 w 117"/>
              <a:gd name="T3" fmla="*/ 2147483646 h 207"/>
              <a:gd name="T4" fmla="*/ 2147483646 w 117"/>
              <a:gd name="T5" fmla="*/ 2147483646 h 207"/>
              <a:gd name="T6" fmla="*/ 2147483646 w 117"/>
              <a:gd name="T7" fmla="*/ 2147483646 h 207"/>
              <a:gd name="T8" fmla="*/ 2147483646 w 117"/>
              <a:gd name="T9" fmla="*/ 2147483646 h 207"/>
              <a:gd name="T10" fmla="*/ 2147483646 w 117"/>
              <a:gd name="T11" fmla="*/ 2147483646 h 207"/>
              <a:gd name="T12" fmla="*/ 0 60000 65536"/>
              <a:gd name="T13" fmla="*/ 0 60000 65536"/>
              <a:gd name="T14" fmla="*/ 0 60000 65536"/>
              <a:gd name="T15" fmla="*/ 0 60000 65536"/>
              <a:gd name="T16" fmla="*/ 0 60000 65536"/>
              <a:gd name="T17" fmla="*/ 0 60000 65536"/>
              <a:gd name="T18" fmla="*/ 0 w 117"/>
              <a:gd name="T19" fmla="*/ 0 h 207"/>
              <a:gd name="T20" fmla="*/ 117 w 11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117" h="207">
                <a:moveTo>
                  <a:pt x="9" y="70"/>
                </a:moveTo>
                <a:cubicBezTo>
                  <a:pt x="22" y="191"/>
                  <a:pt x="0" y="207"/>
                  <a:pt x="117" y="178"/>
                </a:cubicBezTo>
                <a:cubicBezTo>
                  <a:pt x="113" y="158"/>
                  <a:pt x="116" y="135"/>
                  <a:pt x="105" y="118"/>
                </a:cubicBezTo>
                <a:cubicBezTo>
                  <a:pt x="64" y="57"/>
                  <a:pt x="52" y="175"/>
                  <a:pt x="81" y="58"/>
                </a:cubicBezTo>
                <a:cubicBezTo>
                  <a:pt x="43" y="0"/>
                  <a:pt x="71" y="20"/>
                  <a:pt x="33" y="58"/>
                </a:cubicBezTo>
                <a:cubicBezTo>
                  <a:pt x="27" y="64"/>
                  <a:pt x="17" y="66"/>
                  <a:pt x="9" y="70"/>
                </a:cubicBezTo>
                <a:close/>
              </a:path>
            </a:pathLst>
          </a:custGeom>
          <a:solidFill>
            <a:srgbClr val="0000CC"/>
          </a:solidFill>
          <a:ln w="9525">
            <a:solidFill>
              <a:schemeClr val="bg2"/>
            </a:solidFill>
            <a:round/>
            <a:headEnd/>
            <a:tailEnd/>
          </a:ln>
        </p:spPr>
        <p:txBody>
          <a:bodyPr wrap="none" anchor="ctr"/>
          <a:lstStyle/>
          <a:p>
            <a:endParaRPr lang="en-US"/>
          </a:p>
        </p:txBody>
      </p:sp>
      <p:sp>
        <p:nvSpPr>
          <p:cNvPr id="8199" name="Freeform 23"/>
          <p:cNvSpPr>
            <a:spLocks/>
          </p:cNvSpPr>
          <p:nvPr/>
        </p:nvSpPr>
        <p:spPr bwMode="auto">
          <a:xfrm>
            <a:off x="7021286" y="3204757"/>
            <a:ext cx="198439" cy="220663"/>
          </a:xfrm>
          <a:custGeom>
            <a:avLst/>
            <a:gdLst>
              <a:gd name="T0" fmla="*/ 2147483646 w 125"/>
              <a:gd name="T1" fmla="*/ 0 h 139"/>
              <a:gd name="T2" fmla="*/ 2147483646 w 125"/>
              <a:gd name="T3" fmla="*/ 2147483646 h 139"/>
              <a:gd name="T4" fmla="*/ 2147483646 w 125"/>
              <a:gd name="T5" fmla="*/ 2147483646 h 139"/>
              <a:gd name="T6" fmla="*/ 2147483646 w 125"/>
              <a:gd name="T7" fmla="*/ 2147483646 h 139"/>
              <a:gd name="T8" fmla="*/ 2147483646 w 125"/>
              <a:gd name="T9" fmla="*/ 0 h 139"/>
              <a:gd name="T10" fmla="*/ 0 60000 65536"/>
              <a:gd name="T11" fmla="*/ 0 60000 65536"/>
              <a:gd name="T12" fmla="*/ 0 60000 65536"/>
              <a:gd name="T13" fmla="*/ 0 60000 65536"/>
              <a:gd name="T14" fmla="*/ 0 60000 65536"/>
              <a:gd name="T15" fmla="*/ 0 w 125"/>
              <a:gd name="T16" fmla="*/ 0 h 139"/>
              <a:gd name="T17" fmla="*/ 125 w 125"/>
              <a:gd name="T18" fmla="*/ 139 h 139"/>
            </a:gdLst>
            <a:ahLst/>
            <a:cxnLst>
              <a:cxn ang="T10">
                <a:pos x="T0" y="T1"/>
              </a:cxn>
              <a:cxn ang="T11">
                <a:pos x="T2" y="T3"/>
              </a:cxn>
              <a:cxn ang="T12">
                <a:pos x="T4" y="T5"/>
              </a:cxn>
              <a:cxn ang="T13">
                <a:pos x="T6" y="T7"/>
              </a:cxn>
              <a:cxn ang="T14">
                <a:pos x="T8" y="T9"/>
              </a:cxn>
            </a:cxnLst>
            <a:rect l="T15" t="T16" r="T17" b="T18"/>
            <a:pathLst>
              <a:path w="125" h="139">
                <a:moveTo>
                  <a:pt x="5" y="0"/>
                </a:moveTo>
                <a:cubicBezTo>
                  <a:pt x="9" y="32"/>
                  <a:pt x="0" y="68"/>
                  <a:pt x="17" y="96"/>
                </a:cubicBezTo>
                <a:cubicBezTo>
                  <a:pt x="43" y="139"/>
                  <a:pt x="94" y="116"/>
                  <a:pt x="125" y="108"/>
                </a:cubicBezTo>
                <a:cubicBezTo>
                  <a:pt x="68" y="89"/>
                  <a:pt x="71" y="79"/>
                  <a:pt x="89" y="24"/>
                </a:cubicBezTo>
                <a:cubicBezTo>
                  <a:pt x="37" y="7"/>
                  <a:pt x="65" y="15"/>
                  <a:pt x="5" y="0"/>
                </a:cubicBezTo>
                <a:close/>
              </a:path>
            </a:pathLst>
          </a:custGeom>
          <a:solidFill>
            <a:srgbClr val="C243C5"/>
          </a:solidFill>
          <a:ln w="9525">
            <a:solidFill>
              <a:schemeClr val="bg2"/>
            </a:solidFill>
            <a:round/>
            <a:headEnd/>
            <a:tailEnd/>
          </a:ln>
        </p:spPr>
        <p:txBody>
          <a:bodyPr wrap="none" anchor="ctr"/>
          <a:lstStyle/>
          <a:p>
            <a:endParaRPr lang="en-US"/>
          </a:p>
        </p:txBody>
      </p:sp>
      <p:sp>
        <p:nvSpPr>
          <p:cNvPr id="8200" name="Freeform 24"/>
          <p:cNvSpPr>
            <a:spLocks/>
          </p:cNvSpPr>
          <p:nvPr/>
        </p:nvSpPr>
        <p:spPr bwMode="auto">
          <a:xfrm>
            <a:off x="7478487" y="3204757"/>
            <a:ext cx="174625" cy="225425"/>
          </a:xfrm>
          <a:custGeom>
            <a:avLst/>
            <a:gdLst>
              <a:gd name="T0" fmla="*/ 2147483646 w 110"/>
              <a:gd name="T1" fmla="*/ 2147483646 h 142"/>
              <a:gd name="T2" fmla="*/ 2147483646 w 110"/>
              <a:gd name="T3" fmla="*/ 2147483646 h 142"/>
              <a:gd name="T4" fmla="*/ 2147483646 w 110"/>
              <a:gd name="T5" fmla="*/ 2147483646 h 142"/>
              <a:gd name="T6" fmla="*/ 2147483646 w 110"/>
              <a:gd name="T7" fmla="*/ 2147483646 h 142"/>
              <a:gd name="T8" fmla="*/ 0 60000 65536"/>
              <a:gd name="T9" fmla="*/ 0 60000 65536"/>
              <a:gd name="T10" fmla="*/ 0 60000 65536"/>
              <a:gd name="T11" fmla="*/ 0 60000 65536"/>
              <a:gd name="T12" fmla="*/ 0 w 110"/>
              <a:gd name="T13" fmla="*/ 0 h 142"/>
              <a:gd name="T14" fmla="*/ 110 w 110"/>
              <a:gd name="T15" fmla="*/ 142 h 142"/>
            </a:gdLst>
            <a:ahLst/>
            <a:cxnLst>
              <a:cxn ang="T8">
                <a:pos x="T0" y="T1"/>
              </a:cxn>
              <a:cxn ang="T9">
                <a:pos x="T2" y="T3"/>
              </a:cxn>
              <a:cxn ang="T10">
                <a:pos x="T4" y="T5"/>
              </a:cxn>
              <a:cxn ang="T11">
                <a:pos x="T6" y="T7"/>
              </a:cxn>
            </a:cxnLst>
            <a:rect l="T12" t="T13" r="T14" b="T15"/>
            <a:pathLst>
              <a:path w="110" h="142">
                <a:moveTo>
                  <a:pt x="2" y="48"/>
                </a:moveTo>
                <a:cubicBezTo>
                  <a:pt x="17" y="140"/>
                  <a:pt x="8" y="142"/>
                  <a:pt x="98" y="120"/>
                </a:cubicBezTo>
                <a:cubicBezTo>
                  <a:pt x="74" y="24"/>
                  <a:pt x="110" y="108"/>
                  <a:pt x="38" y="60"/>
                </a:cubicBezTo>
                <a:cubicBezTo>
                  <a:pt x="0" y="35"/>
                  <a:pt x="26" y="0"/>
                  <a:pt x="2" y="48"/>
                </a:cubicBezTo>
                <a:close/>
              </a:path>
            </a:pathLst>
          </a:custGeom>
          <a:solidFill>
            <a:srgbClr val="0000CC"/>
          </a:solidFill>
          <a:ln w="9525">
            <a:solidFill>
              <a:schemeClr val="bg2"/>
            </a:solidFill>
            <a:round/>
            <a:headEnd/>
            <a:tailEnd/>
          </a:ln>
        </p:spPr>
        <p:txBody>
          <a:bodyPr wrap="none" anchor="ctr"/>
          <a:lstStyle/>
          <a:p>
            <a:endParaRPr lang="en-US"/>
          </a:p>
        </p:txBody>
      </p:sp>
      <p:sp>
        <p:nvSpPr>
          <p:cNvPr id="8201" name="Freeform 25"/>
          <p:cNvSpPr>
            <a:spLocks/>
          </p:cNvSpPr>
          <p:nvPr/>
        </p:nvSpPr>
        <p:spPr bwMode="auto">
          <a:xfrm>
            <a:off x="7630885" y="3509554"/>
            <a:ext cx="211139" cy="222250"/>
          </a:xfrm>
          <a:custGeom>
            <a:avLst/>
            <a:gdLst>
              <a:gd name="T0" fmla="*/ 0 w 133"/>
              <a:gd name="T1" fmla="*/ 0 h 140"/>
              <a:gd name="T2" fmla="*/ 2147483646 w 133"/>
              <a:gd name="T3" fmla="*/ 2147483646 h 140"/>
              <a:gd name="T4" fmla="*/ 2147483646 w 133"/>
              <a:gd name="T5" fmla="*/ 2147483646 h 140"/>
              <a:gd name="T6" fmla="*/ 0 w 133"/>
              <a:gd name="T7" fmla="*/ 0 h 140"/>
              <a:gd name="T8" fmla="*/ 0 60000 65536"/>
              <a:gd name="T9" fmla="*/ 0 60000 65536"/>
              <a:gd name="T10" fmla="*/ 0 60000 65536"/>
              <a:gd name="T11" fmla="*/ 0 60000 65536"/>
              <a:gd name="T12" fmla="*/ 0 w 133"/>
              <a:gd name="T13" fmla="*/ 0 h 140"/>
              <a:gd name="T14" fmla="*/ 133 w 133"/>
              <a:gd name="T15" fmla="*/ 140 h 140"/>
            </a:gdLst>
            <a:ahLst/>
            <a:cxnLst>
              <a:cxn ang="T8">
                <a:pos x="T0" y="T1"/>
              </a:cxn>
              <a:cxn ang="T9">
                <a:pos x="T2" y="T3"/>
              </a:cxn>
              <a:cxn ang="T10">
                <a:pos x="T4" y="T5"/>
              </a:cxn>
              <a:cxn ang="T11">
                <a:pos x="T6" y="T7"/>
              </a:cxn>
            </a:cxnLst>
            <a:rect l="T12" t="T13" r="T14" b="T15"/>
            <a:pathLst>
              <a:path w="133" h="140">
                <a:moveTo>
                  <a:pt x="0" y="0"/>
                </a:moveTo>
                <a:cubicBezTo>
                  <a:pt x="8" y="24"/>
                  <a:pt x="3" y="59"/>
                  <a:pt x="24" y="72"/>
                </a:cubicBezTo>
                <a:cubicBezTo>
                  <a:pt x="133" y="140"/>
                  <a:pt x="88" y="27"/>
                  <a:pt x="84" y="12"/>
                </a:cubicBezTo>
                <a:cubicBezTo>
                  <a:pt x="31" y="30"/>
                  <a:pt x="59" y="30"/>
                  <a:pt x="0" y="0"/>
                </a:cubicBezTo>
                <a:close/>
              </a:path>
            </a:pathLst>
          </a:custGeom>
          <a:solidFill>
            <a:srgbClr val="C243C5"/>
          </a:solidFill>
          <a:ln w="9525">
            <a:solidFill>
              <a:schemeClr val="bg2"/>
            </a:solidFill>
            <a:round/>
            <a:headEnd/>
            <a:tailEnd/>
          </a:ln>
        </p:spPr>
        <p:txBody>
          <a:bodyPr wrap="none" anchor="ctr"/>
          <a:lstStyle/>
          <a:p>
            <a:endParaRPr lang="en-US"/>
          </a:p>
        </p:txBody>
      </p:sp>
      <p:sp>
        <p:nvSpPr>
          <p:cNvPr id="8202" name="Freeform 26"/>
          <p:cNvSpPr>
            <a:spLocks/>
          </p:cNvSpPr>
          <p:nvPr/>
        </p:nvSpPr>
        <p:spPr bwMode="auto">
          <a:xfrm>
            <a:off x="7707088" y="3128554"/>
            <a:ext cx="123825" cy="215900"/>
          </a:xfrm>
          <a:custGeom>
            <a:avLst/>
            <a:gdLst>
              <a:gd name="T0" fmla="*/ 2147483646 w 78"/>
              <a:gd name="T1" fmla="*/ 2147483646 h 136"/>
              <a:gd name="T2" fmla="*/ 2147483646 w 78"/>
              <a:gd name="T3" fmla="*/ 2147483646 h 136"/>
              <a:gd name="T4" fmla="*/ 2147483646 w 78"/>
              <a:gd name="T5" fmla="*/ 2147483646 h 136"/>
              <a:gd name="T6" fmla="*/ 2147483646 w 78"/>
              <a:gd name="T7" fmla="*/ 2147483646 h 136"/>
              <a:gd name="T8" fmla="*/ 0 60000 65536"/>
              <a:gd name="T9" fmla="*/ 0 60000 65536"/>
              <a:gd name="T10" fmla="*/ 0 60000 65536"/>
              <a:gd name="T11" fmla="*/ 0 60000 65536"/>
              <a:gd name="T12" fmla="*/ 0 w 78"/>
              <a:gd name="T13" fmla="*/ 0 h 136"/>
              <a:gd name="T14" fmla="*/ 78 w 78"/>
              <a:gd name="T15" fmla="*/ 136 h 136"/>
            </a:gdLst>
            <a:ahLst/>
            <a:cxnLst>
              <a:cxn ang="T8">
                <a:pos x="T0" y="T1"/>
              </a:cxn>
              <a:cxn ang="T9">
                <a:pos x="T2" y="T3"/>
              </a:cxn>
              <a:cxn ang="T10">
                <a:pos x="T4" y="T5"/>
              </a:cxn>
              <a:cxn ang="T11">
                <a:pos x="T6" y="T7"/>
              </a:cxn>
            </a:cxnLst>
            <a:rect l="T12" t="T13" r="T14" b="T15"/>
            <a:pathLst>
              <a:path w="78" h="136">
                <a:moveTo>
                  <a:pt x="18" y="63"/>
                </a:moveTo>
                <a:cubicBezTo>
                  <a:pt x="14" y="51"/>
                  <a:pt x="0" y="38"/>
                  <a:pt x="6" y="27"/>
                </a:cubicBezTo>
                <a:cubicBezTo>
                  <a:pt x="20" y="0"/>
                  <a:pt x="64" y="22"/>
                  <a:pt x="78" y="27"/>
                </a:cubicBezTo>
                <a:cubicBezTo>
                  <a:pt x="70" y="57"/>
                  <a:pt x="54" y="136"/>
                  <a:pt x="18" y="63"/>
                </a:cubicBezTo>
                <a:close/>
              </a:path>
            </a:pathLst>
          </a:custGeom>
          <a:solidFill>
            <a:schemeClr val="accent1"/>
          </a:solidFill>
          <a:ln w="9525">
            <a:solidFill>
              <a:schemeClr val="bg2"/>
            </a:solidFill>
            <a:round/>
            <a:headEnd/>
            <a:tailEnd/>
          </a:ln>
        </p:spPr>
        <p:txBody>
          <a:bodyPr wrap="none" anchor="ctr"/>
          <a:lstStyle/>
          <a:p>
            <a:endParaRPr lang="en-US"/>
          </a:p>
        </p:txBody>
      </p:sp>
      <p:sp>
        <p:nvSpPr>
          <p:cNvPr id="10267" name="Freeform 27"/>
          <p:cNvSpPr>
            <a:spLocks/>
          </p:cNvSpPr>
          <p:nvPr/>
        </p:nvSpPr>
        <p:spPr bwMode="auto">
          <a:xfrm>
            <a:off x="7673750" y="3128554"/>
            <a:ext cx="185737" cy="228600"/>
          </a:xfrm>
          <a:custGeom>
            <a:avLst/>
            <a:gdLst>
              <a:gd name="T0" fmla="*/ 2147483646 w 127"/>
              <a:gd name="T1" fmla="*/ 2147483646 h 177"/>
              <a:gd name="T2" fmla="*/ 2147483646 w 127"/>
              <a:gd name="T3" fmla="*/ 2147483646 h 177"/>
              <a:gd name="T4" fmla="*/ 2147483646 w 127"/>
              <a:gd name="T5" fmla="*/ 2147483646 h 177"/>
              <a:gd name="T6" fmla="*/ 2147483646 w 127"/>
              <a:gd name="T7" fmla="*/ 2147483646 h 177"/>
              <a:gd name="T8" fmla="*/ 2147483646 w 127"/>
              <a:gd name="T9" fmla="*/ 2147483646 h 177"/>
              <a:gd name="T10" fmla="*/ 2147483646 w 127"/>
              <a:gd name="T11" fmla="*/ 2147483646 h 177"/>
              <a:gd name="T12" fmla="*/ 2147483646 w 127"/>
              <a:gd name="T13" fmla="*/ 2147483646 h 177"/>
              <a:gd name="T14" fmla="*/ 0 60000 65536"/>
              <a:gd name="T15" fmla="*/ 0 60000 65536"/>
              <a:gd name="T16" fmla="*/ 0 60000 65536"/>
              <a:gd name="T17" fmla="*/ 0 60000 65536"/>
              <a:gd name="T18" fmla="*/ 0 60000 65536"/>
              <a:gd name="T19" fmla="*/ 0 60000 65536"/>
              <a:gd name="T20" fmla="*/ 0 60000 65536"/>
              <a:gd name="T21" fmla="*/ 0 w 127"/>
              <a:gd name="T22" fmla="*/ 0 h 177"/>
              <a:gd name="T23" fmla="*/ 127 w 127"/>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77">
                <a:moveTo>
                  <a:pt x="7" y="5"/>
                </a:moveTo>
                <a:cubicBezTo>
                  <a:pt x="79" y="17"/>
                  <a:pt x="104" y="19"/>
                  <a:pt x="127" y="89"/>
                </a:cubicBezTo>
                <a:cubicBezTo>
                  <a:pt x="119" y="105"/>
                  <a:pt x="110" y="121"/>
                  <a:pt x="103" y="137"/>
                </a:cubicBezTo>
                <a:cubicBezTo>
                  <a:pt x="98" y="149"/>
                  <a:pt x="103" y="171"/>
                  <a:pt x="91" y="173"/>
                </a:cubicBezTo>
                <a:cubicBezTo>
                  <a:pt x="73" y="177"/>
                  <a:pt x="59" y="157"/>
                  <a:pt x="43" y="149"/>
                </a:cubicBezTo>
                <a:cubicBezTo>
                  <a:pt x="49" y="118"/>
                  <a:pt x="67" y="83"/>
                  <a:pt x="43" y="53"/>
                </a:cubicBezTo>
                <a:cubicBezTo>
                  <a:pt x="0" y="0"/>
                  <a:pt x="7" y="57"/>
                  <a:pt x="7" y="5"/>
                </a:cubicBezTo>
                <a:close/>
              </a:path>
            </a:pathLst>
          </a:custGeom>
          <a:solidFill>
            <a:srgbClr val="C243C5"/>
          </a:solidFill>
          <a:ln w="9525">
            <a:solidFill>
              <a:schemeClr val="bg2"/>
            </a:solidFill>
            <a:round/>
            <a:headEnd/>
            <a:tailEnd/>
          </a:ln>
        </p:spPr>
        <p:txBody>
          <a:bodyPr wrap="none" anchor="ctr"/>
          <a:lstStyle/>
          <a:p>
            <a:endParaRPr lang="en-US"/>
          </a:p>
        </p:txBody>
      </p:sp>
      <p:sp>
        <p:nvSpPr>
          <p:cNvPr id="10268" name="Freeform 28"/>
          <p:cNvSpPr>
            <a:spLocks/>
          </p:cNvSpPr>
          <p:nvPr/>
        </p:nvSpPr>
        <p:spPr bwMode="auto">
          <a:xfrm>
            <a:off x="8392885" y="2976157"/>
            <a:ext cx="76200" cy="252413"/>
          </a:xfrm>
          <a:custGeom>
            <a:avLst/>
            <a:gdLst>
              <a:gd name="T0" fmla="*/ 2147483646 w 117"/>
              <a:gd name="T1" fmla="*/ 2147483646 h 207"/>
              <a:gd name="T2" fmla="*/ 2147483646 w 117"/>
              <a:gd name="T3" fmla="*/ 2147483646 h 207"/>
              <a:gd name="T4" fmla="*/ 2147483646 w 117"/>
              <a:gd name="T5" fmla="*/ 2147483646 h 207"/>
              <a:gd name="T6" fmla="*/ 2147483646 w 117"/>
              <a:gd name="T7" fmla="*/ 2147483646 h 207"/>
              <a:gd name="T8" fmla="*/ 2147483646 w 117"/>
              <a:gd name="T9" fmla="*/ 2147483646 h 207"/>
              <a:gd name="T10" fmla="*/ 2147483646 w 117"/>
              <a:gd name="T11" fmla="*/ 2147483646 h 207"/>
              <a:gd name="T12" fmla="*/ 0 60000 65536"/>
              <a:gd name="T13" fmla="*/ 0 60000 65536"/>
              <a:gd name="T14" fmla="*/ 0 60000 65536"/>
              <a:gd name="T15" fmla="*/ 0 60000 65536"/>
              <a:gd name="T16" fmla="*/ 0 60000 65536"/>
              <a:gd name="T17" fmla="*/ 0 60000 65536"/>
              <a:gd name="T18" fmla="*/ 0 w 117"/>
              <a:gd name="T19" fmla="*/ 0 h 207"/>
              <a:gd name="T20" fmla="*/ 117 w 11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117" h="207">
                <a:moveTo>
                  <a:pt x="9" y="70"/>
                </a:moveTo>
                <a:cubicBezTo>
                  <a:pt x="22" y="191"/>
                  <a:pt x="0" y="207"/>
                  <a:pt x="117" y="178"/>
                </a:cubicBezTo>
                <a:cubicBezTo>
                  <a:pt x="113" y="158"/>
                  <a:pt x="116" y="135"/>
                  <a:pt x="105" y="118"/>
                </a:cubicBezTo>
                <a:cubicBezTo>
                  <a:pt x="64" y="57"/>
                  <a:pt x="52" y="175"/>
                  <a:pt x="81" y="58"/>
                </a:cubicBezTo>
                <a:cubicBezTo>
                  <a:pt x="43" y="0"/>
                  <a:pt x="71" y="20"/>
                  <a:pt x="33" y="58"/>
                </a:cubicBezTo>
                <a:cubicBezTo>
                  <a:pt x="27" y="64"/>
                  <a:pt x="17" y="66"/>
                  <a:pt x="9" y="70"/>
                </a:cubicBezTo>
                <a:close/>
              </a:path>
            </a:pathLst>
          </a:custGeom>
          <a:solidFill>
            <a:srgbClr val="0000CC"/>
          </a:solidFill>
          <a:ln w="9525">
            <a:solidFill>
              <a:schemeClr val="bg2"/>
            </a:solidFill>
            <a:round/>
            <a:headEnd/>
            <a:tailEnd/>
          </a:ln>
        </p:spPr>
        <p:txBody>
          <a:bodyPr wrap="none" anchor="ctr"/>
          <a:lstStyle/>
          <a:p>
            <a:endParaRPr lang="en-US"/>
          </a:p>
        </p:txBody>
      </p:sp>
      <p:sp>
        <p:nvSpPr>
          <p:cNvPr id="10269" name="Freeform 29"/>
          <p:cNvSpPr>
            <a:spLocks/>
          </p:cNvSpPr>
          <p:nvPr/>
        </p:nvSpPr>
        <p:spPr bwMode="auto">
          <a:xfrm>
            <a:off x="7445150" y="2976157"/>
            <a:ext cx="198437" cy="220663"/>
          </a:xfrm>
          <a:custGeom>
            <a:avLst/>
            <a:gdLst>
              <a:gd name="T0" fmla="*/ 2147483646 w 125"/>
              <a:gd name="T1" fmla="*/ 0 h 139"/>
              <a:gd name="T2" fmla="*/ 2147483646 w 125"/>
              <a:gd name="T3" fmla="*/ 2147483646 h 139"/>
              <a:gd name="T4" fmla="*/ 2147483646 w 125"/>
              <a:gd name="T5" fmla="*/ 2147483646 h 139"/>
              <a:gd name="T6" fmla="*/ 2147483646 w 125"/>
              <a:gd name="T7" fmla="*/ 2147483646 h 139"/>
              <a:gd name="T8" fmla="*/ 2147483646 w 125"/>
              <a:gd name="T9" fmla="*/ 0 h 139"/>
              <a:gd name="T10" fmla="*/ 0 60000 65536"/>
              <a:gd name="T11" fmla="*/ 0 60000 65536"/>
              <a:gd name="T12" fmla="*/ 0 60000 65536"/>
              <a:gd name="T13" fmla="*/ 0 60000 65536"/>
              <a:gd name="T14" fmla="*/ 0 60000 65536"/>
              <a:gd name="T15" fmla="*/ 0 w 125"/>
              <a:gd name="T16" fmla="*/ 0 h 139"/>
              <a:gd name="T17" fmla="*/ 125 w 125"/>
              <a:gd name="T18" fmla="*/ 139 h 139"/>
            </a:gdLst>
            <a:ahLst/>
            <a:cxnLst>
              <a:cxn ang="T10">
                <a:pos x="T0" y="T1"/>
              </a:cxn>
              <a:cxn ang="T11">
                <a:pos x="T2" y="T3"/>
              </a:cxn>
              <a:cxn ang="T12">
                <a:pos x="T4" y="T5"/>
              </a:cxn>
              <a:cxn ang="T13">
                <a:pos x="T6" y="T7"/>
              </a:cxn>
              <a:cxn ang="T14">
                <a:pos x="T8" y="T9"/>
              </a:cxn>
            </a:cxnLst>
            <a:rect l="T15" t="T16" r="T17" b="T18"/>
            <a:pathLst>
              <a:path w="125" h="139">
                <a:moveTo>
                  <a:pt x="5" y="0"/>
                </a:moveTo>
                <a:cubicBezTo>
                  <a:pt x="9" y="32"/>
                  <a:pt x="0" y="68"/>
                  <a:pt x="17" y="96"/>
                </a:cubicBezTo>
                <a:cubicBezTo>
                  <a:pt x="43" y="139"/>
                  <a:pt x="94" y="116"/>
                  <a:pt x="125" y="108"/>
                </a:cubicBezTo>
                <a:cubicBezTo>
                  <a:pt x="68" y="89"/>
                  <a:pt x="71" y="79"/>
                  <a:pt x="89" y="24"/>
                </a:cubicBezTo>
                <a:cubicBezTo>
                  <a:pt x="37" y="7"/>
                  <a:pt x="65" y="15"/>
                  <a:pt x="5" y="0"/>
                </a:cubicBezTo>
                <a:close/>
              </a:path>
            </a:pathLst>
          </a:custGeom>
          <a:solidFill>
            <a:srgbClr val="0000CC"/>
          </a:solidFill>
          <a:ln w="9525">
            <a:solidFill>
              <a:schemeClr val="bg2"/>
            </a:solidFill>
            <a:round/>
            <a:headEnd/>
            <a:tailEnd/>
          </a:ln>
        </p:spPr>
        <p:txBody>
          <a:bodyPr wrap="none" anchor="ctr"/>
          <a:lstStyle/>
          <a:p>
            <a:endParaRPr lang="en-US"/>
          </a:p>
        </p:txBody>
      </p:sp>
      <p:sp>
        <p:nvSpPr>
          <p:cNvPr id="10270" name="Freeform 30"/>
          <p:cNvSpPr>
            <a:spLocks/>
          </p:cNvSpPr>
          <p:nvPr/>
        </p:nvSpPr>
        <p:spPr bwMode="auto">
          <a:xfrm>
            <a:off x="7902350" y="2976157"/>
            <a:ext cx="174625" cy="225425"/>
          </a:xfrm>
          <a:custGeom>
            <a:avLst/>
            <a:gdLst>
              <a:gd name="T0" fmla="*/ 2147483646 w 110"/>
              <a:gd name="T1" fmla="*/ 2147483646 h 142"/>
              <a:gd name="T2" fmla="*/ 2147483646 w 110"/>
              <a:gd name="T3" fmla="*/ 2147483646 h 142"/>
              <a:gd name="T4" fmla="*/ 2147483646 w 110"/>
              <a:gd name="T5" fmla="*/ 2147483646 h 142"/>
              <a:gd name="T6" fmla="*/ 2147483646 w 110"/>
              <a:gd name="T7" fmla="*/ 2147483646 h 142"/>
              <a:gd name="T8" fmla="*/ 0 60000 65536"/>
              <a:gd name="T9" fmla="*/ 0 60000 65536"/>
              <a:gd name="T10" fmla="*/ 0 60000 65536"/>
              <a:gd name="T11" fmla="*/ 0 60000 65536"/>
              <a:gd name="T12" fmla="*/ 0 w 110"/>
              <a:gd name="T13" fmla="*/ 0 h 142"/>
              <a:gd name="T14" fmla="*/ 110 w 110"/>
              <a:gd name="T15" fmla="*/ 142 h 142"/>
            </a:gdLst>
            <a:ahLst/>
            <a:cxnLst>
              <a:cxn ang="T8">
                <a:pos x="T0" y="T1"/>
              </a:cxn>
              <a:cxn ang="T9">
                <a:pos x="T2" y="T3"/>
              </a:cxn>
              <a:cxn ang="T10">
                <a:pos x="T4" y="T5"/>
              </a:cxn>
              <a:cxn ang="T11">
                <a:pos x="T6" y="T7"/>
              </a:cxn>
            </a:cxnLst>
            <a:rect l="T12" t="T13" r="T14" b="T15"/>
            <a:pathLst>
              <a:path w="110" h="142">
                <a:moveTo>
                  <a:pt x="2" y="48"/>
                </a:moveTo>
                <a:cubicBezTo>
                  <a:pt x="17" y="140"/>
                  <a:pt x="8" y="142"/>
                  <a:pt x="98" y="120"/>
                </a:cubicBezTo>
                <a:cubicBezTo>
                  <a:pt x="74" y="24"/>
                  <a:pt x="110" y="108"/>
                  <a:pt x="38" y="60"/>
                </a:cubicBezTo>
                <a:cubicBezTo>
                  <a:pt x="0" y="35"/>
                  <a:pt x="26" y="0"/>
                  <a:pt x="2" y="48"/>
                </a:cubicBezTo>
                <a:close/>
              </a:path>
            </a:pathLst>
          </a:custGeom>
          <a:solidFill>
            <a:srgbClr val="0000CC"/>
          </a:solidFill>
          <a:ln w="9525">
            <a:solidFill>
              <a:schemeClr val="bg2"/>
            </a:solidFill>
            <a:round/>
            <a:headEnd/>
            <a:tailEnd/>
          </a:ln>
        </p:spPr>
        <p:txBody>
          <a:bodyPr wrap="none" anchor="ctr"/>
          <a:lstStyle/>
          <a:p>
            <a:endParaRPr lang="en-US"/>
          </a:p>
        </p:txBody>
      </p:sp>
      <p:sp>
        <p:nvSpPr>
          <p:cNvPr id="10271" name="Freeform 31"/>
          <p:cNvSpPr>
            <a:spLocks/>
          </p:cNvSpPr>
          <p:nvPr/>
        </p:nvSpPr>
        <p:spPr bwMode="auto">
          <a:xfrm>
            <a:off x="8054750" y="3280954"/>
            <a:ext cx="211137" cy="222250"/>
          </a:xfrm>
          <a:custGeom>
            <a:avLst/>
            <a:gdLst>
              <a:gd name="T0" fmla="*/ 0 w 133"/>
              <a:gd name="T1" fmla="*/ 0 h 140"/>
              <a:gd name="T2" fmla="*/ 2147483646 w 133"/>
              <a:gd name="T3" fmla="*/ 2147483646 h 140"/>
              <a:gd name="T4" fmla="*/ 2147483646 w 133"/>
              <a:gd name="T5" fmla="*/ 2147483646 h 140"/>
              <a:gd name="T6" fmla="*/ 0 w 133"/>
              <a:gd name="T7" fmla="*/ 0 h 140"/>
              <a:gd name="T8" fmla="*/ 0 60000 65536"/>
              <a:gd name="T9" fmla="*/ 0 60000 65536"/>
              <a:gd name="T10" fmla="*/ 0 60000 65536"/>
              <a:gd name="T11" fmla="*/ 0 60000 65536"/>
              <a:gd name="T12" fmla="*/ 0 w 133"/>
              <a:gd name="T13" fmla="*/ 0 h 140"/>
              <a:gd name="T14" fmla="*/ 133 w 133"/>
              <a:gd name="T15" fmla="*/ 140 h 140"/>
            </a:gdLst>
            <a:ahLst/>
            <a:cxnLst>
              <a:cxn ang="T8">
                <a:pos x="T0" y="T1"/>
              </a:cxn>
              <a:cxn ang="T9">
                <a:pos x="T2" y="T3"/>
              </a:cxn>
              <a:cxn ang="T10">
                <a:pos x="T4" y="T5"/>
              </a:cxn>
              <a:cxn ang="T11">
                <a:pos x="T6" y="T7"/>
              </a:cxn>
            </a:cxnLst>
            <a:rect l="T12" t="T13" r="T14" b="T15"/>
            <a:pathLst>
              <a:path w="133" h="140">
                <a:moveTo>
                  <a:pt x="0" y="0"/>
                </a:moveTo>
                <a:cubicBezTo>
                  <a:pt x="8" y="24"/>
                  <a:pt x="3" y="59"/>
                  <a:pt x="24" y="72"/>
                </a:cubicBezTo>
                <a:cubicBezTo>
                  <a:pt x="133" y="140"/>
                  <a:pt x="88" y="27"/>
                  <a:pt x="84" y="12"/>
                </a:cubicBezTo>
                <a:cubicBezTo>
                  <a:pt x="31" y="30"/>
                  <a:pt x="59" y="30"/>
                  <a:pt x="0" y="0"/>
                </a:cubicBezTo>
                <a:close/>
              </a:path>
            </a:pathLst>
          </a:custGeom>
          <a:solidFill>
            <a:srgbClr val="C243C5"/>
          </a:solidFill>
          <a:ln w="9525">
            <a:solidFill>
              <a:schemeClr val="bg2"/>
            </a:solidFill>
            <a:round/>
            <a:headEnd/>
            <a:tailEnd/>
          </a:ln>
        </p:spPr>
        <p:txBody>
          <a:bodyPr wrap="none" anchor="ctr"/>
          <a:lstStyle/>
          <a:p>
            <a:endParaRPr lang="en-US"/>
          </a:p>
        </p:txBody>
      </p:sp>
      <p:sp>
        <p:nvSpPr>
          <p:cNvPr id="10272" name="Freeform 32"/>
          <p:cNvSpPr>
            <a:spLocks/>
          </p:cNvSpPr>
          <p:nvPr/>
        </p:nvSpPr>
        <p:spPr bwMode="auto">
          <a:xfrm>
            <a:off x="8130950" y="2899954"/>
            <a:ext cx="123825" cy="215900"/>
          </a:xfrm>
          <a:custGeom>
            <a:avLst/>
            <a:gdLst>
              <a:gd name="T0" fmla="*/ 2147483646 w 78"/>
              <a:gd name="T1" fmla="*/ 2147483646 h 136"/>
              <a:gd name="T2" fmla="*/ 2147483646 w 78"/>
              <a:gd name="T3" fmla="*/ 2147483646 h 136"/>
              <a:gd name="T4" fmla="*/ 2147483646 w 78"/>
              <a:gd name="T5" fmla="*/ 2147483646 h 136"/>
              <a:gd name="T6" fmla="*/ 2147483646 w 78"/>
              <a:gd name="T7" fmla="*/ 2147483646 h 136"/>
              <a:gd name="T8" fmla="*/ 0 60000 65536"/>
              <a:gd name="T9" fmla="*/ 0 60000 65536"/>
              <a:gd name="T10" fmla="*/ 0 60000 65536"/>
              <a:gd name="T11" fmla="*/ 0 60000 65536"/>
              <a:gd name="T12" fmla="*/ 0 w 78"/>
              <a:gd name="T13" fmla="*/ 0 h 136"/>
              <a:gd name="T14" fmla="*/ 78 w 78"/>
              <a:gd name="T15" fmla="*/ 136 h 136"/>
            </a:gdLst>
            <a:ahLst/>
            <a:cxnLst>
              <a:cxn ang="T8">
                <a:pos x="T0" y="T1"/>
              </a:cxn>
              <a:cxn ang="T9">
                <a:pos x="T2" y="T3"/>
              </a:cxn>
              <a:cxn ang="T10">
                <a:pos x="T4" y="T5"/>
              </a:cxn>
              <a:cxn ang="T11">
                <a:pos x="T6" y="T7"/>
              </a:cxn>
            </a:cxnLst>
            <a:rect l="T12" t="T13" r="T14" b="T15"/>
            <a:pathLst>
              <a:path w="78" h="136">
                <a:moveTo>
                  <a:pt x="18" y="63"/>
                </a:moveTo>
                <a:cubicBezTo>
                  <a:pt x="14" y="51"/>
                  <a:pt x="0" y="38"/>
                  <a:pt x="6" y="27"/>
                </a:cubicBezTo>
                <a:cubicBezTo>
                  <a:pt x="20" y="0"/>
                  <a:pt x="64" y="22"/>
                  <a:pt x="78" y="27"/>
                </a:cubicBezTo>
                <a:cubicBezTo>
                  <a:pt x="70" y="57"/>
                  <a:pt x="54" y="136"/>
                  <a:pt x="18" y="63"/>
                </a:cubicBezTo>
                <a:close/>
              </a:path>
            </a:pathLst>
          </a:custGeom>
          <a:solidFill>
            <a:srgbClr val="0000CC"/>
          </a:solidFill>
          <a:ln w="9525">
            <a:solidFill>
              <a:schemeClr val="bg2"/>
            </a:solidFill>
            <a:round/>
            <a:headEnd/>
            <a:tailEnd/>
          </a:ln>
        </p:spPr>
        <p:txBody>
          <a:bodyPr wrap="none" anchor="ctr"/>
          <a:lstStyle/>
          <a:p>
            <a:endParaRPr lang="en-US"/>
          </a:p>
        </p:txBody>
      </p:sp>
      <p:sp>
        <p:nvSpPr>
          <p:cNvPr id="8210" name="Text Box 34"/>
          <p:cNvSpPr txBox="1">
            <a:spLocks noChangeArrowheads="1"/>
          </p:cNvSpPr>
          <p:nvPr/>
        </p:nvSpPr>
        <p:spPr bwMode="auto">
          <a:xfrm>
            <a:off x="7173685" y="5947957"/>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t>Vải khô</a:t>
            </a:r>
          </a:p>
        </p:txBody>
      </p:sp>
      <p:sp>
        <p:nvSpPr>
          <p:cNvPr id="35" name="TextBox 34"/>
          <p:cNvSpPr txBox="1"/>
          <p:nvPr/>
        </p:nvSpPr>
        <p:spPr>
          <a:xfrm>
            <a:off x="886263" y="181228"/>
            <a:ext cx="109446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BÀI 20: HIỆN TƯỢNG NHIỄM ĐIỆN DO CỌ XÁT</a:t>
            </a:r>
            <a:endPar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374903" y="1413343"/>
            <a:ext cx="3288657" cy="584775"/>
          </a:xfrm>
          <a:prstGeom prst="rect">
            <a:avLst/>
          </a:prstGeom>
        </p:spPr>
        <p:txBody>
          <a:bodyPr wrap="none">
            <a:spAutoFit/>
          </a:bodyPr>
          <a:lstStyle/>
          <a:p>
            <a:pPr lvl="0">
              <a:spcBef>
                <a:spcPct val="20000"/>
              </a:spcBef>
              <a:defRPr/>
            </a:pPr>
            <a:r>
              <a:rPr lang="en-US" sz="3200" b="1" dirty="0">
                <a:solidFill>
                  <a:prstClr val="black"/>
                </a:solidFill>
                <a:latin typeface="Times New Roman" pitchFamily="18" charset="0"/>
                <a:cs typeface="Times New Roman" pitchFamily="18" charset="0"/>
              </a:rPr>
              <a:t>I. </a:t>
            </a:r>
            <a:r>
              <a:rPr lang="en-US" sz="3200" b="1" dirty="0" err="1">
                <a:solidFill>
                  <a:prstClr val="black"/>
                </a:solidFill>
                <a:latin typeface="Times New Roman" pitchFamily="18" charset="0"/>
                <a:cs typeface="Times New Roman" pitchFamily="18" charset="0"/>
              </a:rPr>
              <a:t>Vật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nhiễm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điện</a:t>
            </a:r>
            <a:r>
              <a:rPr lang="en-US" b="1" dirty="0">
                <a:solidFill>
                  <a:prstClr val="black"/>
                </a:solidFill>
                <a:latin typeface="Times New Roman" pitchFamily="18" charset="0"/>
                <a:cs typeface="Times New Roman" pitchFamily="18" charset="0"/>
              </a:rPr>
              <a:t>.</a:t>
            </a:r>
          </a:p>
        </p:txBody>
      </p:sp>
      <p:sp>
        <p:nvSpPr>
          <p:cNvPr id="10" name="Rectangle 9">
            <a:extLst>
              <a:ext uri="{FF2B5EF4-FFF2-40B4-BE49-F238E27FC236}">
                <a16:creationId xmlns:a16="http://schemas.microsoft.com/office/drawing/2014/main" id="{00DA913C-9586-AEC2-4860-382FDB692DF4}"/>
              </a:ext>
            </a:extLst>
          </p:cNvPr>
          <p:cNvSpPr/>
          <p:nvPr/>
        </p:nvSpPr>
        <p:spPr>
          <a:xfrm>
            <a:off x="374903" y="2138289"/>
            <a:ext cx="5384321" cy="45860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Thí</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nghiệm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cụ</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thí</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nghiệm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Đũa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nhựa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thanh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thủy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hữu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cơ</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Mảnh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vải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len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vụn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giấy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vụn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lông</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Qủa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nhựa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xốp</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dây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treo</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Mảnh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phim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nhựa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v.v</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2934315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nodeType="clickEffect">
                                  <p:stCondLst>
                                    <p:cond delay="0"/>
                                  </p:stCondLst>
                                  <p:childTnLst>
                                    <p:animMotion origin="layout" path="M 0.02638 3.33333E-6 C 0.07569 0.03426 0.125 0.06852 0.15138 0.10555 C 0.17777 0.14282 0.18194 0.18379 0.18472 0.22314 C 0.1875 0.26227 0.19861 0.30926 0.16805 0.34051 C 0.1375 0.37176 0.06944 0.39143 0.00138 0.41111 " pathEditMode="relative" rAng="0" ptsTypes="aaaaA">
                                      <p:cBhvr>
                                        <p:cTn id="12" dur="2000" fill="hold"/>
                                        <p:tgtEl>
                                          <p:spTgt spid="2"/>
                                        </p:tgtEl>
                                        <p:attrNameLst>
                                          <p:attrName>ppt_x</p:attrName>
                                          <p:attrName>ppt_y</p:attrName>
                                        </p:attrNameLst>
                                      </p:cBhvr>
                                      <p:rCtr x="7361" y="20556"/>
                                    </p:animMotion>
                                  </p:childTnLst>
                                </p:cTn>
                              </p:par>
                            </p:childTnLst>
                          </p:cTn>
                        </p:par>
                        <p:par>
                          <p:cTn id="13" fill="hold" nodeType="afterGroup">
                            <p:stCondLst>
                              <p:cond delay="2000"/>
                            </p:stCondLst>
                            <p:childTnLst>
                              <p:par>
                                <p:cTn id="14" presetID="35" presetClass="path" presetSubtype="0" repeatCount="10000" autoRev="1" fill="hold" nodeType="afterEffect">
                                  <p:stCondLst>
                                    <p:cond delay="0"/>
                                  </p:stCondLst>
                                  <p:childTnLst>
                                    <p:animMotion origin="layout" path="M 0.00139 0.41111 L -0.15694 0.41111 " pathEditMode="relative" rAng="0" ptsTypes="AA">
                                      <p:cBhvr>
                                        <p:cTn id="15" dur="250" fill="hold"/>
                                        <p:tgtEl>
                                          <p:spTgt spid="2"/>
                                        </p:tgtEl>
                                        <p:attrNameLst>
                                          <p:attrName>ppt_x</p:attrName>
                                          <p:attrName>ppt_y</p:attrName>
                                        </p:attrNameLst>
                                      </p:cBhvr>
                                      <p:rCtr x="-7917" y="0"/>
                                    </p:animMotion>
                                  </p:childTnLst>
                                </p:cTn>
                              </p:par>
                            </p:childTnLst>
                          </p:cTn>
                        </p:par>
                        <p:par>
                          <p:cTn id="16" fill="hold" nodeType="afterGroup">
                            <p:stCondLst>
                              <p:cond delay="7000"/>
                            </p:stCondLst>
                            <p:childTnLst>
                              <p:par>
                                <p:cTn id="17" presetID="0" presetClass="path" presetSubtype="0" accel="50000" decel="50000" fill="hold" nodeType="afterEffect">
                                  <p:stCondLst>
                                    <p:cond delay="0"/>
                                  </p:stCondLst>
                                  <p:childTnLst>
                                    <p:animMotion origin="layout" path="M 0.00139 0.41111 C 0.02778 0.42685 0.05417 0.44259 0.09306 0.43333 C 0.13195 0.42407 0.20834 0.40185 0.23473 0.35555 C 0.26112 0.30926 0.28612 0.21481 0.25139 0.15555 C 0.21667 0.09629 0.12153 0.04814 0.02639 3.33333E-6 " pathEditMode="relative" ptsTypes="aaaaA">
                                      <p:cBhvr>
                                        <p:cTn id="18" dur="2000" fill="hold"/>
                                        <p:tgtEl>
                                          <p:spTgt spid="2"/>
                                        </p:tgtEl>
                                        <p:attrNameLst>
                                          <p:attrName>ppt_x</p:attrName>
                                          <p:attrName>ppt_y</p:attrName>
                                        </p:attrNameLst>
                                      </p:cBhvr>
                                    </p:animMotion>
                                  </p:childTnLst>
                                </p:cTn>
                              </p:par>
                            </p:childTnLst>
                          </p:cTn>
                        </p:par>
                        <p:par>
                          <p:cTn id="19" fill="hold" nodeType="afterGroup">
                            <p:stCondLst>
                              <p:cond delay="9000"/>
                            </p:stCondLst>
                            <p:childTnLst>
                              <p:par>
                                <p:cTn id="20" presetID="64" presetClass="path" presetSubtype="0" accel="50000" decel="50000" fill="hold" nodeType="afterEffect">
                                  <p:stCondLst>
                                    <p:cond delay="0"/>
                                  </p:stCondLst>
                                  <p:childTnLst>
                                    <p:animMotion origin="layout" path="M 1.66667E-6 -4.07407E-6 L -0.00313 -0.06018 " pathEditMode="relative" rAng="0" ptsTypes="AA">
                                      <p:cBhvr>
                                        <p:cTn id="21" dur="2000" fill="hold"/>
                                        <p:tgtEl>
                                          <p:spTgt spid="10272"/>
                                        </p:tgtEl>
                                        <p:attrNameLst>
                                          <p:attrName>ppt_x</p:attrName>
                                          <p:attrName>ppt_y</p:attrName>
                                        </p:attrNameLst>
                                      </p:cBhvr>
                                      <p:rCtr x="-156" y="-3009"/>
                                    </p:animMotion>
                                  </p:childTnLst>
                                </p:cTn>
                              </p:par>
                              <p:par>
                                <p:cTn id="22" presetID="64" presetClass="path" presetSubtype="0" accel="50000" decel="50000" fill="hold" nodeType="withEffect">
                                  <p:stCondLst>
                                    <p:cond delay="0"/>
                                  </p:stCondLst>
                                  <p:childTnLst>
                                    <p:animMotion origin="layout" path="M -1.11022E-16 -1.48148E-6 L 0.00417 -0.07384 " pathEditMode="relative" rAng="0" ptsTypes="AA">
                                      <p:cBhvr>
                                        <p:cTn id="23" dur="2000" fill="hold"/>
                                        <p:tgtEl>
                                          <p:spTgt spid="10268"/>
                                        </p:tgtEl>
                                        <p:attrNameLst>
                                          <p:attrName>ppt_x</p:attrName>
                                          <p:attrName>ppt_y</p:attrName>
                                        </p:attrNameLst>
                                      </p:cBhvr>
                                      <p:rCtr x="208" y="-3704"/>
                                    </p:animMotion>
                                  </p:childTnLst>
                                </p:cTn>
                              </p:par>
                              <p:par>
                                <p:cTn id="24" presetID="64" presetClass="path" presetSubtype="0" accel="50000" decel="50000" fill="hold" nodeType="withEffect">
                                  <p:stCondLst>
                                    <p:cond delay="0"/>
                                  </p:stCondLst>
                                  <p:childTnLst>
                                    <p:animMotion origin="layout" path="M 3.88889E-6 3.7037E-7 L -0.00591 -0.09421 " pathEditMode="relative" rAng="0" ptsTypes="AA">
                                      <p:cBhvr>
                                        <p:cTn id="25" dur="2000" fill="hold"/>
                                        <p:tgtEl>
                                          <p:spTgt spid="10270"/>
                                        </p:tgtEl>
                                        <p:attrNameLst>
                                          <p:attrName>ppt_x</p:attrName>
                                          <p:attrName>ppt_y</p:attrName>
                                        </p:attrNameLst>
                                      </p:cBhvr>
                                      <p:rCtr x="-295" y="-4722"/>
                                    </p:animMotion>
                                  </p:childTnLst>
                                </p:cTn>
                              </p:par>
                              <p:par>
                                <p:cTn id="26" presetID="64" presetClass="path" presetSubtype="0" accel="50000" decel="50000" fill="hold" nodeType="withEffect">
                                  <p:stCondLst>
                                    <p:cond delay="0"/>
                                  </p:stCondLst>
                                  <p:childTnLst>
                                    <p:animMotion origin="layout" path="M -1.38889E-6 3.33333E-6 L 0.03455 -0.09375 " pathEditMode="relative" rAng="0" ptsTypes="AA">
                                      <p:cBhvr>
                                        <p:cTn id="27" dur="2000" fill="hold"/>
                                        <p:tgtEl>
                                          <p:spTgt spid="10269"/>
                                        </p:tgtEl>
                                        <p:attrNameLst>
                                          <p:attrName>ppt_x</p:attrName>
                                          <p:attrName>ppt_y</p:attrName>
                                        </p:attrNameLst>
                                      </p:cBhvr>
                                      <p:rCtr x="1719" y="-4699"/>
                                    </p:animMotion>
                                  </p:childTnLst>
                                </p:cTn>
                              </p:par>
                              <p:par>
                                <p:cTn id="28" presetID="64" presetClass="path" presetSubtype="0" accel="50000" decel="50000" fill="hold" nodeType="withEffect">
                                  <p:stCondLst>
                                    <p:cond delay="0"/>
                                  </p:stCondLst>
                                  <p:childTnLst>
                                    <p:animMotion origin="layout" path="M 5.55556E-7 -4.81481E-6 L -0.00174 -0.11828 " pathEditMode="relative" rAng="0" ptsTypes="AA">
                                      <p:cBhvr>
                                        <p:cTn id="29" dur="2000" fill="hold"/>
                                        <p:tgtEl>
                                          <p:spTgt spid="10262"/>
                                        </p:tgtEl>
                                        <p:attrNameLst>
                                          <p:attrName>ppt_x</p:attrName>
                                          <p:attrName>ppt_y</p:attrName>
                                        </p:attrNameLst>
                                      </p:cBhvr>
                                      <p:rCtr x="-87" y="-5926"/>
                                    </p:animMotion>
                                  </p:childTnLst>
                                </p:cTn>
                              </p:par>
                              <p:par>
                                <p:cTn id="30" presetID="64" presetClass="path" presetSubtype="0" accel="50000" decel="50000" fill="hold" nodeType="withEffect">
                                  <p:stCondLst>
                                    <p:cond delay="0"/>
                                  </p:stCondLst>
                                  <p:childTnLst>
                                    <p:animMotion origin="layout" path="M -2.5E-6 -2.59259E-6 L 0.00052 -0.12731 " pathEditMode="relative" rAng="0" ptsTypes="AA">
                                      <p:cBhvr>
                                        <p:cTn id="31" dur="2000" fill="hold"/>
                                        <p:tgtEl>
                                          <p:spTgt spid="10271"/>
                                        </p:tgtEl>
                                        <p:attrNameLst>
                                          <p:attrName>ppt_x</p:attrName>
                                          <p:attrName>ppt_y</p:attrName>
                                        </p:attrNameLst>
                                      </p:cBhvr>
                                      <p:rCtr x="17" y="-6366"/>
                                    </p:animMotion>
                                  </p:childTnLst>
                                </p:cTn>
                              </p:par>
                              <p:par>
                                <p:cTn id="32" presetID="64" presetClass="path" presetSubtype="0" accel="50000" decel="50000" fill="hold" nodeType="withEffect">
                                  <p:stCondLst>
                                    <p:cond delay="0"/>
                                  </p:stCondLst>
                                  <p:childTnLst>
                                    <p:animMotion origin="layout" path="M 3.05556E-6 -3.33333E-6 L 0.04357 -0.10555 " pathEditMode="relative" rAng="0" ptsTypes="AA">
                                      <p:cBhvr>
                                        <p:cTn id="33" dur="2000" fill="hold"/>
                                        <p:tgtEl>
                                          <p:spTgt spid="10267"/>
                                        </p:tgtEl>
                                        <p:attrNameLst>
                                          <p:attrName>ppt_x</p:attrName>
                                          <p:attrName>ppt_y</p:attrName>
                                        </p:attrNameLst>
                                      </p:cBhvr>
                                      <p:rCtr x="2170" y="-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id="{77F5E160-B909-6543-84D2-E27077CCF3BE}"/>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4" name="Rectangle 3">
            <a:extLst>
              <a:ext uri="{FF2B5EF4-FFF2-40B4-BE49-F238E27FC236}">
                <a16:creationId xmlns:a16="http://schemas.microsoft.com/office/drawing/2014/main" id="{55A52E54-A22B-B74E-99E5-80EDF4135176}"/>
              </a:ext>
            </a:extLst>
          </p:cNvPr>
          <p:cNvSpPr/>
          <p:nvPr/>
        </p:nvSpPr>
        <p:spPr>
          <a:xfrm>
            <a:off x="396558" y="457199"/>
            <a:ext cx="11319164" cy="59435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a:extLst>
              <a:ext uri="{FF2B5EF4-FFF2-40B4-BE49-F238E27FC236}">
                <a16:creationId xmlns:a16="http://schemas.microsoft.com/office/drawing/2014/main" id="{F28AC510-DDD9-F710-EF18-D2358A183A0E}"/>
              </a:ext>
            </a:extLst>
          </p:cNvPr>
          <p:cNvGraphicFramePr>
            <a:graphicFrameLocks noGrp="1"/>
          </p:cNvGraphicFramePr>
          <p:nvPr>
            <p:extLst>
              <p:ext uri="{D42A27DB-BD31-4B8C-83A1-F6EECF244321}">
                <p14:modId xmlns:p14="http://schemas.microsoft.com/office/powerpoint/2010/main" val="2369592457"/>
              </p:ext>
            </p:extLst>
          </p:nvPr>
        </p:nvGraphicFramePr>
        <p:xfrm>
          <a:off x="396558" y="457199"/>
          <a:ext cx="11319164" cy="5943599"/>
        </p:xfrm>
        <a:graphic>
          <a:graphicData uri="http://schemas.openxmlformats.org/drawingml/2006/table">
            <a:tbl>
              <a:tblPr firstRow="1" firstCol="1" bandRow="1"/>
              <a:tblGrid>
                <a:gridCol w="2646218">
                  <a:extLst>
                    <a:ext uri="{9D8B030D-6E8A-4147-A177-3AD203B41FA5}">
                      <a16:colId xmlns:a16="http://schemas.microsoft.com/office/drawing/2014/main" val="948950551"/>
                    </a:ext>
                  </a:extLst>
                </a:gridCol>
                <a:gridCol w="5764766">
                  <a:extLst>
                    <a:ext uri="{9D8B030D-6E8A-4147-A177-3AD203B41FA5}">
                      <a16:colId xmlns:a16="http://schemas.microsoft.com/office/drawing/2014/main" val="3236800380"/>
                    </a:ext>
                  </a:extLst>
                </a:gridCol>
                <a:gridCol w="2908180">
                  <a:extLst>
                    <a:ext uri="{9D8B030D-6E8A-4147-A177-3AD203B41FA5}">
                      <a16:colId xmlns:a16="http://schemas.microsoft.com/office/drawing/2014/main" val="2932954446"/>
                    </a:ext>
                  </a:extLst>
                </a:gridCol>
              </a:tblGrid>
              <a:tr h="511966">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Phiếu</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tập</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số</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1</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3742232"/>
                  </a:ext>
                </a:extLst>
              </a:tr>
              <a:tr h="6367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b="1">
                          <a:solidFill>
                            <a:srgbClr val="000000"/>
                          </a:solidFill>
                          <a:effectLst/>
                          <a:latin typeface="Times New Roman" panose="02020603050405020304" pitchFamily="18" charset="0"/>
                          <a:ea typeface="TimesNewRomanPS-BoldMT"/>
                          <a:cs typeface="Times New Roman" panose="02020603050405020304" pitchFamily="18" charset="0"/>
                        </a:rPr>
                        <a:t>Dụng cụ</a:t>
                      </a:r>
                      <a:endParaRPr lang="en-US"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Tiến</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hành</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thí</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nghiệm</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4627832"/>
                  </a:ext>
                </a:extLst>
              </a:tr>
              <a:tr h="63675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a:solidFill>
                            <a:srgbClr val="000000"/>
                          </a:solidFill>
                          <a:effectLst/>
                          <a:latin typeface="Times New Roman" panose="02020603050405020304" pitchFamily="18" charset="0"/>
                          <a:ea typeface="TimesNewRomanPS-BoldMT"/>
                          <a:cs typeface="Times New Roman" panose="02020603050405020304" pitchFamily="18" charset="0"/>
                        </a:rPr>
                        <a:t>Đũa nhựa</a:t>
                      </a:r>
                      <a:endParaRPr lang="en-US"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Đưa</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lại</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gần</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vụn</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giấy</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276063"/>
                  </a:ext>
                </a:extLst>
              </a:tr>
              <a:tr h="1025532">
                <a:tc v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Cọ</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vào</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mảnh</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len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dạ</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rồi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đưa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gần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vụn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giấy</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5350156"/>
                  </a:ext>
                </a:extLst>
              </a:tr>
              <a:tr h="63675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Đũa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thủy</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tinh</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Đưa</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lại</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gần</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vụn</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giấy</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41043"/>
                  </a:ext>
                </a:extLst>
              </a:tr>
              <a:tr h="998333">
                <a:tc v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Cọ</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vào</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vải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lụa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rồi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đưa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gần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vụn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giấy</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3934297"/>
                  </a:ext>
                </a:extLst>
              </a:tr>
              <a:tr h="1497500">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cọ</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hút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246561"/>
                  </a:ext>
                </a:extLst>
              </a:tr>
            </a:tbl>
          </a:graphicData>
        </a:graphic>
      </p:graphicFrame>
    </p:spTree>
    <p:extLst>
      <p:ext uri="{BB962C8B-B14F-4D97-AF65-F5344CB8AC3E}">
        <p14:creationId xmlns:p14="http://schemas.microsoft.com/office/powerpoint/2010/main" val="2122155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id="{77F5E160-B909-6543-84D2-E27077CCF3BE}"/>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4" name="Rectangle 3">
            <a:extLst>
              <a:ext uri="{FF2B5EF4-FFF2-40B4-BE49-F238E27FC236}">
                <a16:creationId xmlns:a16="http://schemas.microsoft.com/office/drawing/2014/main" id="{55A52E54-A22B-B74E-99E5-80EDF4135176}"/>
              </a:ext>
            </a:extLst>
          </p:cNvPr>
          <p:cNvSpPr/>
          <p:nvPr/>
        </p:nvSpPr>
        <p:spPr>
          <a:xfrm>
            <a:off x="396558" y="457199"/>
            <a:ext cx="11319164" cy="59435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a:extLst>
              <a:ext uri="{FF2B5EF4-FFF2-40B4-BE49-F238E27FC236}">
                <a16:creationId xmlns:a16="http://schemas.microsoft.com/office/drawing/2014/main" id="{F28AC510-DDD9-F710-EF18-D2358A183A0E}"/>
              </a:ext>
            </a:extLst>
          </p:cNvPr>
          <p:cNvGraphicFramePr>
            <a:graphicFrameLocks noGrp="1"/>
          </p:cNvGraphicFramePr>
          <p:nvPr>
            <p:extLst>
              <p:ext uri="{D42A27DB-BD31-4B8C-83A1-F6EECF244321}">
                <p14:modId xmlns:p14="http://schemas.microsoft.com/office/powerpoint/2010/main" val="2943761843"/>
              </p:ext>
            </p:extLst>
          </p:nvPr>
        </p:nvGraphicFramePr>
        <p:xfrm>
          <a:off x="396558" y="457199"/>
          <a:ext cx="11319164" cy="5943599"/>
        </p:xfrm>
        <a:graphic>
          <a:graphicData uri="http://schemas.openxmlformats.org/drawingml/2006/table">
            <a:tbl>
              <a:tblPr firstRow="1" firstCol="1" bandRow="1"/>
              <a:tblGrid>
                <a:gridCol w="2646218">
                  <a:extLst>
                    <a:ext uri="{9D8B030D-6E8A-4147-A177-3AD203B41FA5}">
                      <a16:colId xmlns:a16="http://schemas.microsoft.com/office/drawing/2014/main" val="948950551"/>
                    </a:ext>
                  </a:extLst>
                </a:gridCol>
                <a:gridCol w="5764766">
                  <a:extLst>
                    <a:ext uri="{9D8B030D-6E8A-4147-A177-3AD203B41FA5}">
                      <a16:colId xmlns:a16="http://schemas.microsoft.com/office/drawing/2014/main" val="3236800380"/>
                    </a:ext>
                  </a:extLst>
                </a:gridCol>
                <a:gridCol w="2908180">
                  <a:extLst>
                    <a:ext uri="{9D8B030D-6E8A-4147-A177-3AD203B41FA5}">
                      <a16:colId xmlns:a16="http://schemas.microsoft.com/office/drawing/2014/main" val="2932954446"/>
                    </a:ext>
                  </a:extLst>
                </a:gridCol>
              </a:tblGrid>
              <a:tr h="511966">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Phiếu</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tập</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số</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1</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3742232"/>
                  </a:ext>
                </a:extLst>
              </a:tr>
              <a:tr h="6367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b="1">
                          <a:solidFill>
                            <a:srgbClr val="000000"/>
                          </a:solidFill>
                          <a:effectLst/>
                          <a:latin typeface="Times New Roman" panose="02020603050405020304" pitchFamily="18" charset="0"/>
                          <a:ea typeface="TimesNewRomanPS-BoldMT"/>
                          <a:cs typeface="Times New Roman" panose="02020603050405020304" pitchFamily="18" charset="0"/>
                        </a:rPr>
                        <a:t>Dụng cụ</a:t>
                      </a:r>
                      <a:endParaRPr lang="en-US"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Tiến</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hành</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thí</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nghiệm</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4627832"/>
                  </a:ext>
                </a:extLst>
              </a:tr>
              <a:tr h="63675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a:solidFill>
                            <a:srgbClr val="000000"/>
                          </a:solidFill>
                          <a:effectLst/>
                          <a:latin typeface="Times New Roman" panose="02020603050405020304" pitchFamily="18" charset="0"/>
                          <a:ea typeface="TimesNewRomanPS-BoldMT"/>
                          <a:cs typeface="Times New Roman" panose="02020603050405020304" pitchFamily="18" charset="0"/>
                        </a:rPr>
                        <a:t>Đũa nhựa</a:t>
                      </a:r>
                      <a:endParaRPr lang="en-US"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Đưa</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lại</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gần</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vụn</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giấy</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276063"/>
                  </a:ext>
                </a:extLst>
              </a:tr>
              <a:tr h="1025532">
                <a:tc v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Cọ</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vào</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mảnh</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len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dạ</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rồi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đưa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gần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vụn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giấy</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Hút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mảnh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giấy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spcBef>
                          <a:spcPts val="375"/>
                        </a:spcBef>
                        <a:spcAft>
                          <a:spcPts val="0"/>
                        </a:spcAft>
                        <a:tabLst>
                          <a:tab pos="552450" algn="l"/>
                        </a:tabLst>
                      </a:pP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vụn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5350156"/>
                  </a:ext>
                </a:extLst>
              </a:tr>
              <a:tr h="63675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Đũa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thủy</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tinh</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Đưa</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lại</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gần</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vụn</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giấy</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41043"/>
                  </a:ext>
                </a:extLst>
              </a:tr>
              <a:tr h="998333">
                <a:tc v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Cọ</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xát</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vào</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vải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lụa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rồi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đưa</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lại</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gần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vụn</a:t>
                      </a:r>
                      <a:r>
                        <a:rPr lang="en-US"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giấy</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Hút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mảnh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giấy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spcBef>
                          <a:spcPts val="375"/>
                        </a:spcBef>
                        <a:spcAft>
                          <a:spcPts val="0"/>
                        </a:spcAft>
                        <a:tabLst>
                          <a:tab pos="552450" algn="l"/>
                        </a:tabLst>
                      </a:pP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vụn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3934297"/>
                  </a:ext>
                </a:extLst>
              </a:tr>
              <a:tr h="1497500">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cọ</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hút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246561"/>
                  </a:ext>
                </a:extLst>
              </a:tr>
            </a:tbl>
          </a:graphicData>
        </a:graphic>
      </p:graphicFrame>
    </p:spTree>
    <p:extLst>
      <p:ext uri="{BB962C8B-B14F-4D97-AF65-F5344CB8AC3E}">
        <p14:creationId xmlns:p14="http://schemas.microsoft.com/office/powerpoint/2010/main" val="165945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71092E-483D-1238-34EC-555A0CA40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5" name="TextBox 34"/>
          <p:cNvSpPr txBox="1"/>
          <p:nvPr/>
        </p:nvSpPr>
        <p:spPr>
          <a:xfrm>
            <a:off x="886263" y="181228"/>
            <a:ext cx="109446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BÀI 20: HIỆN TƯỢNG NHIỄM ĐIỆN DO CỌ XÁT</a:t>
            </a:r>
          </a:p>
        </p:txBody>
      </p:sp>
      <p:sp>
        <p:nvSpPr>
          <p:cNvPr id="3" name="Rectangle 2"/>
          <p:cNvSpPr/>
          <p:nvPr/>
        </p:nvSpPr>
        <p:spPr>
          <a:xfrm>
            <a:off x="374903" y="1413343"/>
            <a:ext cx="3288657" cy="584775"/>
          </a:xfrm>
          <a:prstGeom prst="rect">
            <a:avLst/>
          </a:prstGeom>
        </p:spPr>
        <p:txBody>
          <a:bodyPr wrap="non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nhiễm</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điện</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10" name="Rectangle 9">
            <a:extLst>
              <a:ext uri="{FF2B5EF4-FFF2-40B4-BE49-F238E27FC236}">
                <a16:creationId xmlns:a16="http://schemas.microsoft.com/office/drawing/2014/main" id="{00DA913C-9586-AEC2-4860-382FDB692DF4}"/>
              </a:ext>
            </a:extLst>
          </p:cNvPr>
          <p:cNvSpPr/>
          <p:nvPr/>
        </p:nvSpPr>
        <p:spPr>
          <a:xfrm>
            <a:off x="374903" y="2138289"/>
            <a:ext cx="5384321" cy="45860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800" dirty="0">
                <a:solidFill>
                  <a:prstClr val="black"/>
                </a:solidFill>
                <a:latin typeface="Times New Roman" pitchFamily="18" charset="0"/>
                <a:cs typeface="Times New Roman" pitchFamily="18" charset="0"/>
              </a:rPr>
              <a:t>2</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Thí</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nghiệm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cụ</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thí</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nghiệm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lang="en-US" sz="2800" dirty="0">
                <a:solidFill>
                  <a:prstClr val="black"/>
                </a:solidFill>
                <a:latin typeface="Times New Roman" pitchFamily="18" charset="0"/>
                <a:cs typeface="Times New Roman" pitchFamily="18" charset="0"/>
              </a:rPr>
              <a:t>Hai đ</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ũa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nhựa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đũa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thủy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Mảnh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vải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len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mảnh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lụa</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Gía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thí</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nghiệm</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4" name="Rectangle 3">
            <a:extLst>
              <a:ext uri="{FF2B5EF4-FFF2-40B4-BE49-F238E27FC236}">
                <a16:creationId xmlns:a16="http://schemas.microsoft.com/office/drawing/2014/main" id="{3CF85978-6C28-8B77-3755-91ECF71DF792}"/>
              </a:ext>
            </a:extLst>
          </p:cNvPr>
          <p:cNvSpPr/>
          <p:nvPr/>
        </p:nvSpPr>
        <p:spPr>
          <a:xfrm>
            <a:off x="6527409" y="2138289"/>
            <a:ext cx="5289688" cy="45384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6" name="Picture 5">
            <a:extLst>
              <a:ext uri="{FF2B5EF4-FFF2-40B4-BE49-F238E27FC236}">
                <a16:creationId xmlns:a16="http://schemas.microsoft.com/office/drawing/2014/main" id="{0ADD4CC9-49AE-CE51-07F8-716C8C5F4F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4726" y="2259837"/>
            <a:ext cx="4915054" cy="1998118"/>
          </a:xfrm>
          <a:prstGeom prst="rect">
            <a:avLst/>
          </a:prstGeom>
        </p:spPr>
      </p:pic>
      <p:pic>
        <p:nvPicPr>
          <p:cNvPr id="8" name="Picture 7">
            <a:extLst>
              <a:ext uri="{FF2B5EF4-FFF2-40B4-BE49-F238E27FC236}">
                <a16:creationId xmlns:a16="http://schemas.microsoft.com/office/drawing/2014/main" id="{C2051FF5-4B46-33B5-2A99-F9D761EBD5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4726" y="4257955"/>
            <a:ext cx="4984293" cy="2328203"/>
          </a:xfrm>
          <a:prstGeom prst="rect">
            <a:avLst/>
          </a:prstGeom>
        </p:spPr>
      </p:pic>
    </p:spTree>
    <p:extLst>
      <p:ext uri="{BB962C8B-B14F-4D97-AF65-F5344CB8AC3E}">
        <p14:creationId xmlns:p14="http://schemas.microsoft.com/office/powerpoint/2010/main" val="72259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id="{77F5E160-B909-6543-84D2-E27077CCF3BE}"/>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4" name="Rectangle 3">
            <a:extLst>
              <a:ext uri="{FF2B5EF4-FFF2-40B4-BE49-F238E27FC236}">
                <a16:creationId xmlns:a16="http://schemas.microsoft.com/office/drawing/2014/main" id="{55A52E54-A22B-B74E-99E5-80EDF4135176}"/>
              </a:ext>
            </a:extLst>
          </p:cNvPr>
          <p:cNvSpPr/>
          <p:nvPr/>
        </p:nvSpPr>
        <p:spPr>
          <a:xfrm>
            <a:off x="396558" y="457199"/>
            <a:ext cx="11319164" cy="59435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C1D87320-98AC-1314-AE61-38C9668391A3}"/>
              </a:ext>
            </a:extLst>
          </p:cNvPr>
          <p:cNvGraphicFramePr>
            <a:graphicFrameLocks noGrp="1"/>
          </p:cNvGraphicFramePr>
          <p:nvPr>
            <p:extLst>
              <p:ext uri="{D42A27DB-BD31-4B8C-83A1-F6EECF244321}">
                <p14:modId xmlns:p14="http://schemas.microsoft.com/office/powerpoint/2010/main" val="3053495686"/>
              </p:ext>
            </p:extLst>
          </p:nvPr>
        </p:nvGraphicFramePr>
        <p:xfrm>
          <a:off x="706581" y="457199"/>
          <a:ext cx="10778837" cy="5749637"/>
        </p:xfrm>
        <a:graphic>
          <a:graphicData uri="http://schemas.openxmlformats.org/drawingml/2006/table">
            <a:tbl>
              <a:tblPr firstRow="1" firstCol="1" bandRow="1"/>
              <a:tblGrid>
                <a:gridCol w="7316576">
                  <a:extLst>
                    <a:ext uri="{9D8B030D-6E8A-4147-A177-3AD203B41FA5}">
                      <a16:colId xmlns:a16="http://schemas.microsoft.com/office/drawing/2014/main" val="3631293741"/>
                    </a:ext>
                  </a:extLst>
                </a:gridCol>
                <a:gridCol w="3462261">
                  <a:extLst>
                    <a:ext uri="{9D8B030D-6E8A-4147-A177-3AD203B41FA5}">
                      <a16:colId xmlns:a16="http://schemas.microsoft.com/office/drawing/2014/main" val="1974881246"/>
                    </a:ext>
                  </a:extLst>
                </a:gridCol>
              </a:tblGrid>
              <a:tr h="473831">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Phiếu</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tập</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số</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2</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333876405"/>
                  </a:ext>
                </a:extLst>
              </a:tr>
              <a:tr h="5893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800" b="1">
                          <a:solidFill>
                            <a:srgbClr val="000000"/>
                          </a:solidFill>
                          <a:effectLst/>
                          <a:latin typeface="Times New Roman" panose="02020603050405020304" pitchFamily="18" charset="0"/>
                          <a:ea typeface="TimesNewRomanPS-BoldMT"/>
                          <a:cs typeface="Times New Roman" panose="02020603050405020304" pitchFamily="18" charset="0"/>
                        </a:rPr>
                        <a:t>Tiến hành thí nghiệm</a:t>
                      </a:r>
                      <a:endParaRPr lang="en-US"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394406"/>
                  </a:ext>
                </a:extLst>
              </a:tr>
              <a:tr h="10394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Đưa</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đũa</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nhựa</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cọ</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vào</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mảnh</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len</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lại</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gần</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một</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chiếc</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đũa</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nhựa</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cọ</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vào</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mảnh</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len</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khác</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7201022"/>
                  </a:ext>
                </a:extLst>
              </a:tr>
              <a:tr h="9817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a:solidFill>
                            <a:srgbClr val="000000"/>
                          </a:solidFill>
                          <a:effectLst/>
                          <a:latin typeface="Times New Roman" panose="02020603050405020304" pitchFamily="18" charset="0"/>
                          <a:ea typeface="TimesNewRomanPS-BoldMT"/>
                          <a:cs typeface="Times New Roman" panose="02020603050405020304" pitchFamily="18" charset="0"/>
                        </a:rPr>
                        <a:t>Đưa đũa nhựa cọ vào mảnh len lại gần một đ</a:t>
                      </a: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ũa thủy tinh cọ vào mảnh vải lụa</a:t>
                      </a:r>
                      <a:endParaRPr lang="en-US"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1928322"/>
                  </a:ext>
                </a:extLst>
              </a:tr>
              <a:tr h="2665296">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đũa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đũa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nhựa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266662082"/>
                  </a:ext>
                </a:extLst>
              </a:tr>
            </a:tbl>
          </a:graphicData>
        </a:graphic>
      </p:graphicFrame>
    </p:spTree>
    <p:extLst>
      <p:ext uri="{BB962C8B-B14F-4D97-AF65-F5344CB8AC3E}">
        <p14:creationId xmlns:p14="http://schemas.microsoft.com/office/powerpoint/2010/main" val="4093963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id="{77F5E160-B909-6543-84D2-E27077CCF3BE}"/>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4" name="Rectangle 3">
            <a:extLst>
              <a:ext uri="{FF2B5EF4-FFF2-40B4-BE49-F238E27FC236}">
                <a16:creationId xmlns:a16="http://schemas.microsoft.com/office/drawing/2014/main" id="{55A52E54-A22B-B74E-99E5-80EDF4135176}"/>
              </a:ext>
            </a:extLst>
          </p:cNvPr>
          <p:cNvSpPr/>
          <p:nvPr/>
        </p:nvSpPr>
        <p:spPr>
          <a:xfrm>
            <a:off x="396558" y="457199"/>
            <a:ext cx="11319164" cy="59435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C1D87320-98AC-1314-AE61-38C9668391A3}"/>
              </a:ext>
            </a:extLst>
          </p:cNvPr>
          <p:cNvGraphicFramePr>
            <a:graphicFrameLocks noGrp="1"/>
          </p:cNvGraphicFramePr>
          <p:nvPr>
            <p:extLst>
              <p:ext uri="{D42A27DB-BD31-4B8C-83A1-F6EECF244321}">
                <p14:modId xmlns:p14="http://schemas.microsoft.com/office/powerpoint/2010/main" val="483644061"/>
              </p:ext>
            </p:extLst>
          </p:nvPr>
        </p:nvGraphicFramePr>
        <p:xfrm>
          <a:off x="706581" y="457199"/>
          <a:ext cx="10778837" cy="5749637"/>
        </p:xfrm>
        <a:graphic>
          <a:graphicData uri="http://schemas.openxmlformats.org/drawingml/2006/table">
            <a:tbl>
              <a:tblPr firstRow="1" firstCol="1" bandRow="1"/>
              <a:tblGrid>
                <a:gridCol w="7316576">
                  <a:extLst>
                    <a:ext uri="{9D8B030D-6E8A-4147-A177-3AD203B41FA5}">
                      <a16:colId xmlns:a16="http://schemas.microsoft.com/office/drawing/2014/main" val="3631293741"/>
                    </a:ext>
                  </a:extLst>
                </a:gridCol>
                <a:gridCol w="3462261">
                  <a:extLst>
                    <a:ext uri="{9D8B030D-6E8A-4147-A177-3AD203B41FA5}">
                      <a16:colId xmlns:a16="http://schemas.microsoft.com/office/drawing/2014/main" val="1974881246"/>
                    </a:ext>
                  </a:extLst>
                </a:gridCol>
              </a:tblGrid>
              <a:tr h="473831">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Phiếu</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tập</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NewRomanPS-BoldMT"/>
                          <a:cs typeface="Times New Roman" panose="02020603050405020304" pitchFamily="18" charset="0"/>
                        </a:rPr>
                        <a:t>số</a:t>
                      </a:r>
                      <a:r>
                        <a:rPr lang="en-US" sz="2800" b="1" dirty="0">
                          <a:solidFill>
                            <a:srgbClr val="000000"/>
                          </a:solidFill>
                          <a:effectLst/>
                          <a:latin typeface="Times New Roman" panose="02020603050405020304" pitchFamily="18" charset="0"/>
                          <a:ea typeface="TimesNewRomanPS-BoldMT"/>
                          <a:cs typeface="Times New Roman" panose="02020603050405020304" pitchFamily="18" charset="0"/>
                        </a:rPr>
                        <a:t> 2</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333876405"/>
                  </a:ext>
                </a:extLst>
              </a:tr>
              <a:tr h="5893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800" b="1">
                          <a:solidFill>
                            <a:srgbClr val="000000"/>
                          </a:solidFill>
                          <a:effectLst/>
                          <a:latin typeface="Times New Roman" panose="02020603050405020304" pitchFamily="18" charset="0"/>
                          <a:ea typeface="TimesNewRomanPS-BoldMT"/>
                          <a:cs typeface="Times New Roman" panose="02020603050405020304" pitchFamily="18" charset="0"/>
                        </a:rPr>
                        <a:t>Tiến hành thí nghiệm</a:t>
                      </a:r>
                      <a:endParaRPr lang="en-US"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394406"/>
                  </a:ext>
                </a:extLst>
              </a:tr>
              <a:tr h="10394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Đưa</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đũa</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nhựa</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cọ</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vào</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mảnh</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len</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lại</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gần</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một</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chiếc</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đũa</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nhựa</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cọ</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vào</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mảnh</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len</a:t>
                      </a:r>
                      <a:r>
                        <a:rPr lang="en-US" sz="2800" dirty="0">
                          <a:solidFill>
                            <a:srgbClr val="000000"/>
                          </a:solidFill>
                          <a:effectLst/>
                          <a:latin typeface="Times New Roman" panose="02020603050405020304" pitchFamily="18" charset="0"/>
                          <a:ea typeface="TimesNewRomanPS-BoldMT"/>
                          <a:cs typeface="Times New Roman" panose="02020603050405020304" pitchFamily="18" charset="0"/>
                        </a:rPr>
                        <a:t> </a:t>
                      </a:r>
                      <a:r>
                        <a:rPr lang="en-US" sz="2800" dirty="0" err="1">
                          <a:solidFill>
                            <a:srgbClr val="000000"/>
                          </a:solidFill>
                          <a:effectLst/>
                          <a:latin typeface="Times New Roman" panose="02020603050405020304" pitchFamily="18" charset="0"/>
                          <a:ea typeface="TimesNewRomanPS-BoldMT"/>
                          <a:cs typeface="Times New Roman" panose="02020603050405020304" pitchFamily="18" charset="0"/>
                        </a:rPr>
                        <a:t>khác</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Hai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đũa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nhựa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spcBef>
                          <a:spcPts val="375"/>
                        </a:spcBef>
                        <a:spcAft>
                          <a:spcPts val="0"/>
                        </a:spcAft>
                        <a:tabLst>
                          <a:tab pos="552450" algn="l"/>
                        </a:tabLst>
                      </a:pP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7201022"/>
                  </a:ext>
                </a:extLst>
              </a:tr>
              <a:tr h="9817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US" sz="2800">
                          <a:solidFill>
                            <a:srgbClr val="000000"/>
                          </a:solidFill>
                          <a:effectLst/>
                          <a:latin typeface="Times New Roman" panose="02020603050405020304" pitchFamily="18" charset="0"/>
                          <a:ea typeface="TimesNewRomanPS-BoldMT"/>
                          <a:cs typeface="Times New Roman" panose="02020603050405020304" pitchFamily="18" charset="0"/>
                        </a:rPr>
                        <a:t>Đưa đũa nhựa cọ vào mảnh len lại gần một đ</a:t>
                      </a:r>
                      <a:r>
                        <a:rPr lang="en-US" sz="28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ũa thủy tinh cọ vào mảnh vải lụa</a:t>
                      </a:r>
                      <a:endParaRPr lang="en-US" sz="2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Hai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đũa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nhựa</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375"/>
                        </a:spcBef>
                        <a:spcAft>
                          <a:spcPts val="0"/>
                        </a:spcAft>
                        <a:tabLst>
                          <a:tab pos="552450" algn="l"/>
                        </a:tabLst>
                      </a:pP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hút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1928322"/>
                  </a:ext>
                </a:extLst>
              </a:tr>
              <a:tr h="2665296">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Bef>
                          <a:spcPts val="375"/>
                        </a:spcBef>
                        <a:spcAft>
                          <a:spcPts val="0"/>
                        </a:spcAft>
                        <a:tabLst>
                          <a:tab pos="552450" algn="l"/>
                        </a:tabLs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đũa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đũa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nhựa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375"/>
                        </a:spcBef>
                        <a:spcAft>
                          <a:spcPts val="0"/>
                        </a:spcAft>
                        <a:tabLst>
                          <a:tab pos="55245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266662082"/>
                  </a:ext>
                </a:extLst>
              </a:tr>
            </a:tbl>
          </a:graphicData>
        </a:graphic>
      </p:graphicFrame>
    </p:spTree>
    <p:extLst>
      <p:ext uri="{BB962C8B-B14F-4D97-AF65-F5344CB8AC3E}">
        <p14:creationId xmlns:p14="http://schemas.microsoft.com/office/powerpoint/2010/main" val="507193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id="{77F5E160-B909-6543-84D2-E27077CCF3BE}"/>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4" name="Rectangle 3">
            <a:extLst>
              <a:ext uri="{FF2B5EF4-FFF2-40B4-BE49-F238E27FC236}">
                <a16:creationId xmlns:a16="http://schemas.microsoft.com/office/drawing/2014/main" id="{55A52E54-A22B-B74E-99E5-80EDF4135176}"/>
              </a:ext>
            </a:extLst>
          </p:cNvPr>
          <p:cNvSpPr/>
          <p:nvPr/>
        </p:nvSpPr>
        <p:spPr>
          <a:xfrm>
            <a:off x="351694" y="168813"/>
            <a:ext cx="11282288" cy="6189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BÀI 20: HIỆN TƯỢNG NHIỄM ĐIỆN DO CỌ XÁT</a:t>
            </a:r>
          </a:p>
        </p:txBody>
      </p:sp>
      <p:sp>
        <p:nvSpPr>
          <p:cNvPr id="2" name="Rectangle 1">
            <a:extLst>
              <a:ext uri="{FF2B5EF4-FFF2-40B4-BE49-F238E27FC236}">
                <a16:creationId xmlns:a16="http://schemas.microsoft.com/office/drawing/2014/main" id="{DED18747-2C97-874C-711F-C31575A8EC0C}"/>
              </a:ext>
            </a:extLst>
          </p:cNvPr>
          <p:cNvSpPr/>
          <p:nvPr/>
        </p:nvSpPr>
        <p:spPr>
          <a:xfrm>
            <a:off x="225083" y="1069145"/>
            <a:ext cx="7751299" cy="6189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II. Giải thích sự nhiễm điện do bị cọ xát</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84CD8E00-C58A-89C1-E801-EB58A1859339}"/>
              </a:ext>
            </a:extLst>
          </p:cNvPr>
          <p:cNvSpPr/>
          <p:nvPr/>
        </p:nvSpPr>
        <p:spPr>
          <a:xfrm>
            <a:off x="604911" y="2124222"/>
            <a:ext cx="6161649" cy="44172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Nguyên tử có cấu tạo như thế nào? Hãy vẽ hình mô tả cấu tạo nguyên tử?</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SimSu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Electron trong nguyên tử có thể dịch chuyển như thế nào?</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 Vận dụng kiến thức cấu tạo nguyên tử để giải thích sự nhiễm điện dương của đũa thủy tinh khi cọ vào lụa và sự nhiễm điện âm của đũa nhựa khi cọ vào len.</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A029620B-B11B-791A-0E6F-9A641CFD739D}"/>
              </a:ext>
            </a:extLst>
          </p:cNvPr>
          <p:cNvSpPr/>
          <p:nvPr/>
        </p:nvSpPr>
        <p:spPr>
          <a:xfrm>
            <a:off x="7498080" y="2124222"/>
            <a:ext cx="4375052" cy="44172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6" name="Picture 5">
            <a:extLst>
              <a:ext uri="{FF2B5EF4-FFF2-40B4-BE49-F238E27FC236}">
                <a16:creationId xmlns:a16="http://schemas.microsoft.com/office/drawing/2014/main" id="{EE9FA9D4-0415-C7D2-17DE-70AADC4CA0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8080" y="2124222"/>
            <a:ext cx="4487593" cy="4417255"/>
          </a:xfrm>
          <a:prstGeom prst="rect">
            <a:avLst/>
          </a:prstGeom>
          <a:noFill/>
        </p:spPr>
      </p:pic>
    </p:spTree>
    <p:extLst>
      <p:ext uri="{BB962C8B-B14F-4D97-AF65-F5344CB8AC3E}">
        <p14:creationId xmlns:p14="http://schemas.microsoft.com/office/powerpoint/2010/main" val="2902504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TotalTime>
  <Words>968</Words>
  <PresentationFormat>Widescreen</PresentationFormat>
  <Paragraphs>156</Paragraphs>
  <Slides>16</Slides>
  <Notes>7</Notes>
  <HiddenSlides>0</HiddenSlides>
  <MMClips>1</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29" baseType="lpstr">
      <vt:lpstr>SimSun</vt:lpstr>
      <vt:lpstr>.VnTime</vt:lpstr>
      <vt:lpstr>Arial</vt:lpstr>
      <vt:lpstr>Calibri</vt:lpstr>
      <vt:lpstr>Calibri Light</vt:lpstr>
      <vt:lpstr>Tahoma</vt:lpstr>
      <vt:lpstr>Times New Roman</vt:lpstr>
      <vt:lpstr>TimesNewRomanPS-BoldMT</vt:lpstr>
      <vt:lpstr>Office Theme</vt:lpstr>
      <vt:lpstr>1_Office Theme</vt:lpstr>
      <vt:lpstr>5_Office Theme</vt:lpstr>
      <vt:lpstr>7_Office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2021-01-17T02:54:42Z</dcterms:created>
  <dcterms:modified xsi:type="dcterms:W3CDTF">2023-08-21T04:39:20Z</dcterms:modified>
</cp:coreProperties>
</file>