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346" r:id="rId3"/>
    <p:sldId id="257" r:id="rId4"/>
    <p:sldId id="357" r:id="rId5"/>
    <p:sldId id="347" r:id="rId6"/>
    <p:sldId id="268" r:id="rId7"/>
    <p:sldId id="264" r:id="rId8"/>
    <p:sldId id="355" r:id="rId9"/>
    <p:sldId id="356" r:id="rId10"/>
    <p:sldId id="359" r:id="rId11"/>
    <p:sldId id="360" r:id="rId12"/>
    <p:sldId id="361" r:id="rId13"/>
    <p:sldId id="3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E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1A3E-57D4-4288-BBAC-8842CF2C427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AC05-0E25-4358-BE23-0C619A004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4DC97-60C8-4AC3-A0C1-4B36CC0FC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1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5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2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0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2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8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2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2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1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7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A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BB81151-11C3-42E5-A555-7721B7B9A2BA}"/>
              </a:ext>
            </a:extLst>
          </p:cNvPr>
          <p:cNvGrpSpPr/>
          <p:nvPr userDrawn="1"/>
        </p:nvGrpSpPr>
        <p:grpSpPr>
          <a:xfrm>
            <a:off x="0" y="-28133"/>
            <a:ext cx="12192000" cy="1545726"/>
            <a:chOff x="1239791" y="-20548"/>
            <a:chExt cx="10952209" cy="896848"/>
          </a:xfrm>
        </p:grpSpPr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id="{8B863722-9738-4598-BCD8-051303B6D1A7}"/>
                </a:ext>
              </a:extLst>
            </p:cNvPr>
            <p:cNvSpPr/>
            <p:nvPr/>
          </p:nvSpPr>
          <p:spPr>
            <a:xfrm>
              <a:off x="1239791" y="-15218"/>
              <a:ext cx="3492500" cy="889000"/>
            </a:xfrm>
            <a:custGeom>
              <a:avLst/>
              <a:gdLst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298700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312988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00" h="889000">
                  <a:moveTo>
                    <a:pt x="63500" y="0"/>
                  </a:moveTo>
                  <a:lnTo>
                    <a:pt x="3492500" y="0"/>
                  </a:lnTo>
                  <a:lnTo>
                    <a:pt x="2312988" y="889000"/>
                  </a:lnTo>
                  <a:lnTo>
                    <a:pt x="0" y="4318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6CEDB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id="{2A0917FA-1A60-4D98-AE91-8DE7419A9F1F}"/>
                </a:ext>
              </a:extLst>
            </p:cNvPr>
            <p:cNvSpPr/>
            <p:nvPr/>
          </p:nvSpPr>
          <p:spPr>
            <a:xfrm>
              <a:off x="3543300" y="0"/>
              <a:ext cx="3302000" cy="876300"/>
            </a:xfrm>
            <a:custGeom>
              <a:avLst/>
              <a:gdLst>
                <a:gd name="connsiteX0" fmla="*/ 1168400 w 3302000"/>
                <a:gd name="connsiteY0" fmla="*/ 0 h 876300"/>
                <a:gd name="connsiteX1" fmla="*/ 0 w 3302000"/>
                <a:gd name="connsiteY1" fmla="*/ 876300 h 876300"/>
                <a:gd name="connsiteX2" fmla="*/ 3302000 w 3302000"/>
                <a:gd name="connsiteY2" fmla="*/ 584200 h 876300"/>
                <a:gd name="connsiteX3" fmla="*/ 1168400 w 3302000"/>
                <a:gd name="connsiteY3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0" h="876300">
                  <a:moveTo>
                    <a:pt x="1168400" y="0"/>
                  </a:moveTo>
                  <a:lnTo>
                    <a:pt x="0" y="876300"/>
                  </a:lnTo>
                  <a:lnTo>
                    <a:pt x="3302000" y="58420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9EC4E6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9">
              <a:extLst>
                <a:ext uri="{FF2B5EF4-FFF2-40B4-BE49-F238E27FC236}">
                  <a16:creationId xmlns:a16="http://schemas.microsoft.com/office/drawing/2014/main" id="{F2E8C030-E1B1-4FE9-BBC9-3F3C9FCB74CC}"/>
                </a:ext>
              </a:extLst>
            </p:cNvPr>
            <p:cNvSpPr/>
            <p:nvPr/>
          </p:nvSpPr>
          <p:spPr>
            <a:xfrm>
              <a:off x="4686300" y="-12700"/>
              <a:ext cx="3332162" cy="598488"/>
            </a:xfrm>
            <a:custGeom>
              <a:avLst/>
              <a:gdLst>
                <a:gd name="connsiteX0" fmla="*/ 0 w 3327400"/>
                <a:gd name="connsiteY0" fmla="*/ 12700 h 596900"/>
                <a:gd name="connsiteX1" fmla="*/ 2082800 w 3327400"/>
                <a:gd name="connsiteY1" fmla="*/ 596900 h 596900"/>
                <a:gd name="connsiteX2" fmla="*/ 3327400 w 3327400"/>
                <a:gd name="connsiteY2" fmla="*/ 0 h 596900"/>
                <a:gd name="connsiteX3" fmla="*/ 0 w 3327400"/>
                <a:gd name="connsiteY3" fmla="*/ 12700 h 596900"/>
                <a:gd name="connsiteX0" fmla="*/ 0 w 3327400"/>
                <a:gd name="connsiteY0" fmla="*/ 12700 h 611188"/>
                <a:gd name="connsiteX1" fmla="*/ 2130425 w 3327400"/>
                <a:gd name="connsiteY1" fmla="*/ 611188 h 611188"/>
                <a:gd name="connsiteX2" fmla="*/ 3327400 w 3327400"/>
                <a:gd name="connsiteY2" fmla="*/ 0 h 611188"/>
                <a:gd name="connsiteX3" fmla="*/ 0 w 3327400"/>
                <a:gd name="connsiteY3" fmla="*/ 12700 h 611188"/>
                <a:gd name="connsiteX0" fmla="*/ 0 w 3332162"/>
                <a:gd name="connsiteY0" fmla="*/ 0 h 598488"/>
                <a:gd name="connsiteX1" fmla="*/ 2130425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  <a:gd name="connsiteX0" fmla="*/ 0 w 3332162"/>
                <a:gd name="connsiteY0" fmla="*/ 0 h 584201"/>
                <a:gd name="connsiteX1" fmla="*/ 2206625 w 3332162"/>
                <a:gd name="connsiteY1" fmla="*/ 584201 h 584201"/>
                <a:gd name="connsiteX2" fmla="*/ 3332162 w 3332162"/>
                <a:gd name="connsiteY2" fmla="*/ 6350 h 584201"/>
                <a:gd name="connsiteX3" fmla="*/ 0 w 3332162"/>
                <a:gd name="connsiteY3" fmla="*/ 0 h 584201"/>
                <a:gd name="connsiteX0" fmla="*/ 0 w 3332162"/>
                <a:gd name="connsiteY0" fmla="*/ 0 h 598488"/>
                <a:gd name="connsiteX1" fmla="*/ 2154238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2162" h="598488">
                  <a:moveTo>
                    <a:pt x="0" y="0"/>
                  </a:moveTo>
                  <a:lnTo>
                    <a:pt x="2154238" y="598488"/>
                  </a:lnTo>
                  <a:lnTo>
                    <a:pt x="333216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7">
              <a:extLst>
                <a:ext uri="{FF2B5EF4-FFF2-40B4-BE49-F238E27FC236}">
                  <a16:creationId xmlns:a16="http://schemas.microsoft.com/office/drawing/2014/main" id="{7BE7E733-B2D3-4B0A-A194-B34D114C5E59}"/>
                </a:ext>
              </a:extLst>
            </p:cNvPr>
            <p:cNvSpPr/>
            <p:nvPr/>
          </p:nvSpPr>
          <p:spPr>
            <a:xfrm>
              <a:off x="6811766" y="-20548"/>
              <a:ext cx="2085654" cy="811658"/>
            </a:xfrm>
            <a:custGeom>
              <a:avLst/>
              <a:gdLst>
                <a:gd name="connsiteX0" fmla="*/ 0 w 2085654"/>
                <a:gd name="connsiteY0" fmla="*/ 606175 h 811658"/>
                <a:gd name="connsiteX1" fmla="*/ 1777430 w 2085654"/>
                <a:gd name="connsiteY1" fmla="*/ 811658 h 811658"/>
                <a:gd name="connsiteX2" fmla="*/ 2085654 w 2085654"/>
                <a:gd name="connsiteY2" fmla="*/ 30822 h 811658"/>
                <a:gd name="connsiteX3" fmla="*/ 1191803 w 2085654"/>
                <a:gd name="connsiteY3" fmla="*/ 0 h 811658"/>
                <a:gd name="connsiteX4" fmla="*/ 0 w 2085654"/>
                <a:gd name="connsiteY4" fmla="*/ 606175 h 8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654" h="811658">
                  <a:moveTo>
                    <a:pt x="0" y="606175"/>
                  </a:moveTo>
                  <a:lnTo>
                    <a:pt x="1777430" y="811658"/>
                  </a:lnTo>
                  <a:lnTo>
                    <a:pt x="2085654" y="30822"/>
                  </a:lnTo>
                  <a:lnTo>
                    <a:pt x="1191803" y="0"/>
                  </a:lnTo>
                  <a:lnTo>
                    <a:pt x="0" y="606175"/>
                  </a:lnTo>
                  <a:close/>
                </a:path>
              </a:pathLst>
            </a:custGeom>
            <a:solidFill>
              <a:srgbClr val="1F8BA1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29">
              <a:extLst>
                <a:ext uri="{FF2B5EF4-FFF2-40B4-BE49-F238E27FC236}">
                  <a16:creationId xmlns:a16="http://schemas.microsoft.com/office/drawing/2014/main" id="{7F18D250-80AD-46B2-8884-4E18AAADE868}"/>
                </a:ext>
              </a:extLst>
            </p:cNvPr>
            <p:cNvSpPr/>
            <p:nvPr/>
          </p:nvSpPr>
          <p:spPr>
            <a:xfrm>
              <a:off x="8578921" y="-10274"/>
              <a:ext cx="2404153" cy="780836"/>
            </a:xfrm>
            <a:custGeom>
              <a:avLst/>
              <a:gdLst>
                <a:gd name="connsiteX0" fmla="*/ 0 w 2404153"/>
                <a:gd name="connsiteY0" fmla="*/ 780836 h 780836"/>
                <a:gd name="connsiteX1" fmla="*/ 2404153 w 2404153"/>
                <a:gd name="connsiteY1" fmla="*/ 410966 h 780836"/>
                <a:gd name="connsiteX2" fmla="*/ 2383605 w 2404153"/>
                <a:gd name="connsiteY2" fmla="*/ 0 h 780836"/>
                <a:gd name="connsiteX3" fmla="*/ 318499 w 2404153"/>
                <a:gd name="connsiteY3" fmla="*/ 10274 h 780836"/>
                <a:gd name="connsiteX4" fmla="*/ 0 w 2404153"/>
                <a:gd name="connsiteY4" fmla="*/ 780836 h 7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153" h="780836">
                  <a:moveTo>
                    <a:pt x="0" y="780836"/>
                  </a:moveTo>
                  <a:lnTo>
                    <a:pt x="2404153" y="410966"/>
                  </a:lnTo>
                  <a:lnTo>
                    <a:pt x="2383605" y="0"/>
                  </a:lnTo>
                  <a:lnTo>
                    <a:pt x="318499" y="10274"/>
                  </a:lnTo>
                  <a:lnTo>
                    <a:pt x="0" y="780836"/>
                  </a:lnTo>
                  <a:close/>
                </a:path>
              </a:pathLst>
            </a:custGeom>
            <a:solidFill>
              <a:srgbClr val="71DA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1">
              <a:extLst>
                <a:ext uri="{FF2B5EF4-FFF2-40B4-BE49-F238E27FC236}">
                  <a16:creationId xmlns:a16="http://schemas.microsoft.com/office/drawing/2014/main" id="{1702DCFF-8350-43D8-9CCA-75F5E5721498}"/>
                </a:ext>
              </a:extLst>
            </p:cNvPr>
            <p:cNvSpPr/>
            <p:nvPr/>
          </p:nvSpPr>
          <p:spPr>
            <a:xfrm>
              <a:off x="10960100" y="0"/>
              <a:ext cx="1231900" cy="647700"/>
            </a:xfrm>
            <a:custGeom>
              <a:avLst/>
              <a:gdLst>
                <a:gd name="connsiteX0" fmla="*/ 25400 w 1231900"/>
                <a:gd name="connsiteY0" fmla="*/ 406400 h 647700"/>
                <a:gd name="connsiteX1" fmla="*/ 1231900 w 1231900"/>
                <a:gd name="connsiteY1" fmla="*/ 647700 h 647700"/>
                <a:gd name="connsiteX2" fmla="*/ 1231900 w 1231900"/>
                <a:gd name="connsiteY2" fmla="*/ 0 h 647700"/>
                <a:gd name="connsiteX3" fmla="*/ 0 w 1231900"/>
                <a:gd name="connsiteY3" fmla="*/ 0 h 647700"/>
                <a:gd name="connsiteX4" fmla="*/ 25400 w 1231900"/>
                <a:gd name="connsiteY4" fmla="*/ 406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00" h="647700">
                  <a:moveTo>
                    <a:pt x="25400" y="406400"/>
                  </a:moveTo>
                  <a:lnTo>
                    <a:pt x="1231900" y="64770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25400" y="406400"/>
                  </a:lnTo>
                  <a:close/>
                </a:path>
              </a:pathLst>
            </a:custGeom>
            <a:solidFill>
              <a:srgbClr val="9EC4E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1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813AE8-DC52-4F2D-B95F-ACB8FCBDB7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19"/>
          <a:stretch/>
        </p:blipFill>
        <p:spPr>
          <a:xfrm>
            <a:off x="1143027" y="3988514"/>
            <a:ext cx="10115550" cy="2913003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989" y="2848463"/>
            <a:ext cx="1396941" cy="841502"/>
          </a:xfrm>
          <a:prstGeom prst="rect">
            <a:avLst/>
          </a:prstGeom>
        </p:spPr>
      </p:pic>
      <p:pic>
        <p:nvPicPr>
          <p:cNvPr id="31" name="PA_图片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3500" y="2208007"/>
            <a:ext cx="2983715" cy="1797357"/>
          </a:xfrm>
          <a:prstGeom prst="rect">
            <a:avLst/>
          </a:prstGeom>
        </p:spPr>
      </p:pic>
      <p:pic>
        <p:nvPicPr>
          <p:cNvPr id="32" name="PA_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984" y="-448361"/>
            <a:ext cx="2445503" cy="10828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F2E66E-5C47-4D5E-91EE-B361923E70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845" y="205158"/>
            <a:ext cx="2654504" cy="4150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6306D8-ADD2-410B-B9C8-E3AB6C1390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2" y="-5301"/>
            <a:ext cx="2758021" cy="2437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A9E63-E1D7-4A22-BDDA-F50BCB0D2797}"/>
              </a:ext>
            </a:extLst>
          </p:cNvPr>
          <p:cNvSpPr txBox="1"/>
          <p:nvPr/>
        </p:nvSpPr>
        <p:spPr>
          <a:xfrm>
            <a:off x="2551814" y="1442232"/>
            <a:ext cx="72418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Chào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mừng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thầy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cô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với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Tự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nhiên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xã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hội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5" grpId="0"/>
          <p:bldP spid="16" grpId="0"/>
          <p:bldP spid="17" grpId="0"/>
          <p:bldP spid="27" grpId="0"/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thuyền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1370723" y="5089720"/>
            <a:ext cx="9556867" cy="1318227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neo </a:t>
            </a:r>
            <a:r>
              <a:rPr lang="en-US" sz="3200" dirty="0" err="1"/>
              <a:t>chắc</a:t>
            </a:r>
            <a:r>
              <a:rPr lang="en-US" sz="3200" dirty="0"/>
              <a:t> </a:t>
            </a:r>
            <a:r>
              <a:rPr lang="en-US" sz="3200" dirty="0" err="1"/>
              <a:t>chắn</a:t>
            </a:r>
            <a:r>
              <a:rPr lang="en-US" sz="32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7015D6-267C-40F4-99CB-7C083752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50" y="985838"/>
            <a:ext cx="4124576" cy="3868136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1639FD-D714-4C4E-AEDA-BCB77D7EE7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3" t="624" r="-92" b="-1602"/>
          <a:stretch/>
        </p:blipFill>
        <p:spPr>
          <a:xfrm>
            <a:off x="6313890" y="928319"/>
            <a:ext cx="4504698" cy="4012710"/>
          </a:xfrm>
          <a:prstGeom prst="roundRect">
            <a:avLst>
              <a:gd name="adj" fmla="val 18304"/>
            </a:avLst>
          </a:prstGeom>
        </p:spPr>
      </p:pic>
    </p:spTree>
    <p:extLst>
      <p:ext uri="{BB962C8B-B14F-4D97-AF65-F5344CB8AC3E}">
        <p14:creationId xmlns:p14="http://schemas.microsoft.com/office/powerpoint/2010/main" val="404105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thuyền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5892682" y="1732547"/>
            <a:ext cx="5055342" cy="356134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Khi ở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: </a:t>
            </a:r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; </a:t>
            </a:r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yên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,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BDA1EC-0918-4E4C-ACB4-8479D688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63" y="1297306"/>
            <a:ext cx="5002504" cy="46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A8845494-A4B5-4F63-A914-C9F7DC2B06F9}"/>
              </a:ext>
            </a:extLst>
          </p:cNvPr>
          <p:cNvSpPr/>
          <p:nvPr/>
        </p:nvSpPr>
        <p:spPr>
          <a:xfrm>
            <a:off x="1143000" y="421106"/>
            <a:ext cx="9491346" cy="562337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thuyền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49" y="505850"/>
            <a:ext cx="1070810" cy="11104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863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9932" y="1971676"/>
            <a:ext cx="5131240" cy="47807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775234" y="1689343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081709" y="2900931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3364171" y="396681"/>
            <a:ext cx="8638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9: An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toàn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khi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đi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trên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phương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tiện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endParaRPr kumimoji="0" lang="vi-VN" altLang="zh-CN" sz="5400" b="1" i="0" u="none" strike="noStrike" kern="1200" cap="none" spc="0" normalizeH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giao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thông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2001E-5137-4E78-8FA7-D43428470DF8}"/>
              </a:ext>
            </a:extLst>
          </p:cNvPr>
          <p:cNvSpPr txBox="1"/>
          <p:nvPr/>
        </p:nvSpPr>
        <p:spPr>
          <a:xfrm>
            <a:off x="6121288" y="4250175"/>
            <a:ext cx="424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………………..</a:t>
            </a:r>
          </a:p>
        </p:txBody>
      </p:sp>
      <p:pic>
        <p:nvPicPr>
          <p:cNvPr id="19" name="图片 8">
            <a:extLst>
              <a:ext uri="{FF2B5EF4-FFF2-40B4-BE49-F238E27FC236}">
                <a16:creationId xmlns:a16="http://schemas.microsoft.com/office/drawing/2014/main" id="{8BCA2D4F-83A9-46C3-AEAA-63BE33E41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72" y="4199913"/>
            <a:ext cx="5316384" cy="28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2988366" y="387892"/>
            <a:ext cx="6334539" cy="6358444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692710" y="2573270"/>
            <a:ext cx="3114385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 </a:t>
            </a:r>
            <a:r>
              <a:rPr lang="en-US" altLang="zh-CN" sz="6600" b="1" dirty="0">
                <a:solidFill>
                  <a:prstClr val="black"/>
                </a:solidFill>
                <a:latin typeface="Utm AVO"/>
                <a:ea typeface="新蒂下午茶基本版" panose="03000600000000000000" pitchFamily="66" charset="-122"/>
              </a:rPr>
              <a:t>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tm AVO"/>
              <a:ea typeface="新蒂下午茶基本版" panose="03000600000000000000" pitchFamily="66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989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747209" y="332521"/>
            <a:ext cx="6753726" cy="57912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8333" r="21056" b="10367"/>
          <a:stretch/>
        </p:blipFill>
        <p:spPr>
          <a:xfrm>
            <a:off x="132230" y="3131869"/>
            <a:ext cx="3328421" cy="3798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2898055" y="1352231"/>
            <a:ext cx="6641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Khám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phá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kiến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mới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id="{84E9BDBB-13C4-40B2-A975-31E9297D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260306" y="3039022"/>
            <a:ext cx="3008797" cy="37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54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184234" y="3427214"/>
            <a:ext cx="2752840" cy="3420025"/>
          </a:xfrm>
          <a:prstGeom prst="rect">
            <a:avLst/>
          </a:prstGeom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F261180-9948-420F-B0E1-DFBACE0F7578}"/>
              </a:ext>
            </a:extLst>
          </p:cNvPr>
          <p:cNvSpPr/>
          <p:nvPr/>
        </p:nvSpPr>
        <p:spPr>
          <a:xfrm>
            <a:off x="926913" y="523690"/>
            <a:ext cx="711200" cy="708295"/>
          </a:xfrm>
          <a:prstGeom prst="flowChartConnector">
            <a:avLst/>
          </a:prstGeom>
          <a:solidFill>
            <a:srgbClr val="D20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Utm AVO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F8127-1C39-46C8-8A91-430091C9E31A}"/>
              </a:ext>
            </a:extLst>
          </p:cNvPr>
          <p:cNvSpPr txBox="1"/>
          <p:nvPr/>
        </p:nvSpPr>
        <p:spPr>
          <a:xfrm>
            <a:off x="1638113" y="579931"/>
            <a:ext cx="64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buýt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200D2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DBC07F-FE7E-4A9C-A90E-97855AF6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654" y="116807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BA7163-37D4-4DDC-A80B-5B3AC45E0601}"/>
              </a:ext>
            </a:extLst>
          </p:cNvPr>
          <p:cNvSpPr txBox="1"/>
          <p:nvPr/>
        </p:nvSpPr>
        <p:spPr>
          <a:xfrm>
            <a:off x="2389329" y="1095797"/>
            <a:ext cx="873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buýt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B55816-A8A9-4125-BE2F-24279E08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726" y="2049904"/>
            <a:ext cx="4400550" cy="38481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992397-8660-4D31-812F-AD2F49A571EA}"/>
              </a:ext>
            </a:extLst>
          </p:cNvPr>
          <p:cNvSpPr/>
          <p:nvPr/>
        </p:nvSpPr>
        <p:spPr>
          <a:xfrm>
            <a:off x="7495673" y="2238091"/>
            <a:ext cx="3633537" cy="353744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Chờ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ở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dừng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mép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1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buýt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F5114B-449D-4E07-A59D-07270A82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40" y="1332981"/>
            <a:ext cx="5211620" cy="4344869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8A58F5B-C9A1-41FB-BECF-0607114EC654}"/>
              </a:ext>
            </a:extLst>
          </p:cNvPr>
          <p:cNvSpPr/>
          <p:nvPr/>
        </p:nvSpPr>
        <p:spPr>
          <a:xfrm>
            <a:off x="1606098" y="1630174"/>
            <a:ext cx="3633537" cy="353744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vịn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cột</a:t>
            </a:r>
            <a:r>
              <a:rPr lang="en-US" sz="3200" dirty="0"/>
              <a:t> </a:t>
            </a:r>
            <a:r>
              <a:rPr lang="en-US" sz="3200" dirty="0" err="1"/>
              <a:t>đỡ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móc</a:t>
            </a:r>
            <a:r>
              <a:rPr lang="en-US" sz="3200" dirty="0"/>
              <a:t> </a:t>
            </a:r>
            <a:r>
              <a:rPr lang="en-US" sz="3200" dirty="0" err="1"/>
              <a:t>vịn</a:t>
            </a:r>
            <a:r>
              <a:rPr lang="en-US" sz="3200" dirty="0"/>
              <a:t>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314875" y="3990545"/>
            <a:ext cx="3037538" cy="28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13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buýt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1235A0-16CD-434D-A693-49848E220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477" y="928939"/>
            <a:ext cx="3307079" cy="31297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6DF3D6-65AE-4D18-9BE6-F15163C84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556" y="1094122"/>
            <a:ext cx="3307080" cy="2967892"/>
          </a:xfrm>
          <a:prstGeom prst="roundRect">
            <a:avLst>
              <a:gd name="adj" fmla="val 10181"/>
            </a:avLst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2366840" y="4365623"/>
            <a:ext cx="6848281" cy="196298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dừng</a:t>
            </a:r>
            <a:r>
              <a:rPr lang="en-US" sz="3200" dirty="0"/>
              <a:t> </a:t>
            </a:r>
            <a:r>
              <a:rPr lang="en-US" sz="3200" dirty="0" err="1"/>
              <a:t>hẳn</a:t>
            </a:r>
            <a:r>
              <a:rPr lang="en-US" sz="3200" dirty="0"/>
              <a:t>.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chen</a:t>
            </a:r>
            <a:r>
              <a:rPr lang="en-US" sz="3200" dirty="0"/>
              <a:t> </a:t>
            </a:r>
            <a:r>
              <a:rPr lang="en-US" sz="3200" dirty="0" err="1"/>
              <a:t>lấn</a:t>
            </a:r>
            <a:r>
              <a:rPr lang="en-US" sz="3200" dirty="0"/>
              <a:t>, </a:t>
            </a:r>
            <a:r>
              <a:rPr lang="en-US" sz="3200" dirty="0" err="1"/>
              <a:t>xô</a:t>
            </a:r>
            <a:r>
              <a:rPr lang="en-US" sz="3200" dirty="0"/>
              <a:t> </a:t>
            </a:r>
            <a:r>
              <a:rPr lang="en-US" sz="3200" dirty="0" err="1"/>
              <a:t>đẩy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5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A8845494-A4B5-4F63-A914-C9F7DC2B06F9}"/>
              </a:ext>
            </a:extLst>
          </p:cNvPr>
          <p:cNvSpPr/>
          <p:nvPr/>
        </p:nvSpPr>
        <p:spPr>
          <a:xfrm>
            <a:off x="1768642" y="985838"/>
            <a:ext cx="8183880" cy="505864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buýt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16" y="1327839"/>
            <a:ext cx="1070810" cy="11104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4347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7"/>
            <a:ext cx="10999304" cy="60762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F261180-9948-420F-B0E1-DFBACE0F7578}"/>
              </a:ext>
            </a:extLst>
          </p:cNvPr>
          <p:cNvSpPr/>
          <p:nvPr/>
        </p:nvSpPr>
        <p:spPr>
          <a:xfrm>
            <a:off x="926913" y="523690"/>
            <a:ext cx="711200" cy="708295"/>
          </a:xfrm>
          <a:prstGeom prst="flowChartConnector">
            <a:avLst/>
          </a:prstGeom>
          <a:solidFill>
            <a:srgbClr val="D20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Utm AVO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F8127-1C39-46C8-8A91-430091C9E31A}"/>
              </a:ext>
            </a:extLst>
          </p:cNvPr>
          <p:cNvSpPr txBox="1"/>
          <p:nvPr/>
        </p:nvSpPr>
        <p:spPr>
          <a:xfrm>
            <a:off x="1638113" y="532277"/>
            <a:ext cx="64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D200D2"/>
                </a:solidFill>
                <a:latin typeface="Utm AVO"/>
              </a:rPr>
              <a:t>đi</a:t>
            </a:r>
            <a:r>
              <a:rPr lang="en-US" sz="2800" dirty="0">
                <a:solidFill>
                  <a:srgbClr val="D200D2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D200D2"/>
                </a:solidFill>
                <a:latin typeface="Utm AVO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200D2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DBC07F-FE7E-4A9C-A90E-97855AF6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54" y="116807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BA7163-37D4-4DDC-A80B-5B3AC45E0601}"/>
              </a:ext>
            </a:extLst>
          </p:cNvPr>
          <p:cNvSpPr txBox="1"/>
          <p:nvPr/>
        </p:nvSpPr>
        <p:spPr>
          <a:xfrm>
            <a:off x="2389329" y="1095797"/>
            <a:ext cx="873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endParaRPr lang="en-US" sz="2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992397-8660-4D31-812F-AD2F49A571EA}"/>
              </a:ext>
            </a:extLst>
          </p:cNvPr>
          <p:cNvSpPr/>
          <p:nvPr/>
        </p:nvSpPr>
        <p:spPr>
          <a:xfrm>
            <a:off x="5796633" y="2772720"/>
            <a:ext cx="4940916" cy="27264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Mặc</a:t>
            </a:r>
            <a:r>
              <a:rPr lang="en-US" sz="3200" dirty="0"/>
              <a:t> </a:t>
            </a:r>
            <a:r>
              <a:rPr lang="en-US" sz="3200" dirty="0" err="1"/>
              <a:t>áo</a:t>
            </a:r>
            <a:r>
              <a:rPr lang="en-US" sz="3200" dirty="0"/>
              <a:t> </a:t>
            </a:r>
            <a:r>
              <a:rPr lang="en-US" sz="3200" dirty="0" err="1"/>
              <a:t>phao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endParaRPr lang="en-US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96F0F-3076-4A13-AD18-A57DFA4DD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302"/>
          <a:stretch/>
        </p:blipFill>
        <p:spPr>
          <a:xfrm>
            <a:off x="926913" y="1855121"/>
            <a:ext cx="4494981" cy="459406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16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E2BDC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259</Words>
  <PresentationFormat>Widescreen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Utm AVO</vt:lpstr>
      <vt:lpstr>字魂59号-创粗黑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2021-07-16T01:51:47Z</dcterms:created>
  <dcterms:modified xsi:type="dcterms:W3CDTF">2021-08-01T14:18:34Z</dcterms:modified>
</cp:coreProperties>
</file>