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media2.wav" ContentType="audio/wav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5" r:id="rId5"/>
    <p:sldMasterId id="2147483735" r:id="rId6"/>
    <p:sldMasterId id="2147483747" r:id="rId7"/>
    <p:sldMasterId id="2147483759" r:id="rId8"/>
    <p:sldMasterId id="2147483771" r:id="rId9"/>
  </p:sldMasterIdLst>
  <p:notesMasterIdLst>
    <p:notesMasterId r:id="rId25"/>
  </p:notesMasterIdLst>
  <p:sldIdLst>
    <p:sldId id="259" r:id="rId10"/>
    <p:sldId id="397" r:id="rId11"/>
    <p:sldId id="297" r:id="rId12"/>
    <p:sldId id="388" r:id="rId13"/>
    <p:sldId id="392" r:id="rId14"/>
    <p:sldId id="390" r:id="rId15"/>
    <p:sldId id="394" r:id="rId16"/>
    <p:sldId id="396" r:id="rId17"/>
    <p:sldId id="257" r:id="rId18"/>
    <p:sldId id="344" r:id="rId19"/>
    <p:sldId id="358" r:id="rId20"/>
    <p:sldId id="256" r:id="rId21"/>
    <p:sldId id="386" r:id="rId22"/>
    <p:sldId id="261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B33EB-C66A-4E28-821A-A0AAE2ED287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AEA55-AC63-44BE-9F43-86E68B310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25CAA-ED89-46F7-A4DF-AB72F87F1FB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4883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68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77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15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6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1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8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5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1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8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214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9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9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9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1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6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8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907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08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7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7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9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9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5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4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82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0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54746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24820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8017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74539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3602731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531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743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91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0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8605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07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0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87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75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94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97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676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582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132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8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5033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774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405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33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527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933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56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494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978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0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4492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918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80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7333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445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54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350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80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328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604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9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788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9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1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0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2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2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2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82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7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1250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5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95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7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8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69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8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6661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4.emf"/><Relationship Id="rId3" Type="http://schemas.microsoft.com/office/2007/relationships/media" Target="../media/media3.mp3"/><Relationship Id="rId21" Type="http://schemas.openxmlformats.org/officeDocument/2006/relationships/image" Target="../media/image42.png"/><Relationship Id="rId7" Type="http://schemas.openxmlformats.org/officeDocument/2006/relationships/audio" Target="../media/audio2.wav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audio" Target="../media/media2.wav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microsoft.com/office/2007/relationships/media" Target="../media/media2.wa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51.png"/><Relationship Id="rId10" Type="http://schemas.openxmlformats.org/officeDocument/2006/relationships/image" Target="../media/image36.png"/><Relationship Id="rId19" Type="http://schemas.openxmlformats.org/officeDocument/2006/relationships/image" Target="../media/image55.png"/><Relationship Id="rId4" Type="http://schemas.openxmlformats.org/officeDocument/2006/relationships/audio" Target="../media/media3.mp3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8.png"/><Relationship Id="rId1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12" Type="http://schemas.openxmlformats.org/officeDocument/2006/relationships/image" Target="../media/image57.png"/><Relationship Id="rId17" Type="http://schemas.openxmlformats.org/officeDocument/2006/relationships/image" Target="../media/image53.png"/><Relationship Id="rId2" Type="http://schemas.openxmlformats.org/officeDocument/2006/relationships/audio" Target="../media/media2.wav"/><Relationship Id="rId16" Type="http://schemas.openxmlformats.org/officeDocument/2006/relationships/image" Target="../media/image55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54.emf"/><Relationship Id="rId10" Type="http://schemas.openxmlformats.org/officeDocument/2006/relationships/image" Target="../media/image47.png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36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9.png"/><Relationship Id="rId1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" Type="http://schemas.openxmlformats.org/officeDocument/2006/relationships/audio" Target="../media/media2.wav"/><Relationship Id="rId16" Type="http://schemas.openxmlformats.org/officeDocument/2006/relationships/image" Target="../media/image55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54.emf"/><Relationship Id="rId10" Type="http://schemas.openxmlformats.org/officeDocument/2006/relationships/image" Target="../media/image47.png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36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7072899" y="3485544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957774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7854D3-9C9C-4370-ABE5-4B27E2737DD0}"/>
              </a:ext>
            </a:extLst>
          </p:cNvPr>
          <p:cNvSpPr/>
          <p:nvPr/>
        </p:nvSpPr>
        <p:spPr>
          <a:xfrm>
            <a:off x="2184628" y="2224405"/>
            <a:ext cx="6900881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88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88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hoài</a:t>
            </a:r>
            <a:r>
              <a:rPr kumimoji="0" lang="en-US" sz="88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D069C9-9A05-484E-BA93-135D601C515F}"/>
              </a:ext>
            </a:extLst>
          </p:cNvPr>
          <p:cNvSpPr txBox="1"/>
          <p:nvPr/>
        </p:nvSpPr>
        <p:spPr>
          <a:xfrm>
            <a:off x="2379215" y="255285"/>
            <a:ext cx="712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Ý NGHĨA CÂU CHUYỆN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CB52C1F-26B0-43DF-A164-AFA05495A751}"/>
              </a:ext>
            </a:extLst>
          </p:cNvPr>
          <p:cNvGrpSpPr/>
          <p:nvPr/>
        </p:nvGrpSpPr>
        <p:grpSpPr>
          <a:xfrm>
            <a:off x="504006" y="4438639"/>
            <a:ext cx="5989800" cy="3365500"/>
            <a:chOff x="2981325" y="1047750"/>
            <a:chExt cx="3638550" cy="25241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0E563FE-388E-403E-84EF-E86A9D708278}"/>
                </a:ext>
              </a:extLst>
            </p:cNvPr>
            <p:cNvSpPr txBox="1"/>
            <p:nvPr/>
          </p:nvSpPr>
          <p:spPr>
            <a:xfrm>
              <a:off x="3188496" y="1439430"/>
              <a:ext cx="3004207" cy="173124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8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Chăm</a:t>
              </a:r>
              <a:r>
                <a:rPr lang="en-US" sz="48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lao</a:t>
              </a:r>
              <a:r>
                <a:rPr lang="en-US" sz="48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động</a:t>
              </a:r>
              <a:r>
                <a:rPr lang="en-US" sz="48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và</a:t>
              </a:r>
              <a:r>
                <a:rPr lang="en-US" sz="48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quý</a:t>
              </a:r>
              <a:r>
                <a:rPr lang="en-US" sz="48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trọng</a:t>
              </a:r>
              <a:r>
                <a:rPr lang="en-US" sz="48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thời</a:t>
              </a:r>
              <a:r>
                <a:rPr lang="en-US" sz="48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gian</a:t>
              </a:r>
              <a:endParaRPr lang="en-US" sz="4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xmlns="" id="{0371EF83-F007-434D-AA74-3B60BA36118C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BAE5E4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3617"/>
            <a:ext cx="6370637" cy="350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Trồng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Tưới</a:t>
              </a:r>
              <a:r>
                <a:rPr lang="en-US" sz="2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Phơi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quần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áo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</a:t>
                </a:r>
                <a:r>
                  <a:rPr lang="en-US" sz="2800" b="1" i="0" dirty="0" err="1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Mẹ</a:t>
                </a:r>
                <a:r>
                  <a:rPr lang="en-US" sz="2800" b="1" i="0" dirty="0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dặn</a:t>
                </a:r>
                <a:r>
                  <a:rPr lang="en-US" sz="2800" b="1" i="0" dirty="0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cậu</a:t>
                </a:r>
                <a:r>
                  <a:rPr lang="en-US" sz="2800" b="1" i="0" dirty="0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bé</a:t>
                </a:r>
                <a:r>
                  <a:rPr lang="en-US" sz="2800" b="1" i="0" dirty="0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2800" b="1" i="0" dirty="0" err="1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nhà</a:t>
                </a:r>
                <a:r>
                  <a:rPr lang="en-US" sz="2800" b="1" i="0" dirty="0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lang="en-US" sz="2800" b="1" i="0" dirty="0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vi-VN" sz="2800" b="1" i="0" dirty="0" smtClean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đống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thóc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thư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viện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gặp</a:t>
              </a:r>
              <a:r>
                <a:rPr lang="en-US" sz="2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cô</a:t>
              </a:r>
              <a:r>
                <a:rPr lang="en-US" sz="2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lái</a:t>
              </a:r>
              <a:r>
                <a:rPr lang="en-US" sz="2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máy</a:t>
              </a:r>
              <a:r>
                <a:rPr lang="en-US" sz="2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gặt</a:t>
              </a:r>
              <a:r>
                <a:rPr lang="en-US" sz="2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đập</a:t>
              </a:r>
              <a:r>
                <a:rPr lang="en-US" sz="2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bác</a:t>
              </a:r>
              <a:r>
                <a:rPr lang="en-US" sz="2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thủ</a:t>
              </a:r>
              <a:r>
                <a:rPr lang="en-US" sz="2400" noProof="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thư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Cô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giáo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bác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gặp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dắt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cậu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bé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đâu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trôi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qua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hoài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phí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chăm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chăm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đỡ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nhớ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dặn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Cậu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bé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chuyện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“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ngày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hoài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phí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”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hiểu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điều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6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73723" y="492369"/>
            <a:ext cx="8827477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Preparation 6"/>
          <p:cNvSpPr/>
          <p:nvPr/>
        </p:nvSpPr>
        <p:spPr>
          <a:xfrm>
            <a:off x="445477" y="1512276"/>
            <a:ext cx="9349905" cy="1184031"/>
          </a:xfrm>
          <a:prstGeom prst="flowChartPreparati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2280588" y="3176007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145" y="3956932"/>
            <a:ext cx="52966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75" y="3956932"/>
            <a:ext cx="6372077" cy="251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73723" y="492369"/>
            <a:ext cx="8827477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817" y="3555881"/>
            <a:ext cx="2896689" cy="289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031" y="3555881"/>
            <a:ext cx="2896690" cy="289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97877" y="223910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1837357" y="1501086"/>
            <a:ext cx="8517284" cy="196067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09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" y="22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89" y="1508581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57" y="4695754"/>
            <a:ext cx="2904007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47" y="4566035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15" y="166606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9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9" y="4756299"/>
            <a:ext cx="2396491" cy="2344420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158433" y="426169"/>
            <a:ext cx="11937604" cy="626896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1311617" y="682190"/>
            <a:ext cx="8316515" cy="1260387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=""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 Ở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2" name="Hexagon 51">
            <a:extLst>
              <a:ext uri="{FF2B5EF4-FFF2-40B4-BE49-F238E27FC236}">
                <a16:creationId xmlns="" xmlns:a16="http://schemas.microsoft.com/office/drawing/2014/main" id="{E98511CB-5C82-4127-9D0D-44A00807F68E}"/>
              </a:ext>
            </a:extLst>
          </p:cNvPr>
          <p:cNvSpPr/>
          <p:nvPr/>
        </p:nvSpPr>
        <p:spPr>
          <a:xfrm>
            <a:off x="158433" y="2163861"/>
            <a:ext cx="8845132" cy="920862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thiếp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quên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7277" y="18522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=""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158433" y="3193853"/>
            <a:ext cx="9305100" cy="1035734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b)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hoàn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tất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5" y="30847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=""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162439" y="4403777"/>
            <a:ext cx="9683261" cy="2079083"/>
          </a:xfrm>
          <a:prstGeom prst="hexag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c)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thiếp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tỉnh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dậy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nhảy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quên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21" y="2318206"/>
            <a:ext cx="3354116" cy="421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661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7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2738" y="492369"/>
            <a:ext cx="11125200" cy="914400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dẫn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cậu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7782" y="1665365"/>
            <a:ext cx="6091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0250" y="2831122"/>
            <a:ext cx="4264469" cy="113713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0249" y="4355122"/>
            <a:ext cx="4264469" cy="113713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083468" y="2696306"/>
            <a:ext cx="4264469" cy="127195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106914" y="4355122"/>
            <a:ext cx="4264469" cy="127195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58F730BD-CCEE-4BF0-A20C-C5D576B2B801}"/>
              </a:ext>
            </a:extLst>
          </p:cNvPr>
          <p:cNvCxnSpPr/>
          <p:nvPr/>
        </p:nvCxnSpPr>
        <p:spPr>
          <a:xfrm>
            <a:off x="4854719" y="3399691"/>
            <a:ext cx="2228749" cy="152400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58F730BD-CCEE-4BF0-A20C-C5D576B2B801}"/>
              </a:ext>
            </a:extLst>
          </p:cNvPr>
          <p:cNvCxnSpPr>
            <a:stCxn id="18" idx="3"/>
            <a:endCxn id="20" idx="1"/>
          </p:cNvCxnSpPr>
          <p:nvPr/>
        </p:nvCxnSpPr>
        <p:spPr>
          <a:xfrm flipV="1">
            <a:off x="4854718" y="3332284"/>
            <a:ext cx="2228750" cy="1591408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9775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14" grpId="0" animBg="1"/>
      <p:bldP spid="18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" y="22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89" y="1508581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57" y="4695754"/>
            <a:ext cx="2904007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47" y="4566035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15" y="166606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9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9" y="4756299"/>
            <a:ext cx="2396491" cy="2344420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158433" y="426169"/>
            <a:ext cx="11937604" cy="626896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1311616" y="682190"/>
            <a:ext cx="9302068" cy="1406397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=""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4"/>
              <a:ext cx="1928843" cy="1800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5.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hoài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phí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2" name="Hexagon 51">
            <a:extLst>
              <a:ext uri="{FF2B5EF4-FFF2-40B4-BE49-F238E27FC236}">
                <a16:creationId xmlns="" xmlns:a16="http://schemas.microsoft.com/office/drawing/2014/main" id="{E98511CB-5C82-4127-9D0D-44A00807F68E}"/>
              </a:ext>
            </a:extLst>
          </p:cNvPr>
          <p:cNvSpPr/>
          <p:nvPr/>
        </p:nvSpPr>
        <p:spPr>
          <a:xfrm>
            <a:off x="1379586" y="2278311"/>
            <a:ext cx="8180578" cy="991077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quý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trọng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7277" y="18522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=""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1379586" y="3454055"/>
            <a:ext cx="8180578" cy="1035734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b)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thật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hữu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ích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5" y="30847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=""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1510322" y="4695754"/>
            <a:ext cx="8176041" cy="1081123"/>
          </a:xfrm>
          <a:prstGeom prst="hexag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c)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xấu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hổ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447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7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E530036-9E7D-4A09-B341-AA14EF332F42}"/>
              </a:ext>
            </a:extLst>
          </p:cNvPr>
          <p:cNvGrpSpPr/>
          <p:nvPr/>
        </p:nvGrpSpPr>
        <p:grpSpPr>
          <a:xfrm>
            <a:off x="2232272" y="759168"/>
            <a:ext cx="9124576" cy="1170533"/>
            <a:chOff x="531204" y="569376"/>
            <a:chExt cx="6843432" cy="877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2BDC4BC-3518-48DA-A83F-09609A166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204" y="569376"/>
              <a:ext cx="6759955" cy="877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B5769A1-3BA1-459C-9FCF-59EEAF960510}"/>
                </a:ext>
              </a:extLst>
            </p:cNvPr>
            <p:cNvSpPr txBox="1"/>
            <p:nvPr/>
          </p:nvSpPr>
          <p:spPr>
            <a:xfrm>
              <a:off x="1299733" y="793108"/>
              <a:ext cx="607490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2400" kern="0" dirty="0" err="1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Các</a:t>
              </a:r>
              <a:r>
                <a:rPr lang="en-US" sz="24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bước</a:t>
              </a:r>
              <a:r>
                <a:rPr lang="en-US" sz="24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</a:t>
              </a:r>
              <a:r>
                <a:rPr lang="en-US" sz="24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chuyện</a:t>
              </a:r>
              <a:r>
                <a:rPr lang="en-US" sz="24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hấp</a:t>
              </a:r>
              <a:r>
                <a:rPr lang="en-US" sz="24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dẫn</a:t>
              </a:r>
              <a:r>
                <a:rPr lang="en-US" sz="24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:</a:t>
              </a:r>
              <a:endPara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858240-1CAD-4E77-9DB4-15280FB3E806}"/>
              </a:ext>
            </a:extLst>
          </p:cNvPr>
          <p:cNvSpPr txBox="1"/>
          <p:nvPr/>
        </p:nvSpPr>
        <p:spPr>
          <a:xfrm>
            <a:off x="6905876" y="2154642"/>
            <a:ext cx="45332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để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nhớ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nội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dung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câu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chuyện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en-US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lần lượt từng đoạn câu </a:t>
            </a:r>
            <a:r>
              <a:rPr lang="vi-VN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chuyện.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Không cần kể đúng từng chữ, từng lời của câu chuyện.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71" y="2802086"/>
            <a:ext cx="6370637" cy="350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9307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0142" y="872068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650</Words>
  <Application>Microsoft Office PowerPoint</Application>
  <PresentationFormat>Custom</PresentationFormat>
  <Paragraphs>80</Paragraphs>
  <Slides>15</Slides>
  <Notes>12</Notes>
  <HiddenSlides>0</HiddenSlides>
  <MMClips>7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1_Office 主题​​</vt:lpstr>
      <vt:lpstr>2_Office 主题​​</vt:lpstr>
      <vt:lpstr>1_Office 主题</vt:lpstr>
      <vt:lpstr>Office 主题​​</vt:lpstr>
      <vt:lpstr>Office 主题</vt:lpstr>
      <vt:lpstr>Office Theme</vt:lpstr>
      <vt:lpstr>3_Office 主题​​</vt:lpstr>
      <vt:lpstr>1_Office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19</cp:revision>
  <dcterms:created xsi:type="dcterms:W3CDTF">2021-07-24T07:57:09Z</dcterms:created>
  <dcterms:modified xsi:type="dcterms:W3CDTF">2021-09-07T08:24:28Z</dcterms:modified>
</cp:coreProperties>
</file>