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3" r:id="rId2"/>
    <p:sldId id="257" r:id="rId3"/>
    <p:sldId id="313" r:id="rId4"/>
    <p:sldId id="262" r:id="rId5"/>
    <p:sldId id="315" r:id="rId6"/>
    <p:sldId id="316" r:id="rId7"/>
    <p:sldId id="314" r:id="rId8"/>
    <p:sldId id="318" r:id="rId9"/>
    <p:sldId id="320" r:id="rId10"/>
    <p:sldId id="305" r:id="rId11"/>
    <p:sldId id="301" r:id="rId12"/>
    <p:sldId id="307" r:id="rId13"/>
    <p:sldId id="308" r:id="rId14"/>
    <p:sldId id="321" r:id="rId15"/>
    <p:sldId id="322" r:id="rId16"/>
    <p:sldId id="32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17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868420"/>
            <a:ext cx="4474760" cy="1858833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792221"/>
            <a:ext cx="38759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111984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quả địa cầu và TBĐ Địa lí 6 trang 10, 11 em hãy xác định các lục địa nằm ở nửa cầu Tây và nửa cầu Đông.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1114961"/>
            <a:ext cx="43398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Các lục địa nằm ở nửa cầu Tây: Bắc Mỹ, Nam Mỹ.</a:t>
            </a:r>
          </a:p>
          <a:p>
            <a:pPr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 Các lục địa nằm ở nửa cầu Đông: Á-Âu, Phi, Ô-xtrây-li-a.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8" y="3289299"/>
            <a:ext cx="2489200" cy="3111500"/>
          </a:xfrm>
          <a:prstGeom prst="rect">
            <a:avLst/>
          </a:prstGeom>
          <a:noFill/>
          <a:ln w="9525">
            <a:solidFill>
              <a:srgbClr val="0D30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8" y="3289300"/>
            <a:ext cx="2533642" cy="3111500"/>
          </a:xfrm>
          <a:prstGeom prst="rect">
            <a:avLst/>
          </a:prstGeom>
          <a:noFill/>
          <a:ln w="9525">
            <a:solidFill>
              <a:srgbClr val="0D30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192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0099" y="1371600"/>
            <a:ext cx="30027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2,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 cầu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Nam,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 và Tây được xác định như thế nào? Nêu ý nghĩa của hệ thống kinh vĩ tuyến.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9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219200"/>
            <a:ext cx="447476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- Kinh tuyến gốc và kinh tuyến 180</a:t>
            </a:r>
            <a:r>
              <a:rPr lang="vi-VN" sz="17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 chia Trái Đất làm 2 nửa cầu Đông và Tây.</a:t>
            </a:r>
          </a:p>
          <a:p>
            <a:pPr algn="just"/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- Vĩ tuyến gốc chia Trái Đất làm 2 nửa cầu Bắc và Nam.</a:t>
            </a:r>
          </a:p>
          <a:p>
            <a:pPr algn="just"/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- Ý nghĩa: dựa vào hệ thống kinh, vĩ tuyến giúp ta xác định được vị trí của tất cả các địa điểm trên thế giới.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92240"/>
            <a:ext cx="4142305" cy="296096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0473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3"/>
            <a:ext cx="6792509" cy="3462487"/>
          </a:xfrm>
          <a:prstGeom prst="wedgeRoundRectCallout">
            <a:avLst>
              <a:gd name="adj1" fmla="val 48041"/>
              <a:gd name="adj2" fmla="val 7095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28800"/>
            <a:ext cx="66293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- Vĩ tuyến là các vòng tròn bao quanh qủa Địa Cầu, song song với đường Xích đạo.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- Vĩ tuyến gốc là đường vĩ tuyến lớn nhất 0</a:t>
            </a:r>
            <a:r>
              <a:rPr lang="pt-B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(đường Xích Đạo).</a:t>
            </a:r>
          </a:p>
          <a:p>
            <a:pPr algn="just"/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- Vĩ tuyến nằm từ xích đạo đến cực Bắc là vĩ tuyến Bắc.</a:t>
            </a:r>
          </a:p>
          <a:p>
            <a:pPr algn="just"/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- Vĩ tuyến nằm từ xích đạo đến cực Nam là vĩ tuyến Nam.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6711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192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1606" y="1539895"/>
            <a:ext cx="29159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inh độ, vĩ độ, tọa độ địa lí là gì?</a:t>
            </a:r>
            <a:endParaRPr lang="en-US" sz="23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143000"/>
            <a:ext cx="4474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 Kinh độ của một điểm là khoảng cách tính bằng số độ, từ kinh tuyến đi qua điểm đó đến kinh tuyến gốc. </a:t>
            </a:r>
          </a:p>
          <a:p>
            <a:pPr algn="just"/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- Vĩ độ của một điểm là khoảng cách tính bằng số độ, từ vĩ tuyến đi qua điểm đó đến vĩ tuyến gốc (đường xích đạo)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- Kinh độ và vĩ độ của một địa điểm được gọi chung là tọa độ địa lí của điểm đó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tọa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lí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80</a:t>
            </a:r>
            <a:r>
              <a:rPr kumimoji="0" lang="pt-BR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A  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40</a:t>
            </a:r>
            <a:r>
              <a:rPr kumimoji="0" lang="pt-BR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pt-B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33600" y="4362271"/>
            <a:ext cx="4939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tọa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2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2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A: </a:t>
            </a:r>
            <a:r>
              <a:rPr lang="pt-B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</a:t>
            </a:r>
            <a:r>
              <a:rPr lang="pt-BR" sz="32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120</a:t>
            </a:r>
            <a:r>
              <a:rPr lang="pt-BR" sz="32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Đ)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192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1606" y="1676400"/>
            <a:ext cx="29159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tọa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C.</a:t>
            </a:r>
            <a:endParaRPr lang="en-US" sz="23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tọa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lí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80</a:t>
            </a:r>
            <a:r>
              <a:rPr kumimoji="0" lang="pt-BR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A  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40</a:t>
            </a:r>
            <a:r>
              <a:rPr kumimoji="0" lang="pt-BR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pt-B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Picture 3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82760"/>
            <a:ext cx="3276600" cy="307044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4419600" y="164533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+ B: (30</a:t>
            </a:r>
            <a:r>
              <a:rPr lang="pt-BR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B, 60</a:t>
            </a:r>
            <a:r>
              <a:rPr lang="pt-BR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Đ)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+ C: (30</a:t>
            </a:r>
            <a:r>
              <a:rPr lang="pt-BR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N, 90</a:t>
            </a:r>
            <a:r>
              <a:rPr lang="pt-BR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Đ)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3"/>
            <a:ext cx="6792509" cy="3617863"/>
          </a:xfrm>
          <a:prstGeom prst="wedgeRoundRectCallout">
            <a:avLst>
              <a:gd name="adj1" fmla="val 48415"/>
              <a:gd name="adj2" fmla="val 6464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85802" y="1752600"/>
            <a:ext cx="65531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Khái niệm kinh độ, vĩ độ toạ độ địa lý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Kinh độ của một điểm là khoảng cách tính bằng số độ, từ kinh tuyến đi qua điểm đó đến kinh tuyến gốc. 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Vĩ độ của một điểm là khoảng cách tính bằng số độ, từ vĩ tuyến đi qua điểm đó đến vĩ tuyến gốc (đường xích đạo)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Kinh độ và vĩ độ của một địa điểm được gọi chung là tọa độ địa lí của điểm đó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Cách viết toạ độ địa lý của một điểm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(vĩ độ, kinh độ)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tọa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độ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lí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16038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905000"/>
            <a:ext cx="4474760" cy="1752600"/>
          </a:xfrm>
          <a:prstGeom prst="wedgeRoundRectCallout">
            <a:avLst>
              <a:gd name="adj1" fmla="val 23909"/>
              <a:gd name="adj2" fmla="val 83085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1752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104072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 biết nếu vẽ các kinh tuyến, vĩ tuyến cách nhau 1</a:t>
            </a:r>
            <a:r>
              <a:rPr lang="vi-VN" i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thì trên quả địa cầu có bao nhiêu kinh tuyến, 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vĩ tuyến?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2168604"/>
            <a:ext cx="4474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360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181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09190"/>
            <a:ext cx="3657600" cy="264401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5997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828800"/>
            <a:ext cx="4474760" cy="1776140"/>
          </a:xfrm>
          <a:prstGeom prst="wedgeRoundRectCallout">
            <a:avLst>
              <a:gd name="adj1" fmla="val 23058"/>
              <a:gd name="adj2" fmla="val 9198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905000"/>
            <a:ext cx="3875966" cy="169994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122438"/>
            <a:ext cx="3352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kiến thức đã học hãy ghi tọa độ địa lí trên đất liền bốn điểm cực Bắc, Nam, Đông, Tây của</a:t>
            </a:r>
            <a:r>
              <a:rPr lang="en-US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7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lãnh thổ nước ta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Địa lí 8 Bài 27: Thực hành Đọc bản đồ Việt N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4825885" cy="2865380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267200" y="1905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  - Cực Bắc: 22</a:t>
            </a:r>
            <a:r>
              <a:rPr lang="pt-B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23’B, 105</a:t>
            </a:r>
            <a:r>
              <a:rPr lang="pt-B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20’Đ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-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Cực Nam: 8</a:t>
            </a:r>
            <a:r>
              <a:rPr lang="pt-B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34’B, 104</a:t>
            </a:r>
            <a:r>
              <a:rPr lang="pt-B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40’Đ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  - Cực Đông: 12</a:t>
            </a:r>
            <a:r>
              <a:rPr lang="pt-B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40’B, 109</a:t>
            </a:r>
            <a:r>
              <a:rPr lang="pt-B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24’Đ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  - Cực Tây: 22</a:t>
            </a:r>
            <a:r>
              <a:rPr lang="pt-B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22’B, 102</a:t>
            </a:r>
            <a:r>
              <a:rPr lang="pt-B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09’Đ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4DC3F-37BA-3BB6-CBDE-79E33FC73B0E}"/>
              </a:ext>
            </a:extLst>
          </p:cNvPr>
          <p:cNvSpPr txBox="1"/>
          <p:nvPr/>
        </p:nvSpPr>
        <p:spPr>
          <a:xfrm>
            <a:off x="4250642" y="124273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1765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HỆ THỐNG KINH, VĨ TUYẾN.</a:t>
            </a:r>
            <a:b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TỌA ĐỘ ĐỊA LÍ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00" y="40804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7850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3335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CHƯƠNG 1. BẢN ĐỒ - PHƯƠNG TIỆN THỂ HIỆN</a:t>
            </a:r>
          </a:p>
          <a:p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BỀ MẶT TRÁI ĐẤT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1. HỆ THỐNG KINH, VĨ TUYẾN. TỌA ĐỘ ĐỊA LÍ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2992276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HỆ THỐNG KINH, VĨ TUYẾN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2709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KINH ĐỘ VĨ ĐỘ VÀ TỌA ĐỘ ĐỊA LÍ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0665" y="5486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17705" y="56769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343150"/>
            <a:ext cx="8102831" cy="4277632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8850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41804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298880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2709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8" name="Round Same Side Corner Rectangle 47"/>
          <p:cNvSpPr/>
          <p:nvPr/>
        </p:nvSpPr>
        <p:spPr>
          <a:xfrm rot="5400000">
            <a:off x="321357" y="557314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6200" y="56769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25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20" grpId="0"/>
      <p:bldP spid="26" grpId="0"/>
      <p:bldP spid="27" grpId="0"/>
      <p:bldP spid="24" grpId="0" animBg="1"/>
      <p:bldP spid="25" grpId="0"/>
      <p:bldP spid="37" grpId="0" animBg="1"/>
      <p:bldP spid="42" grpId="0" animBg="1"/>
      <p:bldP spid="43" grpId="0" animBg="1"/>
      <p:bldP spid="44" grpId="0"/>
      <p:bldP spid="45" grpId="0"/>
      <p:bldP spid="48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984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khái niệm và xác định trên quả Địa cầu kinh tuyến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 tuyến gốc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371600"/>
            <a:ext cx="44747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Kinh tuyến là các đường nối liền 2 điểm cực Bắc và Nam.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Kinh tuyến gốc là kinh tuyến 0</a:t>
            </a:r>
            <a:r>
              <a:rPr lang="vi-VN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 đi qua đài thiên văn Grin-uýt (thủ đô Luân Đôn - nước Anh)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92240"/>
            <a:ext cx="4142305" cy="296096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0418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984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khái niệm và xác định trên quả Địa cầu kinh tuyến Đông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kinh tuyến Tây.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463695"/>
            <a:ext cx="4474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Kinh tuyến nằm bên phải kinh tuyến gốc là kinh tuyến Đông. 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Kinh tuyến nằm bên trái kinh tuyến gốc là kinh tuyến Tây.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92240"/>
            <a:ext cx="4142305" cy="296096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5275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828800"/>
            <a:ext cx="6792509" cy="3276600"/>
          </a:xfrm>
          <a:prstGeom prst="wedgeRoundRectCallout">
            <a:avLst>
              <a:gd name="adj1" fmla="val 48041"/>
              <a:gd name="adj2" fmla="val 70959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2029123"/>
            <a:ext cx="662939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300" dirty="0">
                <a:latin typeface="Cambria" panose="02040503050406030204" pitchFamily="18" charset="0"/>
                <a:ea typeface="Cambria" panose="02040503050406030204" pitchFamily="18" charset="0"/>
              </a:rPr>
              <a:t>- Kinh tuyến là các đường nối liền 2 điểm cực Bắc và Nam.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300" dirty="0">
                <a:latin typeface="Cambria" panose="02040503050406030204" pitchFamily="18" charset="0"/>
                <a:ea typeface="Cambria" panose="02040503050406030204" pitchFamily="18" charset="0"/>
              </a:rPr>
              <a:t>- Kinh tuyến gốc là kinh tuyến 0</a:t>
            </a:r>
            <a:r>
              <a:rPr lang="nl-NL" sz="23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nl-NL" sz="2300" dirty="0">
                <a:latin typeface="Cambria" panose="02040503050406030204" pitchFamily="18" charset="0"/>
                <a:ea typeface="Cambria" panose="02040503050406030204" pitchFamily="18" charset="0"/>
              </a:rPr>
              <a:t> đi qua đài thiên văn Grin-uýt (thủ đô Luân Đôn - nước Anh).</a:t>
            </a:r>
          </a:p>
          <a:p>
            <a:pPr algn="just"/>
            <a:r>
              <a:rPr lang="nl-NL" sz="2300" dirty="0">
                <a:latin typeface="Cambria" panose="02040503050406030204" pitchFamily="18" charset="0"/>
                <a:ea typeface="Cambria" panose="02040503050406030204" pitchFamily="18" charset="0"/>
              </a:rPr>
              <a:t>- Kinh tuyến nằm bên phải kinh tuyến gốc là kinh tuyến Đông. </a:t>
            </a:r>
          </a:p>
          <a:p>
            <a:pPr algn="just"/>
            <a:r>
              <a:rPr lang="nl-NL" sz="2300" dirty="0">
                <a:latin typeface="Cambria" panose="02040503050406030204" pitchFamily="18" charset="0"/>
                <a:ea typeface="Cambria" panose="02040503050406030204" pitchFamily="18" charset="0"/>
              </a:rPr>
              <a:t>- Kinh tuyến nằm bên trái kinh tuyến gốc là kinh tuyến Tây.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27091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192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984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khái niệm và xác định trên quả Địa cầu vĩ tuyến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vĩ tuyến gốc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371600"/>
            <a:ext cx="44747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Vĩ tuyến là các vòng tròn bao quanh qủa Địa Cầu, song song với đường Xích đạo.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Vĩ tuyến gốc là đường vĩ tuyến lớn nhất 0</a:t>
            </a:r>
            <a:r>
              <a:rPr lang="en-US" sz="21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(đường Xích Đạo)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92240"/>
            <a:ext cx="4142305" cy="296096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7966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192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984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khái niệm và xác định trên quả Địa cầu vĩ tuyến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vĩ tuyến 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64440" y="1463695"/>
            <a:ext cx="4474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Vĩ tuyến nằm từ xích đạo đến cực Bắc là vĩ tuyến Bắc.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Vĩ tuyến nằm từ xích đạo đến cực Nam là vĩ tuyến Nam.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92240"/>
            <a:ext cx="4142305" cy="296096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0791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192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92984"/>
            <a:ext cx="3193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 độ dài giữa các kinh tuyến với nhau và độ dài giữa các vĩ tuyến với nhau.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371600"/>
            <a:ext cx="4474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Độ dài giữa các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kinh tuyến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bằng 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độ dài giữa các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vĩ tuyến giảm dần từ Xích đạo về cực.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Hệ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thống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kinh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vĩ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tuyến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92240"/>
            <a:ext cx="4142305" cy="296096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2630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1254</Words>
  <Application>Microsoft Office PowerPoint</Application>
  <PresentationFormat>On-screen Show (4:3)</PresentationFormat>
  <Paragraphs>123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Office Theme</vt:lpstr>
      <vt:lpstr>PowerPoint Presentation</vt:lpstr>
      <vt:lpstr>HỆ THỐNG KINH, VĨ TUYẾN. TỌA ĐỘ ĐỊA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2016-02-15T14:28:12Z</dcterms:created>
  <dcterms:modified xsi:type="dcterms:W3CDTF">2024-04-02T01:02:25Z</dcterms:modified>
</cp:coreProperties>
</file>