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8" d="100"/>
          <a:sy n="68" d="100"/>
        </p:scale>
        <p:origin x="616" y="56"/>
      </p:cViewPr>
      <p:guideLst>
        <p:guide orient="horz" pos="2160"/>
        <p:guide pos="3840"/>
      </p:guideLst>
    </p:cSldViewPr>
  </p:slideViewPr>
  <p:notesTextViewPr>
    <p:cViewPr>
      <p:scale>
        <a:sx n="1" d="1"/>
        <a:sy n="1" d="1"/>
      </p:scale>
      <p:origin x="0" y="0"/>
    </p:cViewPr>
  </p:notesTextViewPr>
  <p:notesViewPr>
    <p:cSldViewPr snapToGrid="0" showGuides="1">
      <p:cViewPr varScale="1">
        <p:scale>
          <a:sx n="51" d="100"/>
          <a:sy n="51" d="100"/>
        </p:scale>
        <p:origin x="1900"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3-9374-4B90-95AD-6E3721540224}"/>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4-9374-4B90-95AD-6E3721540224}"/>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9374-4B90-95AD-6E3721540224}"/>
              </c:ext>
            </c:extLst>
          </c:dPt>
          <c:dLbls>
            <c:dLbl>
              <c:idx val="0"/>
              <c:layout>
                <c:manualLayout>
                  <c:x val="-0.27978243335442754"/>
                  <c:y val="-0.10914940779461391"/>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9374-4B90-95AD-6E3721540224}"/>
                </c:ext>
              </c:extLst>
            </c:dLbl>
            <c:dLbl>
              <c:idx val="1"/>
              <c:layout>
                <c:manualLayout>
                  <c:x val="0.18061179008340345"/>
                  <c:y val="9.8607159399191971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9374-4B90-95AD-6E3721540224}"/>
                </c:ext>
              </c:extLst>
            </c:dLbl>
            <c:dLbl>
              <c:idx val="2"/>
              <c:layout>
                <c:manualLayout>
                  <c:x val="0.10853740926091622"/>
                  <c:y val="0.17344273142327798"/>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9374-4B90-95AD-6E372154022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Teen</c:v>
                </c:pt>
                <c:pt idx="1">
                  <c:v>Adult</c:v>
                </c:pt>
                <c:pt idx="2">
                  <c:v>Elder</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0-9374-4B90-95AD-6E372154022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3-9374-4B90-95AD-6E3721540224}"/>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4-9374-4B90-95AD-6E3721540224}"/>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9374-4B90-95AD-6E3721540224}"/>
              </c:ext>
            </c:extLst>
          </c:dPt>
          <c:dLbls>
            <c:dLbl>
              <c:idx val="0"/>
              <c:layout>
                <c:manualLayout>
                  <c:x val="-0.27978243335442754"/>
                  <c:y val="-0.10914940779461391"/>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9374-4B90-95AD-6E3721540224}"/>
                </c:ext>
              </c:extLst>
            </c:dLbl>
            <c:dLbl>
              <c:idx val="1"/>
              <c:layout>
                <c:manualLayout>
                  <c:x val="0.17636844528524295"/>
                  <c:y val="-0.20579865016872897"/>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9374-4B90-95AD-6E3721540224}"/>
                </c:ext>
              </c:extLst>
            </c:dLbl>
            <c:dLbl>
              <c:idx val="2"/>
              <c:layout>
                <c:manualLayout>
                  <c:x val="0.23159440840756959"/>
                  <c:y val="0.17344273142327798"/>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9374-4B90-95AD-6E372154022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USA</c:v>
                </c:pt>
                <c:pt idx="1">
                  <c:v>Europe</c:v>
                </c:pt>
                <c:pt idx="2">
                  <c:v>Asia</c:v>
                </c:pt>
              </c:strCache>
            </c:strRef>
          </c:cat>
          <c:val>
            <c:numRef>
              <c:f>Sheet1!$B$2:$B$4</c:f>
              <c:numCache>
                <c:formatCode>General</c:formatCode>
                <c:ptCount val="3"/>
                <c:pt idx="0">
                  <c:v>6.2</c:v>
                </c:pt>
                <c:pt idx="1">
                  <c:v>2.5</c:v>
                </c:pt>
                <c:pt idx="2">
                  <c:v>4.4000000000000004</c:v>
                </c:pt>
              </c:numCache>
            </c:numRef>
          </c:val>
          <c:extLst>
            <c:ext xmlns:c16="http://schemas.microsoft.com/office/drawing/2014/chart" uri="{C3380CC4-5D6E-409C-BE32-E72D297353CC}">
              <c16:uniqueId val="{00000000-9374-4B90-95AD-6E372154022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3-9374-4B90-95AD-6E3721540224}"/>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4-9374-4B90-95AD-6E3721540224}"/>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9374-4B90-95AD-6E3721540224}"/>
              </c:ext>
            </c:extLst>
          </c:dPt>
          <c:dLbls>
            <c:dLbl>
              <c:idx val="0"/>
              <c:layout>
                <c:manualLayout>
                  <c:x val="-0.11004864142800914"/>
                  <c:y val="0.1680672268907563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9374-4B90-95AD-6E3721540224}"/>
                </c:ext>
              </c:extLst>
            </c:dLbl>
            <c:dLbl>
              <c:idx val="1"/>
              <c:layout>
                <c:manualLayout>
                  <c:x val="-0.19519386071538122"/>
                  <c:y val="-6.9460067491563552E-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9374-4B90-95AD-6E3721540224}"/>
                </c:ext>
              </c:extLst>
            </c:dLbl>
            <c:dLbl>
              <c:idx val="2"/>
              <c:layout>
                <c:manualLayout>
                  <c:x val="0.25281113239837188"/>
                  <c:y val="-4.50446635347053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9374-4B90-95AD-6E372154022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Low</c:v>
                </c:pt>
                <c:pt idx="1">
                  <c:v>Mid</c:v>
                </c:pt>
                <c:pt idx="2">
                  <c:v>High</c:v>
                </c:pt>
              </c:strCache>
            </c:strRef>
          </c:cat>
          <c:val>
            <c:numRef>
              <c:f>Sheet1!$B$2:$B$4</c:f>
              <c:numCache>
                <c:formatCode>General</c:formatCode>
                <c:ptCount val="3"/>
                <c:pt idx="0">
                  <c:v>1.2</c:v>
                </c:pt>
                <c:pt idx="1">
                  <c:v>3.2</c:v>
                </c:pt>
                <c:pt idx="2">
                  <c:v>6.4</c:v>
                </c:pt>
              </c:numCache>
            </c:numRef>
          </c:val>
          <c:extLst>
            <c:ext xmlns:c16="http://schemas.microsoft.com/office/drawing/2014/chart" uri="{C3380CC4-5D6E-409C-BE32-E72D297353CC}">
              <c16:uniqueId val="{00000000-9374-4B90-95AD-6E372154022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6F547D-27D6-4FC1-9737-D83CD73C0B3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BCBDF1B-BF73-4792-9BD7-77122894909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18FA637-E280-439C-A555-5C1B90F346BF}" type="datetimeFigureOut">
              <a:rPr lang="en-US" smtClean="0"/>
              <a:t>1/1/2021</a:t>
            </a:fld>
            <a:endParaRPr lang="en-US"/>
          </a:p>
        </p:txBody>
      </p:sp>
      <p:sp>
        <p:nvSpPr>
          <p:cNvPr id="4" name="Footer Placeholder 3">
            <a:extLst>
              <a:ext uri="{FF2B5EF4-FFF2-40B4-BE49-F238E27FC236}">
                <a16:creationId xmlns:a16="http://schemas.microsoft.com/office/drawing/2014/main" id="{06F28268-CDF9-415D-853D-F73AA7CE75E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65291A7-8FFB-4764-896E-0F7F4A2E309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C47DA94-465F-455A-A9A9-5DDC7FD5095D}" type="slidenum">
              <a:rPr lang="en-US" smtClean="0"/>
              <a:t>‹#›</a:t>
            </a:fld>
            <a:endParaRPr lang="en-US"/>
          </a:p>
        </p:txBody>
      </p:sp>
    </p:spTree>
    <p:extLst>
      <p:ext uri="{BB962C8B-B14F-4D97-AF65-F5344CB8AC3E}">
        <p14:creationId xmlns:p14="http://schemas.microsoft.com/office/powerpoint/2010/main" val="4078471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97C882-84E5-4F30-AFE9-6084E8C48B03}" type="datetimeFigureOut">
              <a:rPr lang="en-US" smtClean="0"/>
              <a:t>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6E2060-7F91-40B5-97E2-B799D4CFB409}" type="slidenum">
              <a:rPr lang="en-US" smtClean="0"/>
              <a:t>‹#›</a:t>
            </a:fld>
            <a:endParaRPr lang="en-US"/>
          </a:p>
        </p:txBody>
      </p:sp>
    </p:spTree>
    <p:extLst>
      <p:ext uri="{BB962C8B-B14F-4D97-AF65-F5344CB8AC3E}">
        <p14:creationId xmlns:p14="http://schemas.microsoft.com/office/powerpoint/2010/main" val="1082892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74482" y="6147066"/>
            <a:ext cx="4114800" cy="365125"/>
          </a:xfrm>
        </p:spPr>
        <p:txBody>
          <a:bodyPr/>
          <a:lstStyle/>
          <a:p>
            <a:r>
              <a:rPr lang="en-US"/>
              <a:t>Business Plan | January 2021</a:t>
            </a: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p:txBody>
          <a:bodyPr/>
          <a:lstStyle/>
          <a:p>
            <a:fld id="{B7741D13-760D-4955-A3D8-0D48DB15FCFC}" type="slidenum">
              <a:rPr lang="en-US" smtClean="0"/>
              <a:t>‹#›</a:t>
            </a:fld>
            <a:endParaRPr lang="en-US"/>
          </a:p>
        </p:txBody>
      </p:sp>
    </p:spTree>
    <p:extLst>
      <p:ext uri="{BB962C8B-B14F-4D97-AF65-F5344CB8AC3E}">
        <p14:creationId xmlns:p14="http://schemas.microsoft.com/office/powerpoint/2010/main" val="4036112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Blan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025C2C-A695-460C-BD3A-DB965FBED8B0}"/>
              </a:ext>
            </a:extLst>
          </p:cNvPr>
          <p:cNvSpPr/>
          <p:nvPr userDrawn="1"/>
        </p:nvSpPr>
        <p:spPr>
          <a:xfrm>
            <a:off x="1" y="0"/>
            <a:ext cx="77216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p:txBody>
          <a:bodyPr/>
          <a:lstStyle>
            <a:lvl1pPr>
              <a:defRPr>
                <a:solidFill>
                  <a:schemeClr val="tx2"/>
                </a:solidFill>
              </a:defRPr>
            </a:lvl1pPr>
          </a:lstStyle>
          <a:p>
            <a:fld id="{B7741D13-760D-4955-A3D8-0D48DB15FCFC}" type="slidenum">
              <a:rPr lang="en-US" smtClean="0"/>
              <a:pPr/>
              <a:t>‹#›</a:t>
            </a:fld>
            <a:endParaRPr lang="en-US"/>
          </a:p>
        </p:txBody>
      </p:sp>
      <p:sp>
        <p:nvSpPr>
          <p:cNvPr id="9" name="Footer Placeholder 4">
            <a:extLst>
              <a:ext uri="{FF2B5EF4-FFF2-40B4-BE49-F238E27FC236}">
                <a16:creationId xmlns:a16="http://schemas.microsoft.com/office/drawing/2014/main" id="{A1B9C355-FD44-4BAA-9711-609DD7DA0765}"/>
              </a:ext>
            </a:extLst>
          </p:cNvPr>
          <p:cNvSpPr txBox="1">
            <a:spLocks/>
          </p:cNvSpPr>
          <p:nvPr userDrawn="1"/>
        </p:nvSpPr>
        <p:spPr>
          <a:xfrm rot="5400000">
            <a:off x="9647418" y="2233346"/>
            <a:ext cx="4114800" cy="365125"/>
          </a:xfrm>
          <a:prstGeom prst="rect">
            <a:avLst/>
          </a:prstGeom>
        </p:spPr>
        <p:txBody>
          <a:bodyPr vert="horz" lIns="91440" tIns="45720" rIns="91440" bIns="45720" rtlCol="0" anchor="ctr"/>
          <a:lstStyle>
            <a:defPPr>
              <a:defRPr lang="en-US"/>
            </a:defPPr>
            <a:lvl1pPr marL="0" algn="l" defTabSz="914400" rtl="0" eaLnBrk="1" latinLnBrk="0" hangingPunct="1">
              <a:defRPr sz="13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solidFill>
                  <a:schemeClr val="bg1"/>
                </a:solidFill>
              </a:rPr>
              <a:t>Business Plan | January 2021</a:t>
            </a:r>
            <a:endParaRPr lang="en-US" dirty="0">
              <a:solidFill>
                <a:schemeClr val="bg1"/>
              </a:solidFill>
            </a:endParaRPr>
          </a:p>
        </p:txBody>
      </p:sp>
      <p:sp>
        <p:nvSpPr>
          <p:cNvPr id="5" name="Picture Placeholder 2">
            <a:extLst>
              <a:ext uri="{FF2B5EF4-FFF2-40B4-BE49-F238E27FC236}">
                <a16:creationId xmlns:a16="http://schemas.microsoft.com/office/drawing/2014/main" id="{AAB1CA92-162B-475E-9C48-7C443D13525E}"/>
              </a:ext>
            </a:extLst>
          </p:cNvPr>
          <p:cNvSpPr>
            <a:spLocks noGrp="1"/>
          </p:cNvSpPr>
          <p:nvPr>
            <p:ph type="pic" sz="quarter" idx="14"/>
          </p:nvPr>
        </p:nvSpPr>
        <p:spPr>
          <a:xfrm>
            <a:off x="7721601" y="0"/>
            <a:ext cx="3492499" cy="6858000"/>
          </a:xfrm>
          <a:solidFill>
            <a:schemeClr val="accent1">
              <a:lumMod val="20000"/>
              <a:lumOff val="80000"/>
            </a:schemeClr>
          </a:solidFill>
          <a:ln>
            <a:noFill/>
          </a:ln>
        </p:spPr>
        <p:txBody>
          <a:bodyPr/>
          <a:lstStyle/>
          <a:p>
            <a:endParaRPr lang="en-US" dirty="0"/>
          </a:p>
        </p:txBody>
      </p:sp>
    </p:spTree>
    <p:extLst>
      <p:ext uri="{BB962C8B-B14F-4D97-AF65-F5344CB8AC3E}">
        <p14:creationId xmlns:p14="http://schemas.microsoft.com/office/powerpoint/2010/main" val="146475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Blan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C115EFE-C103-4320-961D-FC0976A72970}"/>
              </a:ext>
            </a:extLst>
          </p:cNvPr>
          <p:cNvSpPr/>
          <p:nvPr userDrawn="1"/>
        </p:nvSpPr>
        <p:spPr>
          <a:xfrm>
            <a:off x="0" y="3855562"/>
            <a:ext cx="12192000" cy="30024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038600" y="6147066"/>
            <a:ext cx="4114800" cy="365125"/>
          </a:xfrm>
        </p:spPr>
        <p:txBody>
          <a:bodyPr/>
          <a:lstStyle>
            <a:lvl1pPr algn="ctr">
              <a:defRPr>
                <a:solidFill>
                  <a:schemeClr val="tx2"/>
                </a:solidFill>
              </a:defRPr>
            </a:lvl1pPr>
          </a:lstStyle>
          <a:p>
            <a:r>
              <a:rPr lang="en-US"/>
              <a:t>Business Plan | January 2021</a:t>
            </a:r>
            <a:endParaRPr lang="en-US">
              <a:solidFill>
                <a:schemeClr val="tx2"/>
              </a:solidFill>
            </a:endParaRP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a:xfrm>
            <a:off x="5829300" y="345809"/>
            <a:ext cx="533400" cy="365125"/>
          </a:xfrm>
        </p:spPr>
        <p:txBody>
          <a:bodyPr/>
          <a:lstStyle/>
          <a:p>
            <a:fld id="{B7741D13-760D-4955-A3D8-0D48DB15FCFC}" type="slidenum">
              <a:rPr lang="en-US" smtClean="0"/>
              <a:t>‹#›</a:t>
            </a:fld>
            <a:endParaRPr lang="en-US"/>
          </a:p>
        </p:txBody>
      </p:sp>
    </p:spTree>
    <p:extLst>
      <p:ext uri="{BB962C8B-B14F-4D97-AF65-F5344CB8AC3E}">
        <p14:creationId xmlns:p14="http://schemas.microsoft.com/office/powerpoint/2010/main" val="989632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Blank Slid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2E26076-3968-443A-8DEB-402B77BFDF3A}"/>
              </a:ext>
            </a:extLst>
          </p:cNvPr>
          <p:cNvSpPr/>
          <p:nvPr userDrawn="1"/>
        </p:nvSpPr>
        <p:spPr>
          <a:xfrm>
            <a:off x="0" y="5715116"/>
            <a:ext cx="12192000" cy="11428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74482" y="6147066"/>
            <a:ext cx="4114800" cy="365125"/>
          </a:xfrm>
        </p:spPr>
        <p:txBody>
          <a:bodyPr/>
          <a:lstStyle>
            <a:lvl1pPr>
              <a:defRPr>
                <a:solidFill>
                  <a:schemeClr val="tx2"/>
                </a:solidFill>
              </a:defRPr>
            </a:lvl1pPr>
          </a:lstStyle>
          <a:p>
            <a:r>
              <a:rPr lang="en-US"/>
              <a:t>Business Plan | January 2021</a:t>
            </a:r>
            <a:endParaRPr lang="en-US">
              <a:solidFill>
                <a:schemeClr val="tx2"/>
              </a:solidFill>
            </a:endParaRP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p:txBody>
          <a:bodyPr/>
          <a:lstStyle/>
          <a:p>
            <a:fld id="{B7741D13-760D-4955-A3D8-0D48DB15FCFC}" type="slidenum">
              <a:rPr lang="en-US" smtClean="0"/>
              <a:t>‹#›</a:t>
            </a:fld>
            <a:endParaRPr lang="en-US"/>
          </a:p>
        </p:txBody>
      </p:sp>
      <p:sp>
        <p:nvSpPr>
          <p:cNvPr id="15" name="Picture Placeholder 2">
            <a:extLst>
              <a:ext uri="{FF2B5EF4-FFF2-40B4-BE49-F238E27FC236}">
                <a16:creationId xmlns:a16="http://schemas.microsoft.com/office/drawing/2014/main" id="{7D46904F-99CF-414B-BE27-D8FA5BEB17B7}"/>
              </a:ext>
            </a:extLst>
          </p:cNvPr>
          <p:cNvSpPr>
            <a:spLocks noGrp="1"/>
          </p:cNvSpPr>
          <p:nvPr>
            <p:ph type="pic" sz="quarter" idx="14"/>
          </p:nvPr>
        </p:nvSpPr>
        <p:spPr>
          <a:xfrm>
            <a:off x="7972366" y="1075965"/>
            <a:ext cx="2619105" cy="4639151"/>
          </a:xfrm>
          <a:solidFill>
            <a:schemeClr val="accent1">
              <a:lumMod val="20000"/>
              <a:lumOff val="80000"/>
            </a:schemeClr>
          </a:solidFill>
          <a:ln>
            <a:noFill/>
          </a:ln>
        </p:spPr>
        <p:txBody>
          <a:bodyPr/>
          <a:lstStyle/>
          <a:p>
            <a:endParaRPr lang="en-US" dirty="0"/>
          </a:p>
        </p:txBody>
      </p:sp>
    </p:spTree>
    <p:extLst>
      <p:ext uri="{BB962C8B-B14F-4D97-AF65-F5344CB8AC3E}">
        <p14:creationId xmlns:p14="http://schemas.microsoft.com/office/powerpoint/2010/main" val="2120482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Blank Slid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038600" y="6147066"/>
            <a:ext cx="4114800" cy="365125"/>
          </a:xfrm>
        </p:spPr>
        <p:txBody>
          <a:bodyPr/>
          <a:lstStyle>
            <a:lvl1pPr algn="ctr">
              <a:defRPr/>
            </a:lvl1pPr>
          </a:lstStyle>
          <a:p>
            <a:pPr algn="ctr"/>
            <a:r>
              <a:rPr lang="en-US"/>
              <a:t>Business Plan | January 2021</a:t>
            </a: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a:xfrm>
            <a:off x="5829300" y="345809"/>
            <a:ext cx="533400" cy="365125"/>
          </a:xfrm>
        </p:spPr>
        <p:txBody>
          <a:bodyPr/>
          <a:lstStyle/>
          <a:p>
            <a:fld id="{B7741D13-760D-4955-A3D8-0D48DB15FCFC}" type="slidenum">
              <a:rPr lang="en-US" smtClean="0"/>
              <a:t>‹#›</a:t>
            </a:fld>
            <a:endParaRPr lang="en-US"/>
          </a:p>
        </p:txBody>
      </p:sp>
      <p:sp>
        <p:nvSpPr>
          <p:cNvPr id="7" name="Picture Placeholder 2">
            <a:extLst>
              <a:ext uri="{FF2B5EF4-FFF2-40B4-BE49-F238E27FC236}">
                <a16:creationId xmlns:a16="http://schemas.microsoft.com/office/drawing/2014/main" id="{01CB15B5-3318-47B9-8656-9E762B52D605}"/>
              </a:ext>
            </a:extLst>
          </p:cNvPr>
          <p:cNvSpPr>
            <a:spLocks noGrp="1"/>
          </p:cNvSpPr>
          <p:nvPr>
            <p:ph type="pic" sz="quarter" idx="14"/>
          </p:nvPr>
        </p:nvSpPr>
        <p:spPr>
          <a:xfrm>
            <a:off x="1358900" y="1202267"/>
            <a:ext cx="3098799" cy="4449233"/>
          </a:xfrm>
          <a:solidFill>
            <a:schemeClr val="accent1">
              <a:lumMod val="20000"/>
              <a:lumOff val="80000"/>
            </a:schemeClr>
          </a:solidFill>
          <a:ln>
            <a:noFill/>
          </a:ln>
        </p:spPr>
        <p:txBody>
          <a:bodyPr/>
          <a:lstStyle/>
          <a:p>
            <a:endParaRPr lang="en-US" dirty="0"/>
          </a:p>
        </p:txBody>
      </p:sp>
    </p:spTree>
    <p:extLst>
      <p:ext uri="{BB962C8B-B14F-4D97-AF65-F5344CB8AC3E}">
        <p14:creationId xmlns:p14="http://schemas.microsoft.com/office/powerpoint/2010/main" val="3531583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7_Blan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AF6578-BA36-47C3-B64F-D485A3FEF9B0}"/>
              </a:ext>
            </a:extLst>
          </p:cNvPr>
          <p:cNvSpPr/>
          <p:nvPr userDrawn="1"/>
        </p:nvSpPr>
        <p:spPr>
          <a:xfrm>
            <a:off x="0" y="0"/>
            <a:ext cx="467787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74482" y="6147066"/>
            <a:ext cx="4114800" cy="365125"/>
          </a:xfrm>
        </p:spPr>
        <p:txBody>
          <a:bodyPr/>
          <a:lstStyle>
            <a:lvl1pPr>
              <a:defRPr>
                <a:solidFill>
                  <a:schemeClr val="tx2"/>
                </a:solidFill>
              </a:defRPr>
            </a:lvl1pPr>
          </a:lstStyle>
          <a:p>
            <a:r>
              <a:rPr lang="en-US"/>
              <a:t>Business Plan | January 2021</a:t>
            </a:r>
            <a:endParaRPr lang="en-US">
              <a:solidFill>
                <a:schemeClr val="tx2"/>
              </a:solidFill>
            </a:endParaRP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p:txBody>
          <a:bodyPr/>
          <a:lstStyle>
            <a:lvl1pPr>
              <a:defRPr>
                <a:solidFill>
                  <a:schemeClr val="tx2"/>
                </a:solidFill>
              </a:defRPr>
            </a:lvl1pPr>
          </a:lstStyle>
          <a:p>
            <a:fld id="{B7741D13-760D-4955-A3D8-0D48DB15FCFC}" type="slidenum">
              <a:rPr lang="en-US" smtClean="0"/>
              <a:pPr/>
              <a:t>‹#›</a:t>
            </a:fld>
            <a:endParaRPr lang="en-US" dirty="0"/>
          </a:p>
        </p:txBody>
      </p:sp>
      <p:sp>
        <p:nvSpPr>
          <p:cNvPr id="7" name="Picture Placeholder 2">
            <a:extLst>
              <a:ext uri="{FF2B5EF4-FFF2-40B4-BE49-F238E27FC236}">
                <a16:creationId xmlns:a16="http://schemas.microsoft.com/office/drawing/2014/main" id="{93654595-D09B-4738-B2A5-A016DA53B351}"/>
              </a:ext>
            </a:extLst>
          </p:cNvPr>
          <p:cNvSpPr>
            <a:spLocks noGrp="1"/>
          </p:cNvSpPr>
          <p:nvPr>
            <p:ph type="pic" sz="quarter" idx="14"/>
          </p:nvPr>
        </p:nvSpPr>
        <p:spPr>
          <a:xfrm>
            <a:off x="474483" y="1049155"/>
            <a:ext cx="4203396" cy="4755458"/>
          </a:xfrm>
          <a:solidFill>
            <a:schemeClr val="accent1">
              <a:lumMod val="20000"/>
              <a:lumOff val="80000"/>
            </a:schemeClr>
          </a:solidFill>
          <a:ln>
            <a:noFill/>
          </a:ln>
        </p:spPr>
        <p:txBody>
          <a:bodyPr/>
          <a:lstStyle/>
          <a:p>
            <a:endParaRPr lang="en-US" dirty="0"/>
          </a:p>
        </p:txBody>
      </p:sp>
    </p:spTree>
    <p:extLst>
      <p:ext uri="{BB962C8B-B14F-4D97-AF65-F5344CB8AC3E}">
        <p14:creationId xmlns:p14="http://schemas.microsoft.com/office/powerpoint/2010/main" val="4265065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Blank Slid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74482" y="6147066"/>
            <a:ext cx="4114800" cy="365125"/>
          </a:xfrm>
        </p:spPr>
        <p:txBody>
          <a:bodyPr/>
          <a:lstStyle/>
          <a:p>
            <a:r>
              <a:rPr lang="en-US"/>
              <a:t>Business Plan | January 2021</a:t>
            </a: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p:txBody>
          <a:bodyPr/>
          <a:lstStyle/>
          <a:p>
            <a:fld id="{B7741D13-760D-4955-A3D8-0D48DB15FCFC}" type="slidenum">
              <a:rPr lang="en-US" smtClean="0"/>
              <a:t>‹#›</a:t>
            </a:fld>
            <a:endParaRPr lang="en-US"/>
          </a:p>
        </p:txBody>
      </p:sp>
      <p:sp>
        <p:nvSpPr>
          <p:cNvPr id="30" name="Picture Placeholder 2">
            <a:extLst>
              <a:ext uri="{FF2B5EF4-FFF2-40B4-BE49-F238E27FC236}">
                <a16:creationId xmlns:a16="http://schemas.microsoft.com/office/drawing/2014/main" id="{FD77B01F-BBD3-478A-84D0-84C726899BBC}"/>
              </a:ext>
            </a:extLst>
          </p:cNvPr>
          <p:cNvSpPr>
            <a:spLocks noGrp="1"/>
          </p:cNvSpPr>
          <p:nvPr>
            <p:ph type="pic" sz="quarter" idx="14"/>
          </p:nvPr>
        </p:nvSpPr>
        <p:spPr>
          <a:xfrm>
            <a:off x="6518274" y="1635546"/>
            <a:ext cx="5673725" cy="3668332"/>
          </a:xfrm>
          <a:solidFill>
            <a:schemeClr val="accent1">
              <a:lumMod val="20000"/>
              <a:lumOff val="80000"/>
            </a:schemeClr>
          </a:solidFill>
          <a:ln>
            <a:noFill/>
          </a:ln>
        </p:spPr>
        <p:txBody>
          <a:bodyPr/>
          <a:lstStyle/>
          <a:p>
            <a:endParaRPr lang="en-US" dirty="0"/>
          </a:p>
        </p:txBody>
      </p:sp>
    </p:spTree>
    <p:extLst>
      <p:ext uri="{BB962C8B-B14F-4D97-AF65-F5344CB8AC3E}">
        <p14:creationId xmlns:p14="http://schemas.microsoft.com/office/powerpoint/2010/main" val="1288628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1_Blank Slid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74482" y="6147066"/>
            <a:ext cx="4114800" cy="365125"/>
          </a:xfrm>
        </p:spPr>
        <p:txBody>
          <a:bodyPr/>
          <a:lstStyle>
            <a:lvl1pPr>
              <a:defRPr>
                <a:solidFill>
                  <a:schemeClr val="bg1"/>
                </a:solidFill>
              </a:defRPr>
            </a:lvl1pPr>
          </a:lstStyle>
          <a:p>
            <a:r>
              <a:rPr lang="en-US"/>
              <a:t>Business Plan | January 2021</a:t>
            </a: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p:txBody>
          <a:bodyPr/>
          <a:lstStyle>
            <a:lvl1pPr>
              <a:defRPr>
                <a:solidFill>
                  <a:schemeClr val="bg1"/>
                </a:solidFill>
              </a:defRPr>
            </a:lvl1pPr>
          </a:lstStyle>
          <a:p>
            <a:fld id="{B7741D13-760D-4955-A3D8-0D48DB15FCFC}" type="slidenum">
              <a:rPr lang="en-US" smtClean="0"/>
              <a:pPr/>
              <a:t>‹#›</a:t>
            </a:fld>
            <a:endParaRPr lang="en-US" dirty="0"/>
          </a:p>
        </p:txBody>
      </p:sp>
      <p:sp>
        <p:nvSpPr>
          <p:cNvPr id="8" name="Picture Placeholder 2">
            <a:extLst>
              <a:ext uri="{FF2B5EF4-FFF2-40B4-BE49-F238E27FC236}">
                <a16:creationId xmlns:a16="http://schemas.microsoft.com/office/drawing/2014/main" id="{25ABE39E-DC24-4186-B39F-E4CDE89072F1}"/>
              </a:ext>
            </a:extLst>
          </p:cNvPr>
          <p:cNvSpPr>
            <a:spLocks noGrp="1"/>
          </p:cNvSpPr>
          <p:nvPr>
            <p:ph type="pic" sz="quarter" idx="14"/>
          </p:nvPr>
        </p:nvSpPr>
        <p:spPr>
          <a:xfrm>
            <a:off x="4589282" y="1014280"/>
            <a:ext cx="1416274" cy="1457325"/>
          </a:xfrm>
          <a:solidFill>
            <a:schemeClr val="accent1">
              <a:lumMod val="20000"/>
              <a:lumOff val="80000"/>
            </a:schemeClr>
          </a:solidFill>
          <a:ln>
            <a:noFill/>
          </a:ln>
        </p:spPr>
        <p:txBody>
          <a:bodyPr/>
          <a:lstStyle/>
          <a:p>
            <a:endParaRPr lang="en-US" dirty="0"/>
          </a:p>
        </p:txBody>
      </p:sp>
      <p:sp>
        <p:nvSpPr>
          <p:cNvPr id="9" name="Picture Placeholder 2">
            <a:extLst>
              <a:ext uri="{FF2B5EF4-FFF2-40B4-BE49-F238E27FC236}">
                <a16:creationId xmlns:a16="http://schemas.microsoft.com/office/drawing/2014/main" id="{C6AD070A-1E49-47B0-92FC-5F825E74D829}"/>
              </a:ext>
            </a:extLst>
          </p:cNvPr>
          <p:cNvSpPr>
            <a:spLocks noGrp="1"/>
          </p:cNvSpPr>
          <p:nvPr>
            <p:ph type="pic" sz="quarter" idx="15"/>
          </p:nvPr>
        </p:nvSpPr>
        <p:spPr>
          <a:xfrm>
            <a:off x="4589282" y="2759075"/>
            <a:ext cx="1416274" cy="1457325"/>
          </a:xfrm>
          <a:solidFill>
            <a:schemeClr val="accent1">
              <a:lumMod val="20000"/>
              <a:lumOff val="80000"/>
            </a:schemeClr>
          </a:solidFill>
          <a:ln>
            <a:noFill/>
          </a:ln>
        </p:spPr>
        <p:txBody>
          <a:bodyPr/>
          <a:lstStyle/>
          <a:p>
            <a:endParaRPr lang="en-US" dirty="0"/>
          </a:p>
        </p:txBody>
      </p:sp>
      <p:sp>
        <p:nvSpPr>
          <p:cNvPr id="10" name="Picture Placeholder 2">
            <a:extLst>
              <a:ext uri="{FF2B5EF4-FFF2-40B4-BE49-F238E27FC236}">
                <a16:creationId xmlns:a16="http://schemas.microsoft.com/office/drawing/2014/main" id="{5FB8C624-1CF3-4EEE-B5E9-9D02932A69A3}"/>
              </a:ext>
            </a:extLst>
          </p:cNvPr>
          <p:cNvSpPr>
            <a:spLocks noGrp="1"/>
          </p:cNvSpPr>
          <p:nvPr>
            <p:ph type="pic" sz="quarter" idx="16"/>
          </p:nvPr>
        </p:nvSpPr>
        <p:spPr>
          <a:xfrm>
            <a:off x="4589282" y="4503870"/>
            <a:ext cx="1416274" cy="1457325"/>
          </a:xfrm>
          <a:solidFill>
            <a:schemeClr val="accent1">
              <a:lumMod val="20000"/>
              <a:lumOff val="80000"/>
            </a:schemeClr>
          </a:solidFill>
          <a:ln>
            <a:noFill/>
          </a:ln>
        </p:spPr>
        <p:txBody>
          <a:bodyPr/>
          <a:lstStyle/>
          <a:p>
            <a:endParaRPr lang="en-US" dirty="0"/>
          </a:p>
        </p:txBody>
      </p:sp>
    </p:spTree>
    <p:extLst>
      <p:ext uri="{BB962C8B-B14F-4D97-AF65-F5344CB8AC3E}">
        <p14:creationId xmlns:p14="http://schemas.microsoft.com/office/powerpoint/2010/main" val="3422290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0_Blank Slid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038600" y="6147066"/>
            <a:ext cx="4114800" cy="365125"/>
          </a:xfrm>
        </p:spPr>
        <p:txBody>
          <a:bodyPr/>
          <a:lstStyle>
            <a:lvl1pPr algn="ctr">
              <a:defRPr/>
            </a:lvl1pPr>
          </a:lstStyle>
          <a:p>
            <a:pPr algn="ctr"/>
            <a:r>
              <a:rPr lang="en-US"/>
              <a:t>Business Plan | January 2021</a:t>
            </a: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a:xfrm>
            <a:off x="5829300" y="345809"/>
            <a:ext cx="533400" cy="365125"/>
          </a:xfrm>
        </p:spPr>
        <p:txBody>
          <a:bodyPr/>
          <a:lstStyle/>
          <a:p>
            <a:fld id="{B7741D13-760D-4955-A3D8-0D48DB15FCFC}" type="slidenum">
              <a:rPr lang="en-US" smtClean="0"/>
              <a:t>‹#›</a:t>
            </a:fld>
            <a:endParaRPr lang="en-US"/>
          </a:p>
        </p:txBody>
      </p:sp>
      <p:sp>
        <p:nvSpPr>
          <p:cNvPr id="4" name="Rectangle 3">
            <a:extLst>
              <a:ext uri="{FF2B5EF4-FFF2-40B4-BE49-F238E27FC236}">
                <a16:creationId xmlns:a16="http://schemas.microsoft.com/office/drawing/2014/main" id="{748E620B-1590-4786-9ADC-A72F44D66286}"/>
              </a:ext>
            </a:extLst>
          </p:cNvPr>
          <p:cNvSpPr/>
          <p:nvPr userDrawn="1"/>
        </p:nvSpPr>
        <p:spPr>
          <a:xfrm>
            <a:off x="0" y="1753386"/>
            <a:ext cx="6096000" cy="335122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1DA9FB1-4188-4F54-860A-96738C6B3E99}"/>
              </a:ext>
            </a:extLst>
          </p:cNvPr>
          <p:cNvSpPr/>
          <p:nvPr userDrawn="1"/>
        </p:nvSpPr>
        <p:spPr>
          <a:xfrm>
            <a:off x="6096000" y="1753386"/>
            <a:ext cx="6096000" cy="33512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55106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2_Blank Slid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50AF89D-7751-4E8D-9B09-BAB49411D8FE}"/>
              </a:ext>
            </a:extLst>
          </p:cNvPr>
          <p:cNvSpPr>
            <a:spLocks noGrp="1"/>
          </p:cNvSpPr>
          <p:nvPr>
            <p:ph type="pic" sz="quarter" idx="13"/>
          </p:nvPr>
        </p:nvSpPr>
        <p:spPr>
          <a:xfrm>
            <a:off x="6553200" y="1168400"/>
            <a:ext cx="4470400" cy="4470400"/>
          </a:xfrm>
          <a:prstGeom prst="ellipse">
            <a:avLst/>
          </a:prstGeom>
          <a:solidFill>
            <a:schemeClr val="accent1">
              <a:lumMod val="20000"/>
              <a:lumOff val="80000"/>
            </a:schemeClr>
          </a:solidFill>
        </p:spPr>
        <p:txBody>
          <a:bodyPr/>
          <a:lstStyle/>
          <a:p>
            <a:endParaRPr lang="en-US"/>
          </a:p>
        </p:txBody>
      </p:sp>
      <p:sp>
        <p:nvSpPr>
          <p:cNvPr id="4" name="Rectangle 3">
            <a:extLst>
              <a:ext uri="{FF2B5EF4-FFF2-40B4-BE49-F238E27FC236}">
                <a16:creationId xmlns:a16="http://schemas.microsoft.com/office/drawing/2014/main" id="{4C3889F1-A247-422D-9622-5023056341C8}"/>
              </a:ext>
            </a:extLst>
          </p:cNvPr>
          <p:cNvSpPr/>
          <p:nvPr userDrawn="1"/>
        </p:nvSpPr>
        <p:spPr>
          <a:xfrm>
            <a:off x="1" y="0"/>
            <a:ext cx="538479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74482" y="6147066"/>
            <a:ext cx="4114800" cy="365125"/>
          </a:xfrm>
        </p:spPr>
        <p:txBody>
          <a:bodyPr/>
          <a:lstStyle>
            <a:lvl1pPr>
              <a:defRPr>
                <a:solidFill>
                  <a:schemeClr val="tx2"/>
                </a:solidFill>
              </a:defRPr>
            </a:lvl1pPr>
          </a:lstStyle>
          <a:p>
            <a:r>
              <a:rPr lang="en-US"/>
              <a:t>Business Plan | January 2021</a:t>
            </a:r>
            <a:endParaRPr lang="en-US">
              <a:solidFill>
                <a:schemeClr val="tx2"/>
              </a:solidFill>
            </a:endParaRP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p:txBody>
          <a:bodyPr/>
          <a:lstStyle>
            <a:lvl1pPr>
              <a:defRPr>
                <a:solidFill>
                  <a:schemeClr val="tx2"/>
                </a:solidFill>
              </a:defRPr>
            </a:lvl1pPr>
          </a:lstStyle>
          <a:p>
            <a:fld id="{B7741D13-760D-4955-A3D8-0D48DB15FCFC}" type="slidenum">
              <a:rPr lang="en-US" smtClean="0"/>
              <a:pPr/>
              <a:t>‹#›</a:t>
            </a:fld>
            <a:endParaRPr lang="en-US" dirty="0"/>
          </a:p>
        </p:txBody>
      </p:sp>
    </p:spTree>
    <p:extLst>
      <p:ext uri="{BB962C8B-B14F-4D97-AF65-F5344CB8AC3E}">
        <p14:creationId xmlns:p14="http://schemas.microsoft.com/office/powerpoint/2010/main" val="2823855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Slide">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038600" y="6147066"/>
            <a:ext cx="4114800" cy="365125"/>
          </a:xfrm>
        </p:spPr>
        <p:txBody>
          <a:bodyPr/>
          <a:lstStyle>
            <a:lvl1pPr algn="ctr">
              <a:defRPr/>
            </a:lvl1pPr>
          </a:lstStyle>
          <a:p>
            <a:pPr algn="ctr"/>
            <a:r>
              <a:rPr lang="en-US"/>
              <a:t>Business Plan | January 2021</a:t>
            </a: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a:xfrm>
            <a:off x="5829300" y="345809"/>
            <a:ext cx="533400" cy="365125"/>
          </a:xfrm>
        </p:spPr>
        <p:txBody>
          <a:bodyPr/>
          <a:lstStyle/>
          <a:p>
            <a:fld id="{B7741D13-760D-4955-A3D8-0D48DB15FCFC}" type="slidenum">
              <a:rPr lang="en-US" smtClean="0"/>
              <a:t>‹#›</a:t>
            </a:fld>
            <a:endParaRPr lang="en-US"/>
          </a:p>
        </p:txBody>
      </p:sp>
    </p:spTree>
    <p:extLst>
      <p:ext uri="{BB962C8B-B14F-4D97-AF65-F5344CB8AC3E}">
        <p14:creationId xmlns:p14="http://schemas.microsoft.com/office/powerpoint/2010/main" val="53938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368AA8F-4C90-47D8-9C4B-A737774E1E5E}"/>
              </a:ext>
            </a:extLst>
          </p:cNvPr>
          <p:cNvSpPr>
            <a:spLocks noGrp="1"/>
          </p:cNvSpPr>
          <p:nvPr>
            <p:ph type="pic" sz="quarter" idx="13"/>
          </p:nvPr>
        </p:nvSpPr>
        <p:spPr>
          <a:xfrm>
            <a:off x="7168926" y="-1259292"/>
            <a:ext cx="9376584" cy="9376584"/>
          </a:xfrm>
          <a:prstGeom prst="donut">
            <a:avLst>
              <a:gd name="adj" fmla="val 28075"/>
            </a:avLst>
          </a:prstGeom>
          <a:solidFill>
            <a:schemeClr val="accent1">
              <a:lumMod val="20000"/>
              <a:lumOff val="80000"/>
            </a:schemeClr>
          </a:solidFill>
        </p:spPr>
        <p:txBody>
          <a:bodyPr/>
          <a:lstStyle/>
          <a:p>
            <a:endParaRPr lang="en-US"/>
          </a:p>
        </p:txBody>
      </p:sp>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74482" y="6147066"/>
            <a:ext cx="4114800" cy="365125"/>
          </a:xfrm>
        </p:spPr>
        <p:txBody>
          <a:bodyPr/>
          <a:lstStyle/>
          <a:p>
            <a:r>
              <a:rPr lang="en-US"/>
              <a:t>Business Plan | January 2021</a:t>
            </a: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p:txBody>
          <a:bodyPr/>
          <a:lstStyle/>
          <a:p>
            <a:fld id="{B7741D13-760D-4955-A3D8-0D48DB15FCFC}" type="slidenum">
              <a:rPr lang="en-US" smtClean="0"/>
              <a:t>‹#›</a:t>
            </a:fld>
            <a:endParaRPr lang="en-US"/>
          </a:p>
        </p:txBody>
      </p:sp>
    </p:spTree>
    <p:extLst>
      <p:ext uri="{BB962C8B-B14F-4D97-AF65-F5344CB8AC3E}">
        <p14:creationId xmlns:p14="http://schemas.microsoft.com/office/powerpoint/2010/main" val="3876891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EAF3DD-3C85-40C0-BD57-D5BA3FBCA0F2}"/>
              </a:ext>
            </a:extLst>
          </p:cNvPr>
          <p:cNvSpPr/>
          <p:nvPr userDrawn="1"/>
        </p:nvSpPr>
        <p:spPr>
          <a:xfrm>
            <a:off x="6464300" y="0"/>
            <a:ext cx="57277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74482" y="6147066"/>
            <a:ext cx="4114800" cy="365125"/>
          </a:xfrm>
        </p:spPr>
        <p:txBody>
          <a:bodyPr/>
          <a:lstStyle/>
          <a:p>
            <a:r>
              <a:rPr lang="en-US"/>
              <a:t>Business Plan | January 2021</a:t>
            </a: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p:txBody>
          <a:bodyPr/>
          <a:lstStyle/>
          <a:p>
            <a:fld id="{B7741D13-760D-4955-A3D8-0D48DB15FCFC}" type="slidenum">
              <a:rPr lang="en-US" smtClean="0"/>
              <a:t>‹#›</a:t>
            </a:fld>
            <a:endParaRPr lang="en-US"/>
          </a:p>
        </p:txBody>
      </p:sp>
      <p:sp>
        <p:nvSpPr>
          <p:cNvPr id="3" name="Picture Placeholder 2">
            <a:extLst>
              <a:ext uri="{FF2B5EF4-FFF2-40B4-BE49-F238E27FC236}">
                <a16:creationId xmlns:a16="http://schemas.microsoft.com/office/drawing/2014/main" id="{A424C755-1271-4441-8212-769D88DC30DF}"/>
              </a:ext>
            </a:extLst>
          </p:cNvPr>
          <p:cNvSpPr>
            <a:spLocks noGrp="1"/>
          </p:cNvSpPr>
          <p:nvPr>
            <p:ph type="pic" sz="quarter" idx="13"/>
          </p:nvPr>
        </p:nvSpPr>
        <p:spPr>
          <a:xfrm>
            <a:off x="7543800" y="1003300"/>
            <a:ext cx="3594100" cy="4787900"/>
          </a:xfrm>
          <a:solidFill>
            <a:schemeClr val="accent1">
              <a:lumMod val="20000"/>
              <a:lumOff val="80000"/>
            </a:schemeClr>
          </a:solidFill>
          <a:ln>
            <a:noFill/>
          </a:ln>
        </p:spPr>
        <p:txBody>
          <a:bodyPr/>
          <a:lstStyle/>
          <a:p>
            <a:endParaRPr lang="en-US" dirty="0"/>
          </a:p>
        </p:txBody>
      </p:sp>
    </p:spTree>
    <p:extLst>
      <p:ext uri="{BB962C8B-B14F-4D97-AF65-F5344CB8AC3E}">
        <p14:creationId xmlns:p14="http://schemas.microsoft.com/office/powerpoint/2010/main" val="2791880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EAF3DD-3C85-40C0-BD57-D5BA3FBCA0F2}"/>
              </a:ext>
            </a:extLst>
          </p:cNvPr>
          <p:cNvSpPr/>
          <p:nvPr userDrawn="1"/>
        </p:nvSpPr>
        <p:spPr>
          <a:xfrm>
            <a:off x="0" y="0"/>
            <a:ext cx="68453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A424C755-1271-4441-8212-769D88DC30DF}"/>
              </a:ext>
            </a:extLst>
          </p:cNvPr>
          <p:cNvSpPr>
            <a:spLocks noGrp="1"/>
          </p:cNvSpPr>
          <p:nvPr>
            <p:ph type="pic" sz="quarter" idx="13"/>
          </p:nvPr>
        </p:nvSpPr>
        <p:spPr>
          <a:xfrm>
            <a:off x="1079500" y="584200"/>
            <a:ext cx="3594100" cy="5626100"/>
          </a:xfrm>
          <a:solidFill>
            <a:schemeClr val="accent1">
              <a:lumMod val="20000"/>
              <a:lumOff val="80000"/>
            </a:schemeClr>
          </a:solidFill>
          <a:ln>
            <a:noFill/>
          </a:ln>
        </p:spPr>
        <p:txBody>
          <a:bodyPr/>
          <a:lstStyle/>
          <a:p>
            <a:endParaRPr lang="en-US" dirty="0"/>
          </a:p>
        </p:txBody>
      </p:sp>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rot="16200000">
            <a:off x="-1403709" y="3246437"/>
            <a:ext cx="4114800" cy="365125"/>
          </a:xfrm>
        </p:spPr>
        <p:txBody>
          <a:bodyPr/>
          <a:lstStyle>
            <a:lvl1pPr algn="ctr">
              <a:defRPr>
                <a:solidFill>
                  <a:schemeClr val="tx2"/>
                </a:solidFill>
              </a:defRPr>
            </a:lvl1pPr>
          </a:lstStyle>
          <a:p>
            <a:r>
              <a:rPr lang="en-US" dirty="0"/>
              <a:t>Business Plan | January 2021</a:t>
            </a: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a:xfrm>
            <a:off x="11239320" y="6196064"/>
            <a:ext cx="533400" cy="365125"/>
          </a:xfrm>
        </p:spPr>
        <p:txBody>
          <a:bodyPr/>
          <a:lstStyle/>
          <a:p>
            <a:fld id="{B7741D13-760D-4955-A3D8-0D48DB15FCFC}" type="slidenum">
              <a:rPr lang="en-US" smtClean="0"/>
              <a:t>‹#›</a:t>
            </a:fld>
            <a:endParaRPr lang="en-US"/>
          </a:p>
        </p:txBody>
      </p:sp>
      <p:sp>
        <p:nvSpPr>
          <p:cNvPr id="7" name="Picture Placeholder 2">
            <a:extLst>
              <a:ext uri="{FF2B5EF4-FFF2-40B4-BE49-F238E27FC236}">
                <a16:creationId xmlns:a16="http://schemas.microsoft.com/office/drawing/2014/main" id="{FADFE3B7-D1E4-490D-9F54-93F3FC51FF7D}"/>
              </a:ext>
            </a:extLst>
          </p:cNvPr>
          <p:cNvSpPr>
            <a:spLocks noGrp="1"/>
          </p:cNvSpPr>
          <p:nvPr>
            <p:ph type="pic" sz="quarter" idx="14"/>
          </p:nvPr>
        </p:nvSpPr>
        <p:spPr>
          <a:xfrm>
            <a:off x="4876800" y="584200"/>
            <a:ext cx="1968500" cy="5626100"/>
          </a:xfrm>
          <a:solidFill>
            <a:schemeClr val="accent1">
              <a:lumMod val="20000"/>
              <a:lumOff val="80000"/>
            </a:schemeClr>
          </a:solidFill>
          <a:ln>
            <a:noFill/>
          </a:ln>
        </p:spPr>
        <p:txBody>
          <a:bodyPr/>
          <a:lstStyle/>
          <a:p>
            <a:endParaRPr lang="en-US" dirty="0"/>
          </a:p>
        </p:txBody>
      </p:sp>
    </p:spTree>
    <p:extLst>
      <p:ext uri="{BB962C8B-B14F-4D97-AF65-F5344CB8AC3E}">
        <p14:creationId xmlns:p14="http://schemas.microsoft.com/office/powerpoint/2010/main" val="191290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EAF3DD-3C85-40C0-BD57-D5BA3FBCA0F2}"/>
              </a:ext>
            </a:extLst>
          </p:cNvPr>
          <p:cNvSpPr/>
          <p:nvPr userDrawn="1"/>
        </p:nvSpPr>
        <p:spPr>
          <a:xfrm>
            <a:off x="0" y="1625600"/>
            <a:ext cx="12192000" cy="4279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a:off x="4038600" y="6147066"/>
            <a:ext cx="4114800" cy="365125"/>
          </a:xfrm>
        </p:spPr>
        <p:txBody>
          <a:bodyPr/>
          <a:lstStyle>
            <a:lvl1pPr algn="ctr">
              <a:defRPr>
                <a:solidFill>
                  <a:schemeClr val="bg1"/>
                </a:solidFill>
              </a:defRPr>
            </a:lvl1pPr>
          </a:lstStyle>
          <a:p>
            <a:r>
              <a:rPr lang="en-US"/>
              <a:t>Business Plan | January 2021</a:t>
            </a:r>
            <a:endParaRPr lang="en-US" dirty="0"/>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a:xfrm>
            <a:off x="11193650" y="345809"/>
            <a:ext cx="533400" cy="365125"/>
          </a:xfrm>
        </p:spPr>
        <p:txBody>
          <a:bodyPr/>
          <a:lstStyle/>
          <a:p>
            <a:fld id="{B7741D13-760D-4955-A3D8-0D48DB15FCFC}" type="slidenum">
              <a:rPr lang="en-US" smtClean="0"/>
              <a:t>‹#›</a:t>
            </a:fld>
            <a:endParaRPr lang="en-US"/>
          </a:p>
        </p:txBody>
      </p:sp>
      <p:sp>
        <p:nvSpPr>
          <p:cNvPr id="3" name="Picture Placeholder 2">
            <a:extLst>
              <a:ext uri="{FF2B5EF4-FFF2-40B4-BE49-F238E27FC236}">
                <a16:creationId xmlns:a16="http://schemas.microsoft.com/office/drawing/2014/main" id="{A424C755-1271-4441-8212-769D88DC30DF}"/>
              </a:ext>
            </a:extLst>
          </p:cNvPr>
          <p:cNvSpPr>
            <a:spLocks noGrp="1"/>
          </p:cNvSpPr>
          <p:nvPr>
            <p:ph type="pic" sz="quarter" idx="13"/>
          </p:nvPr>
        </p:nvSpPr>
        <p:spPr>
          <a:xfrm>
            <a:off x="4781550" y="1625600"/>
            <a:ext cx="2628900" cy="2705100"/>
          </a:xfrm>
          <a:solidFill>
            <a:schemeClr val="accent1">
              <a:lumMod val="20000"/>
              <a:lumOff val="80000"/>
            </a:schemeClr>
          </a:solidFill>
          <a:ln>
            <a:noFill/>
          </a:ln>
        </p:spPr>
        <p:txBody>
          <a:bodyPr/>
          <a:lstStyle/>
          <a:p>
            <a:endParaRPr lang="en-US" dirty="0"/>
          </a:p>
        </p:txBody>
      </p:sp>
      <p:sp>
        <p:nvSpPr>
          <p:cNvPr id="7" name="Picture Placeholder 2">
            <a:extLst>
              <a:ext uri="{FF2B5EF4-FFF2-40B4-BE49-F238E27FC236}">
                <a16:creationId xmlns:a16="http://schemas.microsoft.com/office/drawing/2014/main" id="{F4398BCE-0B1E-438D-AB17-4F2985F2963E}"/>
              </a:ext>
            </a:extLst>
          </p:cNvPr>
          <p:cNvSpPr>
            <a:spLocks noGrp="1"/>
          </p:cNvSpPr>
          <p:nvPr>
            <p:ph type="pic" sz="quarter" idx="14"/>
          </p:nvPr>
        </p:nvSpPr>
        <p:spPr>
          <a:xfrm>
            <a:off x="1250950" y="1625600"/>
            <a:ext cx="2628900" cy="2705100"/>
          </a:xfrm>
          <a:solidFill>
            <a:schemeClr val="accent1">
              <a:lumMod val="20000"/>
              <a:lumOff val="80000"/>
            </a:schemeClr>
          </a:solidFill>
          <a:ln>
            <a:noFill/>
          </a:ln>
        </p:spPr>
        <p:txBody>
          <a:bodyPr/>
          <a:lstStyle/>
          <a:p>
            <a:endParaRPr lang="en-US" dirty="0"/>
          </a:p>
        </p:txBody>
      </p:sp>
      <p:sp>
        <p:nvSpPr>
          <p:cNvPr id="8" name="Picture Placeholder 2">
            <a:extLst>
              <a:ext uri="{FF2B5EF4-FFF2-40B4-BE49-F238E27FC236}">
                <a16:creationId xmlns:a16="http://schemas.microsoft.com/office/drawing/2014/main" id="{0A81CB56-98E4-4706-8C75-4C91D97036DD}"/>
              </a:ext>
            </a:extLst>
          </p:cNvPr>
          <p:cNvSpPr>
            <a:spLocks noGrp="1"/>
          </p:cNvSpPr>
          <p:nvPr>
            <p:ph type="pic" sz="quarter" idx="15"/>
          </p:nvPr>
        </p:nvSpPr>
        <p:spPr>
          <a:xfrm>
            <a:off x="8312150" y="1625600"/>
            <a:ext cx="2628900" cy="2705100"/>
          </a:xfrm>
          <a:solidFill>
            <a:schemeClr val="accent1">
              <a:lumMod val="20000"/>
              <a:lumOff val="80000"/>
            </a:schemeClr>
          </a:solidFill>
          <a:ln>
            <a:noFill/>
          </a:ln>
        </p:spPr>
        <p:txBody>
          <a:bodyPr/>
          <a:lstStyle/>
          <a:p>
            <a:endParaRPr lang="en-US" dirty="0"/>
          </a:p>
        </p:txBody>
      </p:sp>
    </p:spTree>
    <p:extLst>
      <p:ext uri="{BB962C8B-B14F-4D97-AF65-F5344CB8AC3E}">
        <p14:creationId xmlns:p14="http://schemas.microsoft.com/office/powerpoint/2010/main" val="2784206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9A87293E-A2C4-4A48-8520-84E18E8389D5}"/>
              </a:ext>
            </a:extLst>
          </p:cNvPr>
          <p:cNvSpPr>
            <a:spLocks noGrp="1"/>
          </p:cNvSpPr>
          <p:nvPr>
            <p:ph type="ftr" sz="quarter" idx="10"/>
          </p:nvPr>
        </p:nvSpPr>
        <p:spPr>
          <a:xfrm>
            <a:off x="474482" y="6147066"/>
            <a:ext cx="4114800" cy="365125"/>
          </a:xfrm>
        </p:spPr>
        <p:txBody>
          <a:bodyPr/>
          <a:lstStyle/>
          <a:p>
            <a:r>
              <a:rPr lang="en-US"/>
              <a:t>Business Plan | January 2021</a:t>
            </a:r>
            <a:endParaRPr lang="en-US" sz="1300" dirty="0"/>
          </a:p>
        </p:txBody>
      </p:sp>
      <p:sp>
        <p:nvSpPr>
          <p:cNvPr id="4" name="Slide Number Placeholder 3">
            <a:extLst>
              <a:ext uri="{FF2B5EF4-FFF2-40B4-BE49-F238E27FC236}">
                <a16:creationId xmlns:a16="http://schemas.microsoft.com/office/drawing/2014/main" id="{CD6BD90A-1405-48D0-9CE1-80935A063C77}"/>
              </a:ext>
            </a:extLst>
          </p:cNvPr>
          <p:cNvSpPr>
            <a:spLocks noGrp="1"/>
          </p:cNvSpPr>
          <p:nvPr>
            <p:ph type="sldNum" sz="quarter" idx="11"/>
          </p:nvPr>
        </p:nvSpPr>
        <p:spPr>
          <a:xfrm>
            <a:off x="5829300" y="6147066"/>
            <a:ext cx="533400" cy="365125"/>
          </a:xfrm>
        </p:spPr>
        <p:txBody>
          <a:bodyPr/>
          <a:lstStyle/>
          <a:p>
            <a:fld id="{B7741D13-760D-4955-A3D8-0D48DB15FCFC}" type="slidenum">
              <a:rPr lang="en-US" smtClean="0"/>
              <a:pPr/>
              <a:t>‹#›</a:t>
            </a:fld>
            <a:endParaRPr lang="en-US" sz="1300" dirty="0"/>
          </a:p>
        </p:txBody>
      </p:sp>
      <p:sp>
        <p:nvSpPr>
          <p:cNvPr id="5" name="Picture Placeholder 7">
            <a:extLst>
              <a:ext uri="{FF2B5EF4-FFF2-40B4-BE49-F238E27FC236}">
                <a16:creationId xmlns:a16="http://schemas.microsoft.com/office/drawing/2014/main" id="{2C91A70D-272B-4D65-90C9-77B783A32488}"/>
              </a:ext>
            </a:extLst>
          </p:cNvPr>
          <p:cNvSpPr>
            <a:spLocks noGrp="1"/>
          </p:cNvSpPr>
          <p:nvPr>
            <p:ph type="pic" sz="quarter" idx="13"/>
          </p:nvPr>
        </p:nvSpPr>
        <p:spPr>
          <a:xfrm>
            <a:off x="6565900" y="1472268"/>
            <a:ext cx="4775200" cy="4775200"/>
          </a:xfrm>
          <a:prstGeom prst="donut">
            <a:avLst>
              <a:gd name="adj" fmla="val 24019"/>
            </a:avLst>
          </a:prstGeom>
          <a:solidFill>
            <a:schemeClr val="accent1">
              <a:lumMod val="20000"/>
              <a:lumOff val="80000"/>
            </a:schemeClr>
          </a:solidFill>
        </p:spPr>
        <p:txBody>
          <a:bodyPr/>
          <a:lstStyle/>
          <a:p>
            <a:endParaRPr lang="en-US"/>
          </a:p>
        </p:txBody>
      </p:sp>
    </p:spTree>
    <p:extLst>
      <p:ext uri="{BB962C8B-B14F-4D97-AF65-F5344CB8AC3E}">
        <p14:creationId xmlns:p14="http://schemas.microsoft.com/office/powerpoint/2010/main" val="1169075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Slide">
    <p:bg>
      <p:bgPr>
        <a:solidFill>
          <a:schemeClr val="bg1"/>
        </a:solidFill>
        <a:effectLst/>
      </p:bgPr>
    </p:bg>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5DD0DA1F-E0F6-4772-816A-F87510AD066A}"/>
              </a:ext>
            </a:extLst>
          </p:cNvPr>
          <p:cNvSpPr>
            <a:spLocks noGrp="1"/>
          </p:cNvSpPr>
          <p:nvPr>
            <p:ph type="pic" sz="quarter" idx="13"/>
          </p:nvPr>
        </p:nvSpPr>
        <p:spPr>
          <a:xfrm>
            <a:off x="0" y="4140200"/>
            <a:ext cx="12192000" cy="2717800"/>
          </a:xfrm>
          <a:solidFill>
            <a:schemeClr val="accent1">
              <a:lumMod val="20000"/>
              <a:lumOff val="80000"/>
            </a:schemeClr>
          </a:solidFill>
          <a:ln>
            <a:noFill/>
          </a:ln>
        </p:spPr>
        <p:txBody>
          <a:bodyPr/>
          <a:lstStyle/>
          <a:p>
            <a:endParaRPr lang="en-US" dirty="0"/>
          </a:p>
        </p:txBody>
      </p:sp>
      <p:sp>
        <p:nvSpPr>
          <p:cNvPr id="5" name="Footer Placeholder 4">
            <a:extLst>
              <a:ext uri="{FF2B5EF4-FFF2-40B4-BE49-F238E27FC236}">
                <a16:creationId xmlns:a16="http://schemas.microsoft.com/office/drawing/2014/main" id="{982727C1-43A4-41C7-8656-23ECE8164852}"/>
              </a:ext>
            </a:extLst>
          </p:cNvPr>
          <p:cNvSpPr>
            <a:spLocks noGrp="1"/>
          </p:cNvSpPr>
          <p:nvPr>
            <p:ph type="ftr" sz="quarter" idx="11"/>
          </p:nvPr>
        </p:nvSpPr>
        <p:spPr>
          <a:xfrm rot="5400000">
            <a:off x="9647418" y="2233346"/>
            <a:ext cx="4114800" cy="365125"/>
          </a:xfrm>
        </p:spPr>
        <p:txBody>
          <a:bodyPr/>
          <a:lstStyle>
            <a:lvl1pPr>
              <a:defRPr>
                <a:solidFill>
                  <a:schemeClr val="tx2"/>
                </a:solidFill>
              </a:defRPr>
            </a:lvl1pPr>
          </a:lstStyle>
          <a:p>
            <a:r>
              <a:rPr lang="en-US"/>
              <a:t>Business Plan | January 2021</a:t>
            </a:r>
            <a:endParaRPr lang="en-US" dirty="0">
              <a:solidFill>
                <a:schemeClr val="tx2"/>
              </a:solidFill>
            </a:endParaRPr>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a:xfrm>
            <a:off x="5829300" y="345809"/>
            <a:ext cx="533400" cy="365125"/>
          </a:xfrm>
        </p:spPr>
        <p:txBody>
          <a:bodyPr/>
          <a:lstStyle>
            <a:lvl1pPr>
              <a:defRPr>
                <a:solidFill>
                  <a:schemeClr val="tx2"/>
                </a:solidFill>
              </a:defRPr>
            </a:lvl1pPr>
          </a:lstStyle>
          <a:p>
            <a:fld id="{B7741D13-760D-4955-A3D8-0D48DB15FCFC}" type="slidenum">
              <a:rPr lang="en-US" smtClean="0"/>
              <a:pPr/>
              <a:t>‹#›</a:t>
            </a:fld>
            <a:endParaRPr lang="en-US"/>
          </a:p>
        </p:txBody>
      </p:sp>
    </p:spTree>
    <p:extLst>
      <p:ext uri="{BB962C8B-B14F-4D97-AF65-F5344CB8AC3E}">
        <p14:creationId xmlns:p14="http://schemas.microsoft.com/office/powerpoint/2010/main" val="276976007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Blan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4025C2C-A695-460C-BD3A-DB965FBED8B0}"/>
              </a:ext>
            </a:extLst>
          </p:cNvPr>
          <p:cNvSpPr/>
          <p:nvPr userDrawn="1"/>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F64F6D0D-5E78-4CCC-895E-DC8FB959234A}"/>
              </a:ext>
            </a:extLst>
          </p:cNvPr>
          <p:cNvSpPr>
            <a:spLocks noGrp="1"/>
          </p:cNvSpPr>
          <p:nvPr>
            <p:ph type="sldNum" sz="quarter" idx="12"/>
          </p:nvPr>
        </p:nvSpPr>
        <p:spPr/>
        <p:txBody>
          <a:bodyPr/>
          <a:lstStyle/>
          <a:p>
            <a:fld id="{B7741D13-760D-4955-A3D8-0D48DB15FCFC}" type="slidenum">
              <a:rPr lang="en-US" smtClean="0"/>
              <a:t>‹#›</a:t>
            </a:fld>
            <a:endParaRPr lang="en-US"/>
          </a:p>
        </p:txBody>
      </p:sp>
      <p:sp>
        <p:nvSpPr>
          <p:cNvPr id="9" name="Footer Placeholder 4">
            <a:extLst>
              <a:ext uri="{FF2B5EF4-FFF2-40B4-BE49-F238E27FC236}">
                <a16:creationId xmlns:a16="http://schemas.microsoft.com/office/drawing/2014/main" id="{A1B9C355-FD44-4BAA-9711-609DD7DA0765}"/>
              </a:ext>
            </a:extLst>
          </p:cNvPr>
          <p:cNvSpPr txBox="1">
            <a:spLocks/>
          </p:cNvSpPr>
          <p:nvPr userDrawn="1"/>
        </p:nvSpPr>
        <p:spPr>
          <a:xfrm rot="5400000">
            <a:off x="9647418" y="2233346"/>
            <a:ext cx="4114800" cy="365125"/>
          </a:xfrm>
          <a:prstGeom prst="rect">
            <a:avLst/>
          </a:prstGeom>
        </p:spPr>
        <p:txBody>
          <a:bodyPr vert="horz" lIns="91440" tIns="45720" rIns="91440" bIns="45720" rtlCol="0" anchor="ctr"/>
          <a:lstStyle>
            <a:defPPr>
              <a:defRPr lang="en-US"/>
            </a:defPPr>
            <a:lvl1pPr marL="0" algn="l" defTabSz="914400" rtl="0" eaLnBrk="1" latinLnBrk="0" hangingPunct="1">
              <a:defRPr sz="13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Business Plan | January 2021</a:t>
            </a:r>
            <a:endParaRPr lang="en-US" dirty="0"/>
          </a:p>
        </p:txBody>
      </p:sp>
    </p:spTree>
    <p:extLst>
      <p:ext uri="{BB962C8B-B14F-4D97-AF65-F5344CB8AC3E}">
        <p14:creationId xmlns:p14="http://schemas.microsoft.com/office/powerpoint/2010/main" val="127355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CBA99E-1604-449A-82BE-E07C8D8A66E9}"/>
              </a:ext>
            </a:extLst>
          </p:cNvPr>
          <p:cNvSpPr>
            <a:spLocks noGrp="1"/>
          </p:cNvSpPr>
          <p:nvPr>
            <p:ph type="title"/>
          </p:nvPr>
        </p:nvSpPr>
        <p:spPr>
          <a:xfrm>
            <a:off x="474482" y="746583"/>
            <a:ext cx="11046958"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CE72E5D-AC2E-4074-8123-44DB9E89E9EC}"/>
              </a:ext>
            </a:extLst>
          </p:cNvPr>
          <p:cNvSpPr>
            <a:spLocks noGrp="1"/>
          </p:cNvSpPr>
          <p:nvPr>
            <p:ph type="body" idx="1"/>
          </p:nvPr>
        </p:nvSpPr>
        <p:spPr>
          <a:xfrm>
            <a:off x="474482" y="2088479"/>
            <a:ext cx="11046958" cy="40884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6F429DF-E717-4BDA-9857-640651BBC51A}"/>
              </a:ext>
            </a:extLst>
          </p:cNvPr>
          <p:cNvSpPr>
            <a:spLocks noGrp="1"/>
          </p:cNvSpPr>
          <p:nvPr>
            <p:ph type="ftr" sz="quarter" idx="3"/>
          </p:nvPr>
        </p:nvSpPr>
        <p:spPr>
          <a:xfrm rot="5400000">
            <a:off x="9646602" y="2235429"/>
            <a:ext cx="4114800" cy="365125"/>
          </a:xfrm>
          <a:prstGeom prst="rect">
            <a:avLst/>
          </a:prstGeom>
        </p:spPr>
        <p:txBody>
          <a:bodyPr vert="horz" lIns="91440" tIns="45720" rIns="91440" bIns="45720" rtlCol="0" anchor="ctr"/>
          <a:lstStyle>
            <a:lvl1pPr algn="l">
              <a:defRPr sz="1300">
                <a:solidFill>
                  <a:schemeClr val="bg1"/>
                </a:solidFill>
              </a:defRPr>
            </a:lvl1pPr>
          </a:lstStyle>
          <a:p>
            <a:r>
              <a:rPr lang="en-US" dirty="0"/>
              <a:t>Business Plan | January 2021</a:t>
            </a:r>
            <a:endParaRPr lang="en-US" sz="1300" dirty="0"/>
          </a:p>
        </p:txBody>
      </p:sp>
      <p:sp>
        <p:nvSpPr>
          <p:cNvPr id="6" name="Slide Number Placeholder 5">
            <a:extLst>
              <a:ext uri="{FF2B5EF4-FFF2-40B4-BE49-F238E27FC236}">
                <a16:creationId xmlns:a16="http://schemas.microsoft.com/office/drawing/2014/main" id="{1FC6C5CE-00D5-42B5-9552-52E8017815D1}"/>
              </a:ext>
            </a:extLst>
          </p:cNvPr>
          <p:cNvSpPr>
            <a:spLocks noGrp="1"/>
          </p:cNvSpPr>
          <p:nvPr>
            <p:ph type="sldNum" sz="quarter" idx="4"/>
          </p:nvPr>
        </p:nvSpPr>
        <p:spPr>
          <a:xfrm>
            <a:off x="474482" y="345809"/>
            <a:ext cx="533400" cy="365125"/>
          </a:xfrm>
          <a:prstGeom prst="rect">
            <a:avLst/>
          </a:prstGeom>
        </p:spPr>
        <p:txBody>
          <a:bodyPr vert="horz" lIns="91440" tIns="45720" rIns="91440" bIns="45720" rtlCol="0" anchor="ctr"/>
          <a:lstStyle>
            <a:lvl1pPr algn="ctr">
              <a:defRPr sz="1300" b="1">
                <a:solidFill>
                  <a:schemeClr val="bg1"/>
                </a:solidFill>
              </a:defRPr>
            </a:lvl1pPr>
          </a:lstStyle>
          <a:p>
            <a:fld id="{B7741D13-760D-4955-A3D8-0D48DB15FCFC}" type="slidenum">
              <a:rPr lang="en-US" smtClean="0"/>
              <a:pPr/>
              <a:t>‹#›</a:t>
            </a:fld>
            <a:endParaRPr lang="en-US" sz="1300" dirty="0"/>
          </a:p>
        </p:txBody>
      </p:sp>
    </p:spTree>
    <p:extLst>
      <p:ext uri="{BB962C8B-B14F-4D97-AF65-F5344CB8AC3E}">
        <p14:creationId xmlns:p14="http://schemas.microsoft.com/office/powerpoint/2010/main" val="154487562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49"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6" r:id="rId16"/>
    <p:sldLayoutId id="2147483665" r:id="rId17"/>
    <p:sldLayoutId id="2147483667" r:id="rId18"/>
  </p:sldLayoutIdLst>
  <p:hf hdr="0" dt="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aphic 33">
            <a:extLst>
              <a:ext uri="{FF2B5EF4-FFF2-40B4-BE49-F238E27FC236}">
                <a16:creationId xmlns:a16="http://schemas.microsoft.com/office/drawing/2014/main" id="{159AADDD-C788-4ED4-B7BC-356A01F7C0FD}"/>
              </a:ext>
            </a:extLst>
          </p:cNvPr>
          <p:cNvGrpSpPr/>
          <p:nvPr/>
        </p:nvGrpSpPr>
        <p:grpSpPr>
          <a:xfrm rot="19800000">
            <a:off x="6433396" y="-1265939"/>
            <a:ext cx="9622529" cy="9389878"/>
            <a:chOff x="6096000" y="1125503"/>
            <a:chExt cx="3029521" cy="2956274"/>
          </a:xfrm>
          <a:solidFill>
            <a:schemeClr val="accent2"/>
          </a:solidFill>
        </p:grpSpPr>
        <p:sp>
          <p:nvSpPr>
            <p:cNvPr id="22" name="Freeform: Shape 21">
              <a:extLst>
                <a:ext uri="{FF2B5EF4-FFF2-40B4-BE49-F238E27FC236}">
                  <a16:creationId xmlns:a16="http://schemas.microsoft.com/office/drawing/2014/main" id="{1C48E98F-B08D-41A3-81FB-C93C61D11C3C}"/>
                </a:ext>
              </a:extLst>
            </p:cNvPr>
            <p:cNvSpPr/>
            <p:nvPr/>
          </p:nvSpPr>
          <p:spPr>
            <a:xfrm>
              <a:off x="7424546" y="1125503"/>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761291A1-A670-40EA-AC0B-5DB3F333AC34}"/>
                </a:ext>
              </a:extLst>
            </p:cNvPr>
            <p:cNvSpPr/>
            <p:nvPr/>
          </p:nvSpPr>
          <p:spPr>
            <a:xfrm>
              <a:off x="6919817" y="1245327"/>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48188EAD-8F01-4149-93B2-19916128A352}"/>
                </a:ext>
              </a:extLst>
            </p:cNvPr>
            <p:cNvSpPr/>
            <p:nvPr/>
          </p:nvSpPr>
          <p:spPr>
            <a:xfrm>
              <a:off x="6677787" y="1400299"/>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47D6B5B4-C27A-4694-8549-3394D13FA9CB}"/>
                </a:ext>
              </a:extLst>
            </p:cNvPr>
            <p:cNvSpPr/>
            <p:nvPr/>
          </p:nvSpPr>
          <p:spPr>
            <a:xfrm>
              <a:off x="6508051" y="1555366"/>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4A320638-6A1C-48A0-9671-891D593626A8}"/>
                </a:ext>
              </a:extLst>
            </p:cNvPr>
            <p:cNvSpPr/>
            <p:nvPr/>
          </p:nvSpPr>
          <p:spPr>
            <a:xfrm>
              <a:off x="6380226" y="1710338"/>
              <a:ext cx="2461164" cy="46577"/>
            </a:xfrm>
            <a:custGeom>
              <a:avLst/>
              <a:gdLst>
                <a:gd name="connsiteX0" fmla="*/ 2426303 w 2461164"/>
                <a:gd name="connsiteY0" fmla="*/ 0 h 46577"/>
                <a:gd name="connsiteX1" fmla="*/ 34862 w 2461164"/>
                <a:gd name="connsiteY1" fmla="*/ 0 h 46577"/>
                <a:gd name="connsiteX2" fmla="*/ 0 w 2461164"/>
                <a:gd name="connsiteY2" fmla="*/ 46577 h 46577"/>
                <a:gd name="connsiteX3" fmla="*/ 2461165 w 2461164"/>
                <a:gd name="connsiteY3" fmla="*/ 46577 h 46577"/>
                <a:gd name="connsiteX4" fmla="*/ 2426303 w 246116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164" h="46577">
                  <a:moveTo>
                    <a:pt x="2426303" y="0"/>
                  </a:moveTo>
                  <a:lnTo>
                    <a:pt x="34862" y="0"/>
                  </a:lnTo>
                  <a:cubicBezTo>
                    <a:pt x="22955" y="15240"/>
                    <a:pt x="11335" y="30766"/>
                    <a:pt x="0" y="46577"/>
                  </a:cubicBezTo>
                  <a:lnTo>
                    <a:pt x="2461165" y="46577"/>
                  </a:lnTo>
                  <a:cubicBezTo>
                    <a:pt x="2449830" y="30766"/>
                    <a:pt x="2438210" y="15240"/>
                    <a:pt x="2426303" y="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0128CF11-C104-4DA3-8ACB-C61F2F5991D9}"/>
                </a:ext>
              </a:extLst>
            </p:cNvPr>
            <p:cNvSpPr/>
            <p:nvPr/>
          </p:nvSpPr>
          <p:spPr>
            <a:xfrm>
              <a:off x="6282404" y="1865309"/>
              <a:ext cx="2656808" cy="46577"/>
            </a:xfrm>
            <a:custGeom>
              <a:avLst/>
              <a:gdLst>
                <a:gd name="connsiteX0" fmla="*/ 2630043 w 2656808"/>
                <a:gd name="connsiteY0" fmla="*/ 0 h 46577"/>
                <a:gd name="connsiteX1" fmla="*/ 26670 w 2656808"/>
                <a:gd name="connsiteY1" fmla="*/ 0 h 46577"/>
                <a:gd name="connsiteX2" fmla="*/ 0 w 2656808"/>
                <a:gd name="connsiteY2" fmla="*/ 46577 h 46577"/>
                <a:gd name="connsiteX3" fmla="*/ 2656808 w 2656808"/>
                <a:gd name="connsiteY3" fmla="*/ 46577 h 46577"/>
                <a:gd name="connsiteX4" fmla="*/ 2630043 w 265680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6808" h="46577">
                  <a:moveTo>
                    <a:pt x="2630043" y="0"/>
                  </a:moveTo>
                  <a:lnTo>
                    <a:pt x="26670" y="0"/>
                  </a:lnTo>
                  <a:cubicBezTo>
                    <a:pt x="17526" y="15335"/>
                    <a:pt x="8572" y="30861"/>
                    <a:pt x="0" y="46577"/>
                  </a:cubicBezTo>
                  <a:lnTo>
                    <a:pt x="2656808" y="46577"/>
                  </a:lnTo>
                  <a:cubicBezTo>
                    <a:pt x="2648141" y="30861"/>
                    <a:pt x="2639282" y="15335"/>
                    <a:pt x="2630043" y="0"/>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B988DA7D-BC2B-4E1C-B459-975E2C6AB0A4}"/>
                </a:ext>
              </a:extLst>
            </p:cNvPr>
            <p:cNvSpPr/>
            <p:nvPr/>
          </p:nvSpPr>
          <p:spPr>
            <a:xfrm>
              <a:off x="6208395" y="2020281"/>
              <a:ext cx="2804731" cy="46577"/>
            </a:xfrm>
            <a:custGeom>
              <a:avLst/>
              <a:gdLst>
                <a:gd name="connsiteX0" fmla="*/ 2784825 w 2804731"/>
                <a:gd name="connsiteY0" fmla="*/ 0 h 46577"/>
                <a:gd name="connsiteX1" fmla="*/ 19907 w 2804731"/>
                <a:gd name="connsiteY1" fmla="*/ 0 h 46577"/>
                <a:gd name="connsiteX2" fmla="*/ 0 w 2804731"/>
                <a:gd name="connsiteY2" fmla="*/ 46577 h 46577"/>
                <a:gd name="connsiteX3" fmla="*/ 2804732 w 2804731"/>
                <a:gd name="connsiteY3" fmla="*/ 46577 h 46577"/>
                <a:gd name="connsiteX4" fmla="*/ 2784825 w 280473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4731" h="46577">
                  <a:moveTo>
                    <a:pt x="2784825" y="0"/>
                  </a:moveTo>
                  <a:lnTo>
                    <a:pt x="19907" y="0"/>
                  </a:lnTo>
                  <a:cubicBezTo>
                    <a:pt x="13049" y="15335"/>
                    <a:pt x="6382" y="30861"/>
                    <a:pt x="0" y="46577"/>
                  </a:cubicBezTo>
                  <a:lnTo>
                    <a:pt x="2804732" y="46577"/>
                  </a:lnTo>
                  <a:cubicBezTo>
                    <a:pt x="2798350" y="30956"/>
                    <a:pt x="2791778" y="15430"/>
                    <a:pt x="2784825" y="0"/>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59436A9C-726A-44A2-813D-BBCE5026F073}"/>
                </a:ext>
              </a:extLst>
            </p:cNvPr>
            <p:cNvSpPr/>
            <p:nvPr/>
          </p:nvSpPr>
          <p:spPr>
            <a:xfrm>
              <a:off x="6154483" y="2175253"/>
              <a:ext cx="2912459" cy="46577"/>
            </a:xfrm>
            <a:custGeom>
              <a:avLst/>
              <a:gdLst>
                <a:gd name="connsiteX0" fmla="*/ 2898267 w 2912459"/>
                <a:gd name="connsiteY0" fmla="*/ 0 h 46577"/>
                <a:gd name="connsiteX1" fmla="*/ 14288 w 2912459"/>
                <a:gd name="connsiteY1" fmla="*/ 0 h 46577"/>
                <a:gd name="connsiteX2" fmla="*/ 0 w 2912459"/>
                <a:gd name="connsiteY2" fmla="*/ 46577 h 46577"/>
                <a:gd name="connsiteX3" fmla="*/ 2912459 w 2912459"/>
                <a:gd name="connsiteY3" fmla="*/ 46577 h 46577"/>
                <a:gd name="connsiteX4" fmla="*/ 2898267 w 291245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2459" h="46577">
                  <a:moveTo>
                    <a:pt x="2898267" y="0"/>
                  </a:moveTo>
                  <a:lnTo>
                    <a:pt x="14288" y="0"/>
                  </a:lnTo>
                  <a:cubicBezTo>
                    <a:pt x="9335" y="15431"/>
                    <a:pt x="4572" y="30956"/>
                    <a:pt x="0" y="46577"/>
                  </a:cubicBezTo>
                  <a:lnTo>
                    <a:pt x="2912459" y="46577"/>
                  </a:lnTo>
                  <a:cubicBezTo>
                    <a:pt x="2908078" y="30956"/>
                    <a:pt x="2903220" y="15431"/>
                    <a:pt x="2898267" y="0"/>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AA9B956F-4759-4C79-BDC8-799C064B9D80}"/>
                </a:ext>
              </a:extLst>
            </p:cNvPr>
            <p:cNvSpPr/>
            <p:nvPr/>
          </p:nvSpPr>
          <p:spPr>
            <a:xfrm>
              <a:off x="6118860" y="2330320"/>
              <a:ext cx="2983801" cy="46481"/>
            </a:xfrm>
            <a:custGeom>
              <a:avLst/>
              <a:gdLst>
                <a:gd name="connsiteX0" fmla="*/ 2974943 w 2983801"/>
                <a:gd name="connsiteY0" fmla="*/ 0 h 46481"/>
                <a:gd name="connsiteX1" fmla="*/ 8953 w 2983801"/>
                <a:gd name="connsiteY1" fmla="*/ 0 h 46481"/>
                <a:gd name="connsiteX2" fmla="*/ 0 w 2983801"/>
                <a:gd name="connsiteY2" fmla="*/ 46482 h 46481"/>
                <a:gd name="connsiteX3" fmla="*/ 2983802 w 2983801"/>
                <a:gd name="connsiteY3" fmla="*/ 46482 h 46481"/>
                <a:gd name="connsiteX4" fmla="*/ 2974943 w 2983801"/>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01" h="46481">
                  <a:moveTo>
                    <a:pt x="2974943" y="0"/>
                  </a:moveTo>
                  <a:lnTo>
                    <a:pt x="8953" y="0"/>
                  </a:lnTo>
                  <a:cubicBezTo>
                    <a:pt x="5715" y="15431"/>
                    <a:pt x="2762" y="30956"/>
                    <a:pt x="0" y="46482"/>
                  </a:cubicBezTo>
                  <a:lnTo>
                    <a:pt x="2983802" y="46482"/>
                  </a:lnTo>
                  <a:cubicBezTo>
                    <a:pt x="2981135" y="30956"/>
                    <a:pt x="2978087" y="15431"/>
                    <a:pt x="2974943" y="0"/>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B416F624-480B-41B1-AAAE-A876A8C9045C}"/>
                </a:ext>
              </a:extLst>
            </p:cNvPr>
            <p:cNvSpPr/>
            <p:nvPr/>
          </p:nvSpPr>
          <p:spPr>
            <a:xfrm>
              <a:off x="6099905" y="2485291"/>
              <a:ext cx="3021806" cy="46577"/>
            </a:xfrm>
            <a:custGeom>
              <a:avLst/>
              <a:gdLst>
                <a:gd name="connsiteX0" fmla="*/ 3017806 w 3021806"/>
                <a:gd name="connsiteY0" fmla="*/ 0 h 46577"/>
                <a:gd name="connsiteX1" fmla="*/ 3905 w 3021806"/>
                <a:gd name="connsiteY1" fmla="*/ 0 h 46577"/>
                <a:gd name="connsiteX2" fmla="*/ 0 w 3021806"/>
                <a:gd name="connsiteY2" fmla="*/ 46577 h 46577"/>
                <a:gd name="connsiteX3" fmla="*/ 3021806 w 3021806"/>
                <a:gd name="connsiteY3" fmla="*/ 46577 h 46577"/>
                <a:gd name="connsiteX4" fmla="*/ 3017806 w 3021806"/>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806" h="46577">
                  <a:moveTo>
                    <a:pt x="3017806" y="0"/>
                  </a:moveTo>
                  <a:lnTo>
                    <a:pt x="3905" y="0"/>
                  </a:lnTo>
                  <a:cubicBezTo>
                    <a:pt x="2381" y="15431"/>
                    <a:pt x="1048" y="30956"/>
                    <a:pt x="0" y="46577"/>
                  </a:cubicBezTo>
                  <a:lnTo>
                    <a:pt x="3021806" y="46577"/>
                  </a:lnTo>
                  <a:cubicBezTo>
                    <a:pt x="3020663" y="30956"/>
                    <a:pt x="3019425" y="15431"/>
                    <a:pt x="3017806" y="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FD85BFE8-38DA-473C-B3EC-B6CA95082FC8}"/>
                </a:ext>
              </a:extLst>
            </p:cNvPr>
            <p:cNvSpPr/>
            <p:nvPr/>
          </p:nvSpPr>
          <p:spPr>
            <a:xfrm>
              <a:off x="6096000" y="2640263"/>
              <a:ext cx="3029521" cy="46577"/>
            </a:xfrm>
            <a:custGeom>
              <a:avLst/>
              <a:gdLst>
                <a:gd name="connsiteX0" fmla="*/ 0 w 3029521"/>
                <a:gd name="connsiteY0" fmla="*/ 0 h 46577"/>
                <a:gd name="connsiteX1" fmla="*/ 762 w 3029521"/>
                <a:gd name="connsiteY1" fmla="*/ 46577 h 46577"/>
                <a:gd name="connsiteX2" fmla="*/ 3028760 w 3029521"/>
                <a:gd name="connsiteY2" fmla="*/ 46577 h 46577"/>
                <a:gd name="connsiteX3" fmla="*/ 3029522 w 3029521"/>
                <a:gd name="connsiteY3" fmla="*/ 0 h 46577"/>
                <a:gd name="connsiteX4" fmla="*/ 0 w 302952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521" h="46577">
                  <a:moveTo>
                    <a:pt x="0" y="0"/>
                  </a:moveTo>
                  <a:cubicBezTo>
                    <a:pt x="0" y="15621"/>
                    <a:pt x="286" y="31051"/>
                    <a:pt x="762" y="46577"/>
                  </a:cubicBezTo>
                  <a:lnTo>
                    <a:pt x="3028760" y="46577"/>
                  </a:lnTo>
                  <a:cubicBezTo>
                    <a:pt x="3029236" y="31147"/>
                    <a:pt x="3029522" y="15621"/>
                    <a:pt x="3029522" y="0"/>
                  </a:cubicBezTo>
                  <a:lnTo>
                    <a:pt x="0"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B261AD5D-68CB-42F3-9540-398A0713EADA}"/>
                </a:ext>
              </a:extLst>
            </p:cNvPr>
            <p:cNvSpPr/>
            <p:nvPr/>
          </p:nvSpPr>
          <p:spPr>
            <a:xfrm>
              <a:off x="6103810" y="2795235"/>
              <a:ext cx="3013900" cy="46577"/>
            </a:xfrm>
            <a:custGeom>
              <a:avLst/>
              <a:gdLst>
                <a:gd name="connsiteX0" fmla="*/ 5525 w 3013900"/>
                <a:gd name="connsiteY0" fmla="*/ 46577 h 46577"/>
                <a:gd name="connsiteX1" fmla="*/ 3008376 w 3013900"/>
                <a:gd name="connsiteY1" fmla="*/ 46577 h 46577"/>
                <a:gd name="connsiteX2" fmla="*/ 3013901 w 3013900"/>
                <a:gd name="connsiteY2" fmla="*/ 0 h 46577"/>
                <a:gd name="connsiteX3" fmla="*/ 0 w 3013900"/>
                <a:gd name="connsiteY3" fmla="*/ 0 h 46577"/>
                <a:gd name="connsiteX4" fmla="*/ 5525 w 301390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00" h="46577">
                  <a:moveTo>
                    <a:pt x="5525" y="46577"/>
                  </a:moveTo>
                  <a:lnTo>
                    <a:pt x="3008376" y="46577"/>
                  </a:lnTo>
                  <a:cubicBezTo>
                    <a:pt x="3010472" y="31147"/>
                    <a:pt x="3012376" y="15621"/>
                    <a:pt x="3013901" y="0"/>
                  </a:cubicBezTo>
                  <a:lnTo>
                    <a:pt x="0" y="0"/>
                  </a:lnTo>
                  <a:cubicBezTo>
                    <a:pt x="1619" y="15621"/>
                    <a:pt x="3524" y="31147"/>
                    <a:pt x="5525" y="46577"/>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6DEB02B5-0D4D-485F-8D0F-047CFE2BE14A}"/>
                </a:ext>
              </a:extLst>
            </p:cNvPr>
            <p:cNvSpPr/>
            <p:nvPr/>
          </p:nvSpPr>
          <p:spPr>
            <a:xfrm>
              <a:off x="6127813" y="2950207"/>
              <a:ext cx="2965894" cy="46577"/>
            </a:xfrm>
            <a:custGeom>
              <a:avLst/>
              <a:gdLst>
                <a:gd name="connsiteX0" fmla="*/ 10478 w 2965894"/>
                <a:gd name="connsiteY0" fmla="*/ 46577 h 46577"/>
                <a:gd name="connsiteX1" fmla="*/ 2955417 w 2965894"/>
                <a:gd name="connsiteY1" fmla="*/ 46577 h 46577"/>
                <a:gd name="connsiteX2" fmla="*/ 2965895 w 2965894"/>
                <a:gd name="connsiteY2" fmla="*/ 0 h 46577"/>
                <a:gd name="connsiteX3" fmla="*/ 0 w 2965894"/>
                <a:gd name="connsiteY3" fmla="*/ 0 h 46577"/>
                <a:gd name="connsiteX4" fmla="*/ 10478 w 296589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5894" h="46577">
                  <a:moveTo>
                    <a:pt x="10478" y="46577"/>
                  </a:moveTo>
                  <a:lnTo>
                    <a:pt x="2955417" y="46577"/>
                  </a:lnTo>
                  <a:cubicBezTo>
                    <a:pt x="2959132" y="31147"/>
                    <a:pt x="2962656" y="15621"/>
                    <a:pt x="2965895" y="0"/>
                  </a:cubicBezTo>
                  <a:lnTo>
                    <a:pt x="0" y="0"/>
                  </a:lnTo>
                  <a:cubicBezTo>
                    <a:pt x="3239" y="15716"/>
                    <a:pt x="6763" y="31147"/>
                    <a:pt x="10478" y="46577"/>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2B03FA0C-4039-40FF-87DF-F739D4529F72}"/>
                </a:ext>
              </a:extLst>
            </p:cNvPr>
            <p:cNvSpPr/>
            <p:nvPr/>
          </p:nvSpPr>
          <p:spPr>
            <a:xfrm>
              <a:off x="6168770" y="3105274"/>
              <a:ext cx="2883979" cy="46577"/>
            </a:xfrm>
            <a:custGeom>
              <a:avLst/>
              <a:gdLst>
                <a:gd name="connsiteX0" fmla="*/ 15907 w 2883979"/>
                <a:gd name="connsiteY0" fmla="*/ 46577 h 46577"/>
                <a:gd name="connsiteX1" fmla="*/ 2868168 w 2883979"/>
                <a:gd name="connsiteY1" fmla="*/ 46577 h 46577"/>
                <a:gd name="connsiteX2" fmla="*/ 2883980 w 2883979"/>
                <a:gd name="connsiteY2" fmla="*/ 0 h 46577"/>
                <a:gd name="connsiteX3" fmla="*/ 0 w 2883979"/>
                <a:gd name="connsiteY3" fmla="*/ 0 h 46577"/>
                <a:gd name="connsiteX4" fmla="*/ 15907 w 288397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3979" h="46577">
                  <a:moveTo>
                    <a:pt x="15907" y="46577"/>
                  </a:moveTo>
                  <a:lnTo>
                    <a:pt x="2868168" y="46577"/>
                  </a:lnTo>
                  <a:cubicBezTo>
                    <a:pt x="2873693" y="31147"/>
                    <a:pt x="2878932" y="15621"/>
                    <a:pt x="2883980" y="0"/>
                  </a:cubicBezTo>
                  <a:lnTo>
                    <a:pt x="0" y="0"/>
                  </a:lnTo>
                  <a:cubicBezTo>
                    <a:pt x="5048" y="15621"/>
                    <a:pt x="10382" y="31147"/>
                    <a:pt x="15907" y="46577"/>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6756F601-5954-4F87-B27A-375596518CF6}"/>
                </a:ext>
              </a:extLst>
            </p:cNvPr>
            <p:cNvSpPr/>
            <p:nvPr/>
          </p:nvSpPr>
          <p:spPr>
            <a:xfrm>
              <a:off x="6228302" y="3260245"/>
              <a:ext cx="2764917" cy="46577"/>
            </a:xfrm>
            <a:custGeom>
              <a:avLst/>
              <a:gdLst>
                <a:gd name="connsiteX0" fmla="*/ 21908 w 2764917"/>
                <a:gd name="connsiteY0" fmla="*/ 46577 h 46577"/>
                <a:gd name="connsiteX1" fmla="*/ 2743010 w 2764917"/>
                <a:gd name="connsiteY1" fmla="*/ 46577 h 46577"/>
                <a:gd name="connsiteX2" fmla="*/ 2764917 w 2764917"/>
                <a:gd name="connsiteY2" fmla="*/ 0 h 46577"/>
                <a:gd name="connsiteX3" fmla="*/ 0 w 2764917"/>
                <a:gd name="connsiteY3" fmla="*/ 0 h 46577"/>
                <a:gd name="connsiteX4" fmla="*/ 21908 w 276491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4917" h="46577">
                  <a:moveTo>
                    <a:pt x="21908" y="46577"/>
                  </a:moveTo>
                  <a:lnTo>
                    <a:pt x="2743010" y="46577"/>
                  </a:lnTo>
                  <a:cubicBezTo>
                    <a:pt x="2750534" y="31242"/>
                    <a:pt x="2757869" y="15716"/>
                    <a:pt x="2764917" y="0"/>
                  </a:cubicBezTo>
                  <a:lnTo>
                    <a:pt x="0" y="0"/>
                  </a:lnTo>
                  <a:cubicBezTo>
                    <a:pt x="7048" y="15716"/>
                    <a:pt x="14383" y="31147"/>
                    <a:pt x="21908" y="46577"/>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5F61149-6CA5-4911-8307-940C20855886}"/>
                </a:ext>
              </a:extLst>
            </p:cNvPr>
            <p:cNvSpPr/>
            <p:nvPr/>
          </p:nvSpPr>
          <p:spPr>
            <a:xfrm>
              <a:off x="6309074" y="3415217"/>
              <a:ext cx="2603373" cy="46577"/>
            </a:xfrm>
            <a:custGeom>
              <a:avLst/>
              <a:gdLst>
                <a:gd name="connsiteX0" fmla="*/ 28861 w 2603373"/>
                <a:gd name="connsiteY0" fmla="*/ 46577 h 46577"/>
                <a:gd name="connsiteX1" fmla="*/ 2574512 w 2603373"/>
                <a:gd name="connsiteY1" fmla="*/ 46577 h 46577"/>
                <a:gd name="connsiteX2" fmla="*/ 2603373 w 2603373"/>
                <a:gd name="connsiteY2" fmla="*/ 0 h 46577"/>
                <a:gd name="connsiteX3" fmla="*/ 0 w 2603373"/>
                <a:gd name="connsiteY3" fmla="*/ 0 h 46577"/>
                <a:gd name="connsiteX4" fmla="*/ 28861 w 260337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373" h="46577">
                  <a:moveTo>
                    <a:pt x="28861" y="46577"/>
                  </a:moveTo>
                  <a:lnTo>
                    <a:pt x="2574512" y="46577"/>
                  </a:lnTo>
                  <a:cubicBezTo>
                    <a:pt x="2584418" y="31242"/>
                    <a:pt x="2594039" y="15716"/>
                    <a:pt x="2603373" y="0"/>
                  </a:cubicBezTo>
                  <a:lnTo>
                    <a:pt x="0" y="0"/>
                  </a:lnTo>
                  <a:cubicBezTo>
                    <a:pt x="9334" y="15716"/>
                    <a:pt x="18955" y="31242"/>
                    <a:pt x="28861" y="46577"/>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C498E10F-6743-4C9C-BD23-F1B2A486199A}"/>
                </a:ext>
              </a:extLst>
            </p:cNvPr>
            <p:cNvSpPr/>
            <p:nvPr/>
          </p:nvSpPr>
          <p:spPr>
            <a:xfrm>
              <a:off x="6414992" y="3570189"/>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D734C3B7-AC6E-4B76-BF55-CB1272741706}"/>
                </a:ext>
              </a:extLst>
            </p:cNvPr>
            <p:cNvSpPr/>
            <p:nvPr/>
          </p:nvSpPr>
          <p:spPr>
            <a:xfrm>
              <a:off x="6553866" y="3725256"/>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5EB82000-B3B9-4B85-8F5B-C705D1D52B63}"/>
                </a:ext>
              </a:extLst>
            </p:cNvPr>
            <p:cNvSpPr/>
            <p:nvPr/>
          </p:nvSpPr>
          <p:spPr>
            <a:xfrm>
              <a:off x="6740556" y="3880228"/>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D19189BE-A817-4D49-8841-DEEF2E9A788F}"/>
                </a:ext>
              </a:extLst>
            </p:cNvPr>
            <p:cNvSpPr/>
            <p:nvPr/>
          </p:nvSpPr>
          <p:spPr>
            <a:xfrm>
              <a:off x="7019258" y="4035200"/>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
        <p:nvSpPr>
          <p:cNvPr id="17" name="Picture Placeholder 16">
            <a:extLst>
              <a:ext uri="{FF2B5EF4-FFF2-40B4-BE49-F238E27FC236}">
                <a16:creationId xmlns:a16="http://schemas.microsoft.com/office/drawing/2014/main" id="{771D8DBE-B540-472A-A227-12B54FECDAE3}"/>
              </a:ext>
            </a:extLst>
          </p:cNvPr>
          <p:cNvSpPr>
            <a:spLocks noGrp="1"/>
          </p:cNvSpPr>
          <p:nvPr>
            <p:ph type="pic" sz="quarter" idx="13"/>
          </p:nvPr>
        </p:nvSpPr>
        <p:spPr/>
      </p:sp>
      <p:sp>
        <p:nvSpPr>
          <p:cNvPr id="4" name="Footer Placeholder 3">
            <a:extLst>
              <a:ext uri="{FF2B5EF4-FFF2-40B4-BE49-F238E27FC236}">
                <a16:creationId xmlns:a16="http://schemas.microsoft.com/office/drawing/2014/main" id="{37ADADE7-8131-4D78-8DD5-BF5B946B0EAB}"/>
              </a:ext>
            </a:extLst>
          </p:cNvPr>
          <p:cNvSpPr>
            <a:spLocks noGrp="1"/>
          </p:cNvSpPr>
          <p:nvPr>
            <p:ph type="ftr" sz="quarter" idx="11"/>
          </p:nvPr>
        </p:nvSpPr>
        <p:spPr/>
        <p:txBody>
          <a:bodyPr/>
          <a:lstStyle/>
          <a:p>
            <a:r>
              <a:rPr lang="en-US"/>
              <a:t>Business Plan | January 2021</a:t>
            </a:r>
          </a:p>
        </p:txBody>
      </p:sp>
      <p:sp>
        <p:nvSpPr>
          <p:cNvPr id="5" name="Slide Number Placeholder 4">
            <a:extLst>
              <a:ext uri="{FF2B5EF4-FFF2-40B4-BE49-F238E27FC236}">
                <a16:creationId xmlns:a16="http://schemas.microsoft.com/office/drawing/2014/main" id="{162EB057-F84A-4361-808F-64C45157AD52}"/>
              </a:ext>
            </a:extLst>
          </p:cNvPr>
          <p:cNvSpPr>
            <a:spLocks noGrp="1"/>
          </p:cNvSpPr>
          <p:nvPr>
            <p:ph type="sldNum" sz="quarter" idx="12"/>
          </p:nvPr>
        </p:nvSpPr>
        <p:spPr/>
        <p:txBody>
          <a:bodyPr/>
          <a:lstStyle/>
          <a:p>
            <a:r>
              <a:rPr lang="en-US" dirty="0"/>
              <a:t>0</a:t>
            </a:r>
            <a:fld id="{B7741D13-760D-4955-A3D8-0D48DB15FCFC}" type="slidenum">
              <a:rPr lang="en-US" smtClean="0"/>
              <a:pPr/>
              <a:t>1</a:t>
            </a:fld>
            <a:endParaRPr lang="en-US" dirty="0"/>
          </a:p>
        </p:txBody>
      </p:sp>
      <p:cxnSp>
        <p:nvCxnSpPr>
          <p:cNvPr id="9" name="Straight Connector 8">
            <a:extLst>
              <a:ext uri="{FF2B5EF4-FFF2-40B4-BE49-F238E27FC236}">
                <a16:creationId xmlns:a16="http://schemas.microsoft.com/office/drawing/2014/main" id="{1BBAC3BE-8524-414C-920F-D5EC1DE9B4D9}"/>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47D3BD3-E4AC-49B6-9ABE-EDEFFD7871E3}"/>
              </a:ext>
            </a:extLst>
          </p:cNvPr>
          <p:cNvSpPr txBox="1"/>
          <p:nvPr/>
        </p:nvSpPr>
        <p:spPr>
          <a:xfrm>
            <a:off x="474482" y="2290827"/>
            <a:ext cx="5666936" cy="1569660"/>
          </a:xfrm>
          <a:prstGeom prst="rect">
            <a:avLst/>
          </a:prstGeom>
          <a:noFill/>
        </p:spPr>
        <p:txBody>
          <a:bodyPr wrap="none" rtlCol="0" anchor="b">
            <a:spAutoFit/>
          </a:bodyPr>
          <a:lstStyle/>
          <a:p>
            <a:r>
              <a:rPr lang="en-US" sz="4800" dirty="0">
                <a:solidFill>
                  <a:schemeClr val="bg1"/>
                </a:solidFill>
                <a:latin typeface="+mj-lt"/>
              </a:rPr>
              <a:t>Business Plan</a:t>
            </a:r>
          </a:p>
          <a:p>
            <a:r>
              <a:rPr lang="en-US" sz="4800" dirty="0">
                <a:solidFill>
                  <a:schemeClr val="bg1"/>
                </a:solidFill>
                <a:latin typeface="+mj-lt"/>
              </a:rPr>
              <a:t>Presentation </a:t>
            </a:r>
            <a:r>
              <a:rPr lang="en-US" sz="4800" dirty="0">
                <a:solidFill>
                  <a:schemeClr val="accent2"/>
                </a:solidFill>
                <a:latin typeface="+mj-lt"/>
              </a:rPr>
              <a:t>2021</a:t>
            </a:r>
          </a:p>
        </p:txBody>
      </p:sp>
      <p:sp>
        <p:nvSpPr>
          <p:cNvPr id="19" name="TextBox 18">
            <a:extLst>
              <a:ext uri="{FF2B5EF4-FFF2-40B4-BE49-F238E27FC236}">
                <a16:creationId xmlns:a16="http://schemas.microsoft.com/office/drawing/2014/main" id="{11342B42-EEF3-4958-9A59-AE2AA5A37384}"/>
              </a:ext>
            </a:extLst>
          </p:cNvPr>
          <p:cNvSpPr txBox="1"/>
          <p:nvPr/>
        </p:nvSpPr>
        <p:spPr>
          <a:xfrm>
            <a:off x="474482" y="3860487"/>
            <a:ext cx="3629520" cy="523220"/>
          </a:xfrm>
          <a:prstGeom prst="rect">
            <a:avLst/>
          </a:prstGeom>
          <a:noFill/>
        </p:spPr>
        <p:txBody>
          <a:bodyPr wrap="none" rtlCol="0">
            <a:spAutoFit/>
          </a:bodyPr>
          <a:lstStyle/>
          <a:p>
            <a:r>
              <a:rPr lang="en-US" sz="2800" dirty="0" err="1">
                <a:solidFill>
                  <a:schemeClr val="bg1"/>
                </a:solidFill>
              </a:rPr>
              <a:t>Powerpoint</a:t>
            </a:r>
            <a:r>
              <a:rPr lang="en-US" sz="2800" dirty="0">
                <a:solidFill>
                  <a:schemeClr val="bg1"/>
                </a:solidFill>
              </a:rPr>
              <a:t> Template</a:t>
            </a:r>
          </a:p>
        </p:txBody>
      </p:sp>
    </p:spTree>
    <p:extLst>
      <p:ext uri="{BB962C8B-B14F-4D97-AF65-F5344CB8AC3E}">
        <p14:creationId xmlns:p14="http://schemas.microsoft.com/office/powerpoint/2010/main" val="4209045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C9554AD-9028-4826-BEBB-42C64D98549A}"/>
              </a:ext>
            </a:extLst>
          </p:cNvPr>
          <p:cNvSpPr>
            <a:spLocks noGrp="1"/>
          </p:cNvSpPr>
          <p:nvPr>
            <p:ph type="sldNum" sz="quarter" idx="12"/>
          </p:nvPr>
        </p:nvSpPr>
        <p:spPr/>
        <p:txBody>
          <a:bodyPr/>
          <a:lstStyle/>
          <a:p>
            <a:fld id="{B7741D13-760D-4955-A3D8-0D48DB15FCFC}" type="slidenum">
              <a:rPr lang="en-US" smtClean="0"/>
              <a:t>10</a:t>
            </a:fld>
            <a:endParaRPr lang="en-US"/>
          </a:p>
        </p:txBody>
      </p:sp>
      <p:sp>
        <p:nvSpPr>
          <p:cNvPr id="3" name="Picture Placeholder 2">
            <a:extLst>
              <a:ext uri="{FF2B5EF4-FFF2-40B4-BE49-F238E27FC236}">
                <a16:creationId xmlns:a16="http://schemas.microsoft.com/office/drawing/2014/main" id="{07A4738C-AC6F-43F3-87B9-344EE4C19C3D}"/>
              </a:ext>
            </a:extLst>
          </p:cNvPr>
          <p:cNvSpPr>
            <a:spLocks noGrp="1"/>
          </p:cNvSpPr>
          <p:nvPr>
            <p:ph type="pic" sz="quarter" idx="14"/>
          </p:nvPr>
        </p:nvSpPr>
        <p:spPr/>
      </p:sp>
      <p:cxnSp>
        <p:nvCxnSpPr>
          <p:cNvPr id="4" name="Straight Connector 3">
            <a:extLst>
              <a:ext uri="{FF2B5EF4-FFF2-40B4-BE49-F238E27FC236}">
                <a16:creationId xmlns:a16="http://schemas.microsoft.com/office/drawing/2014/main" id="{E33662EC-9E1E-4B04-AED3-F8CD64D496A8}"/>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81CB9BE-997D-4ABB-A443-637BB8D3BCD2}"/>
              </a:ext>
            </a:extLst>
          </p:cNvPr>
          <p:cNvSpPr txBox="1"/>
          <p:nvPr/>
        </p:nvSpPr>
        <p:spPr>
          <a:xfrm>
            <a:off x="474482" y="1070486"/>
            <a:ext cx="2154757" cy="830997"/>
          </a:xfrm>
          <a:prstGeom prst="rect">
            <a:avLst/>
          </a:prstGeom>
          <a:noFill/>
        </p:spPr>
        <p:txBody>
          <a:bodyPr wrap="none" rtlCol="0" anchor="b">
            <a:spAutoFit/>
          </a:bodyPr>
          <a:lstStyle/>
          <a:p>
            <a:r>
              <a:rPr lang="en-US" sz="2400" dirty="0">
                <a:solidFill>
                  <a:schemeClr val="tx2"/>
                </a:solidFill>
                <a:latin typeface="+mj-lt"/>
              </a:rPr>
              <a:t>Our Products</a:t>
            </a:r>
          </a:p>
          <a:p>
            <a:r>
              <a:rPr lang="en-US" sz="2400" dirty="0">
                <a:solidFill>
                  <a:schemeClr val="tx2"/>
                </a:solidFill>
                <a:latin typeface="+mj-lt"/>
              </a:rPr>
              <a:t>&amp; </a:t>
            </a:r>
            <a:r>
              <a:rPr lang="en-US" sz="2400" dirty="0">
                <a:solidFill>
                  <a:schemeClr val="accent2"/>
                </a:solidFill>
                <a:latin typeface="+mj-lt"/>
              </a:rPr>
              <a:t>Services</a:t>
            </a:r>
          </a:p>
        </p:txBody>
      </p:sp>
      <p:sp>
        <p:nvSpPr>
          <p:cNvPr id="6" name="TextBox 5">
            <a:extLst>
              <a:ext uri="{FF2B5EF4-FFF2-40B4-BE49-F238E27FC236}">
                <a16:creationId xmlns:a16="http://schemas.microsoft.com/office/drawing/2014/main" id="{A7F89274-8455-4564-B236-31A60D8DE28D}"/>
              </a:ext>
            </a:extLst>
          </p:cNvPr>
          <p:cNvSpPr txBox="1"/>
          <p:nvPr/>
        </p:nvSpPr>
        <p:spPr>
          <a:xfrm>
            <a:off x="474482" y="2020422"/>
            <a:ext cx="4173719" cy="2139817"/>
          </a:xfrm>
          <a:prstGeom prst="rect">
            <a:avLst/>
          </a:prstGeom>
          <a:noFill/>
        </p:spPr>
        <p:txBody>
          <a:bodyPr wrap="square" rtlCol="0">
            <a:spAutoFit/>
          </a:bodyPr>
          <a:lstStyle/>
          <a:p>
            <a:pPr>
              <a:lnSpc>
                <a:spcPct val="120000"/>
              </a:lnSpc>
            </a:pPr>
            <a:r>
              <a:rPr lang="en-US" sz="1600" b="0" i="0" dirty="0">
                <a:solidFill>
                  <a:srgbClr val="343742"/>
                </a:solidFill>
                <a:effectLst/>
              </a:rPr>
              <a:t>XYZ Company offers the expertise a high-technology company needs to develop new product distribution and new market segments in new markets. This can be taken as high-level retainer consulting, market research reports, or project-based consulting.</a:t>
            </a:r>
            <a:endParaRPr lang="en-US" sz="1600" dirty="0">
              <a:solidFill>
                <a:schemeClr val="tx2"/>
              </a:solidFill>
            </a:endParaRPr>
          </a:p>
        </p:txBody>
      </p:sp>
      <p:sp>
        <p:nvSpPr>
          <p:cNvPr id="8" name="TextBox 7">
            <a:extLst>
              <a:ext uri="{FF2B5EF4-FFF2-40B4-BE49-F238E27FC236}">
                <a16:creationId xmlns:a16="http://schemas.microsoft.com/office/drawing/2014/main" id="{D5B5C2FB-9264-47D0-91AB-9C3B42D439EC}"/>
              </a:ext>
            </a:extLst>
          </p:cNvPr>
          <p:cNvSpPr txBox="1"/>
          <p:nvPr/>
        </p:nvSpPr>
        <p:spPr>
          <a:xfrm>
            <a:off x="474482" y="4452073"/>
            <a:ext cx="3965299" cy="1548565"/>
          </a:xfrm>
          <a:prstGeom prst="rect">
            <a:avLst/>
          </a:prstGeom>
          <a:noFill/>
        </p:spPr>
        <p:txBody>
          <a:bodyPr wrap="square" rtlCol="0">
            <a:spAutoFit/>
          </a:bodyPr>
          <a:lstStyle/>
          <a:p>
            <a:pPr>
              <a:lnSpc>
                <a:spcPct val="120000"/>
              </a:lnSpc>
            </a:pPr>
            <a:r>
              <a:rPr lang="en-US" sz="1600" b="0" i="1" dirty="0">
                <a:solidFill>
                  <a:srgbClr val="343742"/>
                </a:solidFill>
                <a:effectLst/>
                <a:latin typeface="+mj-lt"/>
              </a:rPr>
              <a:t>In the future, we will broaden the coverage by expanding into coverage of </a:t>
            </a:r>
            <a:r>
              <a:rPr lang="en-US" sz="1600" b="0" i="1" dirty="0">
                <a:solidFill>
                  <a:schemeClr val="accent2"/>
                </a:solidFill>
                <a:effectLst/>
                <a:latin typeface="+mj-lt"/>
              </a:rPr>
              <a:t>additional markets </a:t>
            </a:r>
            <a:r>
              <a:rPr lang="en-US" sz="1600" b="0" i="1" dirty="0">
                <a:solidFill>
                  <a:srgbClr val="343742"/>
                </a:solidFill>
                <a:effectLst/>
                <a:latin typeface="+mj-lt"/>
              </a:rPr>
              <a:t>(e.g., all of Latin America, Far East, Western Europe) and additional product areas</a:t>
            </a:r>
            <a:endParaRPr lang="en-US" sz="1600" i="1" dirty="0">
              <a:solidFill>
                <a:schemeClr val="tx2"/>
              </a:solidFill>
              <a:latin typeface="+mj-lt"/>
            </a:endParaRPr>
          </a:p>
        </p:txBody>
      </p:sp>
      <p:grpSp>
        <p:nvGrpSpPr>
          <p:cNvPr id="9" name="Graphic 92">
            <a:extLst>
              <a:ext uri="{FF2B5EF4-FFF2-40B4-BE49-F238E27FC236}">
                <a16:creationId xmlns:a16="http://schemas.microsoft.com/office/drawing/2014/main" id="{CEFC1DD1-553F-4E3F-BA3C-D277C6D426FA}"/>
              </a:ext>
            </a:extLst>
          </p:cNvPr>
          <p:cNvGrpSpPr/>
          <p:nvPr/>
        </p:nvGrpSpPr>
        <p:grpSpPr>
          <a:xfrm rot="20700000">
            <a:off x="5026079" y="3282630"/>
            <a:ext cx="5027639" cy="5088967"/>
            <a:chOff x="4655581" y="3826841"/>
            <a:chExt cx="3029616" cy="3066573"/>
          </a:xfrm>
          <a:solidFill>
            <a:schemeClr val="accent2"/>
          </a:solidFill>
        </p:grpSpPr>
        <p:sp>
          <p:nvSpPr>
            <p:cNvPr id="10" name="Freeform: Shape 9">
              <a:extLst>
                <a:ext uri="{FF2B5EF4-FFF2-40B4-BE49-F238E27FC236}">
                  <a16:creationId xmlns:a16="http://schemas.microsoft.com/office/drawing/2014/main" id="{291A2E19-B1CB-4599-9791-D18002D88465}"/>
                </a:ext>
              </a:extLst>
            </p:cNvPr>
            <p:cNvSpPr/>
            <p:nvPr/>
          </p:nvSpPr>
          <p:spPr>
            <a:xfrm>
              <a:off x="5984127" y="3826841"/>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974E9710-4F73-465B-B020-F2C48940E02B}"/>
                </a:ext>
              </a:extLst>
            </p:cNvPr>
            <p:cNvSpPr/>
            <p:nvPr/>
          </p:nvSpPr>
          <p:spPr>
            <a:xfrm>
              <a:off x="5984032" y="6881984"/>
              <a:ext cx="372522" cy="11430"/>
            </a:xfrm>
            <a:custGeom>
              <a:avLst/>
              <a:gdLst>
                <a:gd name="connsiteX0" fmla="*/ 186309 w 372522"/>
                <a:gd name="connsiteY0" fmla="*/ 11430 h 11430"/>
                <a:gd name="connsiteX1" fmla="*/ 372523 w 372522"/>
                <a:gd name="connsiteY1" fmla="*/ 0 h 11430"/>
                <a:gd name="connsiteX2" fmla="*/ 0 w 372522"/>
                <a:gd name="connsiteY2" fmla="*/ 0 h 11430"/>
                <a:gd name="connsiteX3" fmla="*/ 186309 w 372522"/>
                <a:gd name="connsiteY3" fmla="*/ 1143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309" y="11430"/>
                  </a:moveTo>
                  <a:cubicBezTo>
                    <a:pt x="249364" y="11430"/>
                    <a:pt x="311563" y="7525"/>
                    <a:pt x="372523" y="0"/>
                  </a:cubicBezTo>
                  <a:lnTo>
                    <a:pt x="0" y="0"/>
                  </a:lnTo>
                  <a:cubicBezTo>
                    <a:pt x="61150" y="7525"/>
                    <a:pt x="123254" y="11430"/>
                    <a:pt x="186309" y="11430"/>
                  </a:cubicBez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70D616F5-06FB-42C0-9A1F-C12EEE4ACEB6}"/>
                </a:ext>
              </a:extLst>
            </p:cNvPr>
            <p:cNvSpPr/>
            <p:nvPr/>
          </p:nvSpPr>
          <p:spPr>
            <a:xfrm>
              <a:off x="5479398" y="3937140"/>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820E5CFD-8AF8-49EB-A230-21FABEEAC2C6}"/>
                </a:ext>
              </a:extLst>
            </p:cNvPr>
            <p:cNvSpPr/>
            <p:nvPr/>
          </p:nvSpPr>
          <p:spPr>
            <a:xfrm>
              <a:off x="5237368" y="4092112"/>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37EBAB8D-A223-4B21-A94C-11830958233F}"/>
                </a:ext>
              </a:extLst>
            </p:cNvPr>
            <p:cNvSpPr/>
            <p:nvPr/>
          </p:nvSpPr>
          <p:spPr>
            <a:xfrm>
              <a:off x="5067632" y="4247179"/>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D3CE40D7-ED06-4BDA-9693-F4CCB022B0A3}"/>
                </a:ext>
              </a:extLst>
            </p:cNvPr>
            <p:cNvSpPr/>
            <p:nvPr/>
          </p:nvSpPr>
          <p:spPr>
            <a:xfrm>
              <a:off x="6517242" y="4402151"/>
              <a:ext cx="883729" cy="46577"/>
            </a:xfrm>
            <a:custGeom>
              <a:avLst/>
              <a:gdLst>
                <a:gd name="connsiteX0" fmla="*/ 101632 w 883729"/>
                <a:gd name="connsiteY0" fmla="*/ 46577 h 46577"/>
                <a:gd name="connsiteX1" fmla="*/ 883730 w 883729"/>
                <a:gd name="connsiteY1" fmla="*/ 46577 h 46577"/>
                <a:gd name="connsiteX2" fmla="*/ 848868 w 883729"/>
                <a:gd name="connsiteY2" fmla="*/ 0 h 46577"/>
                <a:gd name="connsiteX3" fmla="*/ 0 w 883729"/>
                <a:gd name="connsiteY3" fmla="*/ 0 h 46577"/>
                <a:gd name="connsiteX4" fmla="*/ 101632 w 88372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729" h="46577">
                  <a:moveTo>
                    <a:pt x="101632" y="46577"/>
                  </a:moveTo>
                  <a:lnTo>
                    <a:pt x="883730" y="46577"/>
                  </a:lnTo>
                  <a:cubicBezTo>
                    <a:pt x="872395" y="30861"/>
                    <a:pt x="860774" y="15335"/>
                    <a:pt x="848868" y="0"/>
                  </a:cubicBezTo>
                  <a:lnTo>
                    <a:pt x="0" y="0"/>
                  </a:lnTo>
                  <a:cubicBezTo>
                    <a:pt x="34957" y="13525"/>
                    <a:pt x="68866" y="29146"/>
                    <a:pt x="101632" y="46577"/>
                  </a:cubicBezTo>
                  <a:close/>
                </a:path>
              </a:pathLst>
            </a:custGeom>
            <a:grp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4BADB819-6188-4B6A-B999-5755D1BFDE34}"/>
                </a:ext>
              </a:extLst>
            </p:cNvPr>
            <p:cNvSpPr/>
            <p:nvPr/>
          </p:nvSpPr>
          <p:spPr>
            <a:xfrm>
              <a:off x="4939807" y="4402151"/>
              <a:ext cx="883634" cy="46577"/>
            </a:xfrm>
            <a:custGeom>
              <a:avLst/>
              <a:gdLst>
                <a:gd name="connsiteX0" fmla="*/ 883634 w 883634"/>
                <a:gd name="connsiteY0" fmla="*/ 0 h 46577"/>
                <a:gd name="connsiteX1" fmla="*/ 34862 w 883634"/>
                <a:gd name="connsiteY1" fmla="*/ 0 h 46577"/>
                <a:gd name="connsiteX2" fmla="*/ 0 w 883634"/>
                <a:gd name="connsiteY2" fmla="*/ 46577 h 46577"/>
                <a:gd name="connsiteX3" fmla="*/ 782098 w 883634"/>
                <a:gd name="connsiteY3" fmla="*/ 46577 h 46577"/>
                <a:gd name="connsiteX4" fmla="*/ 883634 w 88363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634" h="46577">
                  <a:moveTo>
                    <a:pt x="883634" y="0"/>
                  </a:moveTo>
                  <a:lnTo>
                    <a:pt x="34862" y="0"/>
                  </a:lnTo>
                  <a:cubicBezTo>
                    <a:pt x="22955" y="15240"/>
                    <a:pt x="11335" y="30766"/>
                    <a:pt x="0" y="46577"/>
                  </a:cubicBezTo>
                  <a:lnTo>
                    <a:pt x="782098" y="46577"/>
                  </a:lnTo>
                  <a:cubicBezTo>
                    <a:pt x="814864" y="29146"/>
                    <a:pt x="848773" y="13525"/>
                    <a:pt x="883634" y="0"/>
                  </a:cubicBezTo>
                  <a:close/>
                </a:path>
              </a:pathLst>
            </a:custGeom>
            <a:grp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89977FE8-8CDA-49EF-A5B8-1EC0B66DF5C9}"/>
                </a:ext>
              </a:extLst>
            </p:cNvPr>
            <p:cNvSpPr/>
            <p:nvPr/>
          </p:nvSpPr>
          <p:spPr>
            <a:xfrm>
              <a:off x="6780989" y="4557122"/>
              <a:ext cx="717804" cy="46577"/>
            </a:xfrm>
            <a:custGeom>
              <a:avLst/>
              <a:gdLst>
                <a:gd name="connsiteX0" fmla="*/ 52197 w 717804"/>
                <a:gd name="connsiteY0" fmla="*/ 46577 h 46577"/>
                <a:gd name="connsiteX1" fmla="*/ 717804 w 717804"/>
                <a:gd name="connsiteY1" fmla="*/ 46577 h 46577"/>
                <a:gd name="connsiteX2" fmla="*/ 691134 w 717804"/>
                <a:gd name="connsiteY2" fmla="*/ 0 h 46577"/>
                <a:gd name="connsiteX3" fmla="*/ 0 w 717804"/>
                <a:gd name="connsiteY3" fmla="*/ 0 h 46577"/>
                <a:gd name="connsiteX4" fmla="*/ 52197 w 71780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52197" y="46577"/>
                  </a:moveTo>
                  <a:lnTo>
                    <a:pt x="717804" y="46577"/>
                  </a:lnTo>
                  <a:cubicBezTo>
                    <a:pt x="709136" y="30861"/>
                    <a:pt x="700278" y="15335"/>
                    <a:pt x="691134" y="0"/>
                  </a:cubicBezTo>
                  <a:lnTo>
                    <a:pt x="0" y="0"/>
                  </a:lnTo>
                  <a:cubicBezTo>
                    <a:pt x="18002" y="14859"/>
                    <a:pt x="35338" y="30385"/>
                    <a:pt x="52197" y="46577"/>
                  </a:cubicBez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AEB865EF-5F6F-4761-9B7F-782646703B4C}"/>
                </a:ext>
              </a:extLst>
            </p:cNvPr>
            <p:cNvSpPr/>
            <p:nvPr/>
          </p:nvSpPr>
          <p:spPr>
            <a:xfrm>
              <a:off x="4841985" y="4557122"/>
              <a:ext cx="717804" cy="46577"/>
            </a:xfrm>
            <a:custGeom>
              <a:avLst/>
              <a:gdLst>
                <a:gd name="connsiteX0" fmla="*/ 717804 w 717804"/>
                <a:gd name="connsiteY0" fmla="*/ 0 h 46577"/>
                <a:gd name="connsiteX1" fmla="*/ 26670 w 717804"/>
                <a:gd name="connsiteY1" fmla="*/ 0 h 46577"/>
                <a:gd name="connsiteX2" fmla="*/ 0 w 717804"/>
                <a:gd name="connsiteY2" fmla="*/ 46577 h 46577"/>
                <a:gd name="connsiteX3" fmla="*/ 665607 w 717804"/>
                <a:gd name="connsiteY3" fmla="*/ 46577 h 46577"/>
                <a:gd name="connsiteX4" fmla="*/ 717804 w 71780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717804" y="0"/>
                  </a:moveTo>
                  <a:lnTo>
                    <a:pt x="26670" y="0"/>
                  </a:lnTo>
                  <a:cubicBezTo>
                    <a:pt x="17526" y="15335"/>
                    <a:pt x="8572" y="30861"/>
                    <a:pt x="0" y="46577"/>
                  </a:cubicBezTo>
                  <a:lnTo>
                    <a:pt x="665607" y="46577"/>
                  </a:lnTo>
                  <a:cubicBezTo>
                    <a:pt x="682371" y="30385"/>
                    <a:pt x="699802" y="14859"/>
                    <a:pt x="717804" y="0"/>
                  </a:cubicBez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E2ADFA19-9265-419A-8B6D-51F9602B3E33}"/>
                </a:ext>
              </a:extLst>
            </p:cNvPr>
            <p:cNvSpPr/>
            <p:nvPr/>
          </p:nvSpPr>
          <p:spPr>
            <a:xfrm>
              <a:off x="4767976" y="4712094"/>
              <a:ext cx="642365" cy="46577"/>
            </a:xfrm>
            <a:custGeom>
              <a:avLst/>
              <a:gdLst>
                <a:gd name="connsiteX0" fmla="*/ 642366 w 642365"/>
                <a:gd name="connsiteY0" fmla="*/ 0 h 46577"/>
                <a:gd name="connsiteX1" fmla="*/ 19907 w 642365"/>
                <a:gd name="connsiteY1" fmla="*/ 0 h 46577"/>
                <a:gd name="connsiteX2" fmla="*/ 0 w 642365"/>
                <a:gd name="connsiteY2" fmla="*/ 46577 h 46577"/>
                <a:gd name="connsiteX3" fmla="*/ 608648 w 642365"/>
                <a:gd name="connsiteY3" fmla="*/ 46577 h 46577"/>
                <a:gd name="connsiteX4" fmla="*/ 642366 w 64236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5" h="46577">
                  <a:moveTo>
                    <a:pt x="642366" y="0"/>
                  </a:moveTo>
                  <a:lnTo>
                    <a:pt x="19907" y="0"/>
                  </a:lnTo>
                  <a:cubicBezTo>
                    <a:pt x="13049" y="15335"/>
                    <a:pt x="6382" y="30861"/>
                    <a:pt x="0" y="46577"/>
                  </a:cubicBezTo>
                  <a:lnTo>
                    <a:pt x="608648" y="46577"/>
                  </a:lnTo>
                  <a:cubicBezTo>
                    <a:pt x="619411" y="30671"/>
                    <a:pt x="630745" y="15240"/>
                    <a:pt x="642366" y="0"/>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59F5441C-373B-43A3-B871-4C21E748C039}"/>
                </a:ext>
              </a:extLst>
            </p:cNvPr>
            <p:cNvSpPr/>
            <p:nvPr/>
          </p:nvSpPr>
          <p:spPr>
            <a:xfrm>
              <a:off x="6930341" y="4712094"/>
              <a:ext cx="642366" cy="46577"/>
            </a:xfrm>
            <a:custGeom>
              <a:avLst/>
              <a:gdLst>
                <a:gd name="connsiteX0" fmla="*/ 33718 w 642366"/>
                <a:gd name="connsiteY0" fmla="*/ 46577 h 46577"/>
                <a:gd name="connsiteX1" fmla="*/ 642366 w 642366"/>
                <a:gd name="connsiteY1" fmla="*/ 46577 h 46577"/>
                <a:gd name="connsiteX2" fmla="*/ 622459 w 642366"/>
                <a:gd name="connsiteY2" fmla="*/ 0 h 46577"/>
                <a:gd name="connsiteX3" fmla="*/ 0 w 642366"/>
                <a:gd name="connsiteY3" fmla="*/ 0 h 46577"/>
                <a:gd name="connsiteX4" fmla="*/ 33718 w 642366"/>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6" h="46577">
                  <a:moveTo>
                    <a:pt x="33718" y="46577"/>
                  </a:moveTo>
                  <a:lnTo>
                    <a:pt x="642366" y="46577"/>
                  </a:lnTo>
                  <a:cubicBezTo>
                    <a:pt x="635984" y="30956"/>
                    <a:pt x="629412" y="15430"/>
                    <a:pt x="622459" y="0"/>
                  </a:cubicBezTo>
                  <a:lnTo>
                    <a:pt x="0" y="0"/>
                  </a:lnTo>
                  <a:cubicBezTo>
                    <a:pt x="11716" y="15240"/>
                    <a:pt x="22955" y="30671"/>
                    <a:pt x="33718" y="46577"/>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0C921EF9-4B07-4CB9-9367-E9DA850D40E6}"/>
                </a:ext>
              </a:extLst>
            </p:cNvPr>
            <p:cNvSpPr/>
            <p:nvPr/>
          </p:nvSpPr>
          <p:spPr>
            <a:xfrm>
              <a:off x="7027496" y="4867066"/>
              <a:ext cx="599122" cy="46577"/>
            </a:xfrm>
            <a:custGeom>
              <a:avLst/>
              <a:gdLst>
                <a:gd name="connsiteX0" fmla="*/ 21812 w 599122"/>
                <a:gd name="connsiteY0" fmla="*/ 46577 h 46577"/>
                <a:gd name="connsiteX1" fmla="*/ 599123 w 599122"/>
                <a:gd name="connsiteY1" fmla="*/ 46577 h 46577"/>
                <a:gd name="connsiteX2" fmla="*/ 584835 w 599122"/>
                <a:gd name="connsiteY2" fmla="*/ 0 h 46577"/>
                <a:gd name="connsiteX3" fmla="*/ 0 w 599122"/>
                <a:gd name="connsiteY3" fmla="*/ 0 h 46577"/>
                <a:gd name="connsiteX4" fmla="*/ 21812 w 599122"/>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21812" y="46577"/>
                  </a:moveTo>
                  <a:lnTo>
                    <a:pt x="599123" y="46577"/>
                  </a:lnTo>
                  <a:cubicBezTo>
                    <a:pt x="594646" y="30956"/>
                    <a:pt x="589883" y="15431"/>
                    <a:pt x="584835" y="0"/>
                  </a:cubicBezTo>
                  <a:lnTo>
                    <a:pt x="0" y="0"/>
                  </a:lnTo>
                  <a:cubicBezTo>
                    <a:pt x="7715" y="15335"/>
                    <a:pt x="14954" y="30861"/>
                    <a:pt x="21812" y="46577"/>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98160229-2DE5-4A09-A14B-BD927C24D8C4}"/>
                </a:ext>
              </a:extLst>
            </p:cNvPr>
            <p:cNvSpPr/>
            <p:nvPr/>
          </p:nvSpPr>
          <p:spPr>
            <a:xfrm>
              <a:off x="4714064" y="4867066"/>
              <a:ext cx="599122" cy="46577"/>
            </a:xfrm>
            <a:custGeom>
              <a:avLst/>
              <a:gdLst>
                <a:gd name="connsiteX0" fmla="*/ 599123 w 599122"/>
                <a:gd name="connsiteY0" fmla="*/ 0 h 46577"/>
                <a:gd name="connsiteX1" fmla="*/ 14288 w 599122"/>
                <a:gd name="connsiteY1" fmla="*/ 0 h 46577"/>
                <a:gd name="connsiteX2" fmla="*/ 0 w 599122"/>
                <a:gd name="connsiteY2" fmla="*/ 46577 h 46577"/>
                <a:gd name="connsiteX3" fmla="*/ 577310 w 599122"/>
                <a:gd name="connsiteY3" fmla="*/ 46577 h 46577"/>
                <a:gd name="connsiteX4" fmla="*/ 599123 w 59912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599123" y="0"/>
                  </a:moveTo>
                  <a:lnTo>
                    <a:pt x="14288" y="0"/>
                  </a:lnTo>
                  <a:cubicBezTo>
                    <a:pt x="9335" y="15431"/>
                    <a:pt x="4572" y="30956"/>
                    <a:pt x="0" y="46577"/>
                  </a:cubicBezTo>
                  <a:lnTo>
                    <a:pt x="577310" y="46577"/>
                  </a:lnTo>
                  <a:cubicBezTo>
                    <a:pt x="584264" y="30861"/>
                    <a:pt x="591503" y="15335"/>
                    <a:pt x="599123"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FAE4E37F-74BA-455D-90DB-D10B33B2F5ED}"/>
                </a:ext>
              </a:extLst>
            </p:cNvPr>
            <p:cNvSpPr/>
            <p:nvPr/>
          </p:nvSpPr>
          <p:spPr>
            <a:xfrm>
              <a:off x="7088837" y="5022133"/>
              <a:ext cx="573500" cy="46481"/>
            </a:xfrm>
            <a:custGeom>
              <a:avLst/>
              <a:gdLst>
                <a:gd name="connsiteX0" fmla="*/ 12573 w 573500"/>
                <a:gd name="connsiteY0" fmla="*/ 46482 h 46481"/>
                <a:gd name="connsiteX1" fmla="*/ 573500 w 573500"/>
                <a:gd name="connsiteY1" fmla="*/ 46482 h 46481"/>
                <a:gd name="connsiteX2" fmla="*/ 564547 w 573500"/>
                <a:gd name="connsiteY2" fmla="*/ 0 h 46481"/>
                <a:gd name="connsiteX3" fmla="*/ 0 w 573500"/>
                <a:gd name="connsiteY3" fmla="*/ 0 h 46481"/>
                <a:gd name="connsiteX4" fmla="*/ 12573 w 573500"/>
                <a:gd name="connsiteY4" fmla="*/ 46482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12573" y="46482"/>
                  </a:moveTo>
                  <a:lnTo>
                    <a:pt x="573500" y="46482"/>
                  </a:lnTo>
                  <a:cubicBezTo>
                    <a:pt x="570738" y="30861"/>
                    <a:pt x="567785" y="15335"/>
                    <a:pt x="564547" y="0"/>
                  </a:cubicBezTo>
                  <a:lnTo>
                    <a:pt x="0" y="0"/>
                  </a:lnTo>
                  <a:cubicBezTo>
                    <a:pt x="4572" y="15335"/>
                    <a:pt x="8763" y="30861"/>
                    <a:pt x="12573" y="46482"/>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EE94F6D8-D58D-496A-A300-AC1B42646898}"/>
                </a:ext>
              </a:extLst>
            </p:cNvPr>
            <p:cNvSpPr/>
            <p:nvPr/>
          </p:nvSpPr>
          <p:spPr>
            <a:xfrm>
              <a:off x="4678441" y="5022133"/>
              <a:ext cx="573500" cy="46481"/>
            </a:xfrm>
            <a:custGeom>
              <a:avLst/>
              <a:gdLst>
                <a:gd name="connsiteX0" fmla="*/ 573500 w 573500"/>
                <a:gd name="connsiteY0" fmla="*/ 0 h 46481"/>
                <a:gd name="connsiteX1" fmla="*/ 8953 w 573500"/>
                <a:gd name="connsiteY1" fmla="*/ 0 h 46481"/>
                <a:gd name="connsiteX2" fmla="*/ 0 w 573500"/>
                <a:gd name="connsiteY2" fmla="*/ 46482 h 46481"/>
                <a:gd name="connsiteX3" fmla="*/ 560927 w 573500"/>
                <a:gd name="connsiteY3" fmla="*/ 46482 h 46481"/>
                <a:gd name="connsiteX4" fmla="*/ 573500 w 573500"/>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573500" y="0"/>
                  </a:moveTo>
                  <a:lnTo>
                    <a:pt x="8953" y="0"/>
                  </a:lnTo>
                  <a:cubicBezTo>
                    <a:pt x="5715" y="15431"/>
                    <a:pt x="2762" y="30956"/>
                    <a:pt x="0" y="46482"/>
                  </a:cubicBezTo>
                  <a:lnTo>
                    <a:pt x="560927" y="46482"/>
                  </a:lnTo>
                  <a:cubicBezTo>
                    <a:pt x="564737" y="30861"/>
                    <a:pt x="568928" y="15335"/>
                    <a:pt x="573500" y="0"/>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DD5CDDB4-BBD7-47E3-B5CF-7E780BD1E130}"/>
                </a:ext>
              </a:extLst>
            </p:cNvPr>
            <p:cNvSpPr/>
            <p:nvPr/>
          </p:nvSpPr>
          <p:spPr>
            <a:xfrm>
              <a:off x="7121222" y="5177104"/>
              <a:ext cx="560070" cy="46577"/>
            </a:xfrm>
            <a:custGeom>
              <a:avLst/>
              <a:gdLst>
                <a:gd name="connsiteX0" fmla="*/ 4572 w 560070"/>
                <a:gd name="connsiteY0" fmla="*/ 46577 h 46577"/>
                <a:gd name="connsiteX1" fmla="*/ 560070 w 560070"/>
                <a:gd name="connsiteY1" fmla="*/ 46577 h 46577"/>
                <a:gd name="connsiteX2" fmla="*/ 556165 w 560070"/>
                <a:gd name="connsiteY2" fmla="*/ 0 h 46577"/>
                <a:gd name="connsiteX3" fmla="*/ 0 w 560070"/>
                <a:gd name="connsiteY3" fmla="*/ 0 h 46577"/>
                <a:gd name="connsiteX4" fmla="*/ 4572 w 56007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70" h="46577">
                  <a:moveTo>
                    <a:pt x="4572" y="46577"/>
                  </a:moveTo>
                  <a:lnTo>
                    <a:pt x="560070" y="46577"/>
                  </a:lnTo>
                  <a:cubicBezTo>
                    <a:pt x="558927" y="30956"/>
                    <a:pt x="557689" y="15431"/>
                    <a:pt x="556165" y="0"/>
                  </a:cubicBezTo>
                  <a:lnTo>
                    <a:pt x="0" y="0"/>
                  </a:lnTo>
                  <a:cubicBezTo>
                    <a:pt x="1810" y="15431"/>
                    <a:pt x="3429" y="30956"/>
                    <a:pt x="4572" y="46577"/>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39F8B547-B5DD-4C32-BA3D-8ECEB543FF73}"/>
                </a:ext>
              </a:extLst>
            </p:cNvPr>
            <p:cNvSpPr/>
            <p:nvPr/>
          </p:nvSpPr>
          <p:spPr>
            <a:xfrm>
              <a:off x="4659486" y="5177104"/>
              <a:ext cx="560069" cy="46577"/>
            </a:xfrm>
            <a:custGeom>
              <a:avLst/>
              <a:gdLst>
                <a:gd name="connsiteX0" fmla="*/ 560070 w 560069"/>
                <a:gd name="connsiteY0" fmla="*/ 0 h 46577"/>
                <a:gd name="connsiteX1" fmla="*/ 3905 w 560069"/>
                <a:gd name="connsiteY1" fmla="*/ 0 h 46577"/>
                <a:gd name="connsiteX2" fmla="*/ 0 w 560069"/>
                <a:gd name="connsiteY2" fmla="*/ 46577 h 46577"/>
                <a:gd name="connsiteX3" fmla="*/ 555498 w 560069"/>
                <a:gd name="connsiteY3" fmla="*/ 46577 h 46577"/>
                <a:gd name="connsiteX4" fmla="*/ 560070 w 56006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9" h="46577">
                  <a:moveTo>
                    <a:pt x="560070" y="0"/>
                  </a:moveTo>
                  <a:lnTo>
                    <a:pt x="3905" y="0"/>
                  </a:lnTo>
                  <a:cubicBezTo>
                    <a:pt x="2381" y="15431"/>
                    <a:pt x="1048" y="30956"/>
                    <a:pt x="0" y="46577"/>
                  </a:cubicBezTo>
                  <a:lnTo>
                    <a:pt x="555498" y="46577"/>
                  </a:lnTo>
                  <a:cubicBezTo>
                    <a:pt x="556641" y="30956"/>
                    <a:pt x="558165" y="15431"/>
                    <a:pt x="560070" y="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68ED78F8-0245-4416-8960-4FF26E737B00}"/>
                </a:ext>
              </a:extLst>
            </p:cNvPr>
            <p:cNvSpPr/>
            <p:nvPr/>
          </p:nvSpPr>
          <p:spPr>
            <a:xfrm>
              <a:off x="4655581" y="5332076"/>
              <a:ext cx="560355" cy="46577"/>
            </a:xfrm>
            <a:custGeom>
              <a:avLst/>
              <a:gdLst>
                <a:gd name="connsiteX0" fmla="*/ 557498 w 560355"/>
                <a:gd name="connsiteY0" fmla="*/ 0 h 46577"/>
                <a:gd name="connsiteX1" fmla="*/ 0 w 560355"/>
                <a:gd name="connsiteY1" fmla="*/ 0 h 46577"/>
                <a:gd name="connsiteX2" fmla="*/ 762 w 560355"/>
                <a:gd name="connsiteY2" fmla="*/ 46577 h 46577"/>
                <a:gd name="connsiteX3" fmla="*/ 560356 w 560355"/>
                <a:gd name="connsiteY3" fmla="*/ 46577 h 46577"/>
                <a:gd name="connsiteX4" fmla="*/ 55749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557498" y="0"/>
                  </a:moveTo>
                  <a:lnTo>
                    <a:pt x="0" y="0"/>
                  </a:lnTo>
                  <a:cubicBezTo>
                    <a:pt x="0" y="15621"/>
                    <a:pt x="286" y="31051"/>
                    <a:pt x="762" y="46577"/>
                  </a:cubicBezTo>
                  <a:lnTo>
                    <a:pt x="560356" y="46577"/>
                  </a:lnTo>
                  <a:cubicBezTo>
                    <a:pt x="559022" y="31147"/>
                    <a:pt x="558070" y="15621"/>
                    <a:pt x="557498" y="0"/>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699CC763-B7AA-414A-B508-CAB703313AD0}"/>
                </a:ext>
              </a:extLst>
            </p:cNvPr>
            <p:cNvSpPr/>
            <p:nvPr/>
          </p:nvSpPr>
          <p:spPr>
            <a:xfrm>
              <a:off x="7124841" y="5332076"/>
              <a:ext cx="560355" cy="46577"/>
            </a:xfrm>
            <a:custGeom>
              <a:avLst/>
              <a:gdLst>
                <a:gd name="connsiteX0" fmla="*/ 2858 w 560355"/>
                <a:gd name="connsiteY0" fmla="*/ 0 h 46577"/>
                <a:gd name="connsiteX1" fmla="*/ 0 w 560355"/>
                <a:gd name="connsiteY1" fmla="*/ 46577 h 46577"/>
                <a:gd name="connsiteX2" fmla="*/ 559594 w 560355"/>
                <a:gd name="connsiteY2" fmla="*/ 46577 h 46577"/>
                <a:gd name="connsiteX3" fmla="*/ 560356 w 560355"/>
                <a:gd name="connsiteY3" fmla="*/ 0 h 46577"/>
                <a:gd name="connsiteX4" fmla="*/ 285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2858" y="0"/>
                  </a:moveTo>
                  <a:cubicBezTo>
                    <a:pt x="2286" y="15621"/>
                    <a:pt x="1334" y="31147"/>
                    <a:pt x="0" y="46577"/>
                  </a:cubicBezTo>
                  <a:lnTo>
                    <a:pt x="559594" y="46577"/>
                  </a:lnTo>
                  <a:cubicBezTo>
                    <a:pt x="560070" y="31147"/>
                    <a:pt x="560356" y="15621"/>
                    <a:pt x="560356" y="0"/>
                  </a:cubicBezTo>
                  <a:lnTo>
                    <a:pt x="2858" y="0"/>
                  </a:ln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C1FC6537-F7C2-4603-927E-2E4C0FF61DB4}"/>
                </a:ext>
              </a:extLst>
            </p:cNvPr>
            <p:cNvSpPr/>
            <p:nvPr/>
          </p:nvSpPr>
          <p:spPr>
            <a:xfrm>
              <a:off x="4663391" y="5487143"/>
              <a:ext cx="578739" cy="46577"/>
            </a:xfrm>
            <a:custGeom>
              <a:avLst/>
              <a:gdLst>
                <a:gd name="connsiteX0" fmla="*/ 568071 w 578739"/>
                <a:gd name="connsiteY0" fmla="*/ 0 h 46577"/>
                <a:gd name="connsiteX1" fmla="*/ 0 w 578739"/>
                <a:gd name="connsiteY1" fmla="*/ 0 h 46577"/>
                <a:gd name="connsiteX2" fmla="*/ 5525 w 578739"/>
                <a:gd name="connsiteY2" fmla="*/ 46577 h 46577"/>
                <a:gd name="connsiteX3" fmla="*/ 578739 w 578739"/>
                <a:gd name="connsiteY3" fmla="*/ 46577 h 46577"/>
                <a:gd name="connsiteX4" fmla="*/ 568071 w 57873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9" h="46577">
                  <a:moveTo>
                    <a:pt x="568071" y="0"/>
                  </a:moveTo>
                  <a:lnTo>
                    <a:pt x="0" y="0"/>
                  </a:lnTo>
                  <a:cubicBezTo>
                    <a:pt x="1619" y="15621"/>
                    <a:pt x="3524" y="31052"/>
                    <a:pt x="5525" y="46577"/>
                  </a:cubicBezTo>
                  <a:lnTo>
                    <a:pt x="578739" y="46577"/>
                  </a:lnTo>
                  <a:cubicBezTo>
                    <a:pt x="574834" y="31147"/>
                    <a:pt x="571214" y="15621"/>
                    <a:pt x="568071" y="0"/>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1FACF33E-647B-4761-9F56-D330DFDAB03A}"/>
                </a:ext>
              </a:extLst>
            </p:cNvPr>
            <p:cNvSpPr/>
            <p:nvPr/>
          </p:nvSpPr>
          <p:spPr>
            <a:xfrm>
              <a:off x="7098553" y="5487048"/>
              <a:ext cx="578738" cy="46577"/>
            </a:xfrm>
            <a:custGeom>
              <a:avLst/>
              <a:gdLst>
                <a:gd name="connsiteX0" fmla="*/ 0 w 578738"/>
                <a:gd name="connsiteY0" fmla="*/ 46577 h 46577"/>
                <a:gd name="connsiteX1" fmla="*/ 573214 w 578738"/>
                <a:gd name="connsiteY1" fmla="*/ 46577 h 46577"/>
                <a:gd name="connsiteX2" fmla="*/ 578739 w 578738"/>
                <a:gd name="connsiteY2" fmla="*/ 0 h 46577"/>
                <a:gd name="connsiteX3" fmla="*/ 10668 w 578738"/>
                <a:gd name="connsiteY3" fmla="*/ 0 h 46577"/>
                <a:gd name="connsiteX4" fmla="*/ 0 w 57873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8" h="46577">
                  <a:moveTo>
                    <a:pt x="0" y="46577"/>
                  </a:moveTo>
                  <a:lnTo>
                    <a:pt x="573214" y="46577"/>
                  </a:lnTo>
                  <a:cubicBezTo>
                    <a:pt x="575310" y="31147"/>
                    <a:pt x="577215" y="15621"/>
                    <a:pt x="578739" y="0"/>
                  </a:cubicBezTo>
                  <a:lnTo>
                    <a:pt x="10668" y="0"/>
                  </a:lnTo>
                  <a:cubicBezTo>
                    <a:pt x="7525" y="15716"/>
                    <a:pt x="4000" y="31242"/>
                    <a:pt x="0" y="46577"/>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7D944B63-5FF6-477A-9AAB-CA56D6D71A6A}"/>
                </a:ext>
              </a:extLst>
            </p:cNvPr>
            <p:cNvSpPr/>
            <p:nvPr/>
          </p:nvSpPr>
          <p:spPr>
            <a:xfrm>
              <a:off x="7044260" y="5642020"/>
              <a:ext cx="609028" cy="46577"/>
            </a:xfrm>
            <a:custGeom>
              <a:avLst/>
              <a:gdLst>
                <a:gd name="connsiteX0" fmla="*/ 0 w 609028"/>
                <a:gd name="connsiteY0" fmla="*/ 46577 h 46577"/>
                <a:gd name="connsiteX1" fmla="*/ 598551 w 609028"/>
                <a:gd name="connsiteY1" fmla="*/ 46577 h 46577"/>
                <a:gd name="connsiteX2" fmla="*/ 609029 w 609028"/>
                <a:gd name="connsiteY2" fmla="*/ 0 h 46577"/>
                <a:gd name="connsiteX3" fmla="*/ 19431 w 609028"/>
                <a:gd name="connsiteY3" fmla="*/ 0 h 46577"/>
                <a:gd name="connsiteX4" fmla="*/ 0 w 60902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0" y="46577"/>
                  </a:moveTo>
                  <a:lnTo>
                    <a:pt x="598551" y="46577"/>
                  </a:lnTo>
                  <a:cubicBezTo>
                    <a:pt x="602266" y="31147"/>
                    <a:pt x="605790" y="15621"/>
                    <a:pt x="609029" y="0"/>
                  </a:cubicBezTo>
                  <a:lnTo>
                    <a:pt x="19431" y="0"/>
                  </a:lnTo>
                  <a:cubicBezTo>
                    <a:pt x="13430" y="15811"/>
                    <a:pt x="6953" y="31337"/>
                    <a:pt x="0" y="46577"/>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A4EDDEAA-553F-4F5C-AD6D-288C48161A42}"/>
                </a:ext>
              </a:extLst>
            </p:cNvPr>
            <p:cNvSpPr/>
            <p:nvPr/>
          </p:nvSpPr>
          <p:spPr>
            <a:xfrm>
              <a:off x="4687394" y="5642115"/>
              <a:ext cx="609028" cy="46577"/>
            </a:xfrm>
            <a:custGeom>
              <a:avLst/>
              <a:gdLst>
                <a:gd name="connsiteX0" fmla="*/ 589598 w 609028"/>
                <a:gd name="connsiteY0" fmla="*/ 0 h 46577"/>
                <a:gd name="connsiteX1" fmla="*/ 0 w 609028"/>
                <a:gd name="connsiteY1" fmla="*/ 0 h 46577"/>
                <a:gd name="connsiteX2" fmla="*/ 10478 w 609028"/>
                <a:gd name="connsiteY2" fmla="*/ 46577 h 46577"/>
                <a:gd name="connsiteX3" fmla="*/ 609029 w 609028"/>
                <a:gd name="connsiteY3" fmla="*/ 46577 h 46577"/>
                <a:gd name="connsiteX4" fmla="*/ 589598 w 60902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589598" y="0"/>
                  </a:moveTo>
                  <a:lnTo>
                    <a:pt x="0" y="0"/>
                  </a:lnTo>
                  <a:cubicBezTo>
                    <a:pt x="3239" y="15621"/>
                    <a:pt x="6763" y="31147"/>
                    <a:pt x="10478" y="46577"/>
                  </a:cubicBezTo>
                  <a:lnTo>
                    <a:pt x="609029" y="46577"/>
                  </a:lnTo>
                  <a:cubicBezTo>
                    <a:pt x="602171" y="31242"/>
                    <a:pt x="595694" y="15716"/>
                    <a:pt x="589598" y="0"/>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1FA4D3F1-E018-4C6B-82B0-A1A50D22CAD6}"/>
                </a:ext>
              </a:extLst>
            </p:cNvPr>
            <p:cNvSpPr/>
            <p:nvPr/>
          </p:nvSpPr>
          <p:spPr>
            <a:xfrm>
              <a:off x="6956154" y="5797087"/>
              <a:ext cx="656177" cy="46577"/>
            </a:xfrm>
            <a:custGeom>
              <a:avLst/>
              <a:gdLst>
                <a:gd name="connsiteX0" fmla="*/ 0 w 656177"/>
                <a:gd name="connsiteY0" fmla="*/ 46577 h 46577"/>
                <a:gd name="connsiteX1" fmla="*/ 640366 w 656177"/>
                <a:gd name="connsiteY1" fmla="*/ 46577 h 46577"/>
                <a:gd name="connsiteX2" fmla="*/ 656177 w 656177"/>
                <a:gd name="connsiteY2" fmla="*/ 0 h 46577"/>
                <a:gd name="connsiteX3" fmla="*/ 30575 w 656177"/>
                <a:gd name="connsiteY3" fmla="*/ 0 h 46577"/>
                <a:gd name="connsiteX4" fmla="*/ 0 w 65617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0" y="46577"/>
                  </a:moveTo>
                  <a:lnTo>
                    <a:pt x="640366" y="46577"/>
                  </a:lnTo>
                  <a:cubicBezTo>
                    <a:pt x="645890" y="31147"/>
                    <a:pt x="651129" y="15621"/>
                    <a:pt x="656177" y="0"/>
                  </a:cubicBezTo>
                  <a:lnTo>
                    <a:pt x="30575" y="0"/>
                  </a:lnTo>
                  <a:cubicBezTo>
                    <a:pt x="20860" y="15811"/>
                    <a:pt x="10668" y="31337"/>
                    <a:pt x="0" y="46577"/>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7B62E932-C13F-47EF-9CAB-90BDE36B94BE}"/>
                </a:ext>
              </a:extLst>
            </p:cNvPr>
            <p:cNvSpPr/>
            <p:nvPr/>
          </p:nvSpPr>
          <p:spPr>
            <a:xfrm>
              <a:off x="4728351" y="5797087"/>
              <a:ext cx="656177" cy="46577"/>
            </a:xfrm>
            <a:custGeom>
              <a:avLst/>
              <a:gdLst>
                <a:gd name="connsiteX0" fmla="*/ 625602 w 656177"/>
                <a:gd name="connsiteY0" fmla="*/ 0 h 46577"/>
                <a:gd name="connsiteX1" fmla="*/ 0 w 656177"/>
                <a:gd name="connsiteY1" fmla="*/ 0 h 46577"/>
                <a:gd name="connsiteX2" fmla="*/ 15812 w 656177"/>
                <a:gd name="connsiteY2" fmla="*/ 46577 h 46577"/>
                <a:gd name="connsiteX3" fmla="*/ 656177 w 656177"/>
                <a:gd name="connsiteY3" fmla="*/ 46577 h 46577"/>
                <a:gd name="connsiteX4" fmla="*/ 625602 w 65617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625602" y="0"/>
                  </a:moveTo>
                  <a:lnTo>
                    <a:pt x="0" y="0"/>
                  </a:lnTo>
                  <a:cubicBezTo>
                    <a:pt x="5048" y="15621"/>
                    <a:pt x="10287" y="31147"/>
                    <a:pt x="15812" y="46577"/>
                  </a:cubicBezTo>
                  <a:lnTo>
                    <a:pt x="656177" y="46577"/>
                  </a:lnTo>
                  <a:cubicBezTo>
                    <a:pt x="645605" y="31337"/>
                    <a:pt x="635413" y="15811"/>
                    <a:pt x="625602" y="0"/>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F6E17078-0CC8-402A-8A0E-6624CAFB3650}"/>
                </a:ext>
              </a:extLst>
            </p:cNvPr>
            <p:cNvSpPr/>
            <p:nvPr/>
          </p:nvSpPr>
          <p:spPr>
            <a:xfrm>
              <a:off x="4787883" y="5952058"/>
              <a:ext cx="731805" cy="46577"/>
            </a:xfrm>
            <a:custGeom>
              <a:avLst/>
              <a:gdLst>
                <a:gd name="connsiteX0" fmla="*/ 684848 w 731805"/>
                <a:gd name="connsiteY0" fmla="*/ 0 h 46577"/>
                <a:gd name="connsiteX1" fmla="*/ 0 w 731805"/>
                <a:gd name="connsiteY1" fmla="*/ 0 h 46577"/>
                <a:gd name="connsiteX2" fmla="*/ 21908 w 731805"/>
                <a:gd name="connsiteY2" fmla="*/ 46577 h 46577"/>
                <a:gd name="connsiteX3" fmla="*/ 731806 w 731805"/>
                <a:gd name="connsiteY3" fmla="*/ 46577 h 46577"/>
                <a:gd name="connsiteX4" fmla="*/ 684848 w 73180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684848" y="0"/>
                  </a:moveTo>
                  <a:lnTo>
                    <a:pt x="0" y="0"/>
                  </a:lnTo>
                  <a:cubicBezTo>
                    <a:pt x="7048" y="15716"/>
                    <a:pt x="14383" y="31147"/>
                    <a:pt x="21908" y="46577"/>
                  </a:cubicBezTo>
                  <a:lnTo>
                    <a:pt x="731806" y="46577"/>
                  </a:lnTo>
                  <a:cubicBezTo>
                    <a:pt x="715613" y="31623"/>
                    <a:pt x="699992" y="16097"/>
                    <a:pt x="684848" y="0"/>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22F8509C-F174-4286-A7DB-CEFF8B58025C}"/>
                </a:ext>
              </a:extLst>
            </p:cNvPr>
            <p:cNvSpPr/>
            <p:nvPr/>
          </p:nvSpPr>
          <p:spPr>
            <a:xfrm>
              <a:off x="6820994" y="5952058"/>
              <a:ext cx="731805" cy="46577"/>
            </a:xfrm>
            <a:custGeom>
              <a:avLst/>
              <a:gdLst>
                <a:gd name="connsiteX0" fmla="*/ 0 w 731805"/>
                <a:gd name="connsiteY0" fmla="*/ 46577 h 46577"/>
                <a:gd name="connsiteX1" fmla="*/ 709898 w 731805"/>
                <a:gd name="connsiteY1" fmla="*/ 46577 h 46577"/>
                <a:gd name="connsiteX2" fmla="*/ 731806 w 731805"/>
                <a:gd name="connsiteY2" fmla="*/ 0 h 46577"/>
                <a:gd name="connsiteX3" fmla="*/ 46958 w 731805"/>
                <a:gd name="connsiteY3" fmla="*/ 0 h 46577"/>
                <a:gd name="connsiteX4" fmla="*/ 0 w 7318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0" y="46577"/>
                  </a:moveTo>
                  <a:lnTo>
                    <a:pt x="709898" y="46577"/>
                  </a:lnTo>
                  <a:cubicBezTo>
                    <a:pt x="717423" y="31242"/>
                    <a:pt x="724757" y="15716"/>
                    <a:pt x="731806" y="0"/>
                  </a:cubicBezTo>
                  <a:lnTo>
                    <a:pt x="46958" y="0"/>
                  </a:lnTo>
                  <a:cubicBezTo>
                    <a:pt x="31909" y="16097"/>
                    <a:pt x="16192" y="31623"/>
                    <a:pt x="0" y="46577"/>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20F029E4-AE63-43F2-AD34-9B8FD19E8C29}"/>
                </a:ext>
              </a:extLst>
            </p:cNvPr>
            <p:cNvSpPr/>
            <p:nvPr/>
          </p:nvSpPr>
          <p:spPr>
            <a:xfrm>
              <a:off x="4868655" y="6107030"/>
              <a:ext cx="875347" cy="46577"/>
            </a:xfrm>
            <a:custGeom>
              <a:avLst/>
              <a:gdLst>
                <a:gd name="connsiteX0" fmla="*/ 792480 w 875347"/>
                <a:gd name="connsiteY0" fmla="*/ 0 h 46577"/>
                <a:gd name="connsiteX1" fmla="*/ 0 w 875347"/>
                <a:gd name="connsiteY1" fmla="*/ 0 h 46577"/>
                <a:gd name="connsiteX2" fmla="*/ 28861 w 875347"/>
                <a:gd name="connsiteY2" fmla="*/ 46577 h 46577"/>
                <a:gd name="connsiteX3" fmla="*/ 875347 w 875347"/>
                <a:gd name="connsiteY3" fmla="*/ 46577 h 46577"/>
                <a:gd name="connsiteX4" fmla="*/ 792480 w 87534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792480" y="0"/>
                  </a:moveTo>
                  <a:lnTo>
                    <a:pt x="0" y="0"/>
                  </a:lnTo>
                  <a:cubicBezTo>
                    <a:pt x="9334" y="15716"/>
                    <a:pt x="18955" y="31242"/>
                    <a:pt x="28861" y="46577"/>
                  </a:cubicBezTo>
                  <a:lnTo>
                    <a:pt x="875347" y="46577"/>
                  </a:lnTo>
                  <a:cubicBezTo>
                    <a:pt x="846868" y="32385"/>
                    <a:pt x="819245" y="16859"/>
                    <a:pt x="792480" y="0"/>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A05DF2C7-FFA4-4DEA-A698-F1F7A41A8FDA}"/>
                </a:ext>
              </a:extLst>
            </p:cNvPr>
            <p:cNvSpPr/>
            <p:nvPr/>
          </p:nvSpPr>
          <p:spPr>
            <a:xfrm>
              <a:off x="6596680" y="6107030"/>
              <a:ext cx="875347" cy="46577"/>
            </a:xfrm>
            <a:custGeom>
              <a:avLst/>
              <a:gdLst>
                <a:gd name="connsiteX0" fmla="*/ 0 w 875347"/>
                <a:gd name="connsiteY0" fmla="*/ 46577 h 46577"/>
                <a:gd name="connsiteX1" fmla="*/ 846487 w 875347"/>
                <a:gd name="connsiteY1" fmla="*/ 46577 h 46577"/>
                <a:gd name="connsiteX2" fmla="*/ 875348 w 875347"/>
                <a:gd name="connsiteY2" fmla="*/ 0 h 46577"/>
                <a:gd name="connsiteX3" fmla="*/ 82868 w 875347"/>
                <a:gd name="connsiteY3" fmla="*/ 0 h 46577"/>
                <a:gd name="connsiteX4" fmla="*/ 0 w 87534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0" y="46577"/>
                  </a:moveTo>
                  <a:lnTo>
                    <a:pt x="846487" y="46577"/>
                  </a:lnTo>
                  <a:cubicBezTo>
                    <a:pt x="856393" y="31242"/>
                    <a:pt x="866013" y="15716"/>
                    <a:pt x="875348" y="0"/>
                  </a:cubicBezTo>
                  <a:lnTo>
                    <a:pt x="82868" y="0"/>
                  </a:lnTo>
                  <a:cubicBezTo>
                    <a:pt x="56198" y="16859"/>
                    <a:pt x="28480" y="32385"/>
                    <a:pt x="0" y="46577"/>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436FEA14-2CCC-42F7-B449-BA1A371CD869}"/>
                </a:ext>
              </a:extLst>
            </p:cNvPr>
            <p:cNvSpPr/>
            <p:nvPr/>
          </p:nvSpPr>
          <p:spPr>
            <a:xfrm>
              <a:off x="4974573" y="6262002"/>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B6251C0A-4B79-4AF3-889D-A696BC5E9304}"/>
                </a:ext>
              </a:extLst>
            </p:cNvPr>
            <p:cNvSpPr/>
            <p:nvPr/>
          </p:nvSpPr>
          <p:spPr>
            <a:xfrm>
              <a:off x="5113447" y="6417069"/>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4B255A10-48F8-477B-8344-92430C080DB9}"/>
                </a:ext>
              </a:extLst>
            </p:cNvPr>
            <p:cNvSpPr/>
            <p:nvPr/>
          </p:nvSpPr>
          <p:spPr>
            <a:xfrm>
              <a:off x="5300137" y="6572041"/>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74CE5198-73AD-4A7E-AFAB-81DFA6B211CC}"/>
                </a:ext>
              </a:extLst>
            </p:cNvPr>
            <p:cNvSpPr/>
            <p:nvPr/>
          </p:nvSpPr>
          <p:spPr>
            <a:xfrm>
              <a:off x="5578839" y="6727013"/>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39922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aphic 92">
            <a:extLst>
              <a:ext uri="{FF2B5EF4-FFF2-40B4-BE49-F238E27FC236}">
                <a16:creationId xmlns:a16="http://schemas.microsoft.com/office/drawing/2014/main" id="{A900A256-D492-4755-A541-D5A5059A069A}"/>
              </a:ext>
            </a:extLst>
          </p:cNvPr>
          <p:cNvGrpSpPr/>
          <p:nvPr/>
        </p:nvGrpSpPr>
        <p:grpSpPr>
          <a:xfrm rot="20700000">
            <a:off x="-509603" y="-3310960"/>
            <a:ext cx="5027639" cy="5088967"/>
            <a:chOff x="4655581" y="3826841"/>
            <a:chExt cx="3029616" cy="3066573"/>
          </a:xfrm>
          <a:solidFill>
            <a:schemeClr val="accent2"/>
          </a:solidFill>
        </p:grpSpPr>
        <p:sp>
          <p:nvSpPr>
            <p:cNvPr id="46" name="Freeform: Shape 45">
              <a:extLst>
                <a:ext uri="{FF2B5EF4-FFF2-40B4-BE49-F238E27FC236}">
                  <a16:creationId xmlns:a16="http://schemas.microsoft.com/office/drawing/2014/main" id="{9F6776C5-8851-445A-AD4E-7BCAC2BF453E}"/>
                </a:ext>
              </a:extLst>
            </p:cNvPr>
            <p:cNvSpPr/>
            <p:nvPr/>
          </p:nvSpPr>
          <p:spPr>
            <a:xfrm>
              <a:off x="5984127" y="3826841"/>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148E8BE0-3951-487E-AA2B-A2F28AB51103}"/>
                </a:ext>
              </a:extLst>
            </p:cNvPr>
            <p:cNvSpPr/>
            <p:nvPr/>
          </p:nvSpPr>
          <p:spPr>
            <a:xfrm>
              <a:off x="5984032" y="6881984"/>
              <a:ext cx="372522" cy="11430"/>
            </a:xfrm>
            <a:custGeom>
              <a:avLst/>
              <a:gdLst>
                <a:gd name="connsiteX0" fmla="*/ 186309 w 372522"/>
                <a:gd name="connsiteY0" fmla="*/ 11430 h 11430"/>
                <a:gd name="connsiteX1" fmla="*/ 372523 w 372522"/>
                <a:gd name="connsiteY1" fmla="*/ 0 h 11430"/>
                <a:gd name="connsiteX2" fmla="*/ 0 w 372522"/>
                <a:gd name="connsiteY2" fmla="*/ 0 h 11430"/>
                <a:gd name="connsiteX3" fmla="*/ 186309 w 372522"/>
                <a:gd name="connsiteY3" fmla="*/ 1143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309" y="11430"/>
                  </a:moveTo>
                  <a:cubicBezTo>
                    <a:pt x="249364" y="11430"/>
                    <a:pt x="311563" y="7525"/>
                    <a:pt x="372523" y="0"/>
                  </a:cubicBezTo>
                  <a:lnTo>
                    <a:pt x="0" y="0"/>
                  </a:lnTo>
                  <a:cubicBezTo>
                    <a:pt x="61150" y="7525"/>
                    <a:pt x="123254" y="11430"/>
                    <a:pt x="186309" y="11430"/>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9001397F-A247-4BC3-9A82-C653B46620CB}"/>
                </a:ext>
              </a:extLst>
            </p:cNvPr>
            <p:cNvSpPr/>
            <p:nvPr/>
          </p:nvSpPr>
          <p:spPr>
            <a:xfrm>
              <a:off x="5479398" y="3937140"/>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11271FE6-8843-41FC-BB71-328FB3EA873A}"/>
                </a:ext>
              </a:extLst>
            </p:cNvPr>
            <p:cNvSpPr/>
            <p:nvPr/>
          </p:nvSpPr>
          <p:spPr>
            <a:xfrm>
              <a:off x="5237368" y="4092112"/>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11BD5B3A-3128-4985-8BE2-01932EE87151}"/>
                </a:ext>
              </a:extLst>
            </p:cNvPr>
            <p:cNvSpPr/>
            <p:nvPr/>
          </p:nvSpPr>
          <p:spPr>
            <a:xfrm>
              <a:off x="5067632" y="4247179"/>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F09219E2-609F-4325-BC1A-2EE299BF687C}"/>
                </a:ext>
              </a:extLst>
            </p:cNvPr>
            <p:cNvSpPr/>
            <p:nvPr/>
          </p:nvSpPr>
          <p:spPr>
            <a:xfrm>
              <a:off x="6517242" y="4402151"/>
              <a:ext cx="883729" cy="46577"/>
            </a:xfrm>
            <a:custGeom>
              <a:avLst/>
              <a:gdLst>
                <a:gd name="connsiteX0" fmla="*/ 101632 w 883729"/>
                <a:gd name="connsiteY0" fmla="*/ 46577 h 46577"/>
                <a:gd name="connsiteX1" fmla="*/ 883730 w 883729"/>
                <a:gd name="connsiteY1" fmla="*/ 46577 h 46577"/>
                <a:gd name="connsiteX2" fmla="*/ 848868 w 883729"/>
                <a:gd name="connsiteY2" fmla="*/ 0 h 46577"/>
                <a:gd name="connsiteX3" fmla="*/ 0 w 883729"/>
                <a:gd name="connsiteY3" fmla="*/ 0 h 46577"/>
                <a:gd name="connsiteX4" fmla="*/ 101632 w 88372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729" h="46577">
                  <a:moveTo>
                    <a:pt x="101632" y="46577"/>
                  </a:moveTo>
                  <a:lnTo>
                    <a:pt x="883730" y="46577"/>
                  </a:lnTo>
                  <a:cubicBezTo>
                    <a:pt x="872395" y="30861"/>
                    <a:pt x="860774" y="15335"/>
                    <a:pt x="848868" y="0"/>
                  </a:cubicBezTo>
                  <a:lnTo>
                    <a:pt x="0" y="0"/>
                  </a:lnTo>
                  <a:cubicBezTo>
                    <a:pt x="34957" y="13525"/>
                    <a:pt x="68866" y="29146"/>
                    <a:pt x="101632" y="46577"/>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9FCCCE23-3DC9-4150-81AB-BAB495847315}"/>
                </a:ext>
              </a:extLst>
            </p:cNvPr>
            <p:cNvSpPr/>
            <p:nvPr/>
          </p:nvSpPr>
          <p:spPr>
            <a:xfrm>
              <a:off x="4939807" y="4402151"/>
              <a:ext cx="883634" cy="46577"/>
            </a:xfrm>
            <a:custGeom>
              <a:avLst/>
              <a:gdLst>
                <a:gd name="connsiteX0" fmla="*/ 883634 w 883634"/>
                <a:gd name="connsiteY0" fmla="*/ 0 h 46577"/>
                <a:gd name="connsiteX1" fmla="*/ 34862 w 883634"/>
                <a:gd name="connsiteY1" fmla="*/ 0 h 46577"/>
                <a:gd name="connsiteX2" fmla="*/ 0 w 883634"/>
                <a:gd name="connsiteY2" fmla="*/ 46577 h 46577"/>
                <a:gd name="connsiteX3" fmla="*/ 782098 w 883634"/>
                <a:gd name="connsiteY3" fmla="*/ 46577 h 46577"/>
                <a:gd name="connsiteX4" fmla="*/ 883634 w 88363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634" h="46577">
                  <a:moveTo>
                    <a:pt x="883634" y="0"/>
                  </a:moveTo>
                  <a:lnTo>
                    <a:pt x="34862" y="0"/>
                  </a:lnTo>
                  <a:cubicBezTo>
                    <a:pt x="22955" y="15240"/>
                    <a:pt x="11335" y="30766"/>
                    <a:pt x="0" y="46577"/>
                  </a:cubicBezTo>
                  <a:lnTo>
                    <a:pt x="782098" y="46577"/>
                  </a:lnTo>
                  <a:cubicBezTo>
                    <a:pt x="814864" y="29146"/>
                    <a:pt x="848773" y="13525"/>
                    <a:pt x="883634" y="0"/>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24981451-401E-49D0-84F6-A2C45CD9F074}"/>
                </a:ext>
              </a:extLst>
            </p:cNvPr>
            <p:cNvSpPr/>
            <p:nvPr/>
          </p:nvSpPr>
          <p:spPr>
            <a:xfrm>
              <a:off x="6780989" y="4557122"/>
              <a:ext cx="717804" cy="46577"/>
            </a:xfrm>
            <a:custGeom>
              <a:avLst/>
              <a:gdLst>
                <a:gd name="connsiteX0" fmla="*/ 52197 w 717804"/>
                <a:gd name="connsiteY0" fmla="*/ 46577 h 46577"/>
                <a:gd name="connsiteX1" fmla="*/ 717804 w 717804"/>
                <a:gd name="connsiteY1" fmla="*/ 46577 h 46577"/>
                <a:gd name="connsiteX2" fmla="*/ 691134 w 717804"/>
                <a:gd name="connsiteY2" fmla="*/ 0 h 46577"/>
                <a:gd name="connsiteX3" fmla="*/ 0 w 717804"/>
                <a:gd name="connsiteY3" fmla="*/ 0 h 46577"/>
                <a:gd name="connsiteX4" fmla="*/ 52197 w 71780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52197" y="46577"/>
                  </a:moveTo>
                  <a:lnTo>
                    <a:pt x="717804" y="46577"/>
                  </a:lnTo>
                  <a:cubicBezTo>
                    <a:pt x="709136" y="30861"/>
                    <a:pt x="700278" y="15335"/>
                    <a:pt x="691134" y="0"/>
                  </a:cubicBezTo>
                  <a:lnTo>
                    <a:pt x="0" y="0"/>
                  </a:lnTo>
                  <a:cubicBezTo>
                    <a:pt x="18002" y="14859"/>
                    <a:pt x="35338" y="30385"/>
                    <a:pt x="52197" y="46577"/>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AF492B2D-7856-4B48-83AB-7475D6E203CB}"/>
                </a:ext>
              </a:extLst>
            </p:cNvPr>
            <p:cNvSpPr/>
            <p:nvPr/>
          </p:nvSpPr>
          <p:spPr>
            <a:xfrm>
              <a:off x="4841985" y="4557122"/>
              <a:ext cx="717804" cy="46577"/>
            </a:xfrm>
            <a:custGeom>
              <a:avLst/>
              <a:gdLst>
                <a:gd name="connsiteX0" fmla="*/ 717804 w 717804"/>
                <a:gd name="connsiteY0" fmla="*/ 0 h 46577"/>
                <a:gd name="connsiteX1" fmla="*/ 26670 w 717804"/>
                <a:gd name="connsiteY1" fmla="*/ 0 h 46577"/>
                <a:gd name="connsiteX2" fmla="*/ 0 w 717804"/>
                <a:gd name="connsiteY2" fmla="*/ 46577 h 46577"/>
                <a:gd name="connsiteX3" fmla="*/ 665607 w 717804"/>
                <a:gd name="connsiteY3" fmla="*/ 46577 h 46577"/>
                <a:gd name="connsiteX4" fmla="*/ 717804 w 71780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717804" y="0"/>
                  </a:moveTo>
                  <a:lnTo>
                    <a:pt x="26670" y="0"/>
                  </a:lnTo>
                  <a:cubicBezTo>
                    <a:pt x="17526" y="15335"/>
                    <a:pt x="8572" y="30861"/>
                    <a:pt x="0" y="46577"/>
                  </a:cubicBezTo>
                  <a:lnTo>
                    <a:pt x="665607" y="46577"/>
                  </a:lnTo>
                  <a:cubicBezTo>
                    <a:pt x="682371" y="30385"/>
                    <a:pt x="699802" y="14859"/>
                    <a:pt x="717804" y="0"/>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34FB28C3-CAA5-481E-8119-25F760D2AE9E}"/>
                </a:ext>
              </a:extLst>
            </p:cNvPr>
            <p:cNvSpPr/>
            <p:nvPr/>
          </p:nvSpPr>
          <p:spPr>
            <a:xfrm>
              <a:off x="4767976" y="4712094"/>
              <a:ext cx="642365" cy="46577"/>
            </a:xfrm>
            <a:custGeom>
              <a:avLst/>
              <a:gdLst>
                <a:gd name="connsiteX0" fmla="*/ 642366 w 642365"/>
                <a:gd name="connsiteY0" fmla="*/ 0 h 46577"/>
                <a:gd name="connsiteX1" fmla="*/ 19907 w 642365"/>
                <a:gd name="connsiteY1" fmla="*/ 0 h 46577"/>
                <a:gd name="connsiteX2" fmla="*/ 0 w 642365"/>
                <a:gd name="connsiteY2" fmla="*/ 46577 h 46577"/>
                <a:gd name="connsiteX3" fmla="*/ 608648 w 642365"/>
                <a:gd name="connsiteY3" fmla="*/ 46577 h 46577"/>
                <a:gd name="connsiteX4" fmla="*/ 642366 w 64236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5" h="46577">
                  <a:moveTo>
                    <a:pt x="642366" y="0"/>
                  </a:moveTo>
                  <a:lnTo>
                    <a:pt x="19907" y="0"/>
                  </a:lnTo>
                  <a:cubicBezTo>
                    <a:pt x="13049" y="15335"/>
                    <a:pt x="6382" y="30861"/>
                    <a:pt x="0" y="46577"/>
                  </a:cubicBezTo>
                  <a:lnTo>
                    <a:pt x="608648" y="46577"/>
                  </a:lnTo>
                  <a:cubicBezTo>
                    <a:pt x="619411" y="30671"/>
                    <a:pt x="630745" y="15240"/>
                    <a:pt x="642366" y="0"/>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1E21F6C4-ADC5-4D5C-A0B3-E777857EC1A7}"/>
                </a:ext>
              </a:extLst>
            </p:cNvPr>
            <p:cNvSpPr/>
            <p:nvPr/>
          </p:nvSpPr>
          <p:spPr>
            <a:xfrm>
              <a:off x="6930341" y="4712094"/>
              <a:ext cx="642366" cy="46577"/>
            </a:xfrm>
            <a:custGeom>
              <a:avLst/>
              <a:gdLst>
                <a:gd name="connsiteX0" fmla="*/ 33718 w 642366"/>
                <a:gd name="connsiteY0" fmla="*/ 46577 h 46577"/>
                <a:gd name="connsiteX1" fmla="*/ 642366 w 642366"/>
                <a:gd name="connsiteY1" fmla="*/ 46577 h 46577"/>
                <a:gd name="connsiteX2" fmla="*/ 622459 w 642366"/>
                <a:gd name="connsiteY2" fmla="*/ 0 h 46577"/>
                <a:gd name="connsiteX3" fmla="*/ 0 w 642366"/>
                <a:gd name="connsiteY3" fmla="*/ 0 h 46577"/>
                <a:gd name="connsiteX4" fmla="*/ 33718 w 642366"/>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6" h="46577">
                  <a:moveTo>
                    <a:pt x="33718" y="46577"/>
                  </a:moveTo>
                  <a:lnTo>
                    <a:pt x="642366" y="46577"/>
                  </a:lnTo>
                  <a:cubicBezTo>
                    <a:pt x="635984" y="30956"/>
                    <a:pt x="629412" y="15430"/>
                    <a:pt x="622459" y="0"/>
                  </a:cubicBezTo>
                  <a:lnTo>
                    <a:pt x="0" y="0"/>
                  </a:lnTo>
                  <a:cubicBezTo>
                    <a:pt x="11716" y="15240"/>
                    <a:pt x="22955" y="30671"/>
                    <a:pt x="33718" y="46577"/>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48433CE6-F081-4DC0-A683-F990E1051A2C}"/>
                </a:ext>
              </a:extLst>
            </p:cNvPr>
            <p:cNvSpPr/>
            <p:nvPr/>
          </p:nvSpPr>
          <p:spPr>
            <a:xfrm>
              <a:off x="7027496" y="4867066"/>
              <a:ext cx="599122" cy="46577"/>
            </a:xfrm>
            <a:custGeom>
              <a:avLst/>
              <a:gdLst>
                <a:gd name="connsiteX0" fmla="*/ 21812 w 599122"/>
                <a:gd name="connsiteY0" fmla="*/ 46577 h 46577"/>
                <a:gd name="connsiteX1" fmla="*/ 599123 w 599122"/>
                <a:gd name="connsiteY1" fmla="*/ 46577 h 46577"/>
                <a:gd name="connsiteX2" fmla="*/ 584835 w 599122"/>
                <a:gd name="connsiteY2" fmla="*/ 0 h 46577"/>
                <a:gd name="connsiteX3" fmla="*/ 0 w 599122"/>
                <a:gd name="connsiteY3" fmla="*/ 0 h 46577"/>
                <a:gd name="connsiteX4" fmla="*/ 21812 w 599122"/>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21812" y="46577"/>
                  </a:moveTo>
                  <a:lnTo>
                    <a:pt x="599123" y="46577"/>
                  </a:lnTo>
                  <a:cubicBezTo>
                    <a:pt x="594646" y="30956"/>
                    <a:pt x="589883" y="15431"/>
                    <a:pt x="584835" y="0"/>
                  </a:cubicBezTo>
                  <a:lnTo>
                    <a:pt x="0" y="0"/>
                  </a:lnTo>
                  <a:cubicBezTo>
                    <a:pt x="7715" y="15335"/>
                    <a:pt x="14954" y="30861"/>
                    <a:pt x="21812" y="46577"/>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1F3BCE54-2C13-452A-B0E2-DF5BD9175C56}"/>
                </a:ext>
              </a:extLst>
            </p:cNvPr>
            <p:cNvSpPr/>
            <p:nvPr/>
          </p:nvSpPr>
          <p:spPr>
            <a:xfrm>
              <a:off x="4714064" y="4867066"/>
              <a:ext cx="599122" cy="46577"/>
            </a:xfrm>
            <a:custGeom>
              <a:avLst/>
              <a:gdLst>
                <a:gd name="connsiteX0" fmla="*/ 599123 w 599122"/>
                <a:gd name="connsiteY0" fmla="*/ 0 h 46577"/>
                <a:gd name="connsiteX1" fmla="*/ 14288 w 599122"/>
                <a:gd name="connsiteY1" fmla="*/ 0 h 46577"/>
                <a:gd name="connsiteX2" fmla="*/ 0 w 599122"/>
                <a:gd name="connsiteY2" fmla="*/ 46577 h 46577"/>
                <a:gd name="connsiteX3" fmla="*/ 577310 w 599122"/>
                <a:gd name="connsiteY3" fmla="*/ 46577 h 46577"/>
                <a:gd name="connsiteX4" fmla="*/ 599123 w 59912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599123" y="0"/>
                  </a:moveTo>
                  <a:lnTo>
                    <a:pt x="14288" y="0"/>
                  </a:lnTo>
                  <a:cubicBezTo>
                    <a:pt x="9335" y="15431"/>
                    <a:pt x="4572" y="30956"/>
                    <a:pt x="0" y="46577"/>
                  </a:cubicBezTo>
                  <a:lnTo>
                    <a:pt x="577310" y="46577"/>
                  </a:lnTo>
                  <a:cubicBezTo>
                    <a:pt x="584264" y="30861"/>
                    <a:pt x="591503" y="15335"/>
                    <a:pt x="599123" y="0"/>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17113670-DD41-4710-BBF9-6E64D7866033}"/>
                </a:ext>
              </a:extLst>
            </p:cNvPr>
            <p:cNvSpPr/>
            <p:nvPr/>
          </p:nvSpPr>
          <p:spPr>
            <a:xfrm>
              <a:off x="7088837" y="5022133"/>
              <a:ext cx="573500" cy="46481"/>
            </a:xfrm>
            <a:custGeom>
              <a:avLst/>
              <a:gdLst>
                <a:gd name="connsiteX0" fmla="*/ 12573 w 573500"/>
                <a:gd name="connsiteY0" fmla="*/ 46482 h 46481"/>
                <a:gd name="connsiteX1" fmla="*/ 573500 w 573500"/>
                <a:gd name="connsiteY1" fmla="*/ 46482 h 46481"/>
                <a:gd name="connsiteX2" fmla="*/ 564547 w 573500"/>
                <a:gd name="connsiteY2" fmla="*/ 0 h 46481"/>
                <a:gd name="connsiteX3" fmla="*/ 0 w 573500"/>
                <a:gd name="connsiteY3" fmla="*/ 0 h 46481"/>
                <a:gd name="connsiteX4" fmla="*/ 12573 w 573500"/>
                <a:gd name="connsiteY4" fmla="*/ 46482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12573" y="46482"/>
                  </a:moveTo>
                  <a:lnTo>
                    <a:pt x="573500" y="46482"/>
                  </a:lnTo>
                  <a:cubicBezTo>
                    <a:pt x="570738" y="30861"/>
                    <a:pt x="567785" y="15335"/>
                    <a:pt x="564547" y="0"/>
                  </a:cubicBezTo>
                  <a:lnTo>
                    <a:pt x="0" y="0"/>
                  </a:lnTo>
                  <a:cubicBezTo>
                    <a:pt x="4572" y="15335"/>
                    <a:pt x="8763" y="30861"/>
                    <a:pt x="12573" y="46482"/>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AC05FAC8-9EF2-48E2-8803-74339C7EDB72}"/>
                </a:ext>
              </a:extLst>
            </p:cNvPr>
            <p:cNvSpPr/>
            <p:nvPr/>
          </p:nvSpPr>
          <p:spPr>
            <a:xfrm>
              <a:off x="4678441" y="5022133"/>
              <a:ext cx="573500" cy="46481"/>
            </a:xfrm>
            <a:custGeom>
              <a:avLst/>
              <a:gdLst>
                <a:gd name="connsiteX0" fmla="*/ 573500 w 573500"/>
                <a:gd name="connsiteY0" fmla="*/ 0 h 46481"/>
                <a:gd name="connsiteX1" fmla="*/ 8953 w 573500"/>
                <a:gd name="connsiteY1" fmla="*/ 0 h 46481"/>
                <a:gd name="connsiteX2" fmla="*/ 0 w 573500"/>
                <a:gd name="connsiteY2" fmla="*/ 46482 h 46481"/>
                <a:gd name="connsiteX3" fmla="*/ 560927 w 573500"/>
                <a:gd name="connsiteY3" fmla="*/ 46482 h 46481"/>
                <a:gd name="connsiteX4" fmla="*/ 573500 w 573500"/>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573500" y="0"/>
                  </a:moveTo>
                  <a:lnTo>
                    <a:pt x="8953" y="0"/>
                  </a:lnTo>
                  <a:cubicBezTo>
                    <a:pt x="5715" y="15431"/>
                    <a:pt x="2762" y="30956"/>
                    <a:pt x="0" y="46482"/>
                  </a:cubicBezTo>
                  <a:lnTo>
                    <a:pt x="560927" y="46482"/>
                  </a:lnTo>
                  <a:cubicBezTo>
                    <a:pt x="564737" y="30861"/>
                    <a:pt x="568928" y="15335"/>
                    <a:pt x="573500" y="0"/>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B01D792A-4B8D-490D-AEA9-F4EE10CF4937}"/>
                </a:ext>
              </a:extLst>
            </p:cNvPr>
            <p:cNvSpPr/>
            <p:nvPr/>
          </p:nvSpPr>
          <p:spPr>
            <a:xfrm>
              <a:off x="7121222" y="5177104"/>
              <a:ext cx="560070" cy="46577"/>
            </a:xfrm>
            <a:custGeom>
              <a:avLst/>
              <a:gdLst>
                <a:gd name="connsiteX0" fmla="*/ 4572 w 560070"/>
                <a:gd name="connsiteY0" fmla="*/ 46577 h 46577"/>
                <a:gd name="connsiteX1" fmla="*/ 560070 w 560070"/>
                <a:gd name="connsiteY1" fmla="*/ 46577 h 46577"/>
                <a:gd name="connsiteX2" fmla="*/ 556165 w 560070"/>
                <a:gd name="connsiteY2" fmla="*/ 0 h 46577"/>
                <a:gd name="connsiteX3" fmla="*/ 0 w 560070"/>
                <a:gd name="connsiteY3" fmla="*/ 0 h 46577"/>
                <a:gd name="connsiteX4" fmla="*/ 4572 w 56007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70" h="46577">
                  <a:moveTo>
                    <a:pt x="4572" y="46577"/>
                  </a:moveTo>
                  <a:lnTo>
                    <a:pt x="560070" y="46577"/>
                  </a:lnTo>
                  <a:cubicBezTo>
                    <a:pt x="558927" y="30956"/>
                    <a:pt x="557689" y="15431"/>
                    <a:pt x="556165" y="0"/>
                  </a:cubicBezTo>
                  <a:lnTo>
                    <a:pt x="0" y="0"/>
                  </a:lnTo>
                  <a:cubicBezTo>
                    <a:pt x="1810" y="15431"/>
                    <a:pt x="3429" y="30956"/>
                    <a:pt x="4572" y="46577"/>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6A70A45D-4DFA-4C15-8414-2A1BC4277919}"/>
                </a:ext>
              </a:extLst>
            </p:cNvPr>
            <p:cNvSpPr/>
            <p:nvPr/>
          </p:nvSpPr>
          <p:spPr>
            <a:xfrm>
              <a:off x="4659486" y="5177104"/>
              <a:ext cx="560069" cy="46577"/>
            </a:xfrm>
            <a:custGeom>
              <a:avLst/>
              <a:gdLst>
                <a:gd name="connsiteX0" fmla="*/ 560070 w 560069"/>
                <a:gd name="connsiteY0" fmla="*/ 0 h 46577"/>
                <a:gd name="connsiteX1" fmla="*/ 3905 w 560069"/>
                <a:gd name="connsiteY1" fmla="*/ 0 h 46577"/>
                <a:gd name="connsiteX2" fmla="*/ 0 w 560069"/>
                <a:gd name="connsiteY2" fmla="*/ 46577 h 46577"/>
                <a:gd name="connsiteX3" fmla="*/ 555498 w 560069"/>
                <a:gd name="connsiteY3" fmla="*/ 46577 h 46577"/>
                <a:gd name="connsiteX4" fmla="*/ 560070 w 56006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9" h="46577">
                  <a:moveTo>
                    <a:pt x="560070" y="0"/>
                  </a:moveTo>
                  <a:lnTo>
                    <a:pt x="3905" y="0"/>
                  </a:lnTo>
                  <a:cubicBezTo>
                    <a:pt x="2381" y="15431"/>
                    <a:pt x="1048" y="30956"/>
                    <a:pt x="0" y="46577"/>
                  </a:cubicBezTo>
                  <a:lnTo>
                    <a:pt x="555498" y="46577"/>
                  </a:lnTo>
                  <a:cubicBezTo>
                    <a:pt x="556641" y="30956"/>
                    <a:pt x="558165" y="15431"/>
                    <a:pt x="560070" y="0"/>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E96A006D-B253-4F99-9926-18FE07CE919F}"/>
                </a:ext>
              </a:extLst>
            </p:cNvPr>
            <p:cNvSpPr/>
            <p:nvPr/>
          </p:nvSpPr>
          <p:spPr>
            <a:xfrm>
              <a:off x="4655581" y="5332076"/>
              <a:ext cx="560355" cy="46577"/>
            </a:xfrm>
            <a:custGeom>
              <a:avLst/>
              <a:gdLst>
                <a:gd name="connsiteX0" fmla="*/ 557498 w 560355"/>
                <a:gd name="connsiteY0" fmla="*/ 0 h 46577"/>
                <a:gd name="connsiteX1" fmla="*/ 0 w 560355"/>
                <a:gd name="connsiteY1" fmla="*/ 0 h 46577"/>
                <a:gd name="connsiteX2" fmla="*/ 762 w 560355"/>
                <a:gd name="connsiteY2" fmla="*/ 46577 h 46577"/>
                <a:gd name="connsiteX3" fmla="*/ 560356 w 560355"/>
                <a:gd name="connsiteY3" fmla="*/ 46577 h 46577"/>
                <a:gd name="connsiteX4" fmla="*/ 55749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557498" y="0"/>
                  </a:moveTo>
                  <a:lnTo>
                    <a:pt x="0" y="0"/>
                  </a:lnTo>
                  <a:cubicBezTo>
                    <a:pt x="0" y="15621"/>
                    <a:pt x="286" y="31051"/>
                    <a:pt x="762" y="46577"/>
                  </a:cubicBezTo>
                  <a:lnTo>
                    <a:pt x="560356" y="46577"/>
                  </a:lnTo>
                  <a:cubicBezTo>
                    <a:pt x="559022" y="31147"/>
                    <a:pt x="558070" y="15621"/>
                    <a:pt x="557498" y="0"/>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134E801E-9438-4F25-8181-876FB7D2A574}"/>
                </a:ext>
              </a:extLst>
            </p:cNvPr>
            <p:cNvSpPr/>
            <p:nvPr/>
          </p:nvSpPr>
          <p:spPr>
            <a:xfrm>
              <a:off x="7124841" y="5332076"/>
              <a:ext cx="560355" cy="46577"/>
            </a:xfrm>
            <a:custGeom>
              <a:avLst/>
              <a:gdLst>
                <a:gd name="connsiteX0" fmla="*/ 2858 w 560355"/>
                <a:gd name="connsiteY0" fmla="*/ 0 h 46577"/>
                <a:gd name="connsiteX1" fmla="*/ 0 w 560355"/>
                <a:gd name="connsiteY1" fmla="*/ 46577 h 46577"/>
                <a:gd name="connsiteX2" fmla="*/ 559594 w 560355"/>
                <a:gd name="connsiteY2" fmla="*/ 46577 h 46577"/>
                <a:gd name="connsiteX3" fmla="*/ 560356 w 560355"/>
                <a:gd name="connsiteY3" fmla="*/ 0 h 46577"/>
                <a:gd name="connsiteX4" fmla="*/ 285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2858" y="0"/>
                  </a:moveTo>
                  <a:cubicBezTo>
                    <a:pt x="2286" y="15621"/>
                    <a:pt x="1334" y="31147"/>
                    <a:pt x="0" y="46577"/>
                  </a:cubicBezTo>
                  <a:lnTo>
                    <a:pt x="559594" y="46577"/>
                  </a:lnTo>
                  <a:cubicBezTo>
                    <a:pt x="560070" y="31147"/>
                    <a:pt x="560356" y="15621"/>
                    <a:pt x="560356" y="0"/>
                  </a:cubicBezTo>
                  <a:lnTo>
                    <a:pt x="2858" y="0"/>
                  </a:ln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20A7EE08-43AE-4D94-96F2-257801BBFF39}"/>
                </a:ext>
              </a:extLst>
            </p:cNvPr>
            <p:cNvSpPr/>
            <p:nvPr/>
          </p:nvSpPr>
          <p:spPr>
            <a:xfrm>
              <a:off x="4663391" y="5487143"/>
              <a:ext cx="578739" cy="46577"/>
            </a:xfrm>
            <a:custGeom>
              <a:avLst/>
              <a:gdLst>
                <a:gd name="connsiteX0" fmla="*/ 568071 w 578739"/>
                <a:gd name="connsiteY0" fmla="*/ 0 h 46577"/>
                <a:gd name="connsiteX1" fmla="*/ 0 w 578739"/>
                <a:gd name="connsiteY1" fmla="*/ 0 h 46577"/>
                <a:gd name="connsiteX2" fmla="*/ 5525 w 578739"/>
                <a:gd name="connsiteY2" fmla="*/ 46577 h 46577"/>
                <a:gd name="connsiteX3" fmla="*/ 578739 w 578739"/>
                <a:gd name="connsiteY3" fmla="*/ 46577 h 46577"/>
                <a:gd name="connsiteX4" fmla="*/ 568071 w 57873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9" h="46577">
                  <a:moveTo>
                    <a:pt x="568071" y="0"/>
                  </a:moveTo>
                  <a:lnTo>
                    <a:pt x="0" y="0"/>
                  </a:lnTo>
                  <a:cubicBezTo>
                    <a:pt x="1619" y="15621"/>
                    <a:pt x="3524" y="31052"/>
                    <a:pt x="5525" y="46577"/>
                  </a:cubicBezTo>
                  <a:lnTo>
                    <a:pt x="578739" y="46577"/>
                  </a:lnTo>
                  <a:cubicBezTo>
                    <a:pt x="574834" y="31147"/>
                    <a:pt x="571214" y="15621"/>
                    <a:pt x="568071" y="0"/>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F91B1CF4-F776-4A88-A326-6D4F1C711E78}"/>
                </a:ext>
              </a:extLst>
            </p:cNvPr>
            <p:cNvSpPr/>
            <p:nvPr/>
          </p:nvSpPr>
          <p:spPr>
            <a:xfrm>
              <a:off x="7098553" y="5487048"/>
              <a:ext cx="578738" cy="46577"/>
            </a:xfrm>
            <a:custGeom>
              <a:avLst/>
              <a:gdLst>
                <a:gd name="connsiteX0" fmla="*/ 0 w 578738"/>
                <a:gd name="connsiteY0" fmla="*/ 46577 h 46577"/>
                <a:gd name="connsiteX1" fmla="*/ 573214 w 578738"/>
                <a:gd name="connsiteY1" fmla="*/ 46577 h 46577"/>
                <a:gd name="connsiteX2" fmla="*/ 578739 w 578738"/>
                <a:gd name="connsiteY2" fmla="*/ 0 h 46577"/>
                <a:gd name="connsiteX3" fmla="*/ 10668 w 578738"/>
                <a:gd name="connsiteY3" fmla="*/ 0 h 46577"/>
                <a:gd name="connsiteX4" fmla="*/ 0 w 57873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8" h="46577">
                  <a:moveTo>
                    <a:pt x="0" y="46577"/>
                  </a:moveTo>
                  <a:lnTo>
                    <a:pt x="573214" y="46577"/>
                  </a:lnTo>
                  <a:cubicBezTo>
                    <a:pt x="575310" y="31147"/>
                    <a:pt x="577215" y="15621"/>
                    <a:pt x="578739" y="0"/>
                  </a:cubicBezTo>
                  <a:lnTo>
                    <a:pt x="10668" y="0"/>
                  </a:lnTo>
                  <a:cubicBezTo>
                    <a:pt x="7525" y="15716"/>
                    <a:pt x="4000" y="31242"/>
                    <a:pt x="0" y="46577"/>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F99CCB32-F9AA-45C7-8B23-50D5C0824F53}"/>
                </a:ext>
              </a:extLst>
            </p:cNvPr>
            <p:cNvSpPr/>
            <p:nvPr/>
          </p:nvSpPr>
          <p:spPr>
            <a:xfrm>
              <a:off x="7044260" y="5642020"/>
              <a:ext cx="609028" cy="46577"/>
            </a:xfrm>
            <a:custGeom>
              <a:avLst/>
              <a:gdLst>
                <a:gd name="connsiteX0" fmla="*/ 0 w 609028"/>
                <a:gd name="connsiteY0" fmla="*/ 46577 h 46577"/>
                <a:gd name="connsiteX1" fmla="*/ 598551 w 609028"/>
                <a:gd name="connsiteY1" fmla="*/ 46577 h 46577"/>
                <a:gd name="connsiteX2" fmla="*/ 609029 w 609028"/>
                <a:gd name="connsiteY2" fmla="*/ 0 h 46577"/>
                <a:gd name="connsiteX3" fmla="*/ 19431 w 609028"/>
                <a:gd name="connsiteY3" fmla="*/ 0 h 46577"/>
                <a:gd name="connsiteX4" fmla="*/ 0 w 60902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0" y="46577"/>
                  </a:moveTo>
                  <a:lnTo>
                    <a:pt x="598551" y="46577"/>
                  </a:lnTo>
                  <a:cubicBezTo>
                    <a:pt x="602266" y="31147"/>
                    <a:pt x="605790" y="15621"/>
                    <a:pt x="609029" y="0"/>
                  </a:cubicBezTo>
                  <a:lnTo>
                    <a:pt x="19431" y="0"/>
                  </a:lnTo>
                  <a:cubicBezTo>
                    <a:pt x="13430" y="15811"/>
                    <a:pt x="6953" y="31337"/>
                    <a:pt x="0" y="46577"/>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780A6DEB-75B8-423C-8921-4527CFC925AC}"/>
                </a:ext>
              </a:extLst>
            </p:cNvPr>
            <p:cNvSpPr/>
            <p:nvPr/>
          </p:nvSpPr>
          <p:spPr>
            <a:xfrm>
              <a:off x="4687394" y="5642115"/>
              <a:ext cx="609028" cy="46577"/>
            </a:xfrm>
            <a:custGeom>
              <a:avLst/>
              <a:gdLst>
                <a:gd name="connsiteX0" fmla="*/ 589598 w 609028"/>
                <a:gd name="connsiteY0" fmla="*/ 0 h 46577"/>
                <a:gd name="connsiteX1" fmla="*/ 0 w 609028"/>
                <a:gd name="connsiteY1" fmla="*/ 0 h 46577"/>
                <a:gd name="connsiteX2" fmla="*/ 10478 w 609028"/>
                <a:gd name="connsiteY2" fmla="*/ 46577 h 46577"/>
                <a:gd name="connsiteX3" fmla="*/ 609029 w 609028"/>
                <a:gd name="connsiteY3" fmla="*/ 46577 h 46577"/>
                <a:gd name="connsiteX4" fmla="*/ 589598 w 60902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589598" y="0"/>
                  </a:moveTo>
                  <a:lnTo>
                    <a:pt x="0" y="0"/>
                  </a:lnTo>
                  <a:cubicBezTo>
                    <a:pt x="3239" y="15621"/>
                    <a:pt x="6763" y="31147"/>
                    <a:pt x="10478" y="46577"/>
                  </a:cubicBezTo>
                  <a:lnTo>
                    <a:pt x="609029" y="46577"/>
                  </a:lnTo>
                  <a:cubicBezTo>
                    <a:pt x="602171" y="31242"/>
                    <a:pt x="595694" y="15716"/>
                    <a:pt x="589598" y="0"/>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52E38F9B-B100-4823-890A-9A6022E63A9F}"/>
                </a:ext>
              </a:extLst>
            </p:cNvPr>
            <p:cNvSpPr/>
            <p:nvPr/>
          </p:nvSpPr>
          <p:spPr>
            <a:xfrm>
              <a:off x="6956154" y="5797087"/>
              <a:ext cx="656177" cy="46577"/>
            </a:xfrm>
            <a:custGeom>
              <a:avLst/>
              <a:gdLst>
                <a:gd name="connsiteX0" fmla="*/ 0 w 656177"/>
                <a:gd name="connsiteY0" fmla="*/ 46577 h 46577"/>
                <a:gd name="connsiteX1" fmla="*/ 640366 w 656177"/>
                <a:gd name="connsiteY1" fmla="*/ 46577 h 46577"/>
                <a:gd name="connsiteX2" fmla="*/ 656177 w 656177"/>
                <a:gd name="connsiteY2" fmla="*/ 0 h 46577"/>
                <a:gd name="connsiteX3" fmla="*/ 30575 w 656177"/>
                <a:gd name="connsiteY3" fmla="*/ 0 h 46577"/>
                <a:gd name="connsiteX4" fmla="*/ 0 w 65617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0" y="46577"/>
                  </a:moveTo>
                  <a:lnTo>
                    <a:pt x="640366" y="46577"/>
                  </a:lnTo>
                  <a:cubicBezTo>
                    <a:pt x="645890" y="31147"/>
                    <a:pt x="651129" y="15621"/>
                    <a:pt x="656177" y="0"/>
                  </a:cubicBezTo>
                  <a:lnTo>
                    <a:pt x="30575" y="0"/>
                  </a:lnTo>
                  <a:cubicBezTo>
                    <a:pt x="20860" y="15811"/>
                    <a:pt x="10668" y="31337"/>
                    <a:pt x="0" y="46577"/>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71E29E6D-3781-48F7-BC91-F5780616AAA3}"/>
                </a:ext>
              </a:extLst>
            </p:cNvPr>
            <p:cNvSpPr/>
            <p:nvPr/>
          </p:nvSpPr>
          <p:spPr>
            <a:xfrm>
              <a:off x="4728351" y="5797087"/>
              <a:ext cx="656177" cy="46577"/>
            </a:xfrm>
            <a:custGeom>
              <a:avLst/>
              <a:gdLst>
                <a:gd name="connsiteX0" fmla="*/ 625602 w 656177"/>
                <a:gd name="connsiteY0" fmla="*/ 0 h 46577"/>
                <a:gd name="connsiteX1" fmla="*/ 0 w 656177"/>
                <a:gd name="connsiteY1" fmla="*/ 0 h 46577"/>
                <a:gd name="connsiteX2" fmla="*/ 15812 w 656177"/>
                <a:gd name="connsiteY2" fmla="*/ 46577 h 46577"/>
                <a:gd name="connsiteX3" fmla="*/ 656177 w 656177"/>
                <a:gd name="connsiteY3" fmla="*/ 46577 h 46577"/>
                <a:gd name="connsiteX4" fmla="*/ 625602 w 65617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625602" y="0"/>
                  </a:moveTo>
                  <a:lnTo>
                    <a:pt x="0" y="0"/>
                  </a:lnTo>
                  <a:cubicBezTo>
                    <a:pt x="5048" y="15621"/>
                    <a:pt x="10287" y="31147"/>
                    <a:pt x="15812" y="46577"/>
                  </a:cubicBezTo>
                  <a:lnTo>
                    <a:pt x="656177" y="46577"/>
                  </a:lnTo>
                  <a:cubicBezTo>
                    <a:pt x="645605" y="31337"/>
                    <a:pt x="635413" y="15811"/>
                    <a:pt x="625602" y="0"/>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BE4C814D-BA86-4512-B7AC-AA7B5AF716B1}"/>
                </a:ext>
              </a:extLst>
            </p:cNvPr>
            <p:cNvSpPr/>
            <p:nvPr/>
          </p:nvSpPr>
          <p:spPr>
            <a:xfrm>
              <a:off x="4787883" y="5952058"/>
              <a:ext cx="731805" cy="46577"/>
            </a:xfrm>
            <a:custGeom>
              <a:avLst/>
              <a:gdLst>
                <a:gd name="connsiteX0" fmla="*/ 684848 w 731805"/>
                <a:gd name="connsiteY0" fmla="*/ 0 h 46577"/>
                <a:gd name="connsiteX1" fmla="*/ 0 w 731805"/>
                <a:gd name="connsiteY1" fmla="*/ 0 h 46577"/>
                <a:gd name="connsiteX2" fmla="*/ 21908 w 731805"/>
                <a:gd name="connsiteY2" fmla="*/ 46577 h 46577"/>
                <a:gd name="connsiteX3" fmla="*/ 731806 w 731805"/>
                <a:gd name="connsiteY3" fmla="*/ 46577 h 46577"/>
                <a:gd name="connsiteX4" fmla="*/ 684848 w 73180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684848" y="0"/>
                  </a:moveTo>
                  <a:lnTo>
                    <a:pt x="0" y="0"/>
                  </a:lnTo>
                  <a:cubicBezTo>
                    <a:pt x="7048" y="15716"/>
                    <a:pt x="14383" y="31147"/>
                    <a:pt x="21908" y="46577"/>
                  </a:cubicBezTo>
                  <a:lnTo>
                    <a:pt x="731806" y="46577"/>
                  </a:lnTo>
                  <a:cubicBezTo>
                    <a:pt x="715613" y="31623"/>
                    <a:pt x="699992" y="16097"/>
                    <a:pt x="684848" y="0"/>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11DE8C15-7B38-4B39-8AD9-B16B309F2686}"/>
                </a:ext>
              </a:extLst>
            </p:cNvPr>
            <p:cNvSpPr/>
            <p:nvPr/>
          </p:nvSpPr>
          <p:spPr>
            <a:xfrm>
              <a:off x="6820994" y="5952058"/>
              <a:ext cx="731805" cy="46577"/>
            </a:xfrm>
            <a:custGeom>
              <a:avLst/>
              <a:gdLst>
                <a:gd name="connsiteX0" fmla="*/ 0 w 731805"/>
                <a:gd name="connsiteY0" fmla="*/ 46577 h 46577"/>
                <a:gd name="connsiteX1" fmla="*/ 709898 w 731805"/>
                <a:gd name="connsiteY1" fmla="*/ 46577 h 46577"/>
                <a:gd name="connsiteX2" fmla="*/ 731806 w 731805"/>
                <a:gd name="connsiteY2" fmla="*/ 0 h 46577"/>
                <a:gd name="connsiteX3" fmla="*/ 46958 w 731805"/>
                <a:gd name="connsiteY3" fmla="*/ 0 h 46577"/>
                <a:gd name="connsiteX4" fmla="*/ 0 w 7318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0" y="46577"/>
                  </a:moveTo>
                  <a:lnTo>
                    <a:pt x="709898" y="46577"/>
                  </a:lnTo>
                  <a:cubicBezTo>
                    <a:pt x="717423" y="31242"/>
                    <a:pt x="724757" y="15716"/>
                    <a:pt x="731806" y="0"/>
                  </a:cubicBezTo>
                  <a:lnTo>
                    <a:pt x="46958" y="0"/>
                  </a:lnTo>
                  <a:cubicBezTo>
                    <a:pt x="31909" y="16097"/>
                    <a:pt x="16192" y="31623"/>
                    <a:pt x="0" y="46577"/>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539E076D-E212-4707-91DE-853347852F0B}"/>
                </a:ext>
              </a:extLst>
            </p:cNvPr>
            <p:cNvSpPr/>
            <p:nvPr/>
          </p:nvSpPr>
          <p:spPr>
            <a:xfrm>
              <a:off x="4868655" y="6107030"/>
              <a:ext cx="875347" cy="46577"/>
            </a:xfrm>
            <a:custGeom>
              <a:avLst/>
              <a:gdLst>
                <a:gd name="connsiteX0" fmla="*/ 792480 w 875347"/>
                <a:gd name="connsiteY0" fmla="*/ 0 h 46577"/>
                <a:gd name="connsiteX1" fmla="*/ 0 w 875347"/>
                <a:gd name="connsiteY1" fmla="*/ 0 h 46577"/>
                <a:gd name="connsiteX2" fmla="*/ 28861 w 875347"/>
                <a:gd name="connsiteY2" fmla="*/ 46577 h 46577"/>
                <a:gd name="connsiteX3" fmla="*/ 875347 w 875347"/>
                <a:gd name="connsiteY3" fmla="*/ 46577 h 46577"/>
                <a:gd name="connsiteX4" fmla="*/ 792480 w 87534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792480" y="0"/>
                  </a:moveTo>
                  <a:lnTo>
                    <a:pt x="0" y="0"/>
                  </a:lnTo>
                  <a:cubicBezTo>
                    <a:pt x="9334" y="15716"/>
                    <a:pt x="18955" y="31242"/>
                    <a:pt x="28861" y="46577"/>
                  </a:cubicBezTo>
                  <a:lnTo>
                    <a:pt x="875347" y="46577"/>
                  </a:lnTo>
                  <a:cubicBezTo>
                    <a:pt x="846868" y="32385"/>
                    <a:pt x="819245" y="16859"/>
                    <a:pt x="792480" y="0"/>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1A79AFFB-CB17-469A-91C1-8754A01FC426}"/>
                </a:ext>
              </a:extLst>
            </p:cNvPr>
            <p:cNvSpPr/>
            <p:nvPr/>
          </p:nvSpPr>
          <p:spPr>
            <a:xfrm>
              <a:off x="6596680" y="6107030"/>
              <a:ext cx="875347" cy="46577"/>
            </a:xfrm>
            <a:custGeom>
              <a:avLst/>
              <a:gdLst>
                <a:gd name="connsiteX0" fmla="*/ 0 w 875347"/>
                <a:gd name="connsiteY0" fmla="*/ 46577 h 46577"/>
                <a:gd name="connsiteX1" fmla="*/ 846487 w 875347"/>
                <a:gd name="connsiteY1" fmla="*/ 46577 h 46577"/>
                <a:gd name="connsiteX2" fmla="*/ 875348 w 875347"/>
                <a:gd name="connsiteY2" fmla="*/ 0 h 46577"/>
                <a:gd name="connsiteX3" fmla="*/ 82868 w 875347"/>
                <a:gd name="connsiteY3" fmla="*/ 0 h 46577"/>
                <a:gd name="connsiteX4" fmla="*/ 0 w 87534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0" y="46577"/>
                  </a:moveTo>
                  <a:lnTo>
                    <a:pt x="846487" y="46577"/>
                  </a:lnTo>
                  <a:cubicBezTo>
                    <a:pt x="856393" y="31242"/>
                    <a:pt x="866013" y="15716"/>
                    <a:pt x="875348" y="0"/>
                  </a:cubicBezTo>
                  <a:lnTo>
                    <a:pt x="82868" y="0"/>
                  </a:lnTo>
                  <a:cubicBezTo>
                    <a:pt x="56198" y="16859"/>
                    <a:pt x="28480" y="32385"/>
                    <a:pt x="0" y="46577"/>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43E15430-F598-49E4-B752-075975600EB3}"/>
                </a:ext>
              </a:extLst>
            </p:cNvPr>
            <p:cNvSpPr/>
            <p:nvPr/>
          </p:nvSpPr>
          <p:spPr>
            <a:xfrm>
              <a:off x="4974573" y="6262002"/>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882B3193-BEE3-414C-8E42-2E4A2B6D807A}"/>
                </a:ext>
              </a:extLst>
            </p:cNvPr>
            <p:cNvSpPr/>
            <p:nvPr/>
          </p:nvSpPr>
          <p:spPr>
            <a:xfrm>
              <a:off x="5113447" y="6417069"/>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6DFAA34B-1B6C-416D-BBF2-B63A15460C73}"/>
                </a:ext>
              </a:extLst>
            </p:cNvPr>
            <p:cNvSpPr/>
            <p:nvPr/>
          </p:nvSpPr>
          <p:spPr>
            <a:xfrm>
              <a:off x="5300137" y="6572041"/>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912F75C3-88C4-4362-92E7-DA80FB8335E9}"/>
                </a:ext>
              </a:extLst>
            </p:cNvPr>
            <p:cNvSpPr/>
            <p:nvPr/>
          </p:nvSpPr>
          <p:spPr>
            <a:xfrm>
              <a:off x="5578839" y="6727013"/>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grpSp>
        <p:nvGrpSpPr>
          <p:cNvPr id="24" name="Graphic 33">
            <a:extLst>
              <a:ext uri="{FF2B5EF4-FFF2-40B4-BE49-F238E27FC236}">
                <a16:creationId xmlns:a16="http://schemas.microsoft.com/office/drawing/2014/main" id="{9826E510-DF11-4E65-AE17-8284FB0B9170}"/>
              </a:ext>
            </a:extLst>
          </p:cNvPr>
          <p:cNvGrpSpPr/>
          <p:nvPr/>
        </p:nvGrpSpPr>
        <p:grpSpPr>
          <a:xfrm rot="19800000">
            <a:off x="9785271" y="4724761"/>
            <a:ext cx="2915088" cy="2844608"/>
            <a:chOff x="6096000" y="1125503"/>
            <a:chExt cx="3029521" cy="2956274"/>
          </a:xfrm>
          <a:solidFill>
            <a:schemeClr val="accent2"/>
          </a:solidFill>
        </p:grpSpPr>
        <p:sp>
          <p:nvSpPr>
            <p:cNvPr id="25" name="Freeform: Shape 24">
              <a:extLst>
                <a:ext uri="{FF2B5EF4-FFF2-40B4-BE49-F238E27FC236}">
                  <a16:creationId xmlns:a16="http://schemas.microsoft.com/office/drawing/2014/main" id="{D7B1DC25-1BC3-4625-BE3D-4620946F43FF}"/>
                </a:ext>
              </a:extLst>
            </p:cNvPr>
            <p:cNvSpPr/>
            <p:nvPr/>
          </p:nvSpPr>
          <p:spPr>
            <a:xfrm>
              <a:off x="7424546" y="1125503"/>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956019DB-7E06-4702-9E53-38900052CE95}"/>
                </a:ext>
              </a:extLst>
            </p:cNvPr>
            <p:cNvSpPr/>
            <p:nvPr/>
          </p:nvSpPr>
          <p:spPr>
            <a:xfrm>
              <a:off x="6919817" y="1245327"/>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A76E4A26-7512-4828-8278-0AB5A49AC90D}"/>
                </a:ext>
              </a:extLst>
            </p:cNvPr>
            <p:cNvSpPr/>
            <p:nvPr/>
          </p:nvSpPr>
          <p:spPr>
            <a:xfrm>
              <a:off x="6677787" y="1400299"/>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88BFFF71-6305-4AF4-8B91-F9D5ECC600F2}"/>
                </a:ext>
              </a:extLst>
            </p:cNvPr>
            <p:cNvSpPr/>
            <p:nvPr/>
          </p:nvSpPr>
          <p:spPr>
            <a:xfrm>
              <a:off x="6508051" y="1555366"/>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AC2E47D0-2022-4515-A84E-61E88F584374}"/>
                </a:ext>
              </a:extLst>
            </p:cNvPr>
            <p:cNvSpPr/>
            <p:nvPr/>
          </p:nvSpPr>
          <p:spPr>
            <a:xfrm>
              <a:off x="6380226" y="1710338"/>
              <a:ext cx="2461164" cy="46577"/>
            </a:xfrm>
            <a:custGeom>
              <a:avLst/>
              <a:gdLst>
                <a:gd name="connsiteX0" fmla="*/ 2426303 w 2461164"/>
                <a:gd name="connsiteY0" fmla="*/ 0 h 46577"/>
                <a:gd name="connsiteX1" fmla="*/ 34862 w 2461164"/>
                <a:gd name="connsiteY1" fmla="*/ 0 h 46577"/>
                <a:gd name="connsiteX2" fmla="*/ 0 w 2461164"/>
                <a:gd name="connsiteY2" fmla="*/ 46577 h 46577"/>
                <a:gd name="connsiteX3" fmla="*/ 2461165 w 2461164"/>
                <a:gd name="connsiteY3" fmla="*/ 46577 h 46577"/>
                <a:gd name="connsiteX4" fmla="*/ 2426303 w 246116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164" h="46577">
                  <a:moveTo>
                    <a:pt x="2426303" y="0"/>
                  </a:moveTo>
                  <a:lnTo>
                    <a:pt x="34862" y="0"/>
                  </a:lnTo>
                  <a:cubicBezTo>
                    <a:pt x="22955" y="15240"/>
                    <a:pt x="11335" y="30766"/>
                    <a:pt x="0" y="46577"/>
                  </a:cubicBezTo>
                  <a:lnTo>
                    <a:pt x="2461165" y="46577"/>
                  </a:lnTo>
                  <a:cubicBezTo>
                    <a:pt x="2449830" y="30766"/>
                    <a:pt x="2438210" y="15240"/>
                    <a:pt x="2426303" y="0"/>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85E5FA4-DE0C-44B5-8A74-0077A5ACBB90}"/>
                </a:ext>
              </a:extLst>
            </p:cNvPr>
            <p:cNvSpPr/>
            <p:nvPr/>
          </p:nvSpPr>
          <p:spPr>
            <a:xfrm>
              <a:off x="6282404" y="1865309"/>
              <a:ext cx="2656808" cy="46577"/>
            </a:xfrm>
            <a:custGeom>
              <a:avLst/>
              <a:gdLst>
                <a:gd name="connsiteX0" fmla="*/ 2630043 w 2656808"/>
                <a:gd name="connsiteY0" fmla="*/ 0 h 46577"/>
                <a:gd name="connsiteX1" fmla="*/ 26670 w 2656808"/>
                <a:gd name="connsiteY1" fmla="*/ 0 h 46577"/>
                <a:gd name="connsiteX2" fmla="*/ 0 w 2656808"/>
                <a:gd name="connsiteY2" fmla="*/ 46577 h 46577"/>
                <a:gd name="connsiteX3" fmla="*/ 2656808 w 2656808"/>
                <a:gd name="connsiteY3" fmla="*/ 46577 h 46577"/>
                <a:gd name="connsiteX4" fmla="*/ 2630043 w 265680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6808" h="46577">
                  <a:moveTo>
                    <a:pt x="2630043" y="0"/>
                  </a:moveTo>
                  <a:lnTo>
                    <a:pt x="26670" y="0"/>
                  </a:lnTo>
                  <a:cubicBezTo>
                    <a:pt x="17526" y="15335"/>
                    <a:pt x="8572" y="30861"/>
                    <a:pt x="0" y="46577"/>
                  </a:cubicBezTo>
                  <a:lnTo>
                    <a:pt x="2656808" y="46577"/>
                  </a:lnTo>
                  <a:cubicBezTo>
                    <a:pt x="2648141" y="30861"/>
                    <a:pt x="2639282" y="15335"/>
                    <a:pt x="2630043" y="0"/>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34DC2447-A940-4F08-8031-41A4CBD723B9}"/>
                </a:ext>
              </a:extLst>
            </p:cNvPr>
            <p:cNvSpPr/>
            <p:nvPr/>
          </p:nvSpPr>
          <p:spPr>
            <a:xfrm>
              <a:off x="6208395" y="2020281"/>
              <a:ext cx="2804731" cy="46577"/>
            </a:xfrm>
            <a:custGeom>
              <a:avLst/>
              <a:gdLst>
                <a:gd name="connsiteX0" fmla="*/ 2784825 w 2804731"/>
                <a:gd name="connsiteY0" fmla="*/ 0 h 46577"/>
                <a:gd name="connsiteX1" fmla="*/ 19907 w 2804731"/>
                <a:gd name="connsiteY1" fmla="*/ 0 h 46577"/>
                <a:gd name="connsiteX2" fmla="*/ 0 w 2804731"/>
                <a:gd name="connsiteY2" fmla="*/ 46577 h 46577"/>
                <a:gd name="connsiteX3" fmla="*/ 2804732 w 2804731"/>
                <a:gd name="connsiteY3" fmla="*/ 46577 h 46577"/>
                <a:gd name="connsiteX4" fmla="*/ 2784825 w 280473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4731" h="46577">
                  <a:moveTo>
                    <a:pt x="2784825" y="0"/>
                  </a:moveTo>
                  <a:lnTo>
                    <a:pt x="19907" y="0"/>
                  </a:lnTo>
                  <a:cubicBezTo>
                    <a:pt x="13049" y="15335"/>
                    <a:pt x="6382" y="30861"/>
                    <a:pt x="0" y="46577"/>
                  </a:cubicBezTo>
                  <a:lnTo>
                    <a:pt x="2804732" y="46577"/>
                  </a:lnTo>
                  <a:cubicBezTo>
                    <a:pt x="2798350" y="30956"/>
                    <a:pt x="2791778" y="15430"/>
                    <a:pt x="2784825" y="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29F97E99-4D1A-42AC-89EC-AEDFD4A6E8DA}"/>
                </a:ext>
              </a:extLst>
            </p:cNvPr>
            <p:cNvSpPr/>
            <p:nvPr/>
          </p:nvSpPr>
          <p:spPr>
            <a:xfrm>
              <a:off x="6154483" y="2175253"/>
              <a:ext cx="2912459" cy="46577"/>
            </a:xfrm>
            <a:custGeom>
              <a:avLst/>
              <a:gdLst>
                <a:gd name="connsiteX0" fmla="*/ 2898267 w 2912459"/>
                <a:gd name="connsiteY0" fmla="*/ 0 h 46577"/>
                <a:gd name="connsiteX1" fmla="*/ 14288 w 2912459"/>
                <a:gd name="connsiteY1" fmla="*/ 0 h 46577"/>
                <a:gd name="connsiteX2" fmla="*/ 0 w 2912459"/>
                <a:gd name="connsiteY2" fmla="*/ 46577 h 46577"/>
                <a:gd name="connsiteX3" fmla="*/ 2912459 w 2912459"/>
                <a:gd name="connsiteY3" fmla="*/ 46577 h 46577"/>
                <a:gd name="connsiteX4" fmla="*/ 2898267 w 291245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2459" h="46577">
                  <a:moveTo>
                    <a:pt x="2898267" y="0"/>
                  </a:moveTo>
                  <a:lnTo>
                    <a:pt x="14288" y="0"/>
                  </a:lnTo>
                  <a:cubicBezTo>
                    <a:pt x="9335" y="15431"/>
                    <a:pt x="4572" y="30956"/>
                    <a:pt x="0" y="46577"/>
                  </a:cubicBezTo>
                  <a:lnTo>
                    <a:pt x="2912459" y="46577"/>
                  </a:lnTo>
                  <a:cubicBezTo>
                    <a:pt x="2908078" y="30956"/>
                    <a:pt x="2903220" y="15431"/>
                    <a:pt x="2898267" y="0"/>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0FEE93F5-A933-4343-92E6-1CA6DED5430C}"/>
                </a:ext>
              </a:extLst>
            </p:cNvPr>
            <p:cNvSpPr/>
            <p:nvPr/>
          </p:nvSpPr>
          <p:spPr>
            <a:xfrm>
              <a:off x="6118860" y="2330320"/>
              <a:ext cx="2983801" cy="46481"/>
            </a:xfrm>
            <a:custGeom>
              <a:avLst/>
              <a:gdLst>
                <a:gd name="connsiteX0" fmla="*/ 2974943 w 2983801"/>
                <a:gd name="connsiteY0" fmla="*/ 0 h 46481"/>
                <a:gd name="connsiteX1" fmla="*/ 8953 w 2983801"/>
                <a:gd name="connsiteY1" fmla="*/ 0 h 46481"/>
                <a:gd name="connsiteX2" fmla="*/ 0 w 2983801"/>
                <a:gd name="connsiteY2" fmla="*/ 46482 h 46481"/>
                <a:gd name="connsiteX3" fmla="*/ 2983802 w 2983801"/>
                <a:gd name="connsiteY3" fmla="*/ 46482 h 46481"/>
                <a:gd name="connsiteX4" fmla="*/ 2974943 w 2983801"/>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01" h="46481">
                  <a:moveTo>
                    <a:pt x="2974943" y="0"/>
                  </a:moveTo>
                  <a:lnTo>
                    <a:pt x="8953" y="0"/>
                  </a:lnTo>
                  <a:cubicBezTo>
                    <a:pt x="5715" y="15431"/>
                    <a:pt x="2762" y="30956"/>
                    <a:pt x="0" y="46482"/>
                  </a:cubicBezTo>
                  <a:lnTo>
                    <a:pt x="2983802" y="46482"/>
                  </a:lnTo>
                  <a:cubicBezTo>
                    <a:pt x="2981135" y="30956"/>
                    <a:pt x="2978087" y="15431"/>
                    <a:pt x="2974943" y="0"/>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770CE0CE-CAB0-4D55-A12A-73D043684EA6}"/>
                </a:ext>
              </a:extLst>
            </p:cNvPr>
            <p:cNvSpPr/>
            <p:nvPr/>
          </p:nvSpPr>
          <p:spPr>
            <a:xfrm>
              <a:off x="6099905" y="2485291"/>
              <a:ext cx="3021806" cy="46577"/>
            </a:xfrm>
            <a:custGeom>
              <a:avLst/>
              <a:gdLst>
                <a:gd name="connsiteX0" fmla="*/ 3017806 w 3021806"/>
                <a:gd name="connsiteY0" fmla="*/ 0 h 46577"/>
                <a:gd name="connsiteX1" fmla="*/ 3905 w 3021806"/>
                <a:gd name="connsiteY1" fmla="*/ 0 h 46577"/>
                <a:gd name="connsiteX2" fmla="*/ 0 w 3021806"/>
                <a:gd name="connsiteY2" fmla="*/ 46577 h 46577"/>
                <a:gd name="connsiteX3" fmla="*/ 3021806 w 3021806"/>
                <a:gd name="connsiteY3" fmla="*/ 46577 h 46577"/>
                <a:gd name="connsiteX4" fmla="*/ 3017806 w 3021806"/>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806" h="46577">
                  <a:moveTo>
                    <a:pt x="3017806" y="0"/>
                  </a:moveTo>
                  <a:lnTo>
                    <a:pt x="3905" y="0"/>
                  </a:lnTo>
                  <a:cubicBezTo>
                    <a:pt x="2381" y="15431"/>
                    <a:pt x="1048" y="30956"/>
                    <a:pt x="0" y="46577"/>
                  </a:cubicBezTo>
                  <a:lnTo>
                    <a:pt x="3021806" y="46577"/>
                  </a:lnTo>
                  <a:cubicBezTo>
                    <a:pt x="3020663" y="30956"/>
                    <a:pt x="3019425" y="15431"/>
                    <a:pt x="3017806" y="0"/>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840B8362-B9A1-43F9-972A-C064F6607617}"/>
                </a:ext>
              </a:extLst>
            </p:cNvPr>
            <p:cNvSpPr/>
            <p:nvPr/>
          </p:nvSpPr>
          <p:spPr>
            <a:xfrm>
              <a:off x="6096000" y="2640263"/>
              <a:ext cx="3029521" cy="46577"/>
            </a:xfrm>
            <a:custGeom>
              <a:avLst/>
              <a:gdLst>
                <a:gd name="connsiteX0" fmla="*/ 0 w 3029521"/>
                <a:gd name="connsiteY0" fmla="*/ 0 h 46577"/>
                <a:gd name="connsiteX1" fmla="*/ 762 w 3029521"/>
                <a:gd name="connsiteY1" fmla="*/ 46577 h 46577"/>
                <a:gd name="connsiteX2" fmla="*/ 3028760 w 3029521"/>
                <a:gd name="connsiteY2" fmla="*/ 46577 h 46577"/>
                <a:gd name="connsiteX3" fmla="*/ 3029522 w 3029521"/>
                <a:gd name="connsiteY3" fmla="*/ 0 h 46577"/>
                <a:gd name="connsiteX4" fmla="*/ 0 w 302952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521" h="46577">
                  <a:moveTo>
                    <a:pt x="0" y="0"/>
                  </a:moveTo>
                  <a:cubicBezTo>
                    <a:pt x="0" y="15621"/>
                    <a:pt x="286" y="31051"/>
                    <a:pt x="762" y="46577"/>
                  </a:cubicBezTo>
                  <a:lnTo>
                    <a:pt x="3028760" y="46577"/>
                  </a:lnTo>
                  <a:cubicBezTo>
                    <a:pt x="3029236" y="31147"/>
                    <a:pt x="3029522" y="15621"/>
                    <a:pt x="3029522" y="0"/>
                  </a:cubicBezTo>
                  <a:lnTo>
                    <a:pt x="0" y="0"/>
                  </a:ln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F686BB97-C721-4243-805D-7E32211E98C3}"/>
                </a:ext>
              </a:extLst>
            </p:cNvPr>
            <p:cNvSpPr/>
            <p:nvPr/>
          </p:nvSpPr>
          <p:spPr>
            <a:xfrm>
              <a:off x="6103810" y="2795235"/>
              <a:ext cx="3013900" cy="46577"/>
            </a:xfrm>
            <a:custGeom>
              <a:avLst/>
              <a:gdLst>
                <a:gd name="connsiteX0" fmla="*/ 5525 w 3013900"/>
                <a:gd name="connsiteY0" fmla="*/ 46577 h 46577"/>
                <a:gd name="connsiteX1" fmla="*/ 3008376 w 3013900"/>
                <a:gd name="connsiteY1" fmla="*/ 46577 h 46577"/>
                <a:gd name="connsiteX2" fmla="*/ 3013901 w 3013900"/>
                <a:gd name="connsiteY2" fmla="*/ 0 h 46577"/>
                <a:gd name="connsiteX3" fmla="*/ 0 w 3013900"/>
                <a:gd name="connsiteY3" fmla="*/ 0 h 46577"/>
                <a:gd name="connsiteX4" fmla="*/ 5525 w 301390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00" h="46577">
                  <a:moveTo>
                    <a:pt x="5525" y="46577"/>
                  </a:moveTo>
                  <a:lnTo>
                    <a:pt x="3008376" y="46577"/>
                  </a:lnTo>
                  <a:cubicBezTo>
                    <a:pt x="3010472" y="31147"/>
                    <a:pt x="3012376" y="15621"/>
                    <a:pt x="3013901" y="0"/>
                  </a:cubicBezTo>
                  <a:lnTo>
                    <a:pt x="0" y="0"/>
                  </a:lnTo>
                  <a:cubicBezTo>
                    <a:pt x="1619" y="15621"/>
                    <a:pt x="3524" y="31147"/>
                    <a:pt x="5525" y="46577"/>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588C0D7E-E50F-4007-92DD-55107B8B84C7}"/>
                </a:ext>
              </a:extLst>
            </p:cNvPr>
            <p:cNvSpPr/>
            <p:nvPr/>
          </p:nvSpPr>
          <p:spPr>
            <a:xfrm>
              <a:off x="6127813" y="2950207"/>
              <a:ext cx="2965894" cy="46577"/>
            </a:xfrm>
            <a:custGeom>
              <a:avLst/>
              <a:gdLst>
                <a:gd name="connsiteX0" fmla="*/ 10478 w 2965894"/>
                <a:gd name="connsiteY0" fmla="*/ 46577 h 46577"/>
                <a:gd name="connsiteX1" fmla="*/ 2955417 w 2965894"/>
                <a:gd name="connsiteY1" fmla="*/ 46577 h 46577"/>
                <a:gd name="connsiteX2" fmla="*/ 2965895 w 2965894"/>
                <a:gd name="connsiteY2" fmla="*/ 0 h 46577"/>
                <a:gd name="connsiteX3" fmla="*/ 0 w 2965894"/>
                <a:gd name="connsiteY3" fmla="*/ 0 h 46577"/>
                <a:gd name="connsiteX4" fmla="*/ 10478 w 296589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5894" h="46577">
                  <a:moveTo>
                    <a:pt x="10478" y="46577"/>
                  </a:moveTo>
                  <a:lnTo>
                    <a:pt x="2955417" y="46577"/>
                  </a:lnTo>
                  <a:cubicBezTo>
                    <a:pt x="2959132" y="31147"/>
                    <a:pt x="2962656" y="15621"/>
                    <a:pt x="2965895" y="0"/>
                  </a:cubicBezTo>
                  <a:lnTo>
                    <a:pt x="0" y="0"/>
                  </a:lnTo>
                  <a:cubicBezTo>
                    <a:pt x="3239" y="15716"/>
                    <a:pt x="6763" y="31147"/>
                    <a:pt x="10478" y="46577"/>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24FFD489-4D46-4144-9907-E0EB7F6269BD}"/>
                </a:ext>
              </a:extLst>
            </p:cNvPr>
            <p:cNvSpPr/>
            <p:nvPr/>
          </p:nvSpPr>
          <p:spPr>
            <a:xfrm>
              <a:off x="6168770" y="3105274"/>
              <a:ext cx="2883979" cy="46577"/>
            </a:xfrm>
            <a:custGeom>
              <a:avLst/>
              <a:gdLst>
                <a:gd name="connsiteX0" fmla="*/ 15907 w 2883979"/>
                <a:gd name="connsiteY0" fmla="*/ 46577 h 46577"/>
                <a:gd name="connsiteX1" fmla="*/ 2868168 w 2883979"/>
                <a:gd name="connsiteY1" fmla="*/ 46577 h 46577"/>
                <a:gd name="connsiteX2" fmla="*/ 2883980 w 2883979"/>
                <a:gd name="connsiteY2" fmla="*/ 0 h 46577"/>
                <a:gd name="connsiteX3" fmla="*/ 0 w 2883979"/>
                <a:gd name="connsiteY3" fmla="*/ 0 h 46577"/>
                <a:gd name="connsiteX4" fmla="*/ 15907 w 288397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3979" h="46577">
                  <a:moveTo>
                    <a:pt x="15907" y="46577"/>
                  </a:moveTo>
                  <a:lnTo>
                    <a:pt x="2868168" y="46577"/>
                  </a:lnTo>
                  <a:cubicBezTo>
                    <a:pt x="2873693" y="31147"/>
                    <a:pt x="2878932" y="15621"/>
                    <a:pt x="2883980" y="0"/>
                  </a:cubicBezTo>
                  <a:lnTo>
                    <a:pt x="0" y="0"/>
                  </a:lnTo>
                  <a:cubicBezTo>
                    <a:pt x="5048" y="15621"/>
                    <a:pt x="10382" y="31147"/>
                    <a:pt x="15907" y="46577"/>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50FC5441-FA1C-4E7C-81A0-31C93ED7D698}"/>
                </a:ext>
              </a:extLst>
            </p:cNvPr>
            <p:cNvSpPr/>
            <p:nvPr/>
          </p:nvSpPr>
          <p:spPr>
            <a:xfrm>
              <a:off x="6228302" y="3260245"/>
              <a:ext cx="2764917" cy="46577"/>
            </a:xfrm>
            <a:custGeom>
              <a:avLst/>
              <a:gdLst>
                <a:gd name="connsiteX0" fmla="*/ 21908 w 2764917"/>
                <a:gd name="connsiteY0" fmla="*/ 46577 h 46577"/>
                <a:gd name="connsiteX1" fmla="*/ 2743010 w 2764917"/>
                <a:gd name="connsiteY1" fmla="*/ 46577 h 46577"/>
                <a:gd name="connsiteX2" fmla="*/ 2764917 w 2764917"/>
                <a:gd name="connsiteY2" fmla="*/ 0 h 46577"/>
                <a:gd name="connsiteX3" fmla="*/ 0 w 2764917"/>
                <a:gd name="connsiteY3" fmla="*/ 0 h 46577"/>
                <a:gd name="connsiteX4" fmla="*/ 21908 w 276491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4917" h="46577">
                  <a:moveTo>
                    <a:pt x="21908" y="46577"/>
                  </a:moveTo>
                  <a:lnTo>
                    <a:pt x="2743010" y="46577"/>
                  </a:lnTo>
                  <a:cubicBezTo>
                    <a:pt x="2750534" y="31242"/>
                    <a:pt x="2757869" y="15716"/>
                    <a:pt x="2764917" y="0"/>
                  </a:cubicBezTo>
                  <a:lnTo>
                    <a:pt x="0" y="0"/>
                  </a:lnTo>
                  <a:cubicBezTo>
                    <a:pt x="7048" y="15716"/>
                    <a:pt x="14383" y="31147"/>
                    <a:pt x="21908" y="46577"/>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D39E763A-DC7B-45B0-8E63-545069B2304E}"/>
                </a:ext>
              </a:extLst>
            </p:cNvPr>
            <p:cNvSpPr/>
            <p:nvPr/>
          </p:nvSpPr>
          <p:spPr>
            <a:xfrm>
              <a:off x="6309074" y="3415217"/>
              <a:ext cx="2603373" cy="46577"/>
            </a:xfrm>
            <a:custGeom>
              <a:avLst/>
              <a:gdLst>
                <a:gd name="connsiteX0" fmla="*/ 28861 w 2603373"/>
                <a:gd name="connsiteY0" fmla="*/ 46577 h 46577"/>
                <a:gd name="connsiteX1" fmla="*/ 2574512 w 2603373"/>
                <a:gd name="connsiteY1" fmla="*/ 46577 h 46577"/>
                <a:gd name="connsiteX2" fmla="*/ 2603373 w 2603373"/>
                <a:gd name="connsiteY2" fmla="*/ 0 h 46577"/>
                <a:gd name="connsiteX3" fmla="*/ 0 w 2603373"/>
                <a:gd name="connsiteY3" fmla="*/ 0 h 46577"/>
                <a:gd name="connsiteX4" fmla="*/ 28861 w 260337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373" h="46577">
                  <a:moveTo>
                    <a:pt x="28861" y="46577"/>
                  </a:moveTo>
                  <a:lnTo>
                    <a:pt x="2574512" y="46577"/>
                  </a:lnTo>
                  <a:cubicBezTo>
                    <a:pt x="2584418" y="31242"/>
                    <a:pt x="2594039" y="15716"/>
                    <a:pt x="2603373" y="0"/>
                  </a:cubicBezTo>
                  <a:lnTo>
                    <a:pt x="0" y="0"/>
                  </a:lnTo>
                  <a:cubicBezTo>
                    <a:pt x="9334" y="15716"/>
                    <a:pt x="18955" y="31242"/>
                    <a:pt x="28861" y="46577"/>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64A99FC5-82CF-4077-A97E-160E448D05FA}"/>
                </a:ext>
              </a:extLst>
            </p:cNvPr>
            <p:cNvSpPr/>
            <p:nvPr/>
          </p:nvSpPr>
          <p:spPr>
            <a:xfrm>
              <a:off x="6414992" y="3570189"/>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948320F6-820C-4EF9-9D50-C1A0C7171CF9}"/>
                </a:ext>
              </a:extLst>
            </p:cNvPr>
            <p:cNvSpPr/>
            <p:nvPr/>
          </p:nvSpPr>
          <p:spPr>
            <a:xfrm>
              <a:off x="6553866" y="3725256"/>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07D4FFFE-183F-4B0D-B3B7-5E9B4CE7216A}"/>
                </a:ext>
              </a:extLst>
            </p:cNvPr>
            <p:cNvSpPr/>
            <p:nvPr/>
          </p:nvSpPr>
          <p:spPr>
            <a:xfrm>
              <a:off x="6740556" y="3880228"/>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6993F380-08BE-4664-9731-D23FD4481D69}"/>
                </a:ext>
              </a:extLst>
            </p:cNvPr>
            <p:cNvSpPr/>
            <p:nvPr/>
          </p:nvSpPr>
          <p:spPr>
            <a:xfrm>
              <a:off x="7019258" y="4035200"/>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
        <p:nvSpPr>
          <p:cNvPr id="5" name="Footer Placeholder 4">
            <a:extLst>
              <a:ext uri="{FF2B5EF4-FFF2-40B4-BE49-F238E27FC236}">
                <a16:creationId xmlns:a16="http://schemas.microsoft.com/office/drawing/2014/main" id="{3242087B-A87F-4E5A-A98D-E5001EDEA85B}"/>
              </a:ext>
            </a:extLst>
          </p:cNvPr>
          <p:cNvSpPr>
            <a:spLocks noGrp="1"/>
          </p:cNvSpPr>
          <p:nvPr>
            <p:ph type="ftr" sz="quarter" idx="11"/>
          </p:nvPr>
        </p:nvSpPr>
        <p:spPr/>
        <p:txBody>
          <a:bodyPr/>
          <a:lstStyle/>
          <a:p>
            <a:pPr algn="ctr"/>
            <a:r>
              <a:rPr lang="en-US"/>
              <a:t>Business Plan | January 2021</a:t>
            </a:r>
          </a:p>
        </p:txBody>
      </p:sp>
      <p:sp>
        <p:nvSpPr>
          <p:cNvPr id="2" name="Slide Number Placeholder 1">
            <a:extLst>
              <a:ext uri="{FF2B5EF4-FFF2-40B4-BE49-F238E27FC236}">
                <a16:creationId xmlns:a16="http://schemas.microsoft.com/office/drawing/2014/main" id="{65FE5E39-E26F-4B20-BFD2-91353CF20B10}"/>
              </a:ext>
            </a:extLst>
          </p:cNvPr>
          <p:cNvSpPr>
            <a:spLocks noGrp="1"/>
          </p:cNvSpPr>
          <p:nvPr>
            <p:ph type="sldNum" sz="quarter" idx="12"/>
          </p:nvPr>
        </p:nvSpPr>
        <p:spPr/>
        <p:txBody>
          <a:bodyPr/>
          <a:lstStyle/>
          <a:p>
            <a:fld id="{B7741D13-760D-4955-A3D8-0D48DB15FCFC}" type="slidenum">
              <a:rPr lang="en-US" smtClean="0"/>
              <a:pPr/>
              <a:t>11</a:t>
            </a:fld>
            <a:endParaRPr lang="en-US"/>
          </a:p>
        </p:txBody>
      </p:sp>
      <p:sp>
        <p:nvSpPr>
          <p:cNvPr id="6" name="TextBox 5">
            <a:extLst>
              <a:ext uri="{FF2B5EF4-FFF2-40B4-BE49-F238E27FC236}">
                <a16:creationId xmlns:a16="http://schemas.microsoft.com/office/drawing/2014/main" id="{D681CE8D-637B-47D4-BA61-A73B24F3538A}"/>
              </a:ext>
            </a:extLst>
          </p:cNvPr>
          <p:cNvSpPr txBox="1"/>
          <p:nvPr/>
        </p:nvSpPr>
        <p:spPr>
          <a:xfrm>
            <a:off x="4699625" y="1038648"/>
            <a:ext cx="2792752" cy="461665"/>
          </a:xfrm>
          <a:prstGeom prst="rect">
            <a:avLst/>
          </a:prstGeom>
          <a:noFill/>
        </p:spPr>
        <p:txBody>
          <a:bodyPr wrap="none" rtlCol="0" anchor="b">
            <a:spAutoFit/>
          </a:bodyPr>
          <a:lstStyle/>
          <a:p>
            <a:pPr algn="ctr"/>
            <a:r>
              <a:rPr lang="en-US" sz="2400" dirty="0">
                <a:solidFill>
                  <a:schemeClr val="bg1"/>
                </a:solidFill>
                <a:latin typeface="+mj-lt"/>
              </a:rPr>
              <a:t>Product </a:t>
            </a:r>
            <a:r>
              <a:rPr lang="en-US" sz="2400" dirty="0">
                <a:solidFill>
                  <a:schemeClr val="accent2"/>
                </a:solidFill>
                <a:latin typeface="+mj-lt"/>
              </a:rPr>
              <a:t>Features</a:t>
            </a:r>
          </a:p>
        </p:txBody>
      </p:sp>
      <p:sp>
        <p:nvSpPr>
          <p:cNvPr id="10" name="TextBox 9">
            <a:extLst>
              <a:ext uri="{FF2B5EF4-FFF2-40B4-BE49-F238E27FC236}">
                <a16:creationId xmlns:a16="http://schemas.microsoft.com/office/drawing/2014/main" id="{B318080F-BA05-4D45-9525-3A03E11664A5}"/>
              </a:ext>
            </a:extLst>
          </p:cNvPr>
          <p:cNvSpPr txBox="1"/>
          <p:nvPr/>
        </p:nvSpPr>
        <p:spPr>
          <a:xfrm>
            <a:off x="834135" y="2953584"/>
            <a:ext cx="1763440" cy="707886"/>
          </a:xfrm>
          <a:prstGeom prst="rect">
            <a:avLst/>
          </a:prstGeom>
          <a:noFill/>
        </p:spPr>
        <p:txBody>
          <a:bodyPr wrap="square" rtlCol="0" anchor="b">
            <a:spAutoFit/>
          </a:bodyPr>
          <a:lstStyle/>
          <a:p>
            <a:pPr algn="ctr"/>
            <a:r>
              <a:rPr lang="en-US" sz="2000" dirty="0">
                <a:solidFill>
                  <a:schemeClr val="accent2"/>
                </a:solidFill>
                <a:latin typeface="+mj-lt"/>
              </a:rPr>
              <a:t>Payment Integration</a:t>
            </a:r>
          </a:p>
        </p:txBody>
      </p:sp>
      <p:sp>
        <p:nvSpPr>
          <p:cNvPr id="11" name="TextBox 10">
            <a:extLst>
              <a:ext uri="{FF2B5EF4-FFF2-40B4-BE49-F238E27FC236}">
                <a16:creationId xmlns:a16="http://schemas.microsoft.com/office/drawing/2014/main" id="{A9E48984-4C17-41B7-8079-AD4573CF4E56}"/>
              </a:ext>
            </a:extLst>
          </p:cNvPr>
          <p:cNvSpPr txBox="1"/>
          <p:nvPr/>
        </p:nvSpPr>
        <p:spPr>
          <a:xfrm>
            <a:off x="834132" y="4030435"/>
            <a:ext cx="1763442" cy="1627946"/>
          </a:xfrm>
          <a:prstGeom prst="rect">
            <a:avLst/>
          </a:prstGeom>
          <a:noFill/>
        </p:spPr>
        <p:txBody>
          <a:bodyPr wrap="square" rtlCol="0">
            <a:spAutoFit/>
          </a:bodyPr>
          <a:lstStyle/>
          <a:p>
            <a:pPr algn="ctr">
              <a:lnSpc>
                <a:spcPct val="120000"/>
              </a:lnSpc>
            </a:pPr>
            <a:r>
              <a:rPr lang="en-US" sz="1200" b="0" i="0" dirty="0">
                <a:solidFill>
                  <a:schemeClr val="tx2"/>
                </a:solidFill>
                <a:effectLst/>
                <a:latin typeface="Open Sans" panose="020B0606030504020204" pitchFamily="34" charset="0"/>
              </a:rPr>
              <a:t>This feature is applied for checking the user’s information validation, ensuring an appropriate amount of money for making a purchase</a:t>
            </a:r>
            <a:endParaRPr lang="en-US" sz="1200" dirty="0">
              <a:solidFill>
                <a:schemeClr val="tx2"/>
              </a:solidFill>
            </a:endParaRPr>
          </a:p>
        </p:txBody>
      </p:sp>
      <p:sp>
        <p:nvSpPr>
          <p:cNvPr id="12" name="TextBox 11">
            <a:extLst>
              <a:ext uri="{FF2B5EF4-FFF2-40B4-BE49-F238E27FC236}">
                <a16:creationId xmlns:a16="http://schemas.microsoft.com/office/drawing/2014/main" id="{2F659292-E1EC-4662-829A-2DD31F214165}"/>
              </a:ext>
            </a:extLst>
          </p:cNvPr>
          <p:cNvSpPr txBox="1"/>
          <p:nvPr/>
        </p:nvSpPr>
        <p:spPr>
          <a:xfrm>
            <a:off x="5214280" y="2953584"/>
            <a:ext cx="1763440" cy="707886"/>
          </a:xfrm>
          <a:prstGeom prst="rect">
            <a:avLst/>
          </a:prstGeom>
          <a:noFill/>
        </p:spPr>
        <p:txBody>
          <a:bodyPr wrap="square" rtlCol="0" anchor="b">
            <a:spAutoFit/>
          </a:bodyPr>
          <a:lstStyle/>
          <a:p>
            <a:pPr algn="ctr"/>
            <a:r>
              <a:rPr lang="en-US" sz="2000" dirty="0">
                <a:solidFill>
                  <a:schemeClr val="accent2"/>
                </a:solidFill>
                <a:latin typeface="+mj-lt"/>
              </a:rPr>
              <a:t>Intuitive Interface</a:t>
            </a:r>
          </a:p>
        </p:txBody>
      </p:sp>
      <p:sp>
        <p:nvSpPr>
          <p:cNvPr id="13" name="TextBox 12">
            <a:extLst>
              <a:ext uri="{FF2B5EF4-FFF2-40B4-BE49-F238E27FC236}">
                <a16:creationId xmlns:a16="http://schemas.microsoft.com/office/drawing/2014/main" id="{F796ECB6-C630-40FF-AF7A-F50FAF780E16}"/>
              </a:ext>
            </a:extLst>
          </p:cNvPr>
          <p:cNvSpPr txBox="1"/>
          <p:nvPr/>
        </p:nvSpPr>
        <p:spPr>
          <a:xfrm>
            <a:off x="5214277" y="4030435"/>
            <a:ext cx="1763442" cy="1627946"/>
          </a:xfrm>
          <a:prstGeom prst="rect">
            <a:avLst/>
          </a:prstGeom>
          <a:noFill/>
        </p:spPr>
        <p:txBody>
          <a:bodyPr wrap="square" rtlCol="0">
            <a:spAutoFit/>
          </a:bodyPr>
          <a:lstStyle/>
          <a:p>
            <a:pPr algn="ctr">
              <a:lnSpc>
                <a:spcPct val="120000"/>
              </a:lnSpc>
            </a:pPr>
            <a:r>
              <a:rPr lang="en-US" sz="1200" b="0" i="0" dirty="0">
                <a:solidFill>
                  <a:srgbClr val="303F46"/>
                </a:solidFill>
                <a:effectLst/>
                <a:latin typeface="Open Sans" panose="020B0606030504020204" pitchFamily="34" charset="0"/>
              </a:rPr>
              <a:t>Using simple notifications/messages is the most essential feature for direct communication with your customers by applying a device</a:t>
            </a:r>
            <a:endParaRPr lang="en-US" sz="1200" dirty="0">
              <a:solidFill>
                <a:schemeClr val="tx2"/>
              </a:solidFill>
            </a:endParaRPr>
          </a:p>
        </p:txBody>
      </p:sp>
      <p:sp>
        <p:nvSpPr>
          <p:cNvPr id="18" name="TextBox 17">
            <a:extLst>
              <a:ext uri="{FF2B5EF4-FFF2-40B4-BE49-F238E27FC236}">
                <a16:creationId xmlns:a16="http://schemas.microsoft.com/office/drawing/2014/main" id="{B81D0B37-DD99-4F62-8E59-99D096AB2A67}"/>
              </a:ext>
            </a:extLst>
          </p:cNvPr>
          <p:cNvSpPr txBox="1"/>
          <p:nvPr/>
        </p:nvSpPr>
        <p:spPr>
          <a:xfrm>
            <a:off x="3024203" y="2953584"/>
            <a:ext cx="1763440" cy="707886"/>
          </a:xfrm>
          <a:prstGeom prst="rect">
            <a:avLst/>
          </a:prstGeom>
          <a:noFill/>
        </p:spPr>
        <p:txBody>
          <a:bodyPr wrap="square" rtlCol="0" anchor="b">
            <a:spAutoFit/>
          </a:bodyPr>
          <a:lstStyle/>
          <a:p>
            <a:pPr algn="ctr"/>
            <a:r>
              <a:rPr lang="en-US" sz="2000" dirty="0">
                <a:solidFill>
                  <a:schemeClr val="accent2"/>
                </a:solidFill>
                <a:latin typeface="+mj-lt"/>
              </a:rPr>
              <a:t>Social Integration</a:t>
            </a:r>
          </a:p>
        </p:txBody>
      </p:sp>
      <p:sp>
        <p:nvSpPr>
          <p:cNvPr id="19" name="TextBox 18">
            <a:extLst>
              <a:ext uri="{FF2B5EF4-FFF2-40B4-BE49-F238E27FC236}">
                <a16:creationId xmlns:a16="http://schemas.microsoft.com/office/drawing/2014/main" id="{FE030A04-AD10-4FD7-B686-60E737420678}"/>
              </a:ext>
            </a:extLst>
          </p:cNvPr>
          <p:cNvSpPr txBox="1"/>
          <p:nvPr/>
        </p:nvSpPr>
        <p:spPr>
          <a:xfrm>
            <a:off x="3024200" y="4030435"/>
            <a:ext cx="1763442" cy="1406347"/>
          </a:xfrm>
          <a:prstGeom prst="rect">
            <a:avLst/>
          </a:prstGeom>
          <a:noFill/>
        </p:spPr>
        <p:txBody>
          <a:bodyPr wrap="square" rtlCol="0">
            <a:spAutoFit/>
          </a:bodyPr>
          <a:lstStyle/>
          <a:p>
            <a:pPr algn="ctr">
              <a:lnSpc>
                <a:spcPct val="120000"/>
              </a:lnSpc>
            </a:pPr>
            <a:r>
              <a:rPr lang="en-US" sz="1200" b="0" i="0" dirty="0">
                <a:solidFill>
                  <a:srgbClr val="303F46"/>
                </a:solidFill>
                <a:effectLst/>
                <a:latin typeface="Open Sans" panose="020B0606030504020204" pitchFamily="34" charset="0"/>
              </a:rPr>
              <a:t> Integrating with social channels simplifies the signing up process by retrieving information from the channel</a:t>
            </a:r>
            <a:endParaRPr lang="en-US" sz="1200" dirty="0">
              <a:solidFill>
                <a:schemeClr val="tx2"/>
              </a:solidFill>
            </a:endParaRPr>
          </a:p>
        </p:txBody>
      </p:sp>
      <p:sp>
        <p:nvSpPr>
          <p:cNvPr id="20" name="TextBox 19">
            <a:extLst>
              <a:ext uri="{FF2B5EF4-FFF2-40B4-BE49-F238E27FC236}">
                <a16:creationId xmlns:a16="http://schemas.microsoft.com/office/drawing/2014/main" id="{7FDE118D-C95D-48C4-A46E-9E5B178EC55E}"/>
              </a:ext>
            </a:extLst>
          </p:cNvPr>
          <p:cNvSpPr txBox="1"/>
          <p:nvPr/>
        </p:nvSpPr>
        <p:spPr>
          <a:xfrm>
            <a:off x="7404354" y="2953584"/>
            <a:ext cx="1763440" cy="707886"/>
          </a:xfrm>
          <a:prstGeom prst="rect">
            <a:avLst/>
          </a:prstGeom>
          <a:noFill/>
        </p:spPr>
        <p:txBody>
          <a:bodyPr wrap="square" rtlCol="0" anchor="b">
            <a:spAutoFit/>
          </a:bodyPr>
          <a:lstStyle/>
          <a:p>
            <a:pPr algn="ctr"/>
            <a:r>
              <a:rPr lang="en-US" sz="2000" dirty="0">
                <a:solidFill>
                  <a:schemeClr val="accent2"/>
                </a:solidFill>
                <a:latin typeface="+mj-lt"/>
              </a:rPr>
              <a:t>Advanced Analytics</a:t>
            </a:r>
          </a:p>
        </p:txBody>
      </p:sp>
      <p:sp>
        <p:nvSpPr>
          <p:cNvPr id="21" name="TextBox 20">
            <a:extLst>
              <a:ext uri="{FF2B5EF4-FFF2-40B4-BE49-F238E27FC236}">
                <a16:creationId xmlns:a16="http://schemas.microsoft.com/office/drawing/2014/main" id="{A24FE143-2FC4-4BCB-BE60-543F3A9146D8}"/>
              </a:ext>
            </a:extLst>
          </p:cNvPr>
          <p:cNvSpPr txBox="1"/>
          <p:nvPr/>
        </p:nvSpPr>
        <p:spPr>
          <a:xfrm>
            <a:off x="7404351" y="4030435"/>
            <a:ext cx="1763442" cy="1849545"/>
          </a:xfrm>
          <a:prstGeom prst="rect">
            <a:avLst/>
          </a:prstGeom>
          <a:noFill/>
        </p:spPr>
        <p:txBody>
          <a:bodyPr wrap="square" rtlCol="0">
            <a:spAutoFit/>
          </a:bodyPr>
          <a:lstStyle/>
          <a:p>
            <a:pPr algn="ctr">
              <a:lnSpc>
                <a:spcPct val="120000"/>
              </a:lnSpc>
            </a:pPr>
            <a:r>
              <a:rPr lang="en-US" sz="1200" b="0" i="0" dirty="0">
                <a:solidFill>
                  <a:srgbClr val="303F46"/>
                </a:solidFill>
                <a:effectLst/>
                <a:latin typeface="Open Sans" panose="020B0606030504020204" pitchFamily="34" charset="0"/>
              </a:rPr>
              <a:t>Implementation the analytics feature is the key element that is used to understand the user’s behaviors deeper by tracking and measuring their activity within the app</a:t>
            </a:r>
            <a:endParaRPr lang="en-US" sz="1200" dirty="0">
              <a:solidFill>
                <a:schemeClr val="tx2"/>
              </a:solidFill>
            </a:endParaRPr>
          </a:p>
        </p:txBody>
      </p:sp>
      <p:sp>
        <p:nvSpPr>
          <p:cNvPr id="22" name="TextBox 21">
            <a:extLst>
              <a:ext uri="{FF2B5EF4-FFF2-40B4-BE49-F238E27FC236}">
                <a16:creationId xmlns:a16="http://schemas.microsoft.com/office/drawing/2014/main" id="{D3052961-367F-4D5F-B384-537485E46F78}"/>
              </a:ext>
            </a:extLst>
          </p:cNvPr>
          <p:cNvSpPr txBox="1"/>
          <p:nvPr/>
        </p:nvSpPr>
        <p:spPr>
          <a:xfrm>
            <a:off x="9594428" y="2953584"/>
            <a:ext cx="1763440" cy="707886"/>
          </a:xfrm>
          <a:prstGeom prst="rect">
            <a:avLst/>
          </a:prstGeom>
          <a:noFill/>
        </p:spPr>
        <p:txBody>
          <a:bodyPr wrap="square" rtlCol="0" anchor="b">
            <a:spAutoFit/>
          </a:bodyPr>
          <a:lstStyle/>
          <a:p>
            <a:pPr algn="ctr"/>
            <a:r>
              <a:rPr lang="en-US" sz="2000" dirty="0">
                <a:solidFill>
                  <a:schemeClr val="accent2"/>
                </a:solidFill>
                <a:latin typeface="+mj-lt"/>
              </a:rPr>
              <a:t>High Security</a:t>
            </a:r>
          </a:p>
        </p:txBody>
      </p:sp>
      <p:sp>
        <p:nvSpPr>
          <p:cNvPr id="23" name="TextBox 22">
            <a:extLst>
              <a:ext uri="{FF2B5EF4-FFF2-40B4-BE49-F238E27FC236}">
                <a16:creationId xmlns:a16="http://schemas.microsoft.com/office/drawing/2014/main" id="{D4CE848A-0A95-4E93-B41A-ED04F1F569C5}"/>
              </a:ext>
            </a:extLst>
          </p:cNvPr>
          <p:cNvSpPr txBox="1"/>
          <p:nvPr/>
        </p:nvSpPr>
        <p:spPr>
          <a:xfrm>
            <a:off x="9594425" y="4030435"/>
            <a:ext cx="1763442" cy="1406347"/>
          </a:xfrm>
          <a:prstGeom prst="rect">
            <a:avLst/>
          </a:prstGeom>
          <a:noFill/>
        </p:spPr>
        <p:txBody>
          <a:bodyPr wrap="square" rtlCol="0">
            <a:spAutoFit/>
          </a:bodyPr>
          <a:lstStyle/>
          <a:p>
            <a:pPr algn="ctr">
              <a:lnSpc>
                <a:spcPct val="120000"/>
              </a:lnSpc>
            </a:pPr>
            <a:r>
              <a:rPr lang="en-US" sz="1200" b="0" i="0" dirty="0">
                <a:solidFill>
                  <a:srgbClr val="303F46"/>
                </a:solidFill>
                <a:effectLst/>
                <a:latin typeface="Open Sans" panose="020B0606030504020204" pitchFamily="34" charset="0"/>
              </a:rPr>
              <a:t>Primary feature that should be implemented to protect data &amp; to keep data both private and secure</a:t>
            </a:r>
            <a:endParaRPr lang="en-US" sz="1200" dirty="0">
              <a:solidFill>
                <a:schemeClr val="tx2"/>
              </a:solidFill>
            </a:endParaRPr>
          </a:p>
        </p:txBody>
      </p:sp>
      <p:pic>
        <p:nvPicPr>
          <p:cNvPr id="80" name="Graphic 79">
            <a:extLst>
              <a:ext uri="{FF2B5EF4-FFF2-40B4-BE49-F238E27FC236}">
                <a16:creationId xmlns:a16="http://schemas.microsoft.com/office/drawing/2014/main" id="{ECECAB1B-062E-47DD-9E3C-3BFB14D0A94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91495" y="2005726"/>
            <a:ext cx="857250" cy="819150"/>
          </a:xfrm>
          <a:prstGeom prst="rect">
            <a:avLst/>
          </a:prstGeom>
        </p:spPr>
      </p:pic>
      <p:pic>
        <p:nvPicPr>
          <p:cNvPr id="81" name="Graphic 80">
            <a:extLst>
              <a:ext uri="{FF2B5EF4-FFF2-40B4-BE49-F238E27FC236}">
                <a16:creationId xmlns:a16="http://schemas.microsoft.com/office/drawing/2014/main" id="{E6BF8ADE-71CB-4683-B859-560D2EC972B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691241" y="1944909"/>
            <a:ext cx="676275" cy="838200"/>
          </a:xfrm>
          <a:prstGeom prst="rect">
            <a:avLst/>
          </a:prstGeom>
        </p:spPr>
      </p:pic>
      <p:pic>
        <p:nvPicPr>
          <p:cNvPr id="87" name="Graphic 86">
            <a:extLst>
              <a:ext uri="{FF2B5EF4-FFF2-40B4-BE49-F238E27FC236}">
                <a16:creationId xmlns:a16="http://schemas.microsoft.com/office/drawing/2014/main" id="{E9FD1CDA-5D57-457F-B69B-64EA2E265B7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662610" y="2030634"/>
            <a:ext cx="866775" cy="666750"/>
          </a:xfrm>
          <a:prstGeom prst="rect">
            <a:avLst/>
          </a:prstGeom>
        </p:spPr>
      </p:pic>
      <p:pic>
        <p:nvPicPr>
          <p:cNvPr id="94" name="Graphic 93">
            <a:extLst>
              <a:ext uri="{FF2B5EF4-FFF2-40B4-BE49-F238E27FC236}">
                <a16:creationId xmlns:a16="http://schemas.microsoft.com/office/drawing/2014/main" id="{ED4200E2-F2B2-40C2-B8F1-C8EB083648A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969525" y="1906810"/>
            <a:ext cx="633094" cy="841348"/>
          </a:xfrm>
          <a:prstGeom prst="rect">
            <a:avLst/>
          </a:prstGeom>
        </p:spPr>
      </p:pic>
      <p:pic>
        <p:nvPicPr>
          <p:cNvPr id="95" name="Graphic 94">
            <a:extLst>
              <a:ext uri="{FF2B5EF4-FFF2-40B4-BE49-F238E27FC236}">
                <a16:creationId xmlns:a16="http://schemas.microsoft.com/office/drawing/2014/main" id="{C09E0CC1-CDE8-4BE7-BF48-B30A4ECF1AB9}"/>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042759" y="2023486"/>
            <a:ext cx="866775" cy="666750"/>
          </a:xfrm>
          <a:prstGeom prst="rect">
            <a:avLst/>
          </a:prstGeom>
        </p:spPr>
      </p:pic>
    </p:spTree>
    <p:extLst>
      <p:ext uri="{BB962C8B-B14F-4D97-AF65-F5344CB8AC3E}">
        <p14:creationId xmlns:p14="http://schemas.microsoft.com/office/powerpoint/2010/main" val="1986474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aphic 92">
            <a:extLst>
              <a:ext uri="{FF2B5EF4-FFF2-40B4-BE49-F238E27FC236}">
                <a16:creationId xmlns:a16="http://schemas.microsoft.com/office/drawing/2014/main" id="{856591D2-4981-4554-B78D-27BD733DB84B}"/>
              </a:ext>
            </a:extLst>
          </p:cNvPr>
          <p:cNvGrpSpPr/>
          <p:nvPr/>
        </p:nvGrpSpPr>
        <p:grpSpPr>
          <a:xfrm rot="20700000">
            <a:off x="9354856" y="-920635"/>
            <a:ext cx="3278714" cy="3318706"/>
            <a:chOff x="4655581" y="3826841"/>
            <a:chExt cx="3029616" cy="3066573"/>
          </a:xfrm>
          <a:solidFill>
            <a:schemeClr val="accent2"/>
          </a:solidFill>
        </p:grpSpPr>
        <p:sp>
          <p:nvSpPr>
            <p:cNvPr id="14" name="Freeform: Shape 13">
              <a:extLst>
                <a:ext uri="{FF2B5EF4-FFF2-40B4-BE49-F238E27FC236}">
                  <a16:creationId xmlns:a16="http://schemas.microsoft.com/office/drawing/2014/main" id="{3BFB8C94-4A90-47DC-B339-6F7892C54A1D}"/>
                </a:ext>
              </a:extLst>
            </p:cNvPr>
            <p:cNvSpPr/>
            <p:nvPr/>
          </p:nvSpPr>
          <p:spPr>
            <a:xfrm>
              <a:off x="5984127" y="3826841"/>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36A7A921-8CB5-4C55-9C17-810BD5E65803}"/>
                </a:ext>
              </a:extLst>
            </p:cNvPr>
            <p:cNvSpPr/>
            <p:nvPr/>
          </p:nvSpPr>
          <p:spPr>
            <a:xfrm>
              <a:off x="5984032" y="6881984"/>
              <a:ext cx="372522" cy="11430"/>
            </a:xfrm>
            <a:custGeom>
              <a:avLst/>
              <a:gdLst>
                <a:gd name="connsiteX0" fmla="*/ 186309 w 372522"/>
                <a:gd name="connsiteY0" fmla="*/ 11430 h 11430"/>
                <a:gd name="connsiteX1" fmla="*/ 372523 w 372522"/>
                <a:gd name="connsiteY1" fmla="*/ 0 h 11430"/>
                <a:gd name="connsiteX2" fmla="*/ 0 w 372522"/>
                <a:gd name="connsiteY2" fmla="*/ 0 h 11430"/>
                <a:gd name="connsiteX3" fmla="*/ 186309 w 372522"/>
                <a:gd name="connsiteY3" fmla="*/ 1143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309" y="11430"/>
                  </a:moveTo>
                  <a:cubicBezTo>
                    <a:pt x="249364" y="11430"/>
                    <a:pt x="311563" y="7525"/>
                    <a:pt x="372523" y="0"/>
                  </a:cubicBezTo>
                  <a:lnTo>
                    <a:pt x="0" y="0"/>
                  </a:lnTo>
                  <a:cubicBezTo>
                    <a:pt x="61150" y="7525"/>
                    <a:pt x="123254" y="11430"/>
                    <a:pt x="186309" y="11430"/>
                  </a:cubicBezTo>
                  <a:close/>
                </a:path>
              </a:pathLst>
            </a:custGeom>
            <a:grp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09BFB5E9-B5B4-46B2-9FD6-417A55367034}"/>
                </a:ext>
              </a:extLst>
            </p:cNvPr>
            <p:cNvSpPr/>
            <p:nvPr/>
          </p:nvSpPr>
          <p:spPr>
            <a:xfrm>
              <a:off x="5479398" y="3937140"/>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83EF775E-F079-45CE-B72D-248794FBFC35}"/>
                </a:ext>
              </a:extLst>
            </p:cNvPr>
            <p:cNvSpPr/>
            <p:nvPr/>
          </p:nvSpPr>
          <p:spPr>
            <a:xfrm>
              <a:off x="5237368" y="4092112"/>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D5A0E5E2-3735-4B4C-B497-4FFF31D4E2A5}"/>
                </a:ext>
              </a:extLst>
            </p:cNvPr>
            <p:cNvSpPr/>
            <p:nvPr/>
          </p:nvSpPr>
          <p:spPr>
            <a:xfrm>
              <a:off x="5067632" y="4247179"/>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48E7666C-10A9-44AE-A391-A2E79FBF3FC4}"/>
                </a:ext>
              </a:extLst>
            </p:cNvPr>
            <p:cNvSpPr/>
            <p:nvPr/>
          </p:nvSpPr>
          <p:spPr>
            <a:xfrm>
              <a:off x="6517242" y="4402151"/>
              <a:ext cx="883729" cy="46577"/>
            </a:xfrm>
            <a:custGeom>
              <a:avLst/>
              <a:gdLst>
                <a:gd name="connsiteX0" fmla="*/ 101632 w 883729"/>
                <a:gd name="connsiteY0" fmla="*/ 46577 h 46577"/>
                <a:gd name="connsiteX1" fmla="*/ 883730 w 883729"/>
                <a:gd name="connsiteY1" fmla="*/ 46577 h 46577"/>
                <a:gd name="connsiteX2" fmla="*/ 848868 w 883729"/>
                <a:gd name="connsiteY2" fmla="*/ 0 h 46577"/>
                <a:gd name="connsiteX3" fmla="*/ 0 w 883729"/>
                <a:gd name="connsiteY3" fmla="*/ 0 h 46577"/>
                <a:gd name="connsiteX4" fmla="*/ 101632 w 88372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729" h="46577">
                  <a:moveTo>
                    <a:pt x="101632" y="46577"/>
                  </a:moveTo>
                  <a:lnTo>
                    <a:pt x="883730" y="46577"/>
                  </a:lnTo>
                  <a:cubicBezTo>
                    <a:pt x="872395" y="30861"/>
                    <a:pt x="860774" y="15335"/>
                    <a:pt x="848868" y="0"/>
                  </a:cubicBezTo>
                  <a:lnTo>
                    <a:pt x="0" y="0"/>
                  </a:lnTo>
                  <a:cubicBezTo>
                    <a:pt x="34957" y="13525"/>
                    <a:pt x="68866" y="29146"/>
                    <a:pt x="101632" y="46577"/>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E31EDBAF-3AB8-4325-A4CA-332D500A1F93}"/>
                </a:ext>
              </a:extLst>
            </p:cNvPr>
            <p:cNvSpPr/>
            <p:nvPr/>
          </p:nvSpPr>
          <p:spPr>
            <a:xfrm>
              <a:off x="4939807" y="4402151"/>
              <a:ext cx="883634" cy="46577"/>
            </a:xfrm>
            <a:custGeom>
              <a:avLst/>
              <a:gdLst>
                <a:gd name="connsiteX0" fmla="*/ 883634 w 883634"/>
                <a:gd name="connsiteY0" fmla="*/ 0 h 46577"/>
                <a:gd name="connsiteX1" fmla="*/ 34862 w 883634"/>
                <a:gd name="connsiteY1" fmla="*/ 0 h 46577"/>
                <a:gd name="connsiteX2" fmla="*/ 0 w 883634"/>
                <a:gd name="connsiteY2" fmla="*/ 46577 h 46577"/>
                <a:gd name="connsiteX3" fmla="*/ 782098 w 883634"/>
                <a:gd name="connsiteY3" fmla="*/ 46577 h 46577"/>
                <a:gd name="connsiteX4" fmla="*/ 883634 w 88363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634" h="46577">
                  <a:moveTo>
                    <a:pt x="883634" y="0"/>
                  </a:moveTo>
                  <a:lnTo>
                    <a:pt x="34862" y="0"/>
                  </a:lnTo>
                  <a:cubicBezTo>
                    <a:pt x="22955" y="15240"/>
                    <a:pt x="11335" y="30766"/>
                    <a:pt x="0" y="46577"/>
                  </a:cubicBezTo>
                  <a:lnTo>
                    <a:pt x="782098" y="46577"/>
                  </a:lnTo>
                  <a:cubicBezTo>
                    <a:pt x="814864" y="29146"/>
                    <a:pt x="848773" y="13525"/>
                    <a:pt x="883634" y="0"/>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2A8ADE5C-DC19-4E0D-BA91-8489D32735B3}"/>
                </a:ext>
              </a:extLst>
            </p:cNvPr>
            <p:cNvSpPr/>
            <p:nvPr/>
          </p:nvSpPr>
          <p:spPr>
            <a:xfrm>
              <a:off x="6780989" y="4557122"/>
              <a:ext cx="717804" cy="46577"/>
            </a:xfrm>
            <a:custGeom>
              <a:avLst/>
              <a:gdLst>
                <a:gd name="connsiteX0" fmla="*/ 52197 w 717804"/>
                <a:gd name="connsiteY0" fmla="*/ 46577 h 46577"/>
                <a:gd name="connsiteX1" fmla="*/ 717804 w 717804"/>
                <a:gd name="connsiteY1" fmla="*/ 46577 h 46577"/>
                <a:gd name="connsiteX2" fmla="*/ 691134 w 717804"/>
                <a:gd name="connsiteY2" fmla="*/ 0 h 46577"/>
                <a:gd name="connsiteX3" fmla="*/ 0 w 717804"/>
                <a:gd name="connsiteY3" fmla="*/ 0 h 46577"/>
                <a:gd name="connsiteX4" fmla="*/ 52197 w 71780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52197" y="46577"/>
                  </a:moveTo>
                  <a:lnTo>
                    <a:pt x="717804" y="46577"/>
                  </a:lnTo>
                  <a:cubicBezTo>
                    <a:pt x="709136" y="30861"/>
                    <a:pt x="700278" y="15335"/>
                    <a:pt x="691134" y="0"/>
                  </a:cubicBezTo>
                  <a:lnTo>
                    <a:pt x="0" y="0"/>
                  </a:lnTo>
                  <a:cubicBezTo>
                    <a:pt x="18002" y="14859"/>
                    <a:pt x="35338" y="30385"/>
                    <a:pt x="52197" y="46577"/>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0FAB6522-94F7-434C-AAC4-F3F380EA0EF5}"/>
                </a:ext>
              </a:extLst>
            </p:cNvPr>
            <p:cNvSpPr/>
            <p:nvPr/>
          </p:nvSpPr>
          <p:spPr>
            <a:xfrm>
              <a:off x="4841985" y="4557122"/>
              <a:ext cx="717804" cy="46577"/>
            </a:xfrm>
            <a:custGeom>
              <a:avLst/>
              <a:gdLst>
                <a:gd name="connsiteX0" fmla="*/ 717804 w 717804"/>
                <a:gd name="connsiteY0" fmla="*/ 0 h 46577"/>
                <a:gd name="connsiteX1" fmla="*/ 26670 w 717804"/>
                <a:gd name="connsiteY1" fmla="*/ 0 h 46577"/>
                <a:gd name="connsiteX2" fmla="*/ 0 w 717804"/>
                <a:gd name="connsiteY2" fmla="*/ 46577 h 46577"/>
                <a:gd name="connsiteX3" fmla="*/ 665607 w 717804"/>
                <a:gd name="connsiteY3" fmla="*/ 46577 h 46577"/>
                <a:gd name="connsiteX4" fmla="*/ 717804 w 71780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717804" y="0"/>
                  </a:moveTo>
                  <a:lnTo>
                    <a:pt x="26670" y="0"/>
                  </a:lnTo>
                  <a:cubicBezTo>
                    <a:pt x="17526" y="15335"/>
                    <a:pt x="8572" y="30861"/>
                    <a:pt x="0" y="46577"/>
                  </a:cubicBezTo>
                  <a:lnTo>
                    <a:pt x="665607" y="46577"/>
                  </a:lnTo>
                  <a:cubicBezTo>
                    <a:pt x="682371" y="30385"/>
                    <a:pt x="699802" y="14859"/>
                    <a:pt x="717804"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A182E3E1-0C1E-4205-8269-41C5F876DAAB}"/>
                </a:ext>
              </a:extLst>
            </p:cNvPr>
            <p:cNvSpPr/>
            <p:nvPr/>
          </p:nvSpPr>
          <p:spPr>
            <a:xfrm>
              <a:off x="4767976" y="4712094"/>
              <a:ext cx="642365" cy="46577"/>
            </a:xfrm>
            <a:custGeom>
              <a:avLst/>
              <a:gdLst>
                <a:gd name="connsiteX0" fmla="*/ 642366 w 642365"/>
                <a:gd name="connsiteY0" fmla="*/ 0 h 46577"/>
                <a:gd name="connsiteX1" fmla="*/ 19907 w 642365"/>
                <a:gd name="connsiteY1" fmla="*/ 0 h 46577"/>
                <a:gd name="connsiteX2" fmla="*/ 0 w 642365"/>
                <a:gd name="connsiteY2" fmla="*/ 46577 h 46577"/>
                <a:gd name="connsiteX3" fmla="*/ 608648 w 642365"/>
                <a:gd name="connsiteY3" fmla="*/ 46577 h 46577"/>
                <a:gd name="connsiteX4" fmla="*/ 642366 w 64236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5" h="46577">
                  <a:moveTo>
                    <a:pt x="642366" y="0"/>
                  </a:moveTo>
                  <a:lnTo>
                    <a:pt x="19907" y="0"/>
                  </a:lnTo>
                  <a:cubicBezTo>
                    <a:pt x="13049" y="15335"/>
                    <a:pt x="6382" y="30861"/>
                    <a:pt x="0" y="46577"/>
                  </a:cubicBezTo>
                  <a:lnTo>
                    <a:pt x="608648" y="46577"/>
                  </a:lnTo>
                  <a:cubicBezTo>
                    <a:pt x="619411" y="30671"/>
                    <a:pt x="630745" y="15240"/>
                    <a:pt x="642366"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FB9C86B7-7798-4730-B048-B84053DCD25E}"/>
                </a:ext>
              </a:extLst>
            </p:cNvPr>
            <p:cNvSpPr/>
            <p:nvPr/>
          </p:nvSpPr>
          <p:spPr>
            <a:xfrm>
              <a:off x="6930341" y="4712094"/>
              <a:ext cx="642366" cy="46577"/>
            </a:xfrm>
            <a:custGeom>
              <a:avLst/>
              <a:gdLst>
                <a:gd name="connsiteX0" fmla="*/ 33718 w 642366"/>
                <a:gd name="connsiteY0" fmla="*/ 46577 h 46577"/>
                <a:gd name="connsiteX1" fmla="*/ 642366 w 642366"/>
                <a:gd name="connsiteY1" fmla="*/ 46577 h 46577"/>
                <a:gd name="connsiteX2" fmla="*/ 622459 w 642366"/>
                <a:gd name="connsiteY2" fmla="*/ 0 h 46577"/>
                <a:gd name="connsiteX3" fmla="*/ 0 w 642366"/>
                <a:gd name="connsiteY3" fmla="*/ 0 h 46577"/>
                <a:gd name="connsiteX4" fmla="*/ 33718 w 642366"/>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6" h="46577">
                  <a:moveTo>
                    <a:pt x="33718" y="46577"/>
                  </a:moveTo>
                  <a:lnTo>
                    <a:pt x="642366" y="46577"/>
                  </a:lnTo>
                  <a:cubicBezTo>
                    <a:pt x="635984" y="30956"/>
                    <a:pt x="629412" y="15430"/>
                    <a:pt x="622459" y="0"/>
                  </a:cubicBezTo>
                  <a:lnTo>
                    <a:pt x="0" y="0"/>
                  </a:lnTo>
                  <a:cubicBezTo>
                    <a:pt x="11716" y="15240"/>
                    <a:pt x="22955" y="30671"/>
                    <a:pt x="33718" y="46577"/>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01DAA0EA-6794-4C9E-8934-6D422E191CD5}"/>
                </a:ext>
              </a:extLst>
            </p:cNvPr>
            <p:cNvSpPr/>
            <p:nvPr/>
          </p:nvSpPr>
          <p:spPr>
            <a:xfrm>
              <a:off x="7027496" y="4867066"/>
              <a:ext cx="599122" cy="46577"/>
            </a:xfrm>
            <a:custGeom>
              <a:avLst/>
              <a:gdLst>
                <a:gd name="connsiteX0" fmla="*/ 21812 w 599122"/>
                <a:gd name="connsiteY0" fmla="*/ 46577 h 46577"/>
                <a:gd name="connsiteX1" fmla="*/ 599123 w 599122"/>
                <a:gd name="connsiteY1" fmla="*/ 46577 h 46577"/>
                <a:gd name="connsiteX2" fmla="*/ 584835 w 599122"/>
                <a:gd name="connsiteY2" fmla="*/ 0 h 46577"/>
                <a:gd name="connsiteX3" fmla="*/ 0 w 599122"/>
                <a:gd name="connsiteY3" fmla="*/ 0 h 46577"/>
                <a:gd name="connsiteX4" fmla="*/ 21812 w 599122"/>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21812" y="46577"/>
                  </a:moveTo>
                  <a:lnTo>
                    <a:pt x="599123" y="46577"/>
                  </a:lnTo>
                  <a:cubicBezTo>
                    <a:pt x="594646" y="30956"/>
                    <a:pt x="589883" y="15431"/>
                    <a:pt x="584835" y="0"/>
                  </a:cubicBezTo>
                  <a:lnTo>
                    <a:pt x="0" y="0"/>
                  </a:lnTo>
                  <a:cubicBezTo>
                    <a:pt x="7715" y="15335"/>
                    <a:pt x="14954" y="30861"/>
                    <a:pt x="21812" y="46577"/>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195DDD93-1A70-4741-8FD8-D1977F6B5CE6}"/>
                </a:ext>
              </a:extLst>
            </p:cNvPr>
            <p:cNvSpPr/>
            <p:nvPr/>
          </p:nvSpPr>
          <p:spPr>
            <a:xfrm>
              <a:off x="4714064" y="4867066"/>
              <a:ext cx="599122" cy="46577"/>
            </a:xfrm>
            <a:custGeom>
              <a:avLst/>
              <a:gdLst>
                <a:gd name="connsiteX0" fmla="*/ 599123 w 599122"/>
                <a:gd name="connsiteY0" fmla="*/ 0 h 46577"/>
                <a:gd name="connsiteX1" fmla="*/ 14288 w 599122"/>
                <a:gd name="connsiteY1" fmla="*/ 0 h 46577"/>
                <a:gd name="connsiteX2" fmla="*/ 0 w 599122"/>
                <a:gd name="connsiteY2" fmla="*/ 46577 h 46577"/>
                <a:gd name="connsiteX3" fmla="*/ 577310 w 599122"/>
                <a:gd name="connsiteY3" fmla="*/ 46577 h 46577"/>
                <a:gd name="connsiteX4" fmla="*/ 599123 w 59912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599123" y="0"/>
                  </a:moveTo>
                  <a:lnTo>
                    <a:pt x="14288" y="0"/>
                  </a:lnTo>
                  <a:cubicBezTo>
                    <a:pt x="9335" y="15431"/>
                    <a:pt x="4572" y="30956"/>
                    <a:pt x="0" y="46577"/>
                  </a:cubicBezTo>
                  <a:lnTo>
                    <a:pt x="577310" y="46577"/>
                  </a:lnTo>
                  <a:cubicBezTo>
                    <a:pt x="584264" y="30861"/>
                    <a:pt x="591503" y="15335"/>
                    <a:pt x="599123" y="0"/>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FF3893A3-6E32-4F07-98DE-5386428B9DEC}"/>
                </a:ext>
              </a:extLst>
            </p:cNvPr>
            <p:cNvSpPr/>
            <p:nvPr/>
          </p:nvSpPr>
          <p:spPr>
            <a:xfrm>
              <a:off x="7088837" y="5022133"/>
              <a:ext cx="573500" cy="46481"/>
            </a:xfrm>
            <a:custGeom>
              <a:avLst/>
              <a:gdLst>
                <a:gd name="connsiteX0" fmla="*/ 12573 w 573500"/>
                <a:gd name="connsiteY0" fmla="*/ 46482 h 46481"/>
                <a:gd name="connsiteX1" fmla="*/ 573500 w 573500"/>
                <a:gd name="connsiteY1" fmla="*/ 46482 h 46481"/>
                <a:gd name="connsiteX2" fmla="*/ 564547 w 573500"/>
                <a:gd name="connsiteY2" fmla="*/ 0 h 46481"/>
                <a:gd name="connsiteX3" fmla="*/ 0 w 573500"/>
                <a:gd name="connsiteY3" fmla="*/ 0 h 46481"/>
                <a:gd name="connsiteX4" fmla="*/ 12573 w 573500"/>
                <a:gd name="connsiteY4" fmla="*/ 46482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12573" y="46482"/>
                  </a:moveTo>
                  <a:lnTo>
                    <a:pt x="573500" y="46482"/>
                  </a:lnTo>
                  <a:cubicBezTo>
                    <a:pt x="570738" y="30861"/>
                    <a:pt x="567785" y="15335"/>
                    <a:pt x="564547" y="0"/>
                  </a:cubicBezTo>
                  <a:lnTo>
                    <a:pt x="0" y="0"/>
                  </a:lnTo>
                  <a:cubicBezTo>
                    <a:pt x="4572" y="15335"/>
                    <a:pt x="8763" y="30861"/>
                    <a:pt x="12573" y="46482"/>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6C7EA667-24A7-411A-9097-CB60C849FDE3}"/>
                </a:ext>
              </a:extLst>
            </p:cNvPr>
            <p:cNvSpPr/>
            <p:nvPr/>
          </p:nvSpPr>
          <p:spPr>
            <a:xfrm>
              <a:off x="4678441" y="5022133"/>
              <a:ext cx="573500" cy="46481"/>
            </a:xfrm>
            <a:custGeom>
              <a:avLst/>
              <a:gdLst>
                <a:gd name="connsiteX0" fmla="*/ 573500 w 573500"/>
                <a:gd name="connsiteY0" fmla="*/ 0 h 46481"/>
                <a:gd name="connsiteX1" fmla="*/ 8953 w 573500"/>
                <a:gd name="connsiteY1" fmla="*/ 0 h 46481"/>
                <a:gd name="connsiteX2" fmla="*/ 0 w 573500"/>
                <a:gd name="connsiteY2" fmla="*/ 46482 h 46481"/>
                <a:gd name="connsiteX3" fmla="*/ 560927 w 573500"/>
                <a:gd name="connsiteY3" fmla="*/ 46482 h 46481"/>
                <a:gd name="connsiteX4" fmla="*/ 573500 w 573500"/>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573500" y="0"/>
                  </a:moveTo>
                  <a:lnTo>
                    <a:pt x="8953" y="0"/>
                  </a:lnTo>
                  <a:cubicBezTo>
                    <a:pt x="5715" y="15431"/>
                    <a:pt x="2762" y="30956"/>
                    <a:pt x="0" y="46482"/>
                  </a:cubicBezTo>
                  <a:lnTo>
                    <a:pt x="560927" y="46482"/>
                  </a:lnTo>
                  <a:cubicBezTo>
                    <a:pt x="564737" y="30861"/>
                    <a:pt x="568928" y="15335"/>
                    <a:pt x="573500" y="0"/>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31927817-7AE8-4095-A626-3956E9C4BEBF}"/>
                </a:ext>
              </a:extLst>
            </p:cNvPr>
            <p:cNvSpPr/>
            <p:nvPr/>
          </p:nvSpPr>
          <p:spPr>
            <a:xfrm>
              <a:off x="7121222" y="5177104"/>
              <a:ext cx="560070" cy="46577"/>
            </a:xfrm>
            <a:custGeom>
              <a:avLst/>
              <a:gdLst>
                <a:gd name="connsiteX0" fmla="*/ 4572 w 560070"/>
                <a:gd name="connsiteY0" fmla="*/ 46577 h 46577"/>
                <a:gd name="connsiteX1" fmla="*/ 560070 w 560070"/>
                <a:gd name="connsiteY1" fmla="*/ 46577 h 46577"/>
                <a:gd name="connsiteX2" fmla="*/ 556165 w 560070"/>
                <a:gd name="connsiteY2" fmla="*/ 0 h 46577"/>
                <a:gd name="connsiteX3" fmla="*/ 0 w 560070"/>
                <a:gd name="connsiteY3" fmla="*/ 0 h 46577"/>
                <a:gd name="connsiteX4" fmla="*/ 4572 w 56007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70" h="46577">
                  <a:moveTo>
                    <a:pt x="4572" y="46577"/>
                  </a:moveTo>
                  <a:lnTo>
                    <a:pt x="560070" y="46577"/>
                  </a:lnTo>
                  <a:cubicBezTo>
                    <a:pt x="558927" y="30956"/>
                    <a:pt x="557689" y="15431"/>
                    <a:pt x="556165" y="0"/>
                  </a:cubicBezTo>
                  <a:lnTo>
                    <a:pt x="0" y="0"/>
                  </a:lnTo>
                  <a:cubicBezTo>
                    <a:pt x="1810" y="15431"/>
                    <a:pt x="3429" y="30956"/>
                    <a:pt x="4572" y="46577"/>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ACF133BE-4FAE-42CE-91A4-1BA20485D760}"/>
                </a:ext>
              </a:extLst>
            </p:cNvPr>
            <p:cNvSpPr/>
            <p:nvPr/>
          </p:nvSpPr>
          <p:spPr>
            <a:xfrm>
              <a:off x="4659486" y="5177104"/>
              <a:ext cx="560069" cy="46577"/>
            </a:xfrm>
            <a:custGeom>
              <a:avLst/>
              <a:gdLst>
                <a:gd name="connsiteX0" fmla="*/ 560070 w 560069"/>
                <a:gd name="connsiteY0" fmla="*/ 0 h 46577"/>
                <a:gd name="connsiteX1" fmla="*/ 3905 w 560069"/>
                <a:gd name="connsiteY1" fmla="*/ 0 h 46577"/>
                <a:gd name="connsiteX2" fmla="*/ 0 w 560069"/>
                <a:gd name="connsiteY2" fmla="*/ 46577 h 46577"/>
                <a:gd name="connsiteX3" fmla="*/ 555498 w 560069"/>
                <a:gd name="connsiteY3" fmla="*/ 46577 h 46577"/>
                <a:gd name="connsiteX4" fmla="*/ 560070 w 56006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9" h="46577">
                  <a:moveTo>
                    <a:pt x="560070" y="0"/>
                  </a:moveTo>
                  <a:lnTo>
                    <a:pt x="3905" y="0"/>
                  </a:lnTo>
                  <a:cubicBezTo>
                    <a:pt x="2381" y="15431"/>
                    <a:pt x="1048" y="30956"/>
                    <a:pt x="0" y="46577"/>
                  </a:cubicBezTo>
                  <a:lnTo>
                    <a:pt x="555498" y="46577"/>
                  </a:lnTo>
                  <a:cubicBezTo>
                    <a:pt x="556641" y="30956"/>
                    <a:pt x="558165" y="15431"/>
                    <a:pt x="560070" y="0"/>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42AB6B87-DCAF-4D66-9E54-7059CAFCF127}"/>
                </a:ext>
              </a:extLst>
            </p:cNvPr>
            <p:cNvSpPr/>
            <p:nvPr/>
          </p:nvSpPr>
          <p:spPr>
            <a:xfrm>
              <a:off x="4655581" y="5332076"/>
              <a:ext cx="560355" cy="46577"/>
            </a:xfrm>
            <a:custGeom>
              <a:avLst/>
              <a:gdLst>
                <a:gd name="connsiteX0" fmla="*/ 557498 w 560355"/>
                <a:gd name="connsiteY0" fmla="*/ 0 h 46577"/>
                <a:gd name="connsiteX1" fmla="*/ 0 w 560355"/>
                <a:gd name="connsiteY1" fmla="*/ 0 h 46577"/>
                <a:gd name="connsiteX2" fmla="*/ 762 w 560355"/>
                <a:gd name="connsiteY2" fmla="*/ 46577 h 46577"/>
                <a:gd name="connsiteX3" fmla="*/ 560356 w 560355"/>
                <a:gd name="connsiteY3" fmla="*/ 46577 h 46577"/>
                <a:gd name="connsiteX4" fmla="*/ 55749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557498" y="0"/>
                  </a:moveTo>
                  <a:lnTo>
                    <a:pt x="0" y="0"/>
                  </a:lnTo>
                  <a:cubicBezTo>
                    <a:pt x="0" y="15621"/>
                    <a:pt x="286" y="31051"/>
                    <a:pt x="762" y="46577"/>
                  </a:cubicBezTo>
                  <a:lnTo>
                    <a:pt x="560356" y="46577"/>
                  </a:lnTo>
                  <a:cubicBezTo>
                    <a:pt x="559022" y="31147"/>
                    <a:pt x="558070" y="15621"/>
                    <a:pt x="557498" y="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B0B51C2F-1F86-4903-BC10-1D4C9C97C976}"/>
                </a:ext>
              </a:extLst>
            </p:cNvPr>
            <p:cNvSpPr/>
            <p:nvPr/>
          </p:nvSpPr>
          <p:spPr>
            <a:xfrm>
              <a:off x="7124841" y="5332076"/>
              <a:ext cx="560355" cy="46577"/>
            </a:xfrm>
            <a:custGeom>
              <a:avLst/>
              <a:gdLst>
                <a:gd name="connsiteX0" fmla="*/ 2858 w 560355"/>
                <a:gd name="connsiteY0" fmla="*/ 0 h 46577"/>
                <a:gd name="connsiteX1" fmla="*/ 0 w 560355"/>
                <a:gd name="connsiteY1" fmla="*/ 46577 h 46577"/>
                <a:gd name="connsiteX2" fmla="*/ 559594 w 560355"/>
                <a:gd name="connsiteY2" fmla="*/ 46577 h 46577"/>
                <a:gd name="connsiteX3" fmla="*/ 560356 w 560355"/>
                <a:gd name="connsiteY3" fmla="*/ 0 h 46577"/>
                <a:gd name="connsiteX4" fmla="*/ 285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2858" y="0"/>
                  </a:moveTo>
                  <a:cubicBezTo>
                    <a:pt x="2286" y="15621"/>
                    <a:pt x="1334" y="31147"/>
                    <a:pt x="0" y="46577"/>
                  </a:cubicBezTo>
                  <a:lnTo>
                    <a:pt x="559594" y="46577"/>
                  </a:lnTo>
                  <a:cubicBezTo>
                    <a:pt x="560070" y="31147"/>
                    <a:pt x="560356" y="15621"/>
                    <a:pt x="560356" y="0"/>
                  </a:cubicBezTo>
                  <a:lnTo>
                    <a:pt x="2858"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50F47132-97BA-43ED-852F-F6ABFAA32DE4}"/>
                </a:ext>
              </a:extLst>
            </p:cNvPr>
            <p:cNvSpPr/>
            <p:nvPr/>
          </p:nvSpPr>
          <p:spPr>
            <a:xfrm>
              <a:off x="4663391" y="5487143"/>
              <a:ext cx="578739" cy="46577"/>
            </a:xfrm>
            <a:custGeom>
              <a:avLst/>
              <a:gdLst>
                <a:gd name="connsiteX0" fmla="*/ 568071 w 578739"/>
                <a:gd name="connsiteY0" fmla="*/ 0 h 46577"/>
                <a:gd name="connsiteX1" fmla="*/ 0 w 578739"/>
                <a:gd name="connsiteY1" fmla="*/ 0 h 46577"/>
                <a:gd name="connsiteX2" fmla="*/ 5525 w 578739"/>
                <a:gd name="connsiteY2" fmla="*/ 46577 h 46577"/>
                <a:gd name="connsiteX3" fmla="*/ 578739 w 578739"/>
                <a:gd name="connsiteY3" fmla="*/ 46577 h 46577"/>
                <a:gd name="connsiteX4" fmla="*/ 568071 w 57873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9" h="46577">
                  <a:moveTo>
                    <a:pt x="568071" y="0"/>
                  </a:moveTo>
                  <a:lnTo>
                    <a:pt x="0" y="0"/>
                  </a:lnTo>
                  <a:cubicBezTo>
                    <a:pt x="1619" y="15621"/>
                    <a:pt x="3524" y="31052"/>
                    <a:pt x="5525" y="46577"/>
                  </a:cubicBezTo>
                  <a:lnTo>
                    <a:pt x="578739" y="46577"/>
                  </a:lnTo>
                  <a:cubicBezTo>
                    <a:pt x="574834" y="31147"/>
                    <a:pt x="571214" y="15621"/>
                    <a:pt x="568071" y="0"/>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045B346D-B2E9-4C78-93A4-7DB583FD6DDB}"/>
                </a:ext>
              </a:extLst>
            </p:cNvPr>
            <p:cNvSpPr/>
            <p:nvPr/>
          </p:nvSpPr>
          <p:spPr>
            <a:xfrm>
              <a:off x="7098553" y="5487048"/>
              <a:ext cx="578738" cy="46577"/>
            </a:xfrm>
            <a:custGeom>
              <a:avLst/>
              <a:gdLst>
                <a:gd name="connsiteX0" fmla="*/ 0 w 578738"/>
                <a:gd name="connsiteY0" fmla="*/ 46577 h 46577"/>
                <a:gd name="connsiteX1" fmla="*/ 573214 w 578738"/>
                <a:gd name="connsiteY1" fmla="*/ 46577 h 46577"/>
                <a:gd name="connsiteX2" fmla="*/ 578739 w 578738"/>
                <a:gd name="connsiteY2" fmla="*/ 0 h 46577"/>
                <a:gd name="connsiteX3" fmla="*/ 10668 w 578738"/>
                <a:gd name="connsiteY3" fmla="*/ 0 h 46577"/>
                <a:gd name="connsiteX4" fmla="*/ 0 w 57873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8" h="46577">
                  <a:moveTo>
                    <a:pt x="0" y="46577"/>
                  </a:moveTo>
                  <a:lnTo>
                    <a:pt x="573214" y="46577"/>
                  </a:lnTo>
                  <a:cubicBezTo>
                    <a:pt x="575310" y="31147"/>
                    <a:pt x="577215" y="15621"/>
                    <a:pt x="578739" y="0"/>
                  </a:cubicBezTo>
                  <a:lnTo>
                    <a:pt x="10668" y="0"/>
                  </a:lnTo>
                  <a:cubicBezTo>
                    <a:pt x="7525" y="15716"/>
                    <a:pt x="4000" y="31242"/>
                    <a:pt x="0" y="46577"/>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6BD574B5-F1C8-4A20-A53C-C919DE6CA72F}"/>
                </a:ext>
              </a:extLst>
            </p:cNvPr>
            <p:cNvSpPr/>
            <p:nvPr/>
          </p:nvSpPr>
          <p:spPr>
            <a:xfrm>
              <a:off x="7044260" y="5642020"/>
              <a:ext cx="609028" cy="46577"/>
            </a:xfrm>
            <a:custGeom>
              <a:avLst/>
              <a:gdLst>
                <a:gd name="connsiteX0" fmla="*/ 0 w 609028"/>
                <a:gd name="connsiteY0" fmla="*/ 46577 h 46577"/>
                <a:gd name="connsiteX1" fmla="*/ 598551 w 609028"/>
                <a:gd name="connsiteY1" fmla="*/ 46577 h 46577"/>
                <a:gd name="connsiteX2" fmla="*/ 609029 w 609028"/>
                <a:gd name="connsiteY2" fmla="*/ 0 h 46577"/>
                <a:gd name="connsiteX3" fmla="*/ 19431 w 609028"/>
                <a:gd name="connsiteY3" fmla="*/ 0 h 46577"/>
                <a:gd name="connsiteX4" fmla="*/ 0 w 60902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0" y="46577"/>
                  </a:moveTo>
                  <a:lnTo>
                    <a:pt x="598551" y="46577"/>
                  </a:lnTo>
                  <a:cubicBezTo>
                    <a:pt x="602266" y="31147"/>
                    <a:pt x="605790" y="15621"/>
                    <a:pt x="609029" y="0"/>
                  </a:cubicBezTo>
                  <a:lnTo>
                    <a:pt x="19431" y="0"/>
                  </a:lnTo>
                  <a:cubicBezTo>
                    <a:pt x="13430" y="15811"/>
                    <a:pt x="6953" y="31337"/>
                    <a:pt x="0" y="46577"/>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307C1647-DB8E-49DA-8EF3-BD6D92E77B9F}"/>
                </a:ext>
              </a:extLst>
            </p:cNvPr>
            <p:cNvSpPr/>
            <p:nvPr/>
          </p:nvSpPr>
          <p:spPr>
            <a:xfrm>
              <a:off x="4687394" y="5642115"/>
              <a:ext cx="609028" cy="46577"/>
            </a:xfrm>
            <a:custGeom>
              <a:avLst/>
              <a:gdLst>
                <a:gd name="connsiteX0" fmla="*/ 589598 w 609028"/>
                <a:gd name="connsiteY0" fmla="*/ 0 h 46577"/>
                <a:gd name="connsiteX1" fmla="*/ 0 w 609028"/>
                <a:gd name="connsiteY1" fmla="*/ 0 h 46577"/>
                <a:gd name="connsiteX2" fmla="*/ 10478 w 609028"/>
                <a:gd name="connsiteY2" fmla="*/ 46577 h 46577"/>
                <a:gd name="connsiteX3" fmla="*/ 609029 w 609028"/>
                <a:gd name="connsiteY3" fmla="*/ 46577 h 46577"/>
                <a:gd name="connsiteX4" fmla="*/ 589598 w 60902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589598" y="0"/>
                  </a:moveTo>
                  <a:lnTo>
                    <a:pt x="0" y="0"/>
                  </a:lnTo>
                  <a:cubicBezTo>
                    <a:pt x="3239" y="15621"/>
                    <a:pt x="6763" y="31147"/>
                    <a:pt x="10478" y="46577"/>
                  </a:cubicBezTo>
                  <a:lnTo>
                    <a:pt x="609029" y="46577"/>
                  </a:lnTo>
                  <a:cubicBezTo>
                    <a:pt x="602171" y="31242"/>
                    <a:pt x="595694" y="15716"/>
                    <a:pt x="589598" y="0"/>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3BE921FB-9650-4A5B-A429-B48C84116D3A}"/>
                </a:ext>
              </a:extLst>
            </p:cNvPr>
            <p:cNvSpPr/>
            <p:nvPr/>
          </p:nvSpPr>
          <p:spPr>
            <a:xfrm>
              <a:off x="6956154" y="5797087"/>
              <a:ext cx="656177" cy="46577"/>
            </a:xfrm>
            <a:custGeom>
              <a:avLst/>
              <a:gdLst>
                <a:gd name="connsiteX0" fmla="*/ 0 w 656177"/>
                <a:gd name="connsiteY0" fmla="*/ 46577 h 46577"/>
                <a:gd name="connsiteX1" fmla="*/ 640366 w 656177"/>
                <a:gd name="connsiteY1" fmla="*/ 46577 h 46577"/>
                <a:gd name="connsiteX2" fmla="*/ 656177 w 656177"/>
                <a:gd name="connsiteY2" fmla="*/ 0 h 46577"/>
                <a:gd name="connsiteX3" fmla="*/ 30575 w 656177"/>
                <a:gd name="connsiteY3" fmla="*/ 0 h 46577"/>
                <a:gd name="connsiteX4" fmla="*/ 0 w 65617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0" y="46577"/>
                  </a:moveTo>
                  <a:lnTo>
                    <a:pt x="640366" y="46577"/>
                  </a:lnTo>
                  <a:cubicBezTo>
                    <a:pt x="645890" y="31147"/>
                    <a:pt x="651129" y="15621"/>
                    <a:pt x="656177" y="0"/>
                  </a:cubicBezTo>
                  <a:lnTo>
                    <a:pt x="30575" y="0"/>
                  </a:lnTo>
                  <a:cubicBezTo>
                    <a:pt x="20860" y="15811"/>
                    <a:pt x="10668" y="31337"/>
                    <a:pt x="0" y="46577"/>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63B72EC5-70B6-403F-BAE3-284A076C5DD5}"/>
                </a:ext>
              </a:extLst>
            </p:cNvPr>
            <p:cNvSpPr/>
            <p:nvPr/>
          </p:nvSpPr>
          <p:spPr>
            <a:xfrm>
              <a:off x="4728351" y="5797087"/>
              <a:ext cx="656177" cy="46577"/>
            </a:xfrm>
            <a:custGeom>
              <a:avLst/>
              <a:gdLst>
                <a:gd name="connsiteX0" fmla="*/ 625602 w 656177"/>
                <a:gd name="connsiteY0" fmla="*/ 0 h 46577"/>
                <a:gd name="connsiteX1" fmla="*/ 0 w 656177"/>
                <a:gd name="connsiteY1" fmla="*/ 0 h 46577"/>
                <a:gd name="connsiteX2" fmla="*/ 15812 w 656177"/>
                <a:gd name="connsiteY2" fmla="*/ 46577 h 46577"/>
                <a:gd name="connsiteX3" fmla="*/ 656177 w 656177"/>
                <a:gd name="connsiteY3" fmla="*/ 46577 h 46577"/>
                <a:gd name="connsiteX4" fmla="*/ 625602 w 65617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625602" y="0"/>
                  </a:moveTo>
                  <a:lnTo>
                    <a:pt x="0" y="0"/>
                  </a:lnTo>
                  <a:cubicBezTo>
                    <a:pt x="5048" y="15621"/>
                    <a:pt x="10287" y="31147"/>
                    <a:pt x="15812" y="46577"/>
                  </a:cubicBezTo>
                  <a:lnTo>
                    <a:pt x="656177" y="46577"/>
                  </a:lnTo>
                  <a:cubicBezTo>
                    <a:pt x="645605" y="31337"/>
                    <a:pt x="635413" y="15811"/>
                    <a:pt x="625602" y="0"/>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F6040F1C-079E-462B-9928-4B246CCD63EA}"/>
                </a:ext>
              </a:extLst>
            </p:cNvPr>
            <p:cNvSpPr/>
            <p:nvPr/>
          </p:nvSpPr>
          <p:spPr>
            <a:xfrm>
              <a:off x="4787883" y="5952058"/>
              <a:ext cx="731805" cy="46577"/>
            </a:xfrm>
            <a:custGeom>
              <a:avLst/>
              <a:gdLst>
                <a:gd name="connsiteX0" fmla="*/ 684848 w 731805"/>
                <a:gd name="connsiteY0" fmla="*/ 0 h 46577"/>
                <a:gd name="connsiteX1" fmla="*/ 0 w 731805"/>
                <a:gd name="connsiteY1" fmla="*/ 0 h 46577"/>
                <a:gd name="connsiteX2" fmla="*/ 21908 w 731805"/>
                <a:gd name="connsiteY2" fmla="*/ 46577 h 46577"/>
                <a:gd name="connsiteX3" fmla="*/ 731806 w 731805"/>
                <a:gd name="connsiteY3" fmla="*/ 46577 h 46577"/>
                <a:gd name="connsiteX4" fmla="*/ 684848 w 73180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684848" y="0"/>
                  </a:moveTo>
                  <a:lnTo>
                    <a:pt x="0" y="0"/>
                  </a:lnTo>
                  <a:cubicBezTo>
                    <a:pt x="7048" y="15716"/>
                    <a:pt x="14383" y="31147"/>
                    <a:pt x="21908" y="46577"/>
                  </a:cubicBezTo>
                  <a:lnTo>
                    <a:pt x="731806" y="46577"/>
                  </a:lnTo>
                  <a:cubicBezTo>
                    <a:pt x="715613" y="31623"/>
                    <a:pt x="699992" y="16097"/>
                    <a:pt x="684848" y="0"/>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8479A345-902A-41FE-8F98-1DC35E311CC2}"/>
                </a:ext>
              </a:extLst>
            </p:cNvPr>
            <p:cNvSpPr/>
            <p:nvPr/>
          </p:nvSpPr>
          <p:spPr>
            <a:xfrm>
              <a:off x="6820994" y="5952058"/>
              <a:ext cx="731805" cy="46577"/>
            </a:xfrm>
            <a:custGeom>
              <a:avLst/>
              <a:gdLst>
                <a:gd name="connsiteX0" fmla="*/ 0 w 731805"/>
                <a:gd name="connsiteY0" fmla="*/ 46577 h 46577"/>
                <a:gd name="connsiteX1" fmla="*/ 709898 w 731805"/>
                <a:gd name="connsiteY1" fmla="*/ 46577 h 46577"/>
                <a:gd name="connsiteX2" fmla="*/ 731806 w 731805"/>
                <a:gd name="connsiteY2" fmla="*/ 0 h 46577"/>
                <a:gd name="connsiteX3" fmla="*/ 46958 w 731805"/>
                <a:gd name="connsiteY3" fmla="*/ 0 h 46577"/>
                <a:gd name="connsiteX4" fmla="*/ 0 w 7318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0" y="46577"/>
                  </a:moveTo>
                  <a:lnTo>
                    <a:pt x="709898" y="46577"/>
                  </a:lnTo>
                  <a:cubicBezTo>
                    <a:pt x="717423" y="31242"/>
                    <a:pt x="724757" y="15716"/>
                    <a:pt x="731806" y="0"/>
                  </a:cubicBezTo>
                  <a:lnTo>
                    <a:pt x="46958" y="0"/>
                  </a:lnTo>
                  <a:cubicBezTo>
                    <a:pt x="31909" y="16097"/>
                    <a:pt x="16192" y="31623"/>
                    <a:pt x="0" y="46577"/>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B05DDF6F-457F-4F55-9AC5-3BA1A384F603}"/>
                </a:ext>
              </a:extLst>
            </p:cNvPr>
            <p:cNvSpPr/>
            <p:nvPr/>
          </p:nvSpPr>
          <p:spPr>
            <a:xfrm>
              <a:off x="4868655" y="6107030"/>
              <a:ext cx="875347" cy="46577"/>
            </a:xfrm>
            <a:custGeom>
              <a:avLst/>
              <a:gdLst>
                <a:gd name="connsiteX0" fmla="*/ 792480 w 875347"/>
                <a:gd name="connsiteY0" fmla="*/ 0 h 46577"/>
                <a:gd name="connsiteX1" fmla="*/ 0 w 875347"/>
                <a:gd name="connsiteY1" fmla="*/ 0 h 46577"/>
                <a:gd name="connsiteX2" fmla="*/ 28861 w 875347"/>
                <a:gd name="connsiteY2" fmla="*/ 46577 h 46577"/>
                <a:gd name="connsiteX3" fmla="*/ 875347 w 875347"/>
                <a:gd name="connsiteY3" fmla="*/ 46577 h 46577"/>
                <a:gd name="connsiteX4" fmla="*/ 792480 w 87534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792480" y="0"/>
                  </a:moveTo>
                  <a:lnTo>
                    <a:pt x="0" y="0"/>
                  </a:lnTo>
                  <a:cubicBezTo>
                    <a:pt x="9334" y="15716"/>
                    <a:pt x="18955" y="31242"/>
                    <a:pt x="28861" y="46577"/>
                  </a:cubicBezTo>
                  <a:lnTo>
                    <a:pt x="875347" y="46577"/>
                  </a:lnTo>
                  <a:cubicBezTo>
                    <a:pt x="846868" y="32385"/>
                    <a:pt x="819245" y="16859"/>
                    <a:pt x="792480" y="0"/>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87F56EE8-FB88-4EBC-A61D-DE38DBD61403}"/>
                </a:ext>
              </a:extLst>
            </p:cNvPr>
            <p:cNvSpPr/>
            <p:nvPr/>
          </p:nvSpPr>
          <p:spPr>
            <a:xfrm>
              <a:off x="6596680" y="6107030"/>
              <a:ext cx="875347" cy="46577"/>
            </a:xfrm>
            <a:custGeom>
              <a:avLst/>
              <a:gdLst>
                <a:gd name="connsiteX0" fmla="*/ 0 w 875347"/>
                <a:gd name="connsiteY0" fmla="*/ 46577 h 46577"/>
                <a:gd name="connsiteX1" fmla="*/ 846487 w 875347"/>
                <a:gd name="connsiteY1" fmla="*/ 46577 h 46577"/>
                <a:gd name="connsiteX2" fmla="*/ 875348 w 875347"/>
                <a:gd name="connsiteY2" fmla="*/ 0 h 46577"/>
                <a:gd name="connsiteX3" fmla="*/ 82868 w 875347"/>
                <a:gd name="connsiteY3" fmla="*/ 0 h 46577"/>
                <a:gd name="connsiteX4" fmla="*/ 0 w 87534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0" y="46577"/>
                  </a:moveTo>
                  <a:lnTo>
                    <a:pt x="846487" y="46577"/>
                  </a:lnTo>
                  <a:cubicBezTo>
                    <a:pt x="856393" y="31242"/>
                    <a:pt x="866013" y="15716"/>
                    <a:pt x="875348" y="0"/>
                  </a:cubicBezTo>
                  <a:lnTo>
                    <a:pt x="82868" y="0"/>
                  </a:lnTo>
                  <a:cubicBezTo>
                    <a:pt x="56198" y="16859"/>
                    <a:pt x="28480" y="32385"/>
                    <a:pt x="0" y="46577"/>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1A8AB6EF-B81D-45EC-B92F-0554E5FB3FCA}"/>
                </a:ext>
              </a:extLst>
            </p:cNvPr>
            <p:cNvSpPr/>
            <p:nvPr/>
          </p:nvSpPr>
          <p:spPr>
            <a:xfrm>
              <a:off x="4974573" y="6262002"/>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A11C0E17-B1A2-4F9D-ABC5-0E0DC8B9BBB2}"/>
                </a:ext>
              </a:extLst>
            </p:cNvPr>
            <p:cNvSpPr/>
            <p:nvPr/>
          </p:nvSpPr>
          <p:spPr>
            <a:xfrm>
              <a:off x="5113447" y="6417069"/>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2B375D0D-1E65-4AE7-BD20-8FCF0B9F83C1}"/>
                </a:ext>
              </a:extLst>
            </p:cNvPr>
            <p:cNvSpPr/>
            <p:nvPr/>
          </p:nvSpPr>
          <p:spPr>
            <a:xfrm>
              <a:off x="5300137" y="6572041"/>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8976B7B6-6781-4C89-B340-A1765A058753}"/>
                </a:ext>
              </a:extLst>
            </p:cNvPr>
            <p:cNvSpPr/>
            <p:nvPr/>
          </p:nvSpPr>
          <p:spPr>
            <a:xfrm>
              <a:off x="5578839" y="6727013"/>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grpSp>
        <p:nvGrpSpPr>
          <p:cNvPr id="48" name="Graphic 5">
            <a:extLst>
              <a:ext uri="{FF2B5EF4-FFF2-40B4-BE49-F238E27FC236}">
                <a16:creationId xmlns:a16="http://schemas.microsoft.com/office/drawing/2014/main" id="{8A6CC2C0-AFDA-4D3A-8870-87551DD0BBA6}"/>
              </a:ext>
            </a:extLst>
          </p:cNvPr>
          <p:cNvGrpSpPr/>
          <p:nvPr/>
        </p:nvGrpSpPr>
        <p:grpSpPr>
          <a:xfrm>
            <a:off x="7874000" y="618033"/>
            <a:ext cx="2803651" cy="5590911"/>
            <a:chOff x="5491162" y="2228850"/>
            <a:chExt cx="1205388" cy="2403729"/>
          </a:xfrm>
        </p:grpSpPr>
        <p:sp>
          <p:nvSpPr>
            <p:cNvPr id="49" name="Freeform: Shape 48">
              <a:extLst>
                <a:ext uri="{FF2B5EF4-FFF2-40B4-BE49-F238E27FC236}">
                  <a16:creationId xmlns:a16="http://schemas.microsoft.com/office/drawing/2014/main" id="{6B341B0D-2608-40F7-8A73-AD686EF513EA}"/>
                </a:ext>
              </a:extLst>
            </p:cNvPr>
            <p:cNvSpPr/>
            <p:nvPr/>
          </p:nvSpPr>
          <p:spPr>
            <a:xfrm>
              <a:off x="5533453" y="2425731"/>
              <a:ext cx="1126045" cy="1994534"/>
            </a:xfrm>
            <a:custGeom>
              <a:avLst/>
              <a:gdLst>
                <a:gd name="connsiteX0" fmla="*/ 0 w 1126045"/>
                <a:gd name="connsiteY0" fmla="*/ 0 h 1994534"/>
                <a:gd name="connsiteX1" fmla="*/ 1126046 w 1126045"/>
                <a:gd name="connsiteY1" fmla="*/ 0 h 1994534"/>
                <a:gd name="connsiteX2" fmla="*/ 1126046 w 1126045"/>
                <a:gd name="connsiteY2" fmla="*/ 1994535 h 1994534"/>
                <a:gd name="connsiteX3" fmla="*/ 0 w 1126045"/>
                <a:gd name="connsiteY3" fmla="*/ 1994535 h 1994534"/>
              </a:gdLst>
              <a:ahLst/>
              <a:cxnLst>
                <a:cxn ang="0">
                  <a:pos x="connsiteX0" y="connsiteY0"/>
                </a:cxn>
                <a:cxn ang="0">
                  <a:pos x="connsiteX1" y="connsiteY1"/>
                </a:cxn>
                <a:cxn ang="0">
                  <a:pos x="connsiteX2" y="connsiteY2"/>
                </a:cxn>
                <a:cxn ang="0">
                  <a:pos x="connsiteX3" y="connsiteY3"/>
                </a:cxn>
              </a:cxnLst>
              <a:rect l="l" t="t" r="r" b="b"/>
              <a:pathLst>
                <a:path w="1126045" h="1994534">
                  <a:moveTo>
                    <a:pt x="0" y="0"/>
                  </a:moveTo>
                  <a:lnTo>
                    <a:pt x="1126046" y="0"/>
                  </a:lnTo>
                  <a:lnTo>
                    <a:pt x="1126046" y="1994535"/>
                  </a:lnTo>
                  <a:lnTo>
                    <a:pt x="0" y="1994535"/>
                  </a:lnTo>
                  <a:close/>
                </a:path>
              </a:pathLst>
            </a:custGeom>
            <a:solidFill>
              <a:srgbClr val="000000">
                <a:alpha val="0"/>
              </a:srgbClr>
            </a:solid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B47AA1F8-728A-45CB-B05F-497A7371DB42}"/>
                </a:ext>
              </a:extLst>
            </p:cNvPr>
            <p:cNvSpPr/>
            <p:nvPr/>
          </p:nvSpPr>
          <p:spPr>
            <a:xfrm>
              <a:off x="5491162" y="2228850"/>
              <a:ext cx="1205388" cy="2403729"/>
            </a:xfrm>
            <a:custGeom>
              <a:avLst/>
              <a:gdLst>
                <a:gd name="connsiteX0" fmla="*/ 177737 w 1205388"/>
                <a:gd name="connsiteY0" fmla="*/ 0 h 2403729"/>
                <a:gd name="connsiteX1" fmla="*/ 0 w 1205388"/>
                <a:gd name="connsiteY1" fmla="*/ 177737 h 2403729"/>
                <a:gd name="connsiteX2" fmla="*/ 0 w 1205388"/>
                <a:gd name="connsiteY2" fmla="*/ 2225993 h 2403729"/>
                <a:gd name="connsiteX3" fmla="*/ 177737 w 1205388"/>
                <a:gd name="connsiteY3" fmla="*/ 2403729 h 2403729"/>
                <a:gd name="connsiteX4" fmla="*/ 1027652 w 1205388"/>
                <a:gd name="connsiteY4" fmla="*/ 2403729 h 2403729"/>
                <a:gd name="connsiteX5" fmla="*/ 1205389 w 1205388"/>
                <a:gd name="connsiteY5" fmla="*/ 2225993 h 2403729"/>
                <a:gd name="connsiteX6" fmla="*/ 1205389 w 1205388"/>
                <a:gd name="connsiteY6" fmla="*/ 177737 h 2403729"/>
                <a:gd name="connsiteX7" fmla="*/ 1027652 w 1205388"/>
                <a:gd name="connsiteY7" fmla="*/ 0 h 2403729"/>
                <a:gd name="connsiteX8" fmla="*/ 177737 w 1205388"/>
                <a:gd name="connsiteY8" fmla="*/ 0 h 2403729"/>
                <a:gd name="connsiteX9" fmla="*/ 1021080 w 1205388"/>
                <a:gd name="connsiteY9" fmla="*/ 13145 h 2403729"/>
                <a:gd name="connsiteX10" fmla="*/ 1198817 w 1205388"/>
                <a:gd name="connsiteY10" fmla="*/ 190881 h 2403729"/>
                <a:gd name="connsiteX11" fmla="*/ 1198817 w 1205388"/>
                <a:gd name="connsiteY11" fmla="*/ 2207800 h 2403729"/>
                <a:gd name="connsiteX12" fmla="*/ 1021080 w 1205388"/>
                <a:gd name="connsiteY12" fmla="*/ 2385536 h 2403729"/>
                <a:gd name="connsiteX13" fmla="*/ 186881 w 1205388"/>
                <a:gd name="connsiteY13" fmla="*/ 2385536 h 2403729"/>
                <a:gd name="connsiteX14" fmla="*/ 9144 w 1205388"/>
                <a:gd name="connsiteY14" fmla="*/ 2207800 h 2403729"/>
                <a:gd name="connsiteX15" fmla="*/ 9144 w 1205388"/>
                <a:gd name="connsiteY15" fmla="*/ 190881 h 2403729"/>
                <a:gd name="connsiteX16" fmla="*/ 186881 w 1205388"/>
                <a:gd name="connsiteY16" fmla="*/ 13145 h 2403729"/>
                <a:gd name="connsiteX17" fmla="*/ 1021080 w 1205388"/>
                <a:gd name="connsiteY17" fmla="*/ 13145 h 2403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05388" h="2403729">
                  <a:moveTo>
                    <a:pt x="177737" y="0"/>
                  </a:moveTo>
                  <a:cubicBezTo>
                    <a:pt x="79820" y="0"/>
                    <a:pt x="0" y="79820"/>
                    <a:pt x="0" y="177737"/>
                  </a:cubicBezTo>
                  <a:lnTo>
                    <a:pt x="0" y="2225993"/>
                  </a:lnTo>
                  <a:cubicBezTo>
                    <a:pt x="0" y="2324005"/>
                    <a:pt x="79820" y="2403729"/>
                    <a:pt x="177737" y="2403729"/>
                  </a:cubicBezTo>
                  <a:lnTo>
                    <a:pt x="1027652" y="2403729"/>
                  </a:lnTo>
                  <a:cubicBezTo>
                    <a:pt x="1125665" y="2403729"/>
                    <a:pt x="1205389" y="2323910"/>
                    <a:pt x="1205389" y="2225993"/>
                  </a:cubicBezTo>
                  <a:lnTo>
                    <a:pt x="1205389" y="177737"/>
                  </a:lnTo>
                  <a:cubicBezTo>
                    <a:pt x="1205389" y="79820"/>
                    <a:pt x="1125569" y="0"/>
                    <a:pt x="1027652" y="0"/>
                  </a:cubicBezTo>
                  <a:lnTo>
                    <a:pt x="177737" y="0"/>
                  </a:lnTo>
                  <a:close/>
                  <a:moveTo>
                    <a:pt x="1021080" y="13145"/>
                  </a:moveTo>
                  <a:cubicBezTo>
                    <a:pt x="1119092" y="13145"/>
                    <a:pt x="1198817" y="92964"/>
                    <a:pt x="1198817" y="190881"/>
                  </a:cubicBezTo>
                  <a:lnTo>
                    <a:pt x="1198817" y="2207800"/>
                  </a:lnTo>
                  <a:cubicBezTo>
                    <a:pt x="1198817" y="2305812"/>
                    <a:pt x="1118997" y="2385536"/>
                    <a:pt x="1021080" y="2385536"/>
                  </a:cubicBezTo>
                  <a:lnTo>
                    <a:pt x="186881" y="2385536"/>
                  </a:lnTo>
                  <a:cubicBezTo>
                    <a:pt x="88868" y="2385536"/>
                    <a:pt x="9144" y="2305717"/>
                    <a:pt x="9144" y="2207800"/>
                  </a:cubicBezTo>
                  <a:lnTo>
                    <a:pt x="9144" y="190881"/>
                  </a:lnTo>
                  <a:cubicBezTo>
                    <a:pt x="9144" y="92964"/>
                    <a:pt x="88964" y="13145"/>
                    <a:pt x="186881" y="13145"/>
                  </a:cubicBezTo>
                  <a:lnTo>
                    <a:pt x="1021080" y="13145"/>
                  </a:lnTo>
                  <a:close/>
                </a:path>
              </a:pathLst>
            </a:custGeom>
            <a:solidFill>
              <a:srgbClr val="818284"/>
            </a:solid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086BCB1F-1CD0-4F06-96FF-ABFD4AC32238}"/>
                </a:ext>
              </a:extLst>
            </p:cNvPr>
            <p:cNvSpPr/>
            <p:nvPr/>
          </p:nvSpPr>
          <p:spPr>
            <a:xfrm>
              <a:off x="6079521" y="4508849"/>
              <a:ext cx="30765" cy="29813"/>
            </a:xfrm>
            <a:custGeom>
              <a:avLst/>
              <a:gdLst>
                <a:gd name="connsiteX0" fmla="*/ 0 w 30765"/>
                <a:gd name="connsiteY0" fmla="*/ 0 h 29813"/>
                <a:gd name="connsiteX1" fmla="*/ 30766 w 30765"/>
                <a:gd name="connsiteY1" fmla="*/ 0 h 29813"/>
                <a:gd name="connsiteX2" fmla="*/ 30766 w 30765"/>
                <a:gd name="connsiteY2" fmla="*/ 29813 h 29813"/>
                <a:gd name="connsiteX3" fmla="*/ 0 w 30765"/>
                <a:gd name="connsiteY3" fmla="*/ 29813 h 29813"/>
              </a:gdLst>
              <a:ahLst/>
              <a:cxnLst>
                <a:cxn ang="0">
                  <a:pos x="connsiteX0" y="connsiteY0"/>
                </a:cxn>
                <a:cxn ang="0">
                  <a:pos x="connsiteX1" y="connsiteY1"/>
                </a:cxn>
                <a:cxn ang="0">
                  <a:pos x="connsiteX2" y="connsiteY2"/>
                </a:cxn>
                <a:cxn ang="0">
                  <a:pos x="connsiteX3" y="connsiteY3"/>
                </a:cxn>
              </a:cxnLst>
              <a:rect l="l" t="t" r="r" b="b"/>
              <a:pathLst>
                <a:path w="30765" h="29813">
                  <a:moveTo>
                    <a:pt x="0" y="0"/>
                  </a:moveTo>
                  <a:lnTo>
                    <a:pt x="30766" y="0"/>
                  </a:lnTo>
                  <a:lnTo>
                    <a:pt x="30766" y="29813"/>
                  </a:lnTo>
                  <a:lnTo>
                    <a:pt x="0" y="29813"/>
                  </a:lnTo>
                  <a:close/>
                </a:path>
              </a:pathLst>
            </a:custGeom>
            <a:solidFill>
              <a:srgbClr val="010101"/>
            </a:solid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EBF37566-69E6-488F-A189-D3D69F198DE0}"/>
                </a:ext>
              </a:extLst>
            </p:cNvPr>
            <p:cNvSpPr/>
            <p:nvPr/>
          </p:nvSpPr>
          <p:spPr>
            <a:xfrm>
              <a:off x="5500210" y="2241994"/>
              <a:ext cx="1189672" cy="2372391"/>
            </a:xfrm>
            <a:custGeom>
              <a:avLst/>
              <a:gdLst>
                <a:gd name="connsiteX0" fmla="*/ 177832 w 1189672"/>
                <a:gd name="connsiteY0" fmla="*/ 0 h 2372391"/>
                <a:gd name="connsiteX1" fmla="*/ 0 w 1189672"/>
                <a:gd name="connsiteY1" fmla="*/ 177737 h 2372391"/>
                <a:gd name="connsiteX2" fmla="*/ 0 w 1189672"/>
                <a:gd name="connsiteY2" fmla="*/ 2194655 h 2372391"/>
                <a:gd name="connsiteX3" fmla="*/ 177737 w 1189672"/>
                <a:gd name="connsiteY3" fmla="*/ 2372392 h 2372391"/>
                <a:gd name="connsiteX4" fmla="*/ 1011936 w 1189672"/>
                <a:gd name="connsiteY4" fmla="*/ 2372392 h 2372391"/>
                <a:gd name="connsiteX5" fmla="*/ 1189673 w 1189672"/>
                <a:gd name="connsiteY5" fmla="*/ 2194655 h 2372391"/>
                <a:gd name="connsiteX6" fmla="*/ 1189673 w 1189672"/>
                <a:gd name="connsiteY6" fmla="*/ 177737 h 2372391"/>
                <a:gd name="connsiteX7" fmla="*/ 1011936 w 1189672"/>
                <a:gd name="connsiteY7" fmla="*/ 0 h 2372391"/>
                <a:gd name="connsiteX8" fmla="*/ 177832 w 1189672"/>
                <a:gd name="connsiteY8" fmla="*/ 0 h 2372391"/>
                <a:gd name="connsiteX9" fmla="*/ 927926 w 1189672"/>
                <a:gd name="connsiteY9" fmla="*/ 2259425 h 2372391"/>
                <a:gd name="connsiteX10" fmla="*/ 929735 w 1189672"/>
                <a:gd name="connsiteY10" fmla="*/ 2259806 h 2372391"/>
                <a:gd name="connsiteX11" fmla="*/ 929735 w 1189672"/>
                <a:gd name="connsiteY11" fmla="*/ 2263331 h 2372391"/>
                <a:gd name="connsiteX12" fmla="*/ 913543 w 1189672"/>
                <a:gd name="connsiteY12" fmla="*/ 2279523 h 2372391"/>
                <a:gd name="connsiteX13" fmla="*/ 912019 w 1189672"/>
                <a:gd name="connsiteY13" fmla="*/ 2282571 h 2372391"/>
                <a:gd name="connsiteX14" fmla="*/ 913543 w 1189672"/>
                <a:gd name="connsiteY14" fmla="*/ 2285619 h 2372391"/>
                <a:gd name="connsiteX15" fmla="*/ 929735 w 1189672"/>
                <a:gd name="connsiteY15" fmla="*/ 2301812 h 2372391"/>
                <a:gd name="connsiteX16" fmla="*/ 929735 w 1189672"/>
                <a:gd name="connsiteY16" fmla="*/ 2305336 h 2372391"/>
                <a:gd name="connsiteX17" fmla="*/ 927926 w 1189672"/>
                <a:gd name="connsiteY17" fmla="*/ 2306098 h 2372391"/>
                <a:gd name="connsiteX18" fmla="*/ 926211 w 1189672"/>
                <a:gd name="connsiteY18" fmla="*/ 2305336 h 2372391"/>
                <a:gd name="connsiteX19" fmla="*/ 910019 w 1189672"/>
                <a:gd name="connsiteY19" fmla="*/ 2289143 h 2372391"/>
                <a:gd name="connsiteX20" fmla="*/ 907542 w 1189672"/>
                <a:gd name="connsiteY20" fmla="*/ 2282571 h 2372391"/>
                <a:gd name="connsiteX21" fmla="*/ 910019 w 1189672"/>
                <a:gd name="connsiteY21" fmla="*/ 2276475 h 2372391"/>
                <a:gd name="connsiteX22" fmla="*/ 926211 w 1189672"/>
                <a:gd name="connsiteY22" fmla="*/ 2259806 h 2372391"/>
                <a:gd name="connsiteX23" fmla="*/ 927926 w 1189672"/>
                <a:gd name="connsiteY23" fmla="*/ 2259425 h 2372391"/>
                <a:gd name="connsiteX24" fmla="*/ 612553 w 1189672"/>
                <a:gd name="connsiteY24" fmla="*/ 2261807 h 2372391"/>
                <a:gd name="connsiteX25" fmla="*/ 614553 w 1189672"/>
                <a:gd name="connsiteY25" fmla="*/ 2264283 h 2372391"/>
                <a:gd name="connsiteX26" fmla="*/ 614553 w 1189672"/>
                <a:gd name="connsiteY26" fmla="*/ 2299145 h 2372391"/>
                <a:gd name="connsiteX27" fmla="*/ 612077 w 1189672"/>
                <a:gd name="connsiteY27" fmla="*/ 2301145 h 2372391"/>
                <a:gd name="connsiteX28" fmla="*/ 577215 w 1189672"/>
                <a:gd name="connsiteY28" fmla="*/ 2301145 h 2372391"/>
                <a:gd name="connsiteX29" fmla="*/ 574643 w 1189672"/>
                <a:gd name="connsiteY29" fmla="*/ 2299145 h 2372391"/>
                <a:gd name="connsiteX30" fmla="*/ 574643 w 1189672"/>
                <a:gd name="connsiteY30" fmla="*/ 2264283 h 2372391"/>
                <a:gd name="connsiteX31" fmla="*/ 577215 w 1189672"/>
                <a:gd name="connsiteY31" fmla="*/ 2261807 h 2372391"/>
                <a:gd name="connsiteX32" fmla="*/ 612553 w 1189672"/>
                <a:gd name="connsiteY32" fmla="*/ 2261807 h 2372391"/>
                <a:gd name="connsiteX33" fmla="*/ 257080 w 1189672"/>
                <a:gd name="connsiteY33" fmla="*/ 2260854 h 2372391"/>
                <a:gd name="connsiteX34" fmla="*/ 256604 w 1189672"/>
                <a:gd name="connsiteY34" fmla="*/ 2266950 h 2372391"/>
                <a:gd name="connsiteX35" fmla="*/ 212122 w 1189672"/>
                <a:gd name="connsiteY35" fmla="*/ 2266950 h 2372391"/>
                <a:gd name="connsiteX36" fmla="*/ 212122 w 1189672"/>
                <a:gd name="connsiteY36" fmla="*/ 2260854 h 2372391"/>
                <a:gd name="connsiteX37" fmla="*/ 257080 w 1189672"/>
                <a:gd name="connsiteY37" fmla="*/ 2260854 h 2372391"/>
                <a:gd name="connsiteX38" fmla="*/ 1157954 w 1189672"/>
                <a:gd name="connsiteY38" fmla="*/ 185833 h 2372391"/>
                <a:gd name="connsiteX39" fmla="*/ 1157954 w 1189672"/>
                <a:gd name="connsiteY39" fmla="*/ 2179511 h 2372391"/>
                <a:gd name="connsiteX40" fmla="*/ 34385 w 1189672"/>
                <a:gd name="connsiteY40" fmla="*/ 2179511 h 2372391"/>
                <a:gd name="connsiteX41" fmla="*/ 34385 w 1189672"/>
                <a:gd name="connsiteY41" fmla="*/ 185833 h 2372391"/>
                <a:gd name="connsiteX42" fmla="*/ 1157954 w 1189672"/>
                <a:gd name="connsiteY42" fmla="*/ 185833 h 2372391"/>
                <a:gd name="connsiteX43" fmla="*/ 709898 w 1189672"/>
                <a:gd name="connsiteY43" fmla="*/ 98393 h 2372391"/>
                <a:gd name="connsiteX44" fmla="*/ 709517 w 1189672"/>
                <a:gd name="connsiteY44" fmla="*/ 114681 h 2372391"/>
                <a:gd name="connsiteX45" fmla="*/ 708565 w 1189672"/>
                <a:gd name="connsiteY45" fmla="*/ 114681 h 2372391"/>
                <a:gd name="connsiteX46" fmla="*/ 471202 w 1189672"/>
                <a:gd name="connsiteY46" fmla="*/ 114681 h 2372391"/>
                <a:gd name="connsiteX47" fmla="*/ 470249 w 1189672"/>
                <a:gd name="connsiteY47" fmla="*/ 114681 h 2372391"/>
                <a:gd name="connsiteX48" fmla="*/ 469868 w 1189672"/>
                <a:gd name="connsiteY48" fmla="*/ 98393 h 2372391"/>
                <a:gd name="connsiteX49" fmla="*/ 471202 w 1189672"/>
                <a:gd name="connsiteY49" fmla="*/ 98489 h 2372391"/>
                <a:gd name="connsiteX50" fmla="*/ 708565 w 1189672"/>
                <a:gd name="connsiteY50" fmla="*/ 98489 h 2372391"/>
                <a:gd name="connsiteX51" fmla="*/ 709898 w 1189672"/>
                <a:gd name="connsiteY51" fmla="*/ 98393 h 237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189672" h="2372391">
                  <a:moveTo>
                    <a:pt x="177832" y="0"/>
                  </a:moveTo>
                  <a:cubicBezTo>
                    <a:pt x="79820" y="0"/>
                    <a:pt x="0" y="79820"/>
                    <a:pt x="0" y="177737"/>
                  </a:cubicBezTo>
                  <a:lnTo>
                    <a:pt x="0" y="2194655"/>
                  </a:lnTo>
                  <a:cubicBezTo>
                    <a:pt x="0" y="2292668"/>
                    <a:pt x="79820" y="2372392"/>
                    <a:pt x="177737" y="2372392"/>
                  </a:cubicBezTo>
                  <a:lnTo>
                    <a:pt x="1011936" y="2372392"/>
                  </a:lnTo>
                  <a:cubicBezTo>
                    <a:pt x="1109948" y="2372392"/>
                    <a:pt x="1189673" y="2292572"/>
                    <a:pt x="1189673" y="2194655"/>
                  </a:cubicBezTo>
                  <a:lnTo>
                    <a:pt x="1189673" y="177737"/>
                  </a:lnTo>
                  <a:cubicBezTo>
                    <a:pt x="1189673" y="79820"/>
                    <a:pt x="1109853" y="0"/>
                    <a:pt x="1011936" y="0"/>
                  </a:cubicBezTo>
                  <a:lnTo>
                    <a:pt x="177832" y="0"/>
                  </a:lnTo>
                  <a:close/>
                  <a:moveTo>
                    <a:pt x="927926" y="2259425"/>
                  </a:moveTo>
                  <a:cubicBezTo>
                    <a:pt x="928592" y="2259425"/>
                    <a:pt x="929164" y="2259521"/>
                    <a:pt x="929735" y="2259806"/>
                  </a:cubicBezTo>
                  <a:cubicBezTo>
                    <a:pt x="930783" y="2260854"/>
                    <a:pt x="930783" y="2262378"/>
                    <a:pt x="929735" y="2263331"/>
                  </a:cubicBezTo>
                  <a:lnTo>
                    <a:pt x="913543" y="2279523"/>
                  </a:lnTo>
                  <a:cubicBezTo>
                    <a:pt x="912495" y="2280571"/>
                    <a:pt x="912019" y="2281523"/>
                    <a:pt x="912019" y="2282571"/>
                  </a:cubicBezTo>
                  <a:cubicBezTo>
                    <a:pt x="912019" y="2283619"/>
                    <a:pt x="912495" y="2284571"/>
                    <a:pt x="913543" y="2285619"/>
                  </a:cubicBezTo>
                  <a:lnTo>
                    <a:pt x="929735" y="2301812"/>
                  </a:lnTo>
                  <a:cubicBezTo>
                    <a:pt x="930783" y="2302859"/>
                    <a:pt x="930783" y="2304288"/>
                    <a:pt x="929735" y="2305336"/>
                  </a:cubicBezTo>
                  <a:cubicBezTo>
                    <a:pt x="929259" y="2305812"/>
                    <a:pt x="928592" y="2306098"/>
                    <a:pt x="927926" y="2306098"/>
                  </a:cubicBezTo>
                  <a:cubicBezTo>
                    <a:pt x="927259" y="2306098"/>
                    <a:pt x="926687" y="2305812"/>
                    <a:pt x="926211" y="2305336"/>
                  </a:cubicBezTo>
                  <a:lnTo>
                    <a:pt x="910019" y="2289143"/>
                  </a:lnTo>
                  <a:cubicBezTo>
                    <a:pt x="908495" y="2287143"/>
                    <a:pt x="907542" y="2285143"/>
                    <a:pt x="907542" y="2282571"/>
                  </a:cubicBezTo>
                  <a:cubicBezTo>
                    <a:pt x="907542" y="2279999"/>
                    <a:pt x="908590" y="2277999"/>
                    <a:pt x="910019" y="2276475"/>
                  </a:cubicBezTo>
                  <a:lnTo>
                    <a:pt x="926211" y="2259806"/>
                  </a:lnTo>
                  <a:cubicBezTo>
                    <a:pt x="926687" y="2259521"/>
                    <a:pt x="927354" y="2259425"/>
                    <a:pt x="927926" y="2259425"/>
                  </a:cubicBezTo>
                  <a:close/>
                  <a:moveTo>
                    <a:pt x="612553" y="2261807"/>
                  </a:moveTo>
                  <a:cubicBezTo>
                    <a:pt x="613601" y="2261807"/>
                    <a:pt x="614553" y="2262854"/>
                    <a:pt x="614553" y="2264283"/>
                  </a:cubicBezTo>
                  <a:lnTo>
                    <a:pt x="614553" y="2299145"/>
                  </a:lnTo>
                  <a:cubicBezTo>
                    <a:pt x="614553" y="2300192"/>
                    <a:pt x="613505" y="2301145"/>
                    <a:pt x="612077" y="2301145"/>
                  </a:cubicBezTo>
                  <a:lnTo>
                    <a:pt x="577215" y="2301145"/>
                  </a:lnTo>
                  <a:cubicBezTo>
                    <a:pt x="575691" y="2301145"/>
                    <a:pt x="574643" y="2300097"/>
                    <a:pt x="574643" y="2299145"/>
                  </a:cubicBezTo>
                  <a:lnTo>
                    <a:pt x="574643" y="2264283"/>
                  </a:lnTo>
                  <a:cubicBezTo>
                    <a:pt x="574643" y="2262759"/>
                    <a:pt x="575691" y="2261807"/>
                    <a:pt x="577215" y="2261807"/>
                  </a:cubicBezTo>
                  <a:lnTo>
                    <a:pt x="612553" y="2261807"/>
                  </a:lnTo>
                  <a:close/>
                  <a:moveTo>
                    <a:pt x="257080" y="2260854"/>
                  </a:moveTo>
                  <a:lnTo>
                    <a:pt x="256604" y="2266950"/>
                  </a:lnTo>
                  <a:lnTo>
                    <a:pt x="212122" y="2266950"/>
                  </a:lnTo>
                  <a:lnTo>
                    <a:pt x="212122" y="2260854"/>
                  </a:lnTo>
                  <a:lnTo>
                    <a:pt x="257080" y="2260854"/>
                  </a:lnTo>
                  <a:close/>
                  <a:moveTo>
                    <a:pt x="1157954" y="185833"/>
                  </a:moveTo>
                  <a:lnTo>
                    <a:pt x="1157954" y="2179511"/>
                  </a:lnTo>
                  <a:lnTo>
                    <a:pt x="34385" y="2179511"/>
                  </a:lnTo>
                  <a:lnTo>
                    <a:pt x="34385" y="185833"/>
                  </a:lnTo>
                  <a:lnTo>
                    <a:pt x="1157954" y="185833"/>
                  </a:lnTo>
                  <a:close/>
                  <a:moveTo>
                    <a:pt x="709898" y="98393"/>
                  </a:moveTo>
                  <a:cubicBezTo>
                    <a:pt x="720376" y="98393"/>
                    <a:pt x="720185" y="114681"/>
                    <a:pt x="709517" y="114681"/>
                  </a:cubicBezTo>
                  <a:cubicBezTo>
                    <a:pt x="709232" y="114681"/>
                    <a:pt x="708851" y="114681"/>
                    <a:pt x="708565" y="114681"/>
                  </a:cubicBezTo>
                  <a:lnTo>
                    <a:pt x="471202" y="114681"/>
                  </a:lnTo>
                  <a:cubicBezTo>
                    <a:pt x="470916" y="114681"/>
                    <a:pt x="470535" y="114681"/>
                    <a:pt x="470249" y="114681"/>
                  </a:cubicBezTo>
                  <a:cubicBezTo>
                    <a:pt x="459486" y="114681"/>
                    <a:pt x="459391" y="98393"/>
                    <a:pt x="469868" y="98393"/>
                  </a:cubicBezTo>
                  <a:cubicBezTo>
                    <a:pt x="470345" y="98393"/>
                    <a:pt x="470726" y="98393"/>
                    <a:pt x="471202" y="98489"/>
                  </a:cubicBezTo>
                  <a:lnTo>
                    <a:pt x="708565" y="98489"/>
                  </a:lnTo>
                  <a:cubicBezTo>
                    <a:pt x="709041" y="98393"/>
                    <a:pt x="709422" y="98393"/>
                    <a:pt x="709898" y="98393"/>
                  </a:cubicBezTo>
                  <a:close/>
                </a:path>
              </a:pathLst>
            </a:custGeom>
            <a:solidFill>
              <a:srgbClr val="010101"/>
            </a:solid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B8B13C40-24AF-4C2D-BA3A-9C5B147F92B7}"/>
                </a:ext>
              </a:extLst>
            </p:cNvPr>
            <p:cNvSpPr/>
            <p:nvPr/>
          </p:nvSpPr>
          <p:spPr>
            <a:xfrm>
              <a:off x="5962338" y="2340387"/>
              <a:ext cx="255546" cy="16287"/>
            </a:xfrm>
            <a:custGeom>
              <a:avLst/>
              <a:gdLst>
                <a:gd name="connsiteX0" fmla="*/ 7740 w 255546"/>
                <a:gd name="connsiteY0" fmla="*/ 0 h 16287"/>
                <a:gd name="connsiteX1" fmla="*/ 8122 w 255546"/>
                <a:gd name="connsiteY1" fmla="*/ 16288 h 16287"/>
                <a:gd name="connsiteX2" fmla="*/ 9074 w 255546"/>
                <a:gd name="connsiteY2" fmla="*/ 16288 h 16287"/>
                <a:gd name="connsiteX3" fmla="*/ 246437 w 255546"/>
                <a:gd name="connsiteY3" fmla="*/ 16288 h 16287"/>
                <a:gd name="connsiteX4" fmla="*/ 247390 w 255546"/>
                <a:gd name="connsiteY4" fmla="*/ 16288 h 16287"/>
                <a:gd name="connsiteX5" fmla="*/ 247771 w 255546"/>
                <a:gd name="connsiteY5" fmla="*/ 0 h 16287"/>
                <a:gd name="connsiteX6" fmla="*/ 246437 w 255546"/>
                <a:gd name="connsiteY6" fmla="*/ 95 h 16287"/>
                <a:gd name="connsiteX7" fmla="*/ 9074 w 255546"/>
                <a:gd name="connsiteY7" fmla="*/ 95 h 16287"/>
                <a:gd name="connsiteX8" fmla="*/ 7740 w 255546"/>
                <a:gd name="connsiteY8" fmla="*/ 0 h 1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5546" h="16287">
                  <a:moveTo>
                    <a:pt x="7740" y="0"/>
                  </a:moveTo>
                  <a:cubicBezTo>
                    <a:pt x="-2737" y="0"/>
                    <a:pt x="-2546" y="16288"/>
                    <a:pt x="8122" y="16288"/>
                  </a:cubicBezTo>
                  <a:cubicBezTo>
                    <a:pt x="8407" y="16288"/>
                    <a:pt x="8788" y="16288"/>
                    <a:pt x="9074" y="16288"/>
                  </a:cubicBezTo>
                  <a:lnTo>
                    <a:pt x="246437" y="16288"/>
                  </a:lnTo>
                  <a:cubicBezTo>
                    <a:pt x="246723" y="16288"/>
                    <a:pt x="247104" y="16288"/>
                    <a:pt x="247390" y="16288"/>
                  </a:cubicBezTo>
                  <a:cubicBezTo>
                    <a:pt x="258153" y="16288"/>
                    <a:pt x="258248" y="0"/>
                    <a:pt x="247771" y="0"/>
                  </a:cubicBezTo>
                  <a:cubicBezTo>
                    <a:pt x="247294" y="0"/>
                    <a:pt x="246913" y="0"/>
                    <a:pt x="246437" y="95"/>
                  </a:cubicBezTo>
                  <a:lnTo>
                    <a:pt x="9074" y="95"/>
                  </a:lnTo>
                  <a:cubicBezTo>
                    <a:pt x="8598" y="0"/>
                    <a:pt x="8122" y="0"/>
                    <a:pt x="7740" y="0"/>
                  </a:cubicBezTo>
                  <a:close/>
                </a:path>
              </a:pathLst>
            </a:custGeom>
            <a:solidFill>
              <a:srgbClr val="535353"/>
            </a:solid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56661F35-DA3C-4274-9D69-F4E9F3577D87}"/>
                </a:ext>
              </a:extLst>
            </p:cNvPr>
            <p:cNvSpPr/>
            <p:nvPr/>
          </p:nvSpPr>
          <p:spPr>
            <a:xfrm>
              <a:off x="5711856" y="4502848"/>
              <a:ext cx="44957" cy="6095"/>
            </a:xfrm>
            <a:custGeom>
              <a:avLst/>
              <a:gdLst>
                <a:gd name="connsiteX0" fmla="*/ 0 w 44957"/>
                <a:gd name="connsiteY0" fmla="*/ 0 h 6095"/>
                <a:gd name="connsiteX1" fmla="*/ 44958 w 44957"/>
                <a:gd name="connsiteY1" fmla="*/ 0 h 6095"/>
                <a:gd name="connsiteX2" fmla="*/ 44958 w 44957"/>
                <a:gd name="connsiteY2" fmla="*/ 6096 h 6095"/>
                <a:gd name="connsiteX3" fmla="*/ 0 w 44957"/>
                <a:gd name="connsiteY3" fmla="*/ 6096 h 6095"/>
              </a:gdLst>
              <a:ahLst/>
              <a:cxnLst>
                <a:cxn ang="0">
                  <a:pos x="connsiteX0" y="connsiteY0"/>
                </a:cxn>
                <a:cxn ang="0">
                  <a:pos x="connsiteX1" y="connsiteY1"/>
                </a:cxn>
                <a:cxn ang="0">
                  <a:pos x="connsiteX2" y="connsiteY2"/>
                </a:cxn>
                <a:cxn ang="0">
                  <a:pos x="connsiteX3" y="connsiteY3"/>
                </a:cxn>
              </a:cxnLst>
              <a:rect l="l" t="t" r="r" b="b"/>
              <a:pathLst>
                <a:path w="44957" h="6095">
                  <a:moveTo>
                    <a:pt x="0" y="0"/>
                  </a:moveTo>
                  <a:lnTo>
                    <a:pt x="44958" y="0"/>
                  </a:lnTo>
                  <a:lnTo>
                    <a:pt x="44958" y="6096"/>
                  </a:lnTo>
                  <a:lnTo>
                    <a:pt x="0" y="6096"/>
                  </a:lnTo>
                  <a:close/>
                </a:path>
              </a:pathLst>
            </a:custGeom>
            <a:solidFill>
              <a:srgbClr val="FFFFFF"/>
            </a:solid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E248109C-FD12-4688-8C35-E54F886CFC62}"/>
                </a:ext>
              </a:extLst>
            </p:cNvPr>
            <p:cNvSpPr/>
            <p:nvPr/>
          </p:nvSpPr>
          <p:spPr>
            <a:xfrm>
              <a:off x="6074853" y="4503800"/>
              <a:ext cx="39909" cy="39338"/>
            </a:xfrm>
            <a:custGeom>
              <a:avLst/>
              <a:gdLst>
                <a:gd name="connsiteX0" fmla="*/ 2572 w 39909"/>
                <a:gd name="connsiteY0" fmla="*/ 0 h 39338"/>
                <a:gd name="connsiteX1" fmla="*/ 0 w 39909"/>
                <a:gd name="connsiteY1" fmla="*/ 2477 h 39338"/>
                <a:gd name="connsiteX2" fmla="*/ 0 w 39909"/>
                <a:gd name="connsiteY2" fmla="*/ 37338 h 39338"/>
                <a:gd name="connsiteX3" fmla="*/ 2572 w 39909"/>
                <a:gd name="connsiteY3" fmla="*/ 39338 h 39338"/>
                <a:gd name="connsiteX4" fmla="*/ 37910 w 39909"/>
                <a:gd name="connsiteY4" fmla="*/ 39338 h 39338"/>
                <a:gd name="connsiteX5" fmla="*/ 39910 w 39909"/>
                <a:gd name="connsiteY5" fmla="*/ 37338 h 39338"/>
                <a:gd name="connsiteX6" fmla="*/ 39910 w 39909"/>
                <a:gd name="connsiteY6" fmla="*/ 2477 h 39338"/>
                <a:gd name="connsiteX7" fmla="*/ 37910 w 39909"/>
                <a:gd name="connsiteY7" fmla="*/ 0 h 39338"/>
                <a:gd name="connsiteX8" fmla="*/ 2572 w 39909"/>
                <a:gd name="connsiteY8" fmla="*/ 0 h 39338"/>
                <a:gd name="connsiteX9" fmla="*/ 35433 w 39909"/>
                <a:gd name="connsiteY9" fmla="*/ 5048 h 39338"/>
                <a:gd name="connsiteX10" fmla="*/ 35433 w 39909"/>
                <a:gd name="connsiteY10" fmla="*/ 34862 h 39338"/>
                <a:gd name="connsiteX11" fmla="*/ 4667 w 39909"/>
                <a:gd name="connsiteY11" fmla="*/ 34862 h 39338"/>
                <a:gd name="connsiteX12" fmla="*/ 4667 w 39909"/>
                <a:gd name="connsiteY12" fmla="*/ 5048 h 39338"/>
                <a:gd name="connsiteX13" fmla="*/ 35433 w 39909"/>
                <a:gd name="connsiteY13" fmla="*/ 5048 h 39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9909" h="39338">
                  <a:moveTo>
                    <a:pt x="2572" y="0"/>
                  </a:moveTo>
                  <a:cubicBezTo>
                    <a:pt x="1048" y="0"/>
                    <a:pt x="0" y="1048"/>
                    <a:pt x="0" y="2477"/>
                  </a:cubicBezTo>
                  <a:lnTo>
                    <a:pt x="0" y="37338"/>
                  </a:lnTo>
                  <a:cubicBezTo>
                    <a:pt x="0" y="38386"/>
                    <a:pt x="1048" y="39338"/>
                    <a:pt x="2572" y="39338"/>
                  </a:cubicBezTo>
                  <a:lnTo>
                    <a:pt x="37910" y="39338"/>
                  </a:lnTo>
                  <a:cubicBezTo>
                    <a:pt x="38957" y="39338"/>
                    <a:pt x="39910" y="38291"/>
                    <a:pt x="39910" y="37338"/>
                  </a:cubicBezTo>
                  <a:lnTo>
                    <a:pt x="39910" y="2477"/>
                  </a:lnTo>
                  <a:cubicBezTo>
                    <a:pt x="39910" y="953"/>
                    <a:pt x="38862" y="0"/>
                    <a:pt x="37910" y="0"/>
                  </a:cubicBezTo>
                  <a:lnTo>
                    <a:pt x="2572" y="0"/>
                  </a:lnTo>
                  <a:close/>
                  <a:moveTo>
                    <a:pt x="35433" y="5048"/>
                  </a:moveTo>
                  <a:lnTo>
                    <a:pt x="35433" y="34862"/>
                  </a:lnTo>
                  <a:lnTo>
                    <a:pt x="4667" y="34862"/>
                  </a:lnTo>
                  <a:lnTo>
                    <a:pt x="4667" y="5048"/>
                  </a:lnTo>
                  <a:lnTo>
                    <a:pt x="35433" y="5048"/>
                  </a:lnTo>
                  <a:close/>
                </a:path>
              </a:pathLst>
            </a:custGeom>
            <a:solidFill>
              <a:srgbClr val="FFFFFF"/>
            </a:solid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A8CA6120-D371-4664-A1E8-2FF9B9499E66}"/>
                </a:ext>
              </a:extLst>
            </p:cNvPr>
            <p:cNvSpPr/>
            <p:nvPr/>
          </p:nvSpPr>
          <p:spPr>
            <a:xfrm>
              <a:off x="6408073" y="4501515"/>
              <a:ext cx="22705" cy="47053"/>
            </a:xfrm>
            <a:custGeom>
              <a:avLst/>
              <a:gdLst>
                <a:gd name="connsiteX0" fmla="*/ 20539 w 22705"/>
                <a:gd name="connsiteY0" fmla="*/ 0 h 47053"/>
                <a:gd name="connsiteX1" fmla="*/ 18824 w 22705"/>
                <a:gd name="connsiteY1" fmla="*/ 762 h 47053"/>
                <a:gd name="connsiteX2" fmla="*/ 2632 w 22705"/>
                <a:gd name="connsiteY2" fmla="*/ 17431 h 47053"/>
                <a:gd name="connsiteX3" fmla="*/ 155 w 22705"/>
                <a:gd name="connsiteY3" fmla="*/ 23527 h 47053"/>
                <a:gd name="connsiteX4" fmla="*/ 2632 w 22705"/>
                <a:gd name="connsiteY4" fmla="*/ 30099 h 47053"/>
                <a:gd name="connsiteX5" fmla="*/ 18824 w 22705"/>
                <a:gd name="connsiteY5" fmla="*/ 46292 h 47053"/>
                <a:gd name="connsiteX6" fmla="*/ 20539 w 22705"/>
                <a:gd name="connsiteY6" fmla="*/ 47053 h 47053"/>
                <a:gd name="connsiteX7" fmla="*/ 22348 w 22705"/>
                <a:gd name="connsiteY7" fmla="*/ 46292 h 47053"/>
                <a:gd name="connsiteX8" fmla="*/ 22348 w 22705"/>
                <a:gd name="connsiteY8" fmla="*/ 42767 h 47053"/>
                <a:gd name="connsiteX9" fmla="*/ 5680 w 22705"/>
                <a:gd name="connsiteY9" fmla="*/ 26575 h 47053"/>
                <a:gd name="connsiteX10" fmla="*/ 4632 w 22705"/>
                <a:gd name="connsiteY10" fmla="*/ 23527 h 47053"/>
                <a:gd name="connsiteX11" fmla="*/ 5680 w 22705"/>
                <a:gd name="connsiteY11" fmla="*/ 20955 h 47053"/>
                <a:gd name="connsiteX12" fmla="*/ 21872 w 22705"/>
                <a:gd name="connsiteY12" fmla="*/ 4286 h 47053"/>
                <a:gd name="connsiteX13" fmla="*/ 21872 w 22705"/>
                <a:gd name="connsiteY13" fmla="*/ 762 h 47053"/>
                <a:gd name="connsiteX14" fmla="*/ 20539 w 22705"/>
                <a:gd name="connsiteY14" fmla="*/ 0 h 47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5" h="47053">
                  <a:moveTo>
                    <a:pt x="20539" y="0"/>
                  </a:moveTo>
                  <a:cubicBezTo>
                    <a:pt x="19967" y="0"/>
                    <a:pt x="19300" y="286"/>
                    <a:pt x="18824" y="762"/>
                  </a:cubicBezTo>
                  <a:lnTo>
                    <a:pt x="2632" y="17431"/>
                  </a:lnTo>
                  <a:cubicBezTo>
                    <a:pt x="631" y="18955"/>
                    <a:pt x="-416" y="20955"/>
                    <a:pt x="155" y="23527"/>
                  </a:cubicBezTo>
                  <a:cubicBezTo>
                    <a:pt x="-321" y="26003"/>
                    <a:pt x="631" y="28099"/>
                    <a:pt x="2632" y="30099"/>
                  </a:cubicBezTo>
                  <a:lnTo>
                    <a:pt x="18824" y="46292"/>
                  </a:lnTo>
                  <a:cubicBezTo>
                    <a:pt x="19300" y="46768"/>
                    <a:pt x="19967" y="47053"/>
                    <a:pt x="20539" y="47053"/>
                  </a:cubicBezTo>
                  <a:cubicBezTo>
                    <a:pt x="21205" y="47053"/>
                    <a:pt x="21777" y="46768"/>
                    <a:pt x="22348" y="46292"/>
                  </a:cubicBezTo>
                  <a:cubicBezTo>
                    <a:pt x="22825" y="45244"/>
                    <a:pt x="22825" y="43720"/>
                    <a:pt x="22348" y="42767"/>
                  </a:cubicBezTo>
                  <a:lnTo>
                    <a:pt x="5680" y="26575"/>
                  </a:lnTo>
                  <a:cubicBezTo>
                    <a:pt x="5203" y="25527"/>
                    <a:pt x="4632" y="24574"/>
                    <a:pt x="4632" y="23527"/>
                  </a:cubicBezTo>
                  <a:cubicBezTo>
                    <a:pt x="4632" y="22479"/>
                    <a:pt x="5108" y="21526"/>
                    <a:pt x="5680" y="20955"/>
                  </a:cubicBezTo>
                  <a:lnTo>
                    <a:pt x="21872" y="4286"/>
                  </a:lnTo>
                  <a:cubicBezTo>
                    <a:pt x="22920" y="3238"/>
                    <a:pt x="22920" y="1714"/>
                    <a:pt x="21872" y="762"/>
                  </a:cubicBezTo>
                  <a:cubicBezTo>
                    <a:pt x="21586" y="286"/>
                    <a:pt x="21110" y="0"/>
                    <a:pt x="20539" y="0"/>
                  </a:cubicBezTo>
                  <a:close/>
                </a:path>
              </a:pathLst>
            </a:custGeom>
            <a:solidFill>
              <a:srgbClr val="FFFFFF"/>
            </a:solidFill>
            <a:ln w="9525" cap="flat">
              <a:noFill/>
              <a:prstDash val="solid"/>
              <a:miter/>
            </a:ln>
          </p:spPr>
          <p:txBody>
            <a:bodyPr rtlCol="0" anchor="ctr"/>
            <a:lstStyle/>
            <a:p>
              <a:endParaRPr lang="en-US"/>
            </a:p>
          </p:txBody>
        </p:sp>
      </p:grpSp>
      <p:sp>
        <p:nvSpPr>
          <p:cNvPr id="2" name="Footer Placeholder 1">
            <a:extLst>
              <a:ext uri="{FF2B5EF4-FFF2-40B4-BE49-F238E27FC236}">
                <a16:creationId xmlns:a16="http://schemas.microsoft.com/office/drawing/2014/main" id="{16B9AD94-4A09-4AFF-B4B9-4681AF3E7428}"/>
              </a:ext>
            </a:extLst>
          </p:cNvPr>
          <p:cNvSpPr>
            <a:spLocks noGrp="1"/>
          </p:cNvSpPr>
          <p:nvPr>
            <p:ph type="ftr" sz="quarter" idx="11"/>
          </p:nvPr>
        </p:nvSpPr>
        <p:spPr/>
        <p:txBody>
          <a:bodyPr/>
          <a:lstStyle/>
          <a:p>
            <a:r>
              <a:rPr lang="en-US"/>
              <a:t>Business Plan | January 2021</a:t>
            </a:r>
            <a:endParaRPr lang="en-US">
              <a:solidFill>
                <a:schemeClr val="tx2"/>
              </a:solidFill>
            </a:endParaRPr>
          </a:p>
        </p:txBody>
      </p:sp>
      <p:sp>
        <p:nvSpPr>
          <p:cNvPr id="3" name="Slide Number Placeholder 2">
            <a:extLst>
              <a:ext uri="{FF2B5EF4-FFF2-40B4-BE49-F238E27FC236}">
                <a16:creationId xmlns:a16="http://schemas.microsoft.com/office/drawing/2014/main" id="{F6D3768C-57E8-4B7F-8621-8E4479C22CEC}"/>
              </a:ext>
            </a:extLst>
          </p:cNvPr>
          <p:cNvSpPr>
            <a:spLocks noGrp="1"/>
          </p:cNvSpPr>
          <p:nvPr>
            <p:ph type="sldNum" sz="quarter" idx="12"/>
          </p:nvPr>
        </p:nvSpPr>
        <p:spPr/>
        <p:txBody>
          <a:bodyPr/>
          <a:lstStyle/>
          <a:p>
            <a:fld id="{B7741D13-760D-4955-A3D8-0D48DB15FCFC}" type="slidenum">
              <a:rPr lang="en-US" smtClean="0"/>
              <a:t>12</a:t>
            </a:fld>
            <a:endParaRPr lang="en-US" dirty="0"/>
          </a:p>
        </p:txBody>
      </p:sp>
      <p:sp>
        <p:nvSpPr>
          <p:cNvPr id="47" name="Picture Placeholder 46">
            <a:extLst>
              <a:ext uri="{FF2B5EF4-FFF2-40B4-BE49-F238E27FC236}">
                <a16:creationId xmlns:a16="http://schemas.microsoft.com/office/drawing/2014/main" id="{98240D47-202A-41E8-8624-BCD513AC82D2}"/>
              </a:ext>
            </a:extLst>
          </p:cNvPr>
          <p:cNvSpPr>
            <a:spLocks noGrp="1"/>
          </p:cNvSpPr>
          <p:nvPr>
            <p:ph type="pic" sz="quarter" idx="14"/>
          </p:nvPr>
        </p:nvSpPr>
        <p:spPr/>
      </p:sp>
      <p:cxnSp>
        <p:nvCxnSpPr>
          <p:cNvPr id="57" name="Straight Connector 56">
            <a:extLst>
              <a:ext uri="{FF2B5EF4-FFF2-40B4-BE49-F238E27FC236}">
                <a16:creationId xmlns:a16="http://schemas.microsoft.com/office/drawing/2014/main" id="{229EB86A-771D-4A2C-813D-A9E288692CA1}"/>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351DEA60-A5F1-4FBE-94D9-68F29D905A86}"/>
              </a:ext>
            </a:extLst>
          </p:cNvPr>
          <p:cNvSpPr txBox="1"/>
          <p:nvPr/>
        </p:nvSpPr>
        <p:spPr>
          <a:xfrm>
            <a:off x="474481" y="1085898"/>
            <a:ext cx="6237051" cy="461665"/>
          </a:xfrm>
          <a:prstGeom prst="rect">
            <a:avLst/>
          </a:prstGeom>
          <a:noFill/>
        </p:spPr>
        <p:txBody>
          <a:bodyPr wrap="square" rtlCol="0" anchor="b">
            <a:spAutoFit/>
          </a:bodyPr>
          <a:lstStyle/>
          <a:p>
            <a:r>
              <a:rPr lang="en-US" sz="2400" dirty="0">
                <a:solidFill>
                  <a:schemeClr val="bg1"/>
                </a:solidFill>
                <a:latin typeface="+mj-lt"/>
              </a:rPr>
              <a:t>Product Features</a:t>
            </a:r>
            <a:r>
              <a:rPr lang="en-US" sz="2400" dirty="0">
                <a:solidFill>
                  <a:schemeClr val="accent2"/>
                </a:solidFill>
                <a:latin typeface="+mj-lt"/>
              </a:rPr>
              <a:t> | Payment Integration</a:t>
            </a:r>
          </a:p>
        </p:txBody>
      </p:sp>
      <p:sp>
        <p:nvSpPr>
          <p:cNvPr id="59" name="TextBox 58">
            <a:extLst>
              <a:ext uri="{FF2B5EF4-FFF2-40B4-BE49-F238E27FC236}">
                <a16:creationId xmlns:a16="http://schemas.microsoft.com/office/drawing/2014/main" id="{5150FC6C-1315-4DA8-A5D5-AD77C2A6BB46}"/>
              </a:ext>
            </a:extLst>
          </p:cNvPr>
          <p:cNvSpPr txBox="1"/>
          <p:nvPr/>
        </p:nvSpPr>
        <p:spPr>
          <a:xfrm>
            <a:off x="600726" y="3308031"/>
            <a:ext cx="2361552" cy="400110"/>
          </a:xfrm>
          <a:prstGeom prst="rect">
            <a:avLst/>
          </a:prstGeom>
          <a:noFill/>
        </p:spPr>
        <p:txBody>
          <a:bodyPr wrap="square" rtlCol="0" anchor="b">
            <a:spAutoFit/>
          </a:bodyPr>
          <a:lstStyle/>
          <a:p>
            <a:pPr algn="ctr"/>
            <a:r>
              <a:rPr lang="en-US" sz="2000" dirty="0">
                <a:solidFill>
                  <a:schemeClr val="accent2"/>
                </a:solidFill>
                <a:latin typeface="+mj-lt"/>
              </a:rPr>
              <a:t>Mobility</a:t>
            </a:r>
          </a:p>
        </p:txBody>
      </p:sp>
      <p:sp>
        <p:nvSpPr>
          <p:cNvPr id="60" name="TextBox 59">
            <a:extLst>
              <a:ext uri="{FF2B5EF4-FFF2-40B4-BE49-F238E27FC236}">
                <a16:creationId xmlns:a16="http://schemas.microsoft.com/office/drawing/2014/main" id="{1F54E092-240F-46F5-B7AC-89B33E4F5C17}"/>
              </a:ext>
            </a:extLst>
          </p:cNvPr>
          <p:cNvSpPr txBox="1"/>
          <p:nvPr/>
        </p:nvSpPr>
        <p:spPr>
          <a:xfrm>
            <a:off x="600722" y="3803134"/>
            <a:ext cx="2361555" cy="1366849"/>
          </a:xfrm>
          <a:prstGeom prst="rect">
            <a:avLst/>
          </a:prstGeom>
          <a:noFill/>
        </p:spPr>
        <p:txBody>
          <a:bodyPr wrap="square" rtlCol="0">
            <a:spAutoFit/>
          </a:bodyPr>
          <a:lstStyle/>
          <a:p>
            <a:pPr algn="ctr">
              <a:lnSpc>
                <a:spcPct val="120000"/>
              </a:lnSpc>
            </a:pPr>
            <a:r>
              <a:rPr lang="en-US" sz="1400" b="0" i="0" dirty="0">
                <a:solidFill>
                  <a:schemeClr val="bg1"/>
                </a:solidFill>
                <a:effectLst/>
              </a:rPr>
              <a:t>Highly advantageous feature allowing customers to access payment directly in a convenient way</a:t>
            </a:r>
            <a:endParaRPr lang="en-US" sz="1400" dirty="0">
              <a:solidFill>
                <a:schemeClr val="bg1"/>
              </a:solidFill>
            </a:endParaRPr>
          </a:p>
        </p:txBody>
      </p:sp>
      <p:sp>
        <p:nvSpPr>
          <p:cNvPr id="61" name="TextBox 60">
            <a:extLst>
              <a:ext uri="{FF2B5EF4-FFF2-40B4-BE49-F238E27FC236}">
                <a16:creationId xmlns:a16="http://schemas.microsoft.com/office/drawing/2014/main" id="{CF8E0AAA-FDAD-42D0-9210-6E1B7CB8C3F8}"/>
              </a:ext>
            </a:extLst>
          </p:cNvPr>
          <p:cNvSpPr txBox="1"/>
          <p:nvPr/>
        </p:nvSpPr>
        <p:spPr>
          <a:xfrm>
            <a:off x="3933671" y="3308031"/>
            <a:ext cx="2361552" cy="400110"/>
          </a:xfrm>
          <a:prstGeom prst="rect">
            <a:avLst/>
          </a:prstGeom>
          <a:noFill/>
        </p:spPr>
        <p:txBody>
          <a:bodyPr wrap="square" rtlCol="0" anchor="b">
            <a:spAutoFit/>
          </a:bodyPr>
          <a:lstStyle/>
          <a:p>
            <a:pPr algn="ctr"/>
            <a:r>
              <a:rPr lang="en-US" sz="2000" dirty="0">
                <a:solidFill>
                  <a:schemeClr val="accent2"/>
                </a:solidFill>
                <a:latin typeface="+mj-lt"/>
              </a:rPr>
              <a:t>Easy to Use</a:t>
            </a:r>
          </a:p>
        </p:txBody>
      </p:sp>
      <p:sp>
        <p:nvSpPr>
          <p:cNvPr id="62" name="TextBox 61">
            <a:extLst>
              <a:ext uri="{FF2B5EF4-FFF2-40B4-BE49-F238E27FC236}">
                <a16:creationId xmlns:a16="http://schemas.microsoft.com/office/drawing/2014/main" id="{8AFA90D1-02E4-4F34-BFA0-68065DFED566}"/>
              </a:ext>
            </a:extLst>
          </p:cNvPr>
          <p:cNvSpPr txBox="1"/>
          <p:nvPr/>
        </p:nvSpPr>
        <p:spPr>
          <a:xfrm>
            <a:off x="3933667" y="3803134"/>
            <a:ext cx="2361555" cy="1366849"/>
          </a:xfrm>
          <a:prstGeom prst="rect">
            <a:avLst/>
          </a:prstGeom>
          <a:noFill/>
        </p:spPr>
        <p:txBody>
          <a:bodyPr wrap="square" rtlCol="0">
            <a:spAutoFit/>
          </a:bodyPr>
          <a:lstStyle/>
          <a:p>
            <a:pPr algn="ctr">
              <a:lnSpc>
                <a:spcPct val="120000"/>
              </a:lnSpc>
            </a:pPr>
            <a:r>
              <a:rPr lang="en-US" sz="1400" b="0" i="0" dirty="0">
                <a:solidFill>
                  <a:schemeClr val="bg1"/>
                </a:solidFill>
                <a:effectLst/>
              </a:rPr>
              <a:t>Any company should have one click payment feature that will quickly reach your bank account by phone with a single click</a:t>
            </a:r>
            <a:endParaRPr lang="en-US" sz="1400" dirty="0">
              <a:solidFill>
                <a:schemeClr val="bg1"/>
              </a:solidFill>
            </a:endParaRPr>
          </a:p>
        </p:txBody>
      </p:sp>
      <p:grpSp>
        <p:nvGrpSpPr>
          <p:cNvPr id="69" name="Graphic 1">
            <a:extLst>
              <a:ext uri="{FF2B5EF4-FFF2-40B4-BE49-F238E27FC236}">
                <a16:creationId xmlns:a16="http://schemas.microsoft.com/office/drawing/2014/main" id="{A52F2DB5-ADAC-42B7-9E5B-DA2C91BF8A53}"/>
              </a:ext>
            </a:extLst>
          </p:cNvPr>
          <p:cNvGrpSpPr/>
          <p:nvPr/>
        </p:nvGrpSpPr>
        <p:grpSpPr>
          <a:xfrm>
            <a:off x="4765494" y="2298032"/>
            <a:ext cx="697900" cy="730049"/>
            <a:chOff x="7726001" y="4039266"/>
            <a:chExt cx="436975" cy="457104"/>
          </a:xfrm>
          <a:solidFill>
            <a:schemeClr val="bg1"/>
          </a:solidFill>
        </p:grpSpPr>
        <p:sp>
          <p:nvSpPr>
            <p:cNvPr id="70" name="Freeform: Shape 69">
              <a:extLst>
                <a:ext uri="{FF2B5EF4-FFF2-40B4-BE49-F238E27FC236}">
                  <a16:creationId xmlns:a16="http://schemas.microsoft.com/office/drawing/2014/main" id="{353A34C0-B427-48B5-9A0E-E254640C0FCE}"/>
                </a:ext>
              </a:extLst>
            </p:cNvPr>
            <p:cNvSpPr/>
            <p:nvPr/>
          </p:nvSpPr>
          <p:spPr>
            <a:xfrm>
              <a:off x="7819151" y="4162995"/>
              <a:ext cx="343824" cy="333375"/>
            </a:xfrm>
            <a:custGeom>
              <a:avLst/>
              <a:gdLst>
                <a:gd name="connsiteX0" fmla="*/ 338630 w 343824"/>
                <a:gd name="connsiteY0" fmla="*/ 198692 h 333375"/>
                <a:gd name="connsiteX1" fmla="*/ 311198 w 343824"/>
                <a:gd name="connsiteY1" fmla="*/ 185261 h 333375"/>
                <a:gd name="connsiteX2" fmla="*/ 312436 w 343824"/>
                <a:gd name="connsiteY2" fmla="*/ 165259 h 333375"/>
                <a:gd name="connsiteX3" fmla="*/ 311007 w 343824"/>
                <a:gd name="connsiteY3" fmla="*/ 145256 h 333375"/>
                <a:gd name="connsiteX4" fmla="*/ 338058 w 343824"/>
                <a:gd name="connsiteY4" fmla="*/ 131921 h 333375"/>
                <a:gd name="connsiteX5" fmla="*/ 342821 w 343824"/>
                <a:gd name="connsiteY5" fmla="*/ 126397 h 333375"/>
                <a:gd name="connsiteX6" fmla="*/ 342345 w 343824"/>
                <a:gd name="connsiteY6" fmla="*/ 119158 h 333375"/>
                <a:gd name="connsiteX7" fmla="*/ 312150 w 343824"/>
                <a:gd name="connsiteY7" fmla="*/ 58007 h 333375"/>
                <a:gd name="connsiteX8" fmla="*/ 306531 w 343824"/>
                <a:gd name="connsiteY8" fmla="*/ 53150 h 333375"/>
                <a:gd name="connsiteX9" fmla="*/ 299101 w 343824"/>
                <a:gd name="connsiteY9" fmla="*/ 53816 h 333375"/>
                <a:gd name="connsiteX10" fmla="*/ 274336 w 343824"/>
                <a:gd name="connsiteY10" fmla="*/ 66961 h 333375"/>
                <a:gd name="connsiteX11" fmla="*/ 220044 w 343824"/>
                <a:gd name="connsiteY11" fmla="*/ 32195 h 333375"/>
                <a:gd name="connsiteX12" fmla="*/ 220044 w 343824"/>
                <a:gd name="connsiteY12" fmla="*/ 9525 h 333375"/>
                <a:gd name="connsiteX13" fmla="*/ 210519 w 343824"/>
                <a:gd name="connsiteY13" fmla="*/ 0 h 333375"/>
                <a:gd name="connsiteX14" fmla="*/ 143844 w 343824"/>
                <a:gd name="connsiteY14" fmla="*/ 0 h 333375"/>
                <a:gd name="connsiteX15" fmla="*/ 134319 w 343824"/>
                <a:gd name="connsiteY15" fmla="*/ 9525 h 333375"/>
                <a:gd name="connsiteX16" fmla="*/ 134319 w 343824"/>
                <a:gd name="connsiteY16" fmla="*/ 31432 h 333375"/>
                <a:gd name="connsiteX17" fmla="*/ 74216 w 343824"/>
                <a:gd name="connsiteY17" fmla="*/ 67151 h 333375"/>
                <a:gd name="connsiteX18" fmla="*/ 45450 w 343824"/>
                <a:gd name="connsiteY18" fmla="*/ 53626 h 333375"/>
                <a:gd name="connsiteX19" fmla="*/ 32877 w 343824"/>
                <a:gd name="connsiteY19" fmla="*/ 57912 h 333375"/>
                <a:gd name="connsiteX20" fmla="*/ 1921 w 343824"/>
                <a:gd name="connsiteY20" fmla="*/ 119063 h 333375"/>
                <a:gd name="connsiteX21" fmla="*/ 1349 w 343824"/>
                <a:gd name="connsiteY21" fmla="*/ 126397 h 333375"/>
                <a:gd name="connsiteX22" fmla="*/ 6112 w 343824"/>
                <a:gd name="connsiteY22" fmla="*/ 131921 h 333375"/>
                <a:gd name="connsiteX23" fmla="*/ 32782 w 343824"/>
                <a:gd name="connsiteY23" fmla="*/ 145256 h 333375"/>
                <a:gd name="connsiteX24" fmla="*/ 31163 w 343824"/>
                <a:gd name="connsiteY24" fmla="*/ 165354 h 333375"/>
                <a:gd name="connsiteX25" fmla="*/ 32496 w 343824"/>
                <a:gd name="connsiteY25" fmla="*/ 185356 h 333375"/>
                <a:gd name="connsiteX26" fmla="*/ 5350 w 343824"/>
                <a:gd name="connsiteY26" fmla="*/ 198692 h 333375"/>
                <a:gd name="connsiteX27" fmla="*/ 492 w 343824"/>
                <a:gd name="connsiteY27" fmla="*/ 204216 h 333375"/>
                <a:gd name="connsiteX28" fmla="*/ 969 w 343824"/>
                <a:gd name="connsiteY28" fmla="*/ 211455 h 333375"/>
                <a:gd name="connsiteX29" fmla="*/ 31068 w 343824"/>
                <a:gd name="connsiteY29" fmla="*/ 272605 h 333375"/>
                <a:gd name="connsiteX30" fmla="*/ 43545 w 343824"/>
                <a:gd name="connsiteY30" fmla="*/ 277082 h 333375"/>
                <a:gd name="connsiteX31" fmla="*/ 73930 w 343824"/>
                <a:gd name="connsiteY31" fmla="*/ 263366 h 333375"/>
                <a:gd name="connsiteX32" fmla="*/ 134128 w 343824"/>
                <a:gd name="connsiteY32" fmla="*/ 299180 h 333375"/>
                <a:gd name="connsiteX33" fmla="*/ 134128 w 343824"/>
                <a:gd name="connsiteY33" fmla="*/ 323850 h 333375"/>
                <a:gd name="connsiteX34" fmla="*/ 143653 w 343824"/>
                <a:gd name="connsiteY34" fmla="*/ 333375 h 333375"/>
                <a:gd name="connsiteX35" fmla="*/ 210328 w 343824"/>
                <a:gd name="connsiteY35" fmla="*/ 333375 h 333375"/>
                <a:gd name="connsiteX36" fmla="*/ 219853 w 343824"/>
                <a:gd name="connsiteY36" fmla="*/ 323850 h 333375"/>
                <a:gd name="connsiteX37" fmla="*/ 219853 w 343824"/>
                <a:gd name="connsiteY37" fmla="*/ 298323 h 333375"/>
                <a:gd name="connsiteX38" fmla="*/ 274241 w 343824"/>
                <a:gd name="connsiteY38" fmla="*/ 263557 h 333375"/>
                <a:gd name="connsiteX39" fmla="*/ 300244 w 343824"/>
                <a:gd name="connsiteY39" fmla="*/ 276892 h 333375"/>
                <a:gd name="connsiteX40" fmla="*/ 307578 w 343824"/>
                <a:gd name="connsiteY40" fmla="*/ 277463 h 333375"/>
                <a:gd name="connsiteX41" fmla="*/ 313103 w 343824"/>
                <a:gd name="connsiteY41" fmla="*/ 272605 h 333375"/>
                <a:gd name="connsiteX42" fmla="*/ 342630 w 343824"/>
                <a:gd name="connsiteY42" fmla="*/ 211455 h 333375"/>
                <a:gd name="connsiteX43" fmla="*/ 338630 w 343824"/>
                <a:gd name="connsiteY43" fmla="*/ 198692 h 333375"/>
                <a:gd name="connsiteX44" fmla="*/ 300530 w 343824"/>
                <a:gd name="connsiteY44" fmla="*/ 255461 h 333375"/>
                <a:gd name="connsiteX45" fmla="*/ 276813 w 343824"/>
                <a:gd name="connsiteY45" fmla="*/ 243364 h 333375"/>
                <a:gd name="connsiteX46" fmla="*/ 265287 w 343824"/>
                <a:gd name="connsiteY46" fmla="*/ 245554 h 333375"/>
                <a:gd name="connsiteX47" fmla="*/ 207375 w 343824"/>
                <a:gd name="connsiteY47" fmla="*/ 282893 h 333375"/>
                <a:gd name="connsiteX48" fmla="*/ 201089 w 343824"/>
                <a:gd name="connsiteY48" fmla="*/ 291846 h 333375"/>
                <a:gd name="connsiteX49" fmla="*/ 201089 w 343824"/>
                <a:gd name="connsiteY49" fmla="*/ 314325 h 333375"/>
                <a:gd name="connsiteX50" fmla="*/ 153464 w 343824"/>
                <a:gd name="connsiteY50" fmla="*/ 314325 h 333375"/>
                <a:gd name="connsiteX51" fmla="*/ 153464 w 343824"/>
                <a:gd name="connsiteY51" fmla="*/ 291846 h 333375"/>
                <a:gd name="connsiteX52" fmla="*/ 146130 w 343824"/>
                <a:gd name="connsiteY52" fmla="*/ 282607 h 333375"/>
                <a:gd name="connsiteX53" fmla="*/ 83646 w 343824"/>
                <a:gd name="connsiteY53" fmla="*/ 245554 h 333375"/>
                <a:gd name="connsiteX54" fmla="*/ 72597 w 343824"/>
                <a:gd name="connsiteY54" fmla="*/ 243173 h 333375"/>
                <a:gd name="connsiteX55" fmla="*/ 44307 w 343824"/>
                <a:gd name="connsiteY55" fmla="*/ 255937 h 333375"/>
                <a:gd name="connsiteX56" fmla="*/ 22495 w 343824"/>
                <a:gd name="connsiteY56" fmla="*/ 211646 h 333375"/>
                <a:gd name="connsiteX57" fmla="*/ 47451 w 343824"/>
                <a:gd name="connsiteY57" fmla="*/ 199358 h 333375"/>
                <a:gd name="connsiteX58" fmla="*/ 52594 w 343824"/>
                <a:gd name="connsiteY58" fmla="*/ 188976 h 333375"/>
                <a:gd name="connsiteX59" fmla="*/ 50308 w 343824"/>
                <a:gd name="connsiteY59" fmla="*/ 165354 h 333375"/>
                <a:gd name="connsiteX60" fmla="*/ 52880 w 343824"/>
                <a:gd name="connsiteY60" fmla="*/ 141732 h 333375"/>
                <a:gd name="connsiteX61" fmla="*/ 47736 w 343824"/>
                <a:gd name="connsiteY61" fmla="*/ 131350 h 333375"/>
                <a:gd name="connsiteX62" fmla="*/ 23257 w 343824"/>
                <a:gd name="connsiteY62" fmla="*/ 119158 h 333375"/>
                <a:gd name="connsiteX63" fmla="*/ 45641 w 343824"/>
                <a:gd name="connsiteY63" fmla="*/ 74867 h 333375"/>
                <a:gd name="connsiteX64" fmla="*/ 72406 w 343824"/>
                <a:gd name="connsiteY64" fmla="*/ 87439 h 333375"/>
                <a:gd name="connsiteX65" fmla="*/ 83646 w 343824"/>
                <a:gd name="connsiteY65" fmla="*/ 85154 h 333375"/>
                <a:gd name="connsiteX66" fmla="*/ 146130 w 343824"/>
                <a:gd name="connsiteY66" fmla="*/ 48101 h 333375"/>
                <a:gd name="connsiteX67" fmla="*/ 153464 w 343824"/>
                <a:gd name="connsiteY67" fmla="*/ 38862 h 333375"/>
                <a:gd name="connsiteX68" fmla="*/ 153464 w 343824"/>
                <a:gd name="connsiteY68" fmla="*/ 19145 h 333375"/>
                <a:gd name="connsiteX69" fmla="*/ 201089 w 343824"/>
                <a:gd name="connsiteY69" fmla="*/ 19145 h 333375"/>
                <a:gd name="connsiteX70" fmla="*/ 201089 w 343824"/>
                <a:gd name="connsiteY70" fmla="*/ 38862 h 333375"/>
                <a:gd name="connsiteX71" fmla="*/ 207375 w 343824"/>
                <a:gd name="connsiteY71" fmla="*/ 47815 h 333375"/>
                <a:gd name="connsiteX72" fmla="*/ 265287 w 343824"/>
                <a:gd name="connsiteY72" fmla="*/ 85154 h 333375"/>
                <a:gd name="connsiteX73" fmla="*/ 276908 w 343824"/>
                <a:gd name="connsiteY73" fmla="*/ 87249 h 333375"/>
                <a:gd name="connsiteX74" fmla="*/ 299387 w 343824"/>
                <a:gd name="connsiteY74" fmla="*/ 75343 h 333375"/>
                <a:gd name="connsiteX75" fmla="*/ 321008 w 343824"/>
                <a:gd name="connsiteY75" fmla="*/ 119158 h 333375"/>
                <a:gd name="connsiteX76" fmla="*/ 296053 w 343824"/>
                <a:gd name="connsiteY76" fmla="*/ 131445 h 333375"/>
                <a:gd name="connsiteX77" fmla="*/ 290910 w 343824"/>
                <a:gd name="connsiteY77" fmla="*/ 141827 h 333375"/>
                <a:gd name="connsiteX78" fmla="*/ 293291 w 343824"/>
                <a:gd name="connsiteY78" fmla="*/ 165449 h 333375"/>
                <a:gd name="connsiteX79" fmla="*/ 291291 w 343824"/>
                <a:gd name="connsiteY79" fmla="*/ 189071 h 333375"/>
                <a:gd name="connsiteX80" fmla="*/ 296434 w 343824"/>
                <a:gd name="connsiteY80" fmla="*/ 199454 h 333375"/>
                <a:gd name="connsiteX81" fmla="*/ 321675 w 343824"/>
                <a:gd name="connsiteY81" fmla="*/ 211741 h 333375"/>
                <a:gd name="connsiteX82" fmla="*/ 300530 w 343824"/>
                <a:gd name="connsiteY82" fmla="*/ 255461 h 333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343824" h="333375">
                  <a:moveTo>
                    <a:pt x="338630" y="198692"/>
                  </a:moveTo>
                  <a:lnTo>
                    <a:pt x="311198" y="185261"/>
                  </a:lnTo>
                  <a:cubicBezTo>
                    <a:pt x="311960" y="179070"/>
                    <a:pt x="312436" y="172498"/>
                    <a:pt x="312436" y="165259"/>
                  </a:cubicBezTo>
                  <a:cubicBezTo>
                    <a:pt x="312436" y="158591"/>
                    <a:pt x="311960" y="151924"/>
                    <a:pt x="311007" y="145256"/>
                  </a:cubicBezTo>
                  <a:lnTo>
                    <a:pt x="338058" y="131921"/>
                  </a:lnTo>
                  <a:cubicBezTo>
                    <a:pt x="340345" y="130778"/>
                    <a:pt x="342059" y="128873"/>
                    <a:pt x="342821" y="126397"/>
                  </a:cubicBezTo>
                  <a:cubicBezTo>
                    <a:pt x="343583" y="124015"/>
                    <a:pt x="343488" y="121348"/>
                    <a:pt x="342345" y="119158"/>
                  </a:cubicBezTo>
                  <a:lnTo>
                    <a:pt x="312150" y="58007"/>
                  </a:lnTo>
                  <a:cubicBezTo>
                    <a:pt x="311007" y="55721"/>
                    <a:pt x="309007" y="53912"/>
                    <a:pt x="306531" y="53150"/>
                  </a:cubicBezTo>
                  <a:cubicBezTo>
                    <a:pt x="304054" y="52388"/>
                    <a:pt x="301387" y="52578"/>
                    <a:pt x="299101" y="53816"/>
                  </a:cubicBezTo>
                  <a:lnTo>
                    <a:pt x="274336" y="66961"/>
                  </a:lnTo>
                  <a:cubicBezTo>
                    <a:pt x="258429" y="51245"/>
                    <a:pt x="237284" y="39243"/>
                    <a:pt x="220044" y="32195"/>
                  </a:cubicBezTo>
                  <a:lnTo>
                    <a:pt x="220044" y="9525"/>
                  </a:lnTo>
                  <a:cubicBezTo>
                    <a:pt x="220044" y="4286"/>
                    <a:pt x="215757" y="0"/>
                    <a:pt x="210519" y="0"/>
                  </a:cubicBezTo>
                  <a:lnTo>
                    <a:pt x="143844" y="0"/>
                  </a:lnTo>
                  <a:cubicBezTo>
                    <a:pt x="138605" y="0"/>
                    <a:pt x="134319" y="4286"/>
                    <a:pt x="134319" y="9525"/>
                  </a:cubicBezTo>
                  <a:lnTo>
                    <a:pt x="134319" y="31432"/>
                  </a:lnTo>
                  <a:cubicBezTo>
                    <a:pt x="110887" y="38195"/>
                    <a:pt x="90694" y="50197"/>
                    <a:pt x="74216" y="67151"/>
                  </a:cubicBezTo>
                  <a:lnTo>
                    <a:pt x="45450" y="53626"/>
                  </a:lnTo>
                  <a:cubicBezTo>
                    <a:pt x="40783" y="51435"/>
                    <a:pt x="35163" y="53340"/>
                    <a:pt x="32877" y="57912"/>
                  </a:cubicBezTo>
                  <a:lnTo>
                    <a:pt x="1921" y="119063"/>
                  </a:lnTo>
                  <a:cubicBezTo>
                    <a:pt x="778" y="121348"/>
                    <a:pt x="588" y="123920"/>
                    <a:pt x="1349" y="126397"/>
                  </a:cubicBezTo>
                  <a:cubicBezTo>
                    <a:pt x="2112" y="128873"/>
                    <a:pt x="3826" y="130778"/>
                    <a:pt x="6112" y="131921"/>
                  </a:cubicBezTo>
                  <a:lnTo>
                    <a:pt x="32782" y="145256"/>
                  </a:lnTo>
                  <a:cubicBezTo>
                    <a:pt x="31639" y="152400"/>
                    <a:pt x="31163" y="158972"/>
                    <a:pt x="31163" y="165354"/>
                  </a:cubicBezTo>
                  <a:cubicBezTo>
                    <a:pt x="31163" y="172212"/>
                    <a:pt x="31639" y="178879"/>
                    <a:pt x="32496" y="185356"/>
                  </a:cubicBezTo>
                  <a:lnTo>
                    <a:pt x="5350" y="198692"/>
                  </a:lnTo>
                  <a:cubicBezTo>
                    <a:pt x="3064" y="199835"/>
                    <a:pt x="1349" y="201739"/>
                    <a:pt x="492" y="204216"/>
                  </a:cubicBezTo>
                  <a:cubicBezTo>
                    <a:pt x="-270" y="206597"/>
                    <a:pt x="-174" y="209264"/>
                    <a:pt x="969" y="211455"/>
                  </a:cubicBezTo>
                  <a:lnTo>
                    <a:pt x="31068" y="272605"/>
                  </a:lnTo>
                  <a:cubicBezTo>
                    <a:pt x="33354" y="277178"/>
                    <a:pt x="38878" y="279178"/>
                    <a:pt x="43545" y="277082"/>
                  </a:cubicBezTo>
                  <a:lnTo>
                    <a:pt x="73930" y="263366"/>
                  </a:lnTo>
                  <a:cubicBezTo>
                    <a:pt x="90504" y="280321"/>
                    <a:pt x="110697" y="292418"/>
                    <a:pt x="134128" y="299180"/>
                  </a:cubicBezTo>
                  <a:lnTo>
                    <a:pt x="134128" y="323850"/>
                  </a:lnTo>
                  <a:cubicBezTo>
                    <a:pt x="134128" y="329089"/>
                    <a:pt x="138414" y="333375"/>
                    <a:pt x="143653" y="333375"/>
                  </a:cubicBezTo>
                  <a:lnTo>
                    <a:pt x="210328" y="333375"/>
                  </a:lnTo>
                  <a:cubicBezTo>
                    <a:pt x="215567" y="333375"/>
                    <a:pt x="219853" y="329089"/>
                    <a:pt x="219853" y="323850"/>
                  </a:cubicBezTo>
                  <a:lnTo>
                    <a:pt x="219853" y="298323"/>
                  </a:lnTo>
                  <a:cubicBezTo>
                    <a:pt x="237093" y="291275"/>
                    <a:pt x="258334" y="279273"/>
                    <a:pt x="274241" y="263557"/>
                  </a:cubicBezTo>
                  <a:lnTo>
                    <a:pt x="300244" y="276892"/>
                  </a:lnTo>
                  <a:cubicBezTo>
                    <a:pt x="302530" y="278035"/>
                    <a:pt x="305197" y="278225"/>
                    <a:pt x="307578" y="277463"/>
                  </a:cubicBezTo>
                  <a:cubicBezTo>
                    <a:pt x="309960" y="276606"/>
                    <a:pt x="311960" y="274892"/>
                    <a:pt x="313103" y="272605"/>
                  </a:cubicBezTo>
                  <a:lnTo>
                    <a:pt x="342630" y="211455"/>
                  </a:lnTo>
                  <a:cubicBezTo>
                    <a:pt x="345297" y="206693"/>
                    <a:pt x="343297" y="201073"/>
                    <a:pt x="338630" y="198692"/>
                  </a:cubicBezTo>
                  <a:close/>
                  <a:moveTo>
                    <a:pt x="300530" y="255461"/>
                  </a:moveTo>
                  <a:lnTo>
                    <a:pt x="276813" y="243364"/>
                  </a:lnTo>
                  <a:cubicBezTo>
                    <a:pt x="272907" y="241363"/>
                    <a:pt x="268240" y="242316"/>
                    <a:pt x="265287" y="245554"/>
                  </a:cubicBezTo>
                  <a:cubicBezTo>
                    <a:pt x="249571" y="263462"/>
                    <a:pt x="224997" y="276511"/>
                    <a:pt x="207375" y="282893"/>
                  </a:cubicBezTo>
                  <a:cubicBezTo>
                    <a:pt x="203565" y="284226"/>
                    <a:pt x="201089" y="287846"/>
                    <a:pt x="201089" y="291846"/>
                  </a:cubicBezTo>
                  <a:lnTo>
                    <a:pt x="201089" y="314325"/>
                  </a:lnTo>
                  <a:lnTo>
                    <a:pt x="153464" y="314325"/>
                  </a:lnTo>
                  <a:lnTo>
                    <a:pt x="153464" y="291846"/>
                  </a:lnTo>
                  <a:cubicBezTo>
                    <a:pt x="153464" y="287464"/>
                    <a:pt x="150416" y="283559"/>
                    <a:pt x="146130" y="282607"/>
                  </a:cubicBezTo>
                  <a:cubicBezTo>
                    <a:pt x="121079" y="276606"/>
                    <a:pt x="100029" y="264223"/>
                    <a:pt x="83646" y="245554"/>
                  </a:cubicBezTo>
                  <a:cubicBezTo>
                    <a:pt x="80883" y="242411"/>
                    <a:pt x="76407" y="241459"/>
                    <a:pt x="72597" y="243173"/>
                  </a:cubicBezTo>
                  <a:lnTo>
                    <a:pt x="44307" y="255937"/>
                  </a:lnTo>
                  <a:lnTo>
                    <a:pt x="22495" y="211646"/>
                  </a:lnTo>
                  <a:lnTo>
                    <a:pt x="47451" y="199358"/>
                  </a:lnTo>
                  <a:cubicBezTo>
                    <a:pt x="51356" y="197453"/>
                    <a:pt x="53451" y="193167"/>
                    <a:pt x="52594" y="188976"/>
                  </a:cubicBezTo>
                  <a:cubicBezTo>
                    <a:pt x="51070" y="181451"/>
                    <a:pt x="50308" y="173546"/>
                    <a:pt x="50308" y="165354"/>
                  </a:cubicBezTo>
                  <a:cubicBezTo>
                    <a:pt x="50308" y="158115"/>
                    <a:pt x="51165" y="150400"/>
                    <a:pt x="52880" y="141732"/>
                  </a:cubicBezTo>
                  <a:cubicBezTo>
                    <a:pt x="53737" y="137541"/>
                    <a:pt x="51641" y="133255"/>
                    <a:pt x="47736" y="131350"/>
                  </a:cubicBezTo>
                  <a:lnTo>
                    <a:pt x="23257" y="119158"/>
                  </a:lnTo>
                  <a:lnTo>
                    <a:pt x="45641" y="74867"/>
                  </a:lnTo>
                  <a:lnTo>
                    <a:pt x="72406" y="87439"/>
                  </a:lnTo>
                  <a:cubicBezTo>
                    <a:pt x="76216" y="89249"/>
                    <a:pt x="80788" y="88297"/>
                    <a:pt x="83646" y="85154"/>
                  </a:cubicBezTo>
                  <a:cubicBezTo>
                    <a:pt x="100029" y="66580"/>
                    <a:pt x="120983" y="54102"/>
                    <a:pt x="146130" y="48101"/>
                  </a:cubicBezTo>
                  <a:cubicBezTo>
                    <a:pt x="150416" y="47054"/>
                    <a:pt x="153464" y="43244"/>
                    <a:pt x="153464" y="38862"/>
                  </a:cubicBezTo>
                  <a:lnTo>
                    <a:pt x="153464" y="19145"/>
                  </a:lnTo>
                  <a:lnTo>
                    <a:pt x="201089" y="19145"/>
                  </a:lnTo>
                  <a:lnTo>
                    <a:pt x="201089" y="38862"/>
                  </a:lnTo>
                  <a:cubicBezTo>
                    <a:pt x="201089" y="42863"/>
                    <a:pt x="203661" y="46482"/>
                    <a:pt x="207375" y="47815"/>
                  </a:cubicBezTo>
                  <a:cubicBezTo>
                    <a:pt x="225092" y="54102"/>
                    <a:pt x="249571" y="67246"/>
                    <a:pt x="265287" y="85154"/>
                  </a:cubicBezTo>
                  <a:cubicBezTo>
                    <a:pt x="268240" y="88487"/>
                    <a:pt x="273003" y="89345"/>
                    <a:pt x="276908" y="87249"/>
                  </a:cubicBezTo>
                  <a:lnTo>
                    <a:pt x="299387" y="75343"/>
                  </a:lnTo>
                  <a:lnTo>
                    <a:pt x="321008" y="119158"/>
                  </a:lnTo>
                  <a:lnTo>
                    <a:pt x="296053" y="131445"/>
                  </a:lnTo>
                  <a:cubicBezTo>
                    <a:pt x="292148" y="133350"/>
                    <a:pt x="290052" y="137636"/>
                    <a:pt x="290910" y="141827"/>
                  </a:cubicBezTo>
                  <a:cubicBezTo>
                    <a:pt x="292433" y="149733"/>
                    <a:pt x="293291" y="157639"/>
                    <a:pt x="293291" y="165449"/>
                  </a:cubicBezTo>
                  <a:cubicBezTo>
                    <a:pt x="293291" y="174403"/>
                    <a:pt x="292624" y="182118"/>
                    <a:pt x="291291" y="189071"/>
                  </a:cubicBezTo>
                  <a:cubicBezTo>
                    <a:pt x="290433" y="193357"/>
                    <a:pt x="292529" y="197548"/>
                    <a:pt x="296434" y="199454"/>
                  </a:cubicBezTo>
                  <a:lnTo>
                    <a:pt x="321675" y="211741"/>
                  </a:lnTo>
                  <a:lnTo>
                    <a:pt x="300530" y="255461"/>
                  </a:ln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42CE887D-F14B-4903-B225-1E1BAE848652}"/>
                </a:ext>
              </a:extLst>
            </p:cNvPr>
            <p:cNvSpPr/>
            <p:nvPr/>
          </p:nvSpPr>
          <p:spPr>
            <a:xfrm>
              <a:off x="7943659" y="4281105"/>
              <a:ext cx="92963" cy="92964"/>
            </a:xfrm>
            <a:custGeom>
              <a:avLst/>
              <a:gdLst>
                <a:gd name="connsiteX0" fmla="*/ 46482 w 92963"/>
                <a:gd name="connsiteY0" fmla="*/ 0 h 92964"/>
                <a:gd name="connsiteX1" fmla="*/ 0 w 92963"/>
                <a:gd name="connsiteY1" fmla="*/ 46482 h 92964"/>
                <a:gd name="connsiteX2" fmla="*/ 46482 w 92963"/>
                <a:gd name="connsiteY2" fmla="*/ 92964 h 92964"/>
                <a:gd name="connsiteX3" fmla="*/ 92964 w 92963"/>
                <a:gd name="connsiteY3" fmla="*/ 46482 h 92964"/>
                <a:gd name="connsiteX4" fmla="*/ 46482 w 92963"/>
                <a:gd name="connsiteY4" fmla="*/ 0 h 92964"/>
                <a:gd name="connsiteX5" fmla="*/ 46482 w 92963"/>
                <a:gd name="connsiteY5" fmla="*/ 74009 h 92964"/>
                <a:gd name="connsiteX6" fmla="*/ 19050 w 92963"/>
                <a:gd name="connsiteY6" fmla="*/ 46577 h 92964"/>
                <a:gd name="connsiteX7" fmla="*/ 46482 w 92963"/>
                <a:gd name="connsiteY7" fmla="*/ 19145 h 92964"/>
                <a:gd name="connsiteX8" fmla="*/ 73914 w 92963"/>
                <a:gd name="connsiteY8" fmla="*/ 46577 h 92964"/>
                <a:gd name="connsiteX9" fmla="*/ 46482 w 92963"/>
                <a:gd name="connsiteY9" fmla="*/ 74009 h 92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963" h="92964">
                  <a:moveTo>
                    <a:pt x="46482" y="0"/>
                  </a:moveTo>
                  <a:cubicBezTo>
                    <a:pt x="20860" y="0"/>
                    <a:pt x="0" y="20860"/>
                    <a:pt x="0" y="46482"/>
                  </a:cubicBezTo>
                  <a:cubicBezTo>
                    <a:pt x="0" y="72104"/>
                    <a:pt x="20860" y="92964"/>
                    <a:pt x="46482" y="92964"/>
                  </a:cubicBezTo>
                  <a:cubicBezTo>
                    <a:pt x="72104" y="92964"/>
                    <a:pt x="92964" y="72104"/>
                    <a:pt x="92964" y="46482"/>
                  </a:cubicBezTo>
                  <a:cubicBezTo>
                    <a:pt x="92964" y="20860"/>
                    <a:pt x="72104" y="0"/>
                    <a:pt x="46482" y="0"/>
                  </a:cubicBezTo>
                  <a:close/>
                  <a:moveTo>
                    <a:pt x="46482" y="74009"/>
                  </a:moveTo>
                  <a:cubicBezTo>
                    <a:pt x="31337" y="74009"/>
                    <a:pt x="19050" y="61722"/>
                    <a:pt x="19050" y="46577"/>
                  </a:cubicBezTo>
                  <a:cubicBezTo>
                    <a:pt x="19050" y="31433"/>
                    <a:pt x="31337" y="19145"/>
                    <a:pt x="46482" y="19145"/>
                  </a:cubicBezTo>
                  <a:cubicBezTo>
                    <a:pt x="61627" y="19145"/>
                    <a:pt x="73914" y="31433"/>
                    <a:pt x="73914" y="46577"/>
                  </a:cubicBezTo>
                  <a:cubicBezTo>
                    <a:pt x="73914" y="61722"/>
                    <a:pt x="61627" y="74009"/>
                    <a:pt x="46482" y="74009"/>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B86D3098-2340-43BB-923C-926E7695BC24}"/>
                </a:ext>
              </a:extLst>
            </p:cNvPr>
            <p:cNvSpPr/>
            <p:nvPr/>
          </p:nvSpPr>
          <p:spPr>
            <a:xfrm>
              <a:off x="7915560" y="4253102"/>
              <a:ext cx="149161" cy="149161"/>
            </a:xfrm>
            <a:custGeom>
              <a:avLst/>
              <a:gdLst>
                <a:gd name="connsiteX0" fmla="*/ 74581 w 149161"/>
                <a:gd name="connsiteY0" fmla="*/ 0 h 149161"/>
                <a:gd name="connsiteX1" fmla="*/ 0 w 149161"/>
                <a:gd name="connsiteY1" fmla="*/ 74581 h 149161"/>
                <a:gd name="connsiteX2" fmla="*/ 74581 w 149161"/>
                <a:gd name="connsiteY2" fmla="*/ 149162 h 149161"/>
                <a:gd name="connsiteX3" fmla="*/ 149162 w 149161"/>
                <a:gd name="connsiteY3" fmla="*/ 74581 h 149161"/>
                <a:gd name="connsiteX4" fmla="*/ 74581 w 149161"/>
                <a:gd name="connsiteY4" fmla="*/ 0 h 149161"/>
                <a:gd name="connsiteX5" fmla="*/ 74581 w 149161"/>
                <a:gd name="connsiteY5" fmla="*/ 130016 h 149161"/>
                <a:gd name="connsiteX6" fmla="*/ 19050 w 149161"/>
                <a:gd name="connsiteY6" fmla="*/ 74486 h 149161"/>
                <a:gd name="connsiteX7" fmla="*/ 74581 w 149161"/>
                <a:gd name="connsiteY7" fmla="*/ 18955 h 149161"/>
                <a:gd name="connsiteX8" fmla="*/ 130112 w 149161"/>
                <a:gd name="connsiteY8" fmla="*/ 74486 h 149161"/>
                <a:gd name="connsiteX9" fmla="*/ 74581 w 149161"/>
                <a:gd name="connsiteY9" fmla="*/ 130016 h 149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9161" h="149161">
                  <a:moveTo>
                    <a:pt x="74581" y="0"/>
                  </a:moveTo>
                  <a:cubicBezTo>
                    <a:pt x="33433" y="0"/>
                    <a:pt x="0" y="33433"/>
                    <a:pt x="0" y="74581"/>
                  </a:cubicBezTo>
                  <a:cubicBezTo>
                    <a:pt x="0" y="115634"/>
                    <a:pt x="33433" y="149162"/>
                    <a:pt x="74581" y="149162"/>
                  </a:cubicBezTo>
                  <a:cubicBezTo>
                    <a:pt x="115729" y="149162"/>
                    <a:pt x="149162" y="115729"/>
                    <a:pt x="149162" y="74581"/>
                  </a:cubicBezTo>
                  <a:cubicBezTo>
                    <a:pt x="149066" y="33433"/>
                    <a:pt x="115634" y="0"/>
                    <a:pt x="74581" y="0"/>
                  </a:cubicBezTo>
                  <a:close/>
                  <a:moveTo>
                    <a:pt x="74581" y="130016"/>
                  </a:moveTo>
                  <a:cubicBezTo>
                    <a:pt x="44005" y="130016"/>
                    <a:pt x="19050" y="105156"/>
                    <a:pt x="19050" y="74486"/>
                  </a:cubicBezTo>
                  <a:cubicBezTo>
                    <a:pt x="19050" y="43910"/>
                    <a:pt x="43910" y="18955"/>
                    <a:pt x="74581" y="18955"/>
                  </a:cubicBezTo>
                  <a:cubicBezTo>
                    <a:pt x="105251" y="18955"/>
                    <a:pt x="130112" y="43815"/>
                    <a:pt x="130112" y="74486"/>
                  </a:cubicBezTo>
                  <a:cubicBezTo>
                    <a:pt x="130016" y="105156"/>
                    <a:pt x="105156" y="130016"/>
                    <a:pt x="74581" y="130016"/>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4A97D5A6-6846-49F1-BAEA-52DB8C871B1A}"/>
                </a:ext>
              </a:extLst>
            </p:cNvPr>
            <p:cNvSpPr/>
            <p:nvPr/>
          </p:nvSpPr>
          <p:spPr>
            <a:xfrm>
              <a:off x="7726001" y="4039266"/>
              <a:ext cx="187380" cy="181070"/>
            </a:xfrm>
            <a:custGeom>
              <a:avLst/>
              <a:gdLst>
                <a:gd name="connsiteX0" fmla="*/ 122789 w 187380"/>
                <a:gd name="connsiteY0" fmla="*/ 171355 h 181070"/>
                <a:gd name="connsiteX1" fmla="*/ 122789 w 187380"/>
                <a:gd name="connsiteY1" fmla="*/ 161639 h 181070"/>
                <a:gd name="connsiteX2" fmla="*/ 147459 w 187380"/>
                <a:gd name="connsiteY2" fmla="*/ 146209 h 181070"/>
                <a:gd name="connsiteX3" fmla="*/ 158222 w 187380"/>
                <a:gd name="connsiteY3" fmla="*/ 151638 h 181070"/>
                <a:gd name="connsiteX4" fmla="*/ 165556 w 187380"/>
                <a:gd name="connsiteY4" fmla="*/ 152209 h 181070"/>
                <a:gd name="connsiteX5" fmla="*/ 171081 w 187380"/>
                <a:gd name="connsiteY5" fmla="*/ 147352 h 181070"/>
                <a:gd name="connsiteX6" fmla="*/ 186416 w 187380"/>
                <a:gd name="connsiteY6" fmla="*/ 115729 h 181070"/>
                <a:gd name="connsiteX7" fmla="*/ 182034 w 187380"/>
                <a:gd name="connsiteY7" fmla="*/ 103061 h 181070"/>
                <a:gd name="connsiteX8" fmla="*/ 170795 w 187380"/>
                <a:gd name="connsiteY8" fmla="*/ 97536 h 181070"/>
                <a:gd name="connsiteX9" fmla="*/ 171081 w 187380"/>
                <a:gd name="connsiteY9" fmla="*/ 89916 h 181070"/>
                <a:gd name="connsiteX10" fmla="*/ 170700 w 187380"/>
                <a:gd name="connsiteY10" fmla="*/ 82201 h 181070"/>
                <a:gd name="connsiteX11" fmla="*/ 181844 w 187380"/>
                <a:gd name="connsiteY11" fmla="*/ 76676 h 181070"/>
                <a:gd name="connsiteX12" fmla="*/ 186130 w 187380"/>
                <a:gd name="connsiteY12" fmla="*/ 63913 h 181070"/>
                <a:gd name="connsiteX13" fmla="*/ 170509 w 187380"/>
                <a:gd name="connsiteY13" fmla="*/ 32195 h 181070"/>
                <a:gd name="connsiteX14" fmla="*/ 164889 w 187380"/>
                <a:gd name="connsiteY14" fmla="*/ 27337 h 181070"/>
                <a:gd name="connsiteX15" fmla="*/ 157555 w 187380"/>
                <a:gd name="connsiteY15" fmla="*/ 27908 h 181070"/>
                <a:gd name="connsiteX16" fmla="*/ 147363 w 187380"/>
                <a:gd name="connsiteY16" fmla="*/ 33242 h 181070"/>
                <a:gd name="connsiteX17" fmla="*/ 122789 w 187380"/>
                <a:gd name="connsiteY17" fmla="*/ 17812 h 181070"/>
                <a:gd name="connsiteX18" fmla="*/ 122789 w 187380"/>
                <a:gd name="connsiteY18" fmla="*/ 9525 h 181070"/>
                <a:gd name="connsiteX19" fmla="*/ 113264 w 187380"/>
                <a:gd name="connsiteY19" fmla="*/ 0 h 181070"/>
                <a:gd name="connsiteX20" fmla="*/ 75164 w 187380"/>
                <a:gd name="connsiteY20" fmla="*/ 0 h 181070"/>
                <a:gd name="connsiteX21" fmla="*/ 65639 w 187380"/>
                <a:gd name="connsiteY21" fmla="*/ 9525 h 181070"/>
                <a:gd name="connsiteX22" fmla="*/ 65639 w 187380"/>
                <a:gd name="connsiteY22" fmla="*/ 17812 h 181070"/>
                <a:gd name="connsiteX23" fmla="*/ 40398 w 187380"/>
                <a:gd name="connsiteY23" fmla="*/ 33338 h 181070"/>
                <a:gd name="connsiteX24" fmla="*/ 29349 w 187380"/>
                <a:gd name="connsiteY24" fmla="*/ 27813 h 181070"/>
                <a:gd name="connsiteX25" fmla="*/ 22014 w 187380"/>
                <a:gd name="connsiteY25" fmla="*/ 27337 h 181070"/>
                <a:gd name="connsiteX26" fmla="*/ 16490 w 187380"/>
                <a:gd name="connsiteY26" fmla="*/ 32195 h 181070"/>
                <a:gd name="connsiteX27" fmla="*/ 964 w 187380"/>
                <a:gd name="connsiteY27" fmla="*/ 63913 h 181070"/>
                <a:gd name="connsiteX28" fmla="*/ 5346 w 187380"/>
                <a:gd name="connsiteY28" fmla="*/ 76676 h 181070"/>
                <a:gd name="connsiteX29" fmla="*/ 16490 w 187380"/>
                <a:gd name="connsiteY29" fmla="*/ 82201 h 181070"/>
                <a:gd name="connsiteX30" fmla="*/ 16109 w 187380"/>
                <a:gd name="connsiteY30" fmla="*/ 89916 h 181070"/>
                <a:gd name="connsiteX31" fmla="*/ 16490 w 187380"/>
                <a:gd name="connsiteY31" fmla="*/ 97631 h 181070"/>
                <a:gd name="connsiteX32" fmla="*/ 5346 w 187380"/>
                <a:gd name="connsiteY32" fmla="*/ 103156 h 181070"/>
                <a:gd name="connsiteX33" fmla="*/ 583 w 187380"/>
                <a:gd name="connsiteY33" fmla="*/ 108680 h 181070"/>
                <a:gd name="connsiteX34" fmla="*/ 1059 w 187380"/>
                <a:gd name="connsiteY34" fmla="*/ 115919 h 181070"/>
                <a:gd name="connsiteX35" fmla="*/ 16680 w 187380"/>
                <a:gd name="connsiteY35" fmla="*/ 147542 h 181070"/>
                <a:gd name="connsiteX36" fmla="*/ 22205 w 187380"/>
                <a:gd name="connsiteY36" fmla="*/ 152400 h 181070"/>
                <a:gd name="connsiteX37" fmla="*/ 29539 w 187380"/>
                <a:gd name="connsiteY37" fmla="*/ 151829 h 181070"/>
                <a:gd name="connsiteX38" fmla="*/ 40398 w 187380"/>
                <a:gd name="connsiteY38" fmla="*/ 146304 h 181070"/>
                <a:gd name="connsiteX39" fmla="*/ 65639 w 187380"/>
                <a:gd name="connsiteY39" fmla="*/ 161830 h 181070"/>
                <a:gd name="connsiteX40" fmla="*/ 65639 w 187380"/>
                <a:gd name="connsiteY40" fmla="*/ 171545 h 181070"/>
                <a:gd name="connsiteX41" fmla="*/ 75164 w 187380"/>
                <a:gd name="connsiteY41" fmla="*/ 181070 h 181070"/>
                <a:gd name="connsiteX42" fmla="*/ 113264 w 187380"/>
                <a:gd name="connsiteY42" fmla="*/ 181070 h 181070"/>
                <a:gd name="connsiteX43" fmla="*/ 122789 w 187380"/>
                <a:gd name="connsiteY43" fmla="*/ 171355 h 181070"/>
                <a:gd name="connsiteX44" fmla="*/ 103739 w 187380"/>
                <a:gd name="connsiteY44" fmla="*/ 155257 h 181070"/>
                <a:gd name="connsiteX45" fmla="*/ 103739 w 187380"/>
                <a:gd name="connsiteY45" fmla="*/ 161830 h 181070"/>
                <a:gd name="connsiteX46" fmla="*/ 84689 w 187380"/>
                <a:gd name="connsiteY46" fmla="*/ 161830 h 181070"/>
                <a:gd name="connsiteX47" fmla="*/ 84689 w 187380"/>
                <a:gd name="connsiteY47" fmla="*/ 155257 h 181070"/>
                <a:gd name="connsiteX48" fmla="*/ 78498 w 187380"/>
                <a:gd name="connsiteY48" fmla="*/ 146304 h 181070"/>
                <a:gd name="connsiteX49" fmla="*/ 49446 w 187380"/>
                <a:gd name="connsiteY49" fmla="*/ 128206 h 181070"/>
                <a:gd name="connsiteX50" fmla="*/ 38016 w 187380"/>
                <a:gd name="connsiteY50" fmla="*/ 126016 h 181070"/>
                <a:gd name="connsiteX51" fmla="*/ 29634 w 187380"/>
                <a:gd name="connsiteY51" fmla="*/ 130302 h 181070"/>
                <a:gd name="connsiteX52" fmla="*/ 22491 w 187380"/>
                <a:gd name="connsiteY52" fmla="*/ 115824 h 181070"/>
                <a:gd name="connsiteX53" fmla="*/ 31254 w 187380"/>
                <a:gd name="connsiteY53" fmla="*/ 111442 h 181070"/>
                <a:gd name="connsiteX54" fmla="*/ 36397 w 187380"/>
                <a:gd name="connsiteY54" fmla="*/ 101060 h 181070"/>
                <a:gd name="connsiteX55" fmla="*/ 35254 w 187380"/>
                <a:gd name="connsiteY55" fmla="*/ 89725 h 181070"/>
                <a:gd name="connsiteX56" fmla="*/ 36397 w 187380"/>
                <a:gd name="connsiteY56" fmla="*/ 78391 h 181070"/>
                <a:gd name="connsiteX57" fmla="*/ 31254 w 187380"/>
                <a:gd name="connsiteY57" fmla="*/ 68008 h 181070"/>
                <a:gd name="connsiteX58" fmla="*/ 22396 w 187380"/>
                <a:gd name="connsiteY58" fmla="*/ 63627 h 181070"/>
                <a:gd name="connsiteX59" fmla="*/ 29539 w 187380"/>
                <a:gd name="connsiteY59" fmla="*/ 49149 h 181070"/>
                <a:gd name="connsiteX60" fmla="*/ 38112 w 187380"/>
                <a:gd name="connsiteY60" fmla="*/ 53435 h 181070"/>
                <a:gd name="connsiteX61" fmla="*/ 49542 w 187380"/>
                <a:gd name="connsiteY61" fmla="*/ 51245 h 181070"/>
                <a:gd name="connsiteX62" fmla="*/ 78593 w 187380"/>
                <a:gd name="connsiteY62" fmla="*/ 33147 h 181070"/>
                <a:gd name="connsiteX63" fmla="*/ 84784 w 187380"/>
                <a:gd name="connsiteY63" fmla="*/ 24193 h 181070"/>
                <a:gd name="connsiteX64" fmla="*/ 84784 w 187380"/>
                <a:gd name="connsiteY64" fmla="*/ 19050 h 181070"/>
                <a:gd name="connsiteX65" fmla="*/ 103834 w 187380"/>
                <a:gd name="connsiteY65" fmla="*/ 19050 h 181070"/>
                <a:gd name="connsiteX66" fmla="*/ 103834 w 187380"/>
                <a:gd name="connsiteY66" fmla="*/ 24193 h 181070"/>
                <a:gd name="connsiteX67" fmla="*/ 110025 w 187380"/>
                <a:gd name="connsiteY67" fmla="*/ 33147 h 181070"/>
                <a:gd name="connsiteX68" fmla="*/ 138505 w 187380"/>
                <a:gd name="connsiteY68" fmla="*/ 51245 h 181070"/>
                <a:gd name="connsiteX69" fmla="*/ 150030 w 187380"/>
                <a:gd name="connsiteY69" fmla="*/ 53340 h 181070"/>
                <a:gd name="connsiteX70" fmla="*/ 157746 w 187380"/>
                <a:gd name="connsiteY70" fmla="*/ 49244 h 181070"/>
                <a:gd name="connsiteX71" fmla="*/ 164889 w 187380"/>
                <a:gd name="connsiteY71" fmla="*/ 63627 h 181070"/>
                <a:gd name="connsiteX72" fmla="*/ 156126 w 187380"/>
                <a:gd name="connsiteY72" fmla="*/ 68008 h 181070"/>
                <a:gd name="connsiteX73" fmla="*/ 150983 w 187380"/>
                <a:gd name="connsiteY73" fmla="*/ 78391 h 181070"/>
                <a:gd name="connsiteX74" fmla="*/ 152126 w 187380"/>
                <a:gd name="connsiteY74" fmla="*/ 89725 h 181070"/>
                <a:gd name="connsiteX75" fmla="*/ 151078 w 187380"/>
                <a:gd name="connsiteY75" fmla="*/ 101060 h 181070"/>
                <a:gd name="connsiteX76" fmla="*/ 156222 w 187380"/>
                <a:gd name="connsiteY76" fmla="*/ 111442 h 181070"/>
                <a:gd name="connsiteX77" fmla="*/ 165175 w 187380"/>
                <a:gd name="connsiteY77" fmla="*/ 115824 h 181070"/>
                <a:gd name="connsiteX78" fmla="*/ 158222 w 187380"/>
                <a:gd name="connsiteY78" fmla="*/ 130207 h 181070"/>
                <a:gd name="connsiteX79" fmla="*/ 149935 w 187380"/>
                <a:gd name="connsiteY79" fmla="*/ 126016 h 181070"/>
                <a:gd name="connsiteX80" fmla="*/ 138505 w 187380"/>
                <a:gd name="connsiteY80" fmla="*/ 128206 h 181070"/>
                <a:gd name="connsiteX81" fmla="*/ 110025 w 187380"/>
                <a:gd name="connsiteY81" fmla="*/ 146304 h 181070"/>
                <a:gd name="connsiteX82" fmla="*/ 103739 w 187380"/>
                <a:gd name="connsiteY82" fmla="*/ 155257 h 181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87380" h="181070">
                  <a:moveTo>
                    <a:pt x="122789" y="171355"/>
                  </a:moveTo>
                  <a:lnTo>
                    <a:pt x="122789" y="161639"/>
                  </a:lnTo>
                  <a:cubicBezTo>
                    <a:pt x="129361" y="158687"/>
                    <a:pt x="139172" y="153543"/>
                    <a:pt x="147459" y="146209"/>
                  </a:cubicBezTo>
                  <a:lnTo>
                    <a:pt x="158222" y="151638"/>
                  </a:lnTo>
                  <a:cubicBezTo>
                    <a:pt x="160508" y="152781"/>
                    <a:pt x="163175" y="152971"/>
                    <a:pt x="165556" y="152209"/>
                  </a:cubicBezTo>
                  <a:cubicBezTo>
                    <a:pt x="167938" y="151352"/>
                    <a:pt x="169938" y="149638"/>
                    <a:pt x="171081" y="147352"/>
                  </a:cubicBezTo>
                  <a:lnTo>
                    <a:pt x="186416" y="115729"/>
                  </a:lnTo>
                  <a:cubicBezTo>
                    <a:pt x="188702" y="110966"/>
                    <a:pt x="186797" y="105346"/>
                    <a:pt x="182034" y="103061"/>
                  </a:cubicBezTo>
                  <a:lnTo>
                    <a:pt x="170795" y="97536"/>
                  </a:lnTo>
                  <a:cubicBezTo>
                    <a:pt x="170985" y="95059"/>
                    <a:pt x="171081" y="92583"/>
                    <a:pt x="171081" y="89916"/>
                  </a:cubicBezTo>
                  <a:cubicBezTo>
                    <a:pt x="171081" y="87344"/>
                    <a:pt x="170985" y="84772"/>
                    <a:pt x="170700" y="82201"/>
                  </a:cubicBezTo>
                  <a:lnTo>
                    <a:pt x="181844" y="76676"/>
                  </a:lnTo>
                  <a:cubicBezTo>
                    <a:pt x="186606" y="74390"/>
                    <a:pt x="188512" y="68675"/>
                    <a:pt x="186130" y="63913"/>
                  </a:cubicBezTo>
                  <a:lnTo>
                    <a:pt x="170509" y="32195"/>
                  </a:lnTo>
                  <a:cubicBezTo>
                    <a:pt x="169366" y="29908"/>
                    <a:pt x="167366" y="28194"/>
                    <a:pt x="164889" y="27337"/>
                  </a:cubicBezTo>
                  <a:cubicBezTo>
                    <a:pt x="162413" y="26575"/>
                    <a:pt x="159746" y="26765"/>
                    <a:pt x="157555" y="27908"/>
                  </a:cubicBezTo>
                  <a:lnTo>
                    <a:pt x="147363" y="33242"/>
                  </a:lnTo>
                  <a:cubicBezTo>
                    <a:pt x="139077" y="25908"/>
                    <a:pt x="129361" y="20764"/>
                    <a:pt x="122789" y="17812"/>
                  </a:cubicBezTo>
                  <a:lnTo>
                    <a:pt x="122789" y="9525"/>
                  </a:lnTo>
                  <a:cubicBezTo>
                    <a:pt x="122789" y="4286"/>
                    <a:pt x="118503" y="0"/>
                    <a:pt x="113264" y="0"/>
                  </a:cubicBezTo>
                  <a:lnTo>
                    <a:pt x="75164" y="0"/>
                  </a:lnTo>
                  <a:cubicBezTo>
                    <a:pt x="69925" y="0"/>
                    <a:pt x="65639" y="4286"/>
                    <a:pt x="65639" y="9525"/>
                  </a:cubicBezTo>
                  <a:lnTo>
                    <a:pt x="65639" y="17812"/>
                  </a:lnTo>
                  <a:cubicBezTo>
                    <a:pt x="58781" y="20860"/>
                    <a:pt x="48780" y="26003"/>
                    <a:pt x="40398" y="33338"/>
                  </a:cubicBezTo>
                  <a:lnTo>
                    <a:pt x="29349" y="27813"/>
                  </a:lnTo>
                  <a:cubicBezTo>
                    <a:pt x="27063" y="26670"/>
                    <a:pt x="24396" y="26479"/>
                    <a:pt x="22014" y="27337"/>
                  </a:cubicBezTo>
                  <a:cubicBezTo>
                    <a:pt x="19633" y="28099"/>
                    <a:pt x="17633" y="29908"/>
                    <a:pt x="16490" y="32195"/>
                  </a:cubicBezTo>
                  <a:lnTo>
                    <a:pt x="964" y="63913"/>
                  </a:lnTo>
                  <a:cubicBezTo>
                    <a:pt x="-1322" y="68675"/>
                    <a:pt x="583" y="74295"/>
                    <a:pt x="5346" y="76676"/>
                  </a:cubicBezTo>
                  <a:lnTo>
                    <a:pt x="16490" y="82201"/>
                  </a:lnTo>
                  <a:cubicBezTo>
                    <a:pt x="16204" y="84772"/>
                    <a:pt x="16109" y="87344"/>
                    <a:pt x="16109" y="89916"/>
                  </a:cubicBezTo>
                  <a:cubicBezTo>
                    <a:pt x="16109" y="92488"/>
                    <a:pt x="16204" y="95059"/>
                    <a:pt x="16490" y="97631"/>
                  </a:cubicBezTo>
                  <a:lnTo>
                    <a:pt x="5346" y="103156"/>
                  </a:lnTo>
                  <a:cubicBezTo>
                    <a:pt x="3060" y="104299"/>
                    <a:pt x="1345" y="106204"/>
                    <a:pt x="583" y="108680"/>
                  </a:cubicBezTo>
                  <a:cubicBezTo>
                    <a:pt x="-179" y="111062"/>
                    <a:pt x="-84" y="113729"/>
                    <a:pt x="1059" y="115919"/>
                  </a:cubicBezTo>
                  <a:lnTo>
                    <a:pt x="16680" y="147542"/>
                  </a:lnTo>
                  <a:cubicBezTo>
                    <a:pt x="17823" y="149828"/>
                    <a:pt x="19824" y="151543"/>
                    <a:pt x="22205" y="152400"/>
                  </a:cubicBezTo>
                  <a:cubicBezTo>
                    <a:pt x="24586" y="153162"/>
                    <a:pt x="27253" y="152971"/>
                    <a:pt x="29539" y="151829"/>
                  </a:cubicBezTo>
                  <a:lnTo>
                    <a:pt x="40398" y="146304"/>
                  </a:lnTo>
                  <a:cubicBezTo>
                    <a:pt x="48780" y="153638"/>
                    <a:pt x="58781" y="158782"/>
                    <a:pt x="65639" y="161830"/>
                  </a:cubicBezTo>
                  <a:lnTo>
                    <a:pt x="65639" y="171545"/>
                  </a:lnTo>
                  <a:cubicBezTo>
                    <a:pt x="65639" y="176784"/>
                    <a:pt x="69925" y="181070"/>
                    <a:pt x="75164" y="181070"/>
                  </a:cubicBezTo>
                  <a:lnTo>
                    <a:pt x="113264" y="181070"/>
                  </a:lnTo>
                  <a:cubicBezTo>
                    <a:pt x="118503" y="180880"/>
                    <a:pt x="122789" y="176689"/>
                    <a:pt x="122789" y="171355"/>
                  </a:cubicBezTo>
                  <a:close/>
                  <a:moveTo>
                    <a:pt x="103739" y="155257"/>
                  </a:moveTo>
                  <a:lnTo>
                    <a:pt x="103739" y="161830"/>
                  </a:lnTo>
                  <a:lnTo>
                    <a:pt x="84689" y="161830"/>
                  </a:lnTo>
                  <a:lnTo>
                    <a:pt x="84689" y="155257"/>
                  </a:lnTo>
                  <a:cubicBezTo>
                    <a:pt x="84689" y="151257"/>
                    <a:pt x="82213" y="147733"/>
                    <a:pt x="78498" y="146304"/>
                  </a:cubicBezTo>
                  <a:cubicBezTo>
                    <a:pt x="69068" y="142780"/>
                    <a:pt x="56495" y="136207"/>
                    <a:pt x="49446" y="128206"/>
                  </a:cubicBezTo>
                  <a:cubicBezTo>
                    <a:pt x="46589" y="124968"/>
                    <a:pt x="41826" y="124015"/>
                    <a:pt x="38016" y="126016"/>
                  </a:cubicBezTo>
                  <a:lnTo>
                    <a:pt x="29634" y="130302"/>
                  </a:lnTo>
                  <a:lnTo>
                    <a:pt x="22491" y="115824"/>
                  </a:lnTo>
                  <a:lnTo>
                    <a:pt x="31254" y="111442"/>
                  </a:lnTo>
                  <a:cubicBezTo>
                    <a:pt x="35159" y="109538"/>
                    <a:pt x="37254" y="105251"/>
                    <a:pt x="36397" y="101060"/>
                  </a:cubicBezTo>
                  <a:cubicBezTo>
                    <a:pt x="35635" y="97155"/>
                    <a:pt x="35254" y="93345"/>
                    <a:pt x="35254" y="89725"/>
                  </a:cubicBezTo>
                  <a:cubicBezTo>
                    <a:pt x="35254" y="85915"/>
                    <a:pt x="35635" y="82105"/>
                    <a:pt x="36397" y="78391"/>
                  </a:cubicBezTo>
                  <a:cubicBezTo>
                    <a:pt x="37254" y="74200"/>
                    <a:pt x="35159" y="69913"/>
                    <a:pt x="31254" y="68008"/>
                  </a:cubicBezTo>
                  <a:lnTo>
                    <a:pt x="22396" y="63627"/>
                  </a:lnTo>
                  <a:lnTo>
                    <a:pt x="29539" y="49149"/>
                  </a:lnTo>
                  <a:lnTo>
                    <a:pt x="38112" y="53435"/>
                  </a:lnTo>
                  <a:cubicBezTo>
                    <a:pt x="41922" y="55340"/>
                    <a:pt x="46684" y="54483"/>
                    <a:pt x="49542" y="51245"/>
                  </a:cubicBezTo>
                  <a:cubicBezTo>
                    <a:pt x="56590" y="43243"/>
                    <a:pt x="69639" y="36481"/>
                    <a:pt x="78593" y="33147"/>
                  </a:cubicBezTo>
                  <a:cubicBezTo>
                    <a:pt x="82308" y="31718"/>
                    <a:pt x="84784" y="28194"/>
                    <a:pt x="84784" y="24193"/>
                  </a:cubicBezTo>
                  <a:lnTo>
                    <a:pt x="84784" y="19050"/>
                  </a:lnTo>
                  <a:lnTo>
                    <a:pt x="103834" y="19050"/>
                  </a:lnTo>
                  <a:lnTo>
                    <a:pt x="103834" y="24193"/>
                  </a:lnTo>
                  <a:cubicBezTo>
                    <a:pt x="103834" y="28194"/>
                    <a:pt x="106311" y="31718"/>
                    <a:pt x="110025" y="33147"/>
                  </a:cubicBezTo>
                  <a:cubicBezTo>
                    <a:pt x="118598" y="36290"/>
                    <a:pt x="131266" y="42958"/>
                    <a:pt x="138505" y="51245"/>
                  </a:cubicBezTo>
                  <a:cubicBezTo>
                    <a:pt x="141458" y="54578"/>
                    <a:pt x="146221" y="55436"/>
                    <a:pt x="150030" y="53340"/>
                  </a:cubicBezTo>
                  <a:lnTo>
                    <a:pt x="157746" y="49244"/>
                  </a:lnTo>
                  <a:lnTo>
                    <a:pt x="164889" y="63627"/>
                  </a:lnTo>
                  <a:lnTo>
                    <a:pt x="156126" y="68008"/>
                  </a:lnTo>
                  <a:cubicBezTo>
                    <a:pt x="152221" y="69913"/>
                    <a:pt x="150126" y="74200"/>
                    <a:pt x="150983" y="78391"/>
                  </a:cubicBezTo>
                  <a:cubicBezTo>
                    <a:pt x="151745" y="82201"/>
                    <a:pt x="152126" y="86011"/>
                    <a:pt x="152126" y="89725"/>
                  </a:cubicBezTo>
                  <a:cubicBezTo>
                    <a:pt x="152126" y="93916"/>
                    <a:pt x="151840" y="97631"/>
                    <a:pt x="151078" y="101060"/>
                  </a:cubicBezTo>
                  <a:cubicBezTo>
                    <a:pt x="150221" y="105251"/>
                    <a:pt x="152316" y="109538"/>
                    <a:pt x="156222" y="111442"/>
                  </a:cubicBezTo>
                  <a:lnTo>
                    <a:pt x="165175" y="115824"/>
                  </a:lnTo>
                  <a:lnTo>
                    <a:pt x="158222" y="130207"/>
                  </a:lnTo>
                  <a:lnTo>
                    <a:pt x="149935" y="126016"/>
                  </a:lnTo>
                  <a:cubicBezTo>
                    <a:pt x="146030" y="124015"/>
                    <a:pt x="141363" y="124968"/>
                    <a:pt x="138505" y="128206"/>
                  </a:cubicBezTo>
                  <a:cubicBezTo>
                    <a:pt x="131266" y="136493"/>
                    <a:pt x="118598" y="143161"/>
                    <a:pt x="110025" y="146304"/>
                  </a:cubicBezTo>
                  <a:cubicBezTo>
                    <a:pt x="106215" y="147733"/>
                    <a:pt x="103739" y="151257"/>
                    <a:pt x="103739" y="155257"/>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56662702-27FD-47B4-A149-BC6DE7190F6F}"/>
                </a:ext>
              </a:extLst>
            </p:cNvPr>
            <p:cNvSpPr/>
            <p:nvPr/>
          </p:nvSpPr>
          <p:spPr>
            <a:xfrm>
              <a:off x="7775924" y="4085367"/>
              <a:ext cx="86487" cy="86486"/>
            </a:xfrm>
            <a:custGeom>
              <a:avLst/>
              <a:gdLst>
                <a:gd name="connsiteX0" fmla="*/ 43244 w 86487"/>
                <a:gd name="connsiteY0" fmla="*/ 0 h 86486"/>
                <a:gd name="connsiteX1" fmla="*/ 0 w 86487"/>
                <a:gd name="connsiteY1" fmla="*/ 43244 h 86486"/>
                <a:gd name="connsiteX2" fmla="*/ 43244 w 86487"/>
                <a:gd name="connsiteY2" fmla="*/ 86487 h 86486"/>
                <a:gd name="connsiteX3" fmla="*/ 86487 w 86487"/>
                <a:gd name="connsiteY3" fmla="*/ 43244 h 86486"/>
                <a:gd name="connsiteX4" fmla="*/ 43244 w 86487"/>
                <a:gd name="connsiteY4" fmla="*/ 0 h 86486"/>
                <a:gd name="connsiteX5" fmla="*/ 43244 w 86487"/>
                <a:gd name="connsiteY5" fmla="*/ 67437 h 86486"/>
                <a:gd name="connsiteX6" fmla="*/ 19050 w 86487"/>
                <a:gd name="connsiteY6" fmla="*/ 43244 h 86486"/>
                <a:gd name="connsiteX7" fmla="*/ 43244 w 86487"/>
                <a:gd name="connsiteY7" fmla="*/ 19050 h 86486"/>
                <a:gd name="connsiteX8" fmla="*/ 67437 w 86487"/>
                <a:gd name="connsiteY8" fmla="*/ 43244 h 86486"/>
                <a:gd name="connsiteX9" fmla="*/ 43244 w 86487"/>
                <a:gd name="connsiteY9" fmla="*/ 67437 h 86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6487" h="86486">
                  <a:moveTo>
                    <a:pt x="43244" y="0"/>
                  </a:moveTo>
                  <a:cubicBezTo>
                    <a:pt x="19431" y="0"/>
                    <a:pt x="0" y="19431"/>
                    <a:pt x="0" y="43244"/>
                  </a:cubicBezTo>
                  <a:cubicBezTo>
                    <a:pt x="0" y="67056"/>
                    <a:pt x="19431" y="86487"/>
                    <a:pt x="43244" y="86487"/>
                  </a:cubicBezTo>
                  <a:cubicBezTo>
                    <a:pt x="67056" y="86487"/>
                    <a:pt x="86487" y="67056"/>
                    <a:pt x="86487" y="43244"/>
                  </a:cubicBezTo>
                  <a:cubicBezTo>
                    <a:pt x="86487" y="19431"/>
                    <a:pt x="67056" y="0"/>
                    <a:pt x="43244" y="0"/>
                  </a:cubicBezTo>
                  <a:close/>
                  <a:moveTo>
                    <a:pt x="43244" y="67437"/>
                  </a:moveTo>
                  <a:cubicBezTo>
                    <a:pt x="29909" y="67437"/>
                    <a:pt x="19050" y="56579"/>
                    <a:pt x="19050" y="43244"/>
                  </a:cubicBezTo>
                  <a:cubicBezTo>
                    <a:pt x="19050" y="29908"/>
                    <a:pt x="29909" y="19050"/>
                    <a:pt x="43244" y="19050"/>
                  </a:cubicBezTo>
                  <a:cubicBezTo>
                    <a:pt x="56579" y="19050"/>
                    <a:pt x="67437" y="29908"/>
                    <a:pt x="67437" y="43244"/>
                  </a:cubicBezTo>
                  <a:cubicBezTo>
                    <a:pt x="67437" y="56579"/>
                    <a:pt x="56579" y="67437"/>
                    <a:pt x="43244" y="67437"/>
                  </a:cubicBezTo>
                  <a:close/>
                </a:path>
              </a:pathLst>
            </a:custGeom>
            <a:grpFill/>
            <a:ln w="9525" cap="flat">
              <a:noFill/>
              <a:prstDash val="solid"/>
              <a:miter/>
            </a:ln>
          </p:spPr>
          <p:txBody>
            <a:bodyPr rtlCol="0" anchor="ctr"/>
            <a:lstStyle/>
            <a:p>
              <a:endParaRPr lang="en-US"/>
            </a:p>
          </p:txBody>
        </p:sp>
      </p:grpSp>
      <p:sp>
        <p:nvSpPr>
          <p:cNvPr id="75" name="Freeform: Shape 74">
            <a:extLst>
              <a:ext uri="{FF2B5EF4-FFF2-40B4-BE49-F238E27FC236}">
                <a16:creationId xmlns:a16="http://schemas.microsoft.com/office/drawing/2014/main" id="{70174318-7295-491C-AA1E-B001956E0EB2}"/>
              </a:ext>
            </a:extLst>
          </p:cNvPr>
          <p:cNvSpPr/>
          <p:nvPr/>
        </p:nvSpPr>
        <p:spPr>
          <a:xfrm>
            <a:off x="1456909" y="2348685"/>
            <a:ext cx="647179" cy="628745"/>
          </a:xfrm>
          <a:custGeom>
            <a:avLst/>
            <a:gdLst>
              <a:gd name="connsiteX0" fmla="*/ 393987 w 405217"/>
              <a:gd name="connsiteY0" fmla="*/ 287852 h 393675"/>
              <a:gd name="connsiteX1" fmla="*/ 322645 w 405217"/>
              <a:gd name="connsiteY1" fmla="*/ 274041 h 393675"/>
              <a:gd name="connsiteX2" fmla="*/ 287879 w 405217"/>
              <a:gd name="connsiteY2" fmla="*/ 264135 h 393675"/>
              <a:gd name="connsiteX3" fmla="*/ 295023 w 405217"/>
              <a:gd name="connsiteY3" fmla="*/ 218701 h 393675"/>
              <a:gd name="connsiteX4" fmla="*/ 323598 w 405217"/>
              <a:gd name="connsiteY4" fmla="*/ 213177 h 393675"/>
              <a:gd name="connsiteX5" fmla="*/ 394559 w 405217"/>
              <a:gd name="connsiteY5" fmla="*/ 218415 h 393675"/>
              <a:gd name="connsiteX6" fmla="*/ 376080 w 405217"/>
              <a:gd name="connsiteY6" fmla="*/ 112783 h 393675"/>
              <a:gd name="connsiteX7" fmla="*/ 359602 w 405217"/>
              <a:gd name="connsiteY7" fmla="*/ 104306 h 393675"/>
              <a:gd name="connsiteX8" fmla="*/ 288069 w 405217"/>
              <a:gd name="connsiteY8" fmla="*/ 108878 h 393675"/>
              <a:gd name="connsiteX9" fmla="*/ 293975 w 405217"/>
              <a:gd name="connsiteY9" fmla="*/ 92018 h 393675"/>
              <a:gd name="connsiteX10" fmla="*/ 299690 w 405217"/>
              <a:gd name="connsiteY10" fmla="*/ 15914 h 393675"/>
              <a:gd name="connsiteX11" fmla="*/ 241206 w 405217"/>
              <a:gd name="connsiteY11" fmla="*/ 960 h 393675"/>
              <a:gd name="connsiteX12" fmla="*/ 190343 w 405217"/>
              <a:gd name="connsiteY12" fmla="*/ 25248 h 393675"/>
              <a:gd name="connsiteX13" fmla="*/ 198153 w 405217"/>
              <a:gd name="connsiteY13" fmla="*/ 86780 h 393675"/>
              <a:gd name="connsiteX14" fmla="*/ 205869 w 405217"/>
              <a:gd name="connsiteY14" fmla="*/ 115641 h 393675"/>
              <a:gd name="connsiteX15" fmla="*/ 108142 w 405217"/>
              <a:gd name="connsiteY15" fmla="*/ 108402 h 393675"/>
              <a:gd name="connsiteX16" fmla="*/ 91569 w 405217"/>
              <a:gd name="connsiteY16" fmla="*/ 114402 h 393675"/>
              <a:gd name="connsiteX17" fmla="*/ 91473 w 405217"/>
              <a:gd name="connsiteY17" fmla="*/ 132119 h 393675"/>
              <a:gd name="connsiteX18" fmla="*/ 106904 w 405217"/>
              <a:gd name="connsiteY18" fmla="*/ 208700 h 393675"/>
              <a:gd name="connsiteX19" fmla="*/ 76043 w 405217"/>
              <a:gd name="connsiteY19" fmla="*/ 205461 h 393675"/>
              <a:gd name="connsiteX20" fmla="*/ 37848 w 405217"/>
              <a:gd name="connsiteY20" fmla="*/ 194888 h 393675"/>
              <a:gd name="connsiteX21" fmla="*/ 9368 w 405217"/>
              <a:gd name="connsiteY21" fmla="*/ 222225 h 393675"/>
              <a:gd name="connsiteX22" fmla="*/ 12702 w 405217"/>
              <a:gd name="connsiteY22" fmla="*/ 286328 h 393675"/>
              <a:gd name="connsiteX23" fmla="*/ 94998 w 405217"/>
              <a:gd name="connsiteY23" fmla="*/ 298616 h 393675"/>
              <a:gd name="connsiteX24" fmla="*/ 95569 w 405217"/>
              <a:gd name="connsiteY24" fmla="*/ 298330 h 393675"/>
              <a:gd name="connsiteX25" fmla="*/ 82044 w 405217"/>
              <a:gd name="connsiteY25" fmla="*/ 373768 h 393675"/>
              <a:gd name="connsiteX26" fmla="*/ 84425 w 405217"/>
              <a:gd name="connsiteY26" fmla="*/ 387389 h 393675"/>
              <a:gd name="connsiteX27" fmla="*/ 96903 w 405217"/>
              <a:gd name="connsiteY27" fmla="*/ 393675 h 393675"/>
              <a:gd name="connsiteX28" fmla="*/ 376842 w 405217"/>
              <a:gd name="connsiteY28" fmla="*/ 393675 h 393675"/>
              <a:gd name="connsiteX29" fmla="*/ 391130 w 405217"/>
              <a:gd name="connsiteY29" fmla="*/ 384245 h 393675"/>
              <a:gd name="connsiteX30" fmla="*/ 393987 w 405217"/>
              <a:gd name="connsiteY30" fmla="*/ 287852 h 393675"/>
              <a:gd name="connsiteX31" fmla="*/ 374461 w 405217"/>
              <a:gd name="connsiteY31" fmla="*/ 374816 h 393675"/>
              <a:gd name="connsiteX32" fmla="*/ 101665 w 405217"/>
              <a:gd name="connsiteY32" fmla="*/ 374816 h 393675"/>
              <a:gd name="connsiteX33" fmla="*/ 107475 w 405217"/>
              <a:gd name="connsiteY33" fmla="*/ 282614 h 393675"/>
              <a:gd name="connsiteX34" fmla="*/ 86425 w 405217"/>
              <a:gd name="connsiteY34" fmla="*/ 281757 h 393675"/>
              <a:gd name="connsiteX35" fmla="*/ 26418 w 405217"/>
              <a:gd name="connsiteY35" fmla="*/ 273279 h 393675"/>
              <a:gd name="connsiteX36" fmla="*/ 26132 w 405217"/>
              <a:gd name="connsiteY36" fmla="*/ 231465 h 393675"/>
              <a:gd name="connsiteX37" fmla="*/ 42801 w 405217"/>
              <a:gd name="connsiteY37" fmla="*/ 213462 h 393675"/>
              <a:gd name="connsiteX38" fmla="*/ 66041 w 405217"/>
              <a:gd name="connsiteY38" fmla="*/ 221940 h 393675"/>
              <a:gd name="connsiteX39" fmla="*/ 120620 w 405217"/>
              <a:gd name="connsiteY39" fmla="*/ 221940 h 393675"/>
              <a:gd name="connsiteX40" fmla="*/ 112143 w 405217"/>
              <a:gd name="connsiteY40" fmla="*/ 129357 h 393675"/>
              <a:gd name="connsiteX41" fmla="*/ 217584 w 405217"/>
              <a:gd name="connsiteY41" fmla="*/ 130690 h 393675"/>
              <a:gd name="connsiteX42" fmla="*/ 215394 w 405217"/>
              <a:gd name="connsiteY42" fmla="*/ 79255 h 393675"/>
              <a:gd name="connsiteX43" fmla="*/ 206631 w 405217"/>
              <a:gd name="connsiteY43" fmla="*/ 34868 h 393675"/>
              <a:gd name="connsiteX44" fmla="*/ 243111 w 405217"/>
              <a:gd name="connsiteY44" fmla="*/ 20010 h 393675"/>
              <a:gd name="connsiteX45" fmla="*/ 284355 w 405217"/>
              <a:gd name="connsiteY45" fmla="*/ 27629 h 393675"/>
              <a:gd name="connsiteX46" fmla="*/ 275973 w 405217"/>
              <a:gd name="connsiteY46" fmla="*/ 85256 h 393675"/>
              <a:gd name="connsiteX47" fmla="*/ 269210 w 405217"/>
              <a:gd name="connsiteY47" fmla="*/ 116021 h 393675"/>
              <a:gd name="connsiteX48" fmla="*/ 359888 w 405217"/>
              <a:gd name="connsiteY48" fmla="*/ 123642 h 393675"/>
              <a:gd name="connsiteX49" fmla="*/ 380652 w 405217"/>
              <a:gd name="connsiteY49" fmla="*/ 205271 h 393675"/>
              <a:gd name="connsiteX50" fmla="*/ 331313 w 405217"/>
              <a:gd name="connsiteY50" fmla="*/ 195936 h 393675"/>
              <a:gd name="connsiteX51" fmla="*/ 280830 w 405217"/>
              <a:gd name="connsiteY51" fmla="*/ 205937 h 393675"/>
              <a:gd name="connsiteX52" fmla="*/ 271210 w 405217"/>
              <a:gd name="connsiteY52" fmla="*/ 273565 h 393675"/>
              <a:gd name="connsiteX53" fmla="*/ 326455 w 405217"/>
              <a:gd name="connsiteY53" fmla="*/ 292710 h 393675"/>
              <a:gd name="connsiteX54" fmla="*/ 379224 w 405217"/>
              <a:gd name="connsiteY54" fmla="*/ 300044 h 393675"/>
              <a:gd name="connsiteX55" fmla="*/ 374461 w 405217"/>
              <a:gd name="connsiteY55" fmla="*/ 374816 h 393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05217" h="393675">
                <a:moveTo>
                  <a:pt x="393987" y="287852"/>
                </a:moveTo>
                <a:cubicBezTo>
                  <a:pt x="380557" y="271565"/>
                  <a:pt x="356554" y="266993"/>
                  <a:pt x="322645" y="274041"/>
                </a:cubicBezTo>
                <a:cubicBezTo>
                  <a:pt x="310834" y="276518"/>
                  <a:pt x="295118" y="276803"/>
                  <a:pt x="287879" y="264135"/>
                </a:cubicBezTo>
                <a:cubicBezTo>
                  <a:pt x="280735" y="251562"/>
                  <a:pt x="283974" y="230798"/>
                  <a:pt x="295023" y="218701"/>
                </a:cubicBezTo>
                <a:cubicBezTo>
                  <a:pt x="302928" y="210033"/>
                  <a:pt x="312549" y="208224"/>
                  <a:pt x="323598" y="213177"/>
                </a:cubicBezTo>
                <a:cubicBezTo>
                  <a:pt x="346267" y="223463"/>
                  <a:pt x="378176" y="235179"/>
                  <a:pt x="394559" y="218415"/>
                </a:cubicBezTo>
                <a:cubicBezTo>
                  <a:pt x="409894" y="202604"/>
                  <a:pt x="404179" y="170028"/>
                  <a:pt x="376080" y="112783"/>
                </a:cubicBezTo>
                <a:cubicBezTo>
                  <a:pt x="373128" y="106592"/>
                  <a:pt x="366270" y="103163"/>
                  <a:pt x="359602" y="104306"/>
                </a:cubicBezTo>
                <a:cubicBezTo>
                  <a:pt x="322169" y="110783"/>
                  <a:pt x="296070" y="111450"/>
                  <a:pt x="288069" y="108878"/>
                </a:cubicBezTo>
                <a:cubicBezTo>
                  <a:pt x="289022" y="104877"/>
                  <a:pt x="291879" y="97638"/>
                  <a:pt x="293975" y="92018"/>
                </a:cubicBezTo>
                <a:cubicBezTo>
                  <a:pt x="303024" y="68587"/>
                  <a:pt x="315501" y="36393"/>
                  <a:pt x="299690" y="15914"/>
                </a:cubicBezTo>
                <a:cubicBezTo>
                  <a:pt x="289498" y="2674"/>
                  <a:pt x="270353" y="-2279"/>
                  <a:pt x="241206" y="960"/>
                </a:cubicBezTo>
                <a:cubicBezTo>
                  <a:pt x="214727" y="3912"/>
                  <a:pt x="198153" y="11818"/>
                  <a:pt x="190343" y="25248"/>
                </a:cubicBezTo>
                <a:cubicBezTo>
                  <a:pt x="179484" y="44012"/>
                  <a:pt x="189390" y="66777"/>
                  <a:pt x="198153" y="86780"/>
                </a:cubicBezTo>
                <a:cubicBezTo>
                  <a:pt x="202630" y="97162"/>
                  <a:pt x="209488" y="112783"/>
                  <a:pt x="205869" y="115641"/>
                </a:cubicBezTo>
                <a:cubicBezTo>
                  <a:pt x="197391" y="122499"/>
                  <a:pt x="167197" y="124118"/>
                  <a:pt x="108142" y="108402"/>
                </a:cubicBezTo>
                <a:cubicBezTo>
                  <a:pt x="101856" y="106782"/>
                  <a:pt x="95379" y="109068"/>
                  <a:pt x="91569" y="114402"/>
                </a:cubicBezTo>
                <a:cubicBezTo>
                  <a:pt x="87758" y="119736"/>
                  <a:pt x="87758" y="126690"/>
                  <a:pt x="91473" y="132119"/>
                </a:cubicBezTo>
                <a:cubicBezTo>
                  <a:pt x="102618" y="148311"/>
                  <a:pt x="126335" y="188126"/>
                  <a:pt x="106904" y="208700"/>
                </a:cubicBezTo>
                <a:cubicBezTo>
                  <a:pt x="98331" y="217749"/>
                  <a:pt x="91949" y="215177"/>
                  <a:pt x="76043" y="205461"/>
                </a:cubicBezTo>
                <a:cubicBezTo>
                  <a:pt x="64899" y="198699"/>
                  <a:pt x="52326" y="190983"/>
                  <a:pt x="37848" y="194888"/>
                </a:cubicBezTo>
                <a:cubicBezTo>
                  <a:pt x="27084" y="197746"/>
                  <a:pt x="17750" y="206700"/>
                  <a:pt x="9368" y="222225"/>
                </a:cubicBezTo>
                <a:cubicBezTo>
                  <a:pt x="-8920" y="256039"/>
                  <a:pt x="3653" y="276899"/>
                  <a:pt x="12702" y="286328"/>
                </a:cubicBezTo>
                <a:cubicBezTo>
                  <a:pt x="33561" y="307855"/>
                  <a:pt x="72042" y="310046"/>
                  <a:pt x="94998" y="298616"/>
                </a:cubicBezTo>
                <a:cubicBezTo>
                  <a:pt x="95188" y="298520"/>
                  <a:pt x="95379" y="298425"/>
                  <a:pt x="95569" y="298330"/>
                </a:cubicBezTo>
                <a:cubicBezTo>
                  <a:pt x="97474" y="305664"/>
                  <a:pt x="95474" y="329667"/>
                  <a:pt x="82044" y="373768"/>
                </a:cubicBezTo>
                <a:cubicBezTo>
                  <a:pt x="80615" y="378530"/>
                  <a:pt x="81472" y="383484"/>
                  <a:pt x="84425" y="387389"/>
                </a:cubicBezTo>
                <a:cubicBezTo>
                  <a:pt x="87378" y="391294"/>
                  <a:pt x="91949" y="393675"/>
                  <a:pt x="96903" y="393675"/>
                </a:cubicBezTo>
                <a:lnTo>
                  <a:pt x="376842" y="393675"/>
                </a:lnTo>
                <a:cubicBezTo>
                  <a:pt x="383129" y="393675"/>
                  <a:pt x="388653" y="389960"/>
                  <a:pt x="391130" y="384245"/>
                </a:cubicBezTo>
                <a:cubicBezTo>
                  <a:pt x="399512" y="364529"/>
                  <a:pt x="416562" y="315189"/>
                  <a:pt x="393987" y="287852"/>
                </a:cubicBezTo>
                <a:close/>
                <a:moveTo>
                  <a:pt x="374461" y="374816"/>
                </a:moveTo>
                <a:lnTo>
                  <a:pt x="101665" y="374816"/>
                </a:lnTo>
                <a:cubicBezTo>
                  <a:pt x="124620" y="296996"/>
                  <a:pt x="112238" y="286614"/>
                  <a:pt x="107475" y="282614"/>
                </a:cubicBezTo>
                <a:cubicBezTo>
                  <a:pt x="104332" y="279947"/>
                  <a:pt x="97283" y="276232"/>
                  <a:pt x="86425" y="281757"/>
                </a:cubicBezTo>
                <a:cubicBezTo>
                  <a:pt x="68518" y="290710"/>
                  <a:pt x="39276" y="286614"/>
                  <a:pt x="26418" y="273279"/>
                </a:cubicBezTo>
                <a:cubicBezTo>
                  <a:pt x="16607" y="263183"/>
                  <a:pt x="16512" y="249086"/>
                  <a:pt x="26132" y="231465"/>
                </a:cubicBezTo>
                <a:cubicBezTo>
                  <a:pt x="31847" y="220987"/>
                  <a:pt x="37466" y="214891"/>
                  <a:pt x="42801" y="213462"/>
                </a:cubicBezTo>
                <a:cubicBezTo>
                  <a:pt x="49278" y="211748"/>
                  <a:pt x="57469" y="216701"/>
                  <a:pt x="66041" y="221940"/>
                </a:cubicBezTo>
                <a:cubicBezTo>
                  <a:pt x="79853" y="230321"/>
                  <a:pt x="100713" y="243085"/>
                  <a:pt x="120620" y="221940"/>
                </a:cubicBezTo>
                <a:cubicBezTo>
                  <a:pt x="140051" y="201366"/>
                  <a:pt x="136907" y="168695"/>
                  <a:pt x="112143" y="129357"/>
                </a:cubicBezTo>
                <a:cubicBezTo>
                  <a:pt x="166340" y="142882"/>
                  <a:pt x="201773" y="143358"/>
                  <a:pt x="217584" y="130690"/>
                </a:cubicBezTo>
                <a:cubicBezTo>
                  <a:pt x="232634" y="118688"/>
                  <a:pt x="223871" y="98686"/>
                  <a:pt x="215394" y="79255"/>
                </a:cubicBezTo>
                <a:cubicBezTo>
                  <a:pt x="208440" y="63348"/>
                  <a:pt x="200630" y="45346"/>
                  <a:pt x="206631" y="34868"/>
                </a:cubicBezTo>
                <a:cubicBezTo>
                  <a:pt x="211012" y="27344"/>
                  <a:pt x="223585" y="22200"/>
                  <a:pt x="243111" y="20010"/>
                </a:cubicBezTo>
                <a:cubicBezTo>
                  <a:pt x="264447" y="17628"/>
                  <a:pt x="278735" y="20295"/>
                  <a:pt x="284355" y="27629"/>
                </a:cubicBezTo>
                <a:cubicBezTo>
                  <a:pt x="293594" y="39631"/>
                  <a:pt x="282926" y="67063"/>
                  <a:pt x="275973" y="85256"/>
                </a:cubicBezTo>
                <a:cubicBezTo>
                  <a:pt x="270258" y="100019"/>
                  <a:pt x="266829" y="108878"/>
                  <a:pt x="269210" y="116021"/>
                </a:cubicBezTo>
                <a:cubicBezTo>
                  <a:pt x="271401" y="122499"/>
                  <a:pt x="276354" y="137548"/>
                  <a:pt x="359888" y="123642"/>
                </a:cubicBezTo>
                <a:cubicBezTo>
                  <a:pt x="390844" y="187268"/>
                  <a:pt x="383605" y="202223"/>
                  <a:pt x="380652" y="205271"/>
                </a:cubicBezTo>
                <a:cubicBezTo>
                  <a:pt x="378557" y="207366"/>
                  <a:pt x="368937" y="213081"/>
                  <a:pt x="331313" y="195936"/>
                </a:cubicBezTo>
                <a:cubicBezTo>
                  <a:pt x="312739" y="187459"/>
                  <a:pt x="294356" y="191174"/>
                  <a:pt x="280830" y="205937"/>
                </a:cubicBezTo>
                <a:cubicBezTo>
                  <a:pt x="264162" y="224130"/>
                  <a:pt x="259971" y="253943"/>
                  <a:pt x="271210" y="273565"/>
                </a:cubicBezTo>
                <a:cubicBezTo>
                  <a:pt x="277020" y="283757"/>
                  <a:pt x="291974" y="299854"/>
                  <a:pt x="326455" y="292710"/>
                </a:cubicBezTo>
                <a:cubicBezTo>
                  <a:pt x="352935" y="287186"/>
                  <a:pt x="370651" y="289662"/>
                  <a:pt x="379224" y="300044"/>
                </a:cubicBezTo>
                <a:cubicBezTo>
                  <a:pt x="391892" y="315285"/>
                  <a:pt x="384748" y="349384"/>
                  <a:pt x="374461" y="374816"/>
                </a:cubicBezTo>
                <a:close/>
              </a:path>
            </a:pathLst>
          </a:custGeom>
          <a:solidFill>
            <a:schemeClr val="bg1"/>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1133251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aphic 33">
            <a:extLst>
              <a:ext uri="{FF2B5EF4-FFF2-40B4-BE49-F238E27FC236}">
                <a16:creationId xmlns:a16="http://schemas.microsoft.com/office/drawing/2014/main" id="{8A465641-E0EF-4F6E-B676-5F830FFF4925}"/>
              </a:ext>
            </a:extLst>
          </p:cNvPr>
          <p:cNvGrpSpPr/>
          <p:nvPr/>
        </p:nvGrpSpPr>
        <p:grpSpPr>
          <a:xfrm rot="19800000">
            <a:off x="8757011" y="2895673"/>
            <a:ext cx="2915088" cy="2844608"/>
            <a:chOff x="6096000" y="1125503"/>
            <a:chExt cx="3029521" cy="2956274"/>
          </a:xfrm>
          <a:solidFill>
            <a:schemeClr val="accent2"/>
          </a:solidFill>
        </p:grpSpPr>
        <p:sp>
          <p:nvSpPr>
            <p:cNvPr id="9" name="Freeform: Shape 8">
              <a:extLst>
                <a:ext uri="{FF2B5EF4-FFF2-40B4-BE49-F238E27FC236}">
                  <a16:creationId xmlns:a16="http://schemas.microsoft.com/office/drawing/2014/main" id="{45C06457-B938-46E2-839F-BDE4A4402BE1}"/>
                </a:ext>
              </a:extLst>
            </p:cNvPr>
            <p:cNvSpPr/>
            <p:nvPr/>
          </p:nvSpPr>
          <p:spPr>
            <a:xfrm>
              <a:off x="7424546" y="1125503"/>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934990E1-C933-40E5-BE41-098B7F1E2BC0}"/>
                </a:ext>
              </a:extLst>
            </p:cNvPr>
            <p:cNvSpPr/>
            <p:nvPr/>
          </p:nvSpPr>
          <p:spPr>
            <a:xfrm>
              <a:off x="6919817" y="1245327"/>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12D521C3-7F85-4F2A-8141-FC803CF08121}"/>
                </a:ext>
              </a:extLst>
            </p:cNvPr>
            <p:cNvSpPr/>
            <p:nvPr/>
          </p:nvSpPr>
          <p:spPr>
            <a:xfrm>
              <a:off x="6677787" y="1400299"/>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030C8832-5D5E-4D43-8DE6-DFB21540EE38}"/>
                </a:ext>
              </a:extLst>
            </p:cNvPr>
            <p:cNvSpPr/>
            <p:nvPr/>
          </p:nvSpPr>
          <p:spPr>
            <a:xfrm>
              <a:off x="6508051" y="1555366"/>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6596B811-52D9-4ED3-8524-C9334DC6A251}"/>
                </a:ext>
              </a:extLst>
            </p:cNvPr>
            <p:cNvSpPr/>
            <p:nvPr/>
          </p:nvSpPr>
          <p:spPr>
            <a:xfrm>
              <a:off x="6380226" y="1710338"/>
              <a:ext cx="2461164" cy="46577"/>
            </a:xfrm>
            <a:custGeom>
              <a:avLst/>
              <a:gdLst>
                <a:gd name="connsiteX0" fmla="*/ 2426303 w 2461164"/>
                <a:gd name="connsiteY0" fmla="*/ 0 h 46577"/>
                <a:gd name="connsiteX1" fmla="*/ 34862 w 2461164"/>
                <a:gd name="connsiteY1" fmla="*/ 0 h 46577"/>
                <a:gd name="connsiteX2" fmla="*/ 0 w 2461164"/>
                <a:gd name="connsiteY2" fmla="*/ 46577 h 46577"/>
                <a:gd name="connsiteX3" fmla="*/ 2461165 w 2461164"/>
                <a:gd name="connsiteY3" fmla="*/ 46577 h 46577"/>
                <a:gd name="connsiteX4" fmla="*/ 2426303 w 246116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164" h="46577">
                  <a:moveTo>
                    <a:pt x="2426303" y="0"/>
                  </a:moveTo>
                  <a:lnTo>
                    <a:pt x="34862" y="0"/>
                  </a:lnTo>
                  <a:cubicBezTo>
                    <a:pt x="22955" y="15240"/>
                    <a:pt x="11335" y="30766"/>
                    <a:pt x="0" y="46577"/>
                  </a:cubicBezTo>
                  <a:lnTo>
                    <a:pt x="2461165" y="46577"/>
                  </a:lnTo>
                  <a:cubicBezTo>
                    <a:pt x="2449830" y="30766"/>
                    <a:pt x="2438210" y="15240"/>
                    <a:pt x="2426303" y="0"/>
                  </a:cubicBez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FE643589-EC5E-4AFF-A0E8-0926B4FE0DF9}"/>
                </a:ext>
              </a:extLst>
            </p:cNvPr>
            <p:cNvSpPr/>
            <p:nvPr/>
          </p:nvSpPr>
          <p:spPr>
            <a:xfrm>
              <a:off x="6282404" y="1865309"/>
              <a:ext cx="2656808" cy="46577"/>
            </a:xfrm>
            <a:custGeom>
              <a:avLst/>
              <a:gdLst>
                <a:gd name="connsiteX0" fmla="*/ 2630043 w 2656808"/>
                <a:gd name="connsiteY0" fmla="*/ 0 h 46577"/>
                <a:gd name="connsiteX1" fmla="*/ 26670 w 2656808"/>
                <a:gd name="connsiteY1" fmla="*/ 0 h 46577"/>
                <a:gd name="connsiteX2" fmla="*/ 0 w 2656808"/>
                <a:gd name="connsiteY2" fmla="*/ 46577 h 46577"/>
                <a:gd name="connsiteX3" fmla="*/ 2656808 w 2656808"/>
                <a:gd name="connsiteY3" fmla="*/ 46577 h 46577"/>
                <a:gd name="connsiteX4" fmla="*/ 2630043 w 265680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6808" h="46577">
                  <a:moveTo>
                    <a:pt x="2630043" y="0"/>
                  </a:moveTo>
                  <a:lnTo>
                    <a:pt x="26670" y="0"/>
                  </a:lnTo>
                  <a:cubicBezTo>
                    <a:pt x="17526" y="15335"/>
                    <a:pt x="8572" y="30861"/>
                    <a:pt x="0" y="46577"/>
                  </a:cubicBezTo>
                  <a:lnTo>
                    <a:pt x="2656808" y="46577"/>
                  </a:lnTo>
                  <a:cubicBezTo>
                    <a:pt x="2648141" y="30861"/>
                    <a:pt x="2639282" y="15335"/>
                    <a:pt x="2630043" y="0"/>
                  </a:cubicBez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14A911ED-0536-46F6-94AF-86F9899FC434}"/>
                </a:ext>
              </a:extLst>
            </p:cNvPr>
            <p:cNvSpPr/>
            <p:nvPr/>
          </p:nvSpPr>
          <p:spPr>
            <a:xfrm>
              <a:off x="6208395" y="2020281"/>
              <a:ext cx="2804731" cy="46577"/>
            </a:xfrm>
            <a:custGeom>
              <a:avLst/>
              <a:gdLst>
                <a:gd name="connsiteX0" fmla="*/ 2784825 w 2804731"/>
                <a:gd name="connsiteY0" fmla="*/ 0 h 46577"/>
                <a:gd name="connsiteX1" fmla="*/ 19907 w 2804731"/>
                <a:gd name="connsiteY1" fmla="*/ 0 h 46577"/>
                <a:gd name="connsiteX2" fmla="*/ 0 w 2804731"/>
                <a:gd name="connsiteY2" fmla="*/ 46577 h 46577"/>
                <a:gd name="connsiteX3" fmla="*/ 2804732 w 2804731"/>
                <a:gd name="connsiteY3" fmla="*/ 46577 h 46577"/>
                <a:gd name="connsiteX4" fmla="*/ 2784825 w 280473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4731" h="46577">
                  <a:moveTo>
                    <a:pt x="2784825" y="0"/>
                  </a:moveTo>
                  <a:lnTo>
                    <a:pt x="19907" y="0"/>
                  </a:lnTo>
                  <a:cubicBezTo>
                    <a:pt x="13049" y="15335"/>
                    <a:pt x="6382" y="30861"/>
                    <a:pt x="0" y="46577"/>
                  </a:cubicBezTo>
                  <a:lnTo>
                    <a:pt x="2804732" y="46577"/>
                  </a:lnTo>
                  <a:cubicBezTo>
                    <a:pt x="2798350" y="30956"/>
                    <a:pt x="2791778" y="15430"/>
                    <a:pt x="2784825" y="0"/>
                  </a:cubicBezTo>
                  <a:close/>
                </a:path>
              </a:pathLst>
            </a:custGeom>
            <a:grp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6468B9B7-9B37-4F2E-A79A-B8EB86799541}"/>
                </a:ext>
              </a:extLst>
            </p:cNvPr>
            <p:cNvSpPr/>
            <p:nvPr/>
          </p:nvSpPr>
          <p:spPr>
            <a:xfrm>
              <a:off x="6154483" y="2175253"/>
              <a:ext cx="2912459" cy="46577"/>
            </a:xfrm>
            <a:custGeom>
              <a:avLst/>
              <a:gdLst>
                <a:gd name="connsiteX0" fmla="*/ 2898267 w 2912459"/>
                <a:gd name="connsiteY0" fmla="*/ 0 h 46577"/>
                <a:gd name="connsiteX1" fmla="*/ 14288 w 2912459"/>
                <a:gd name="connsiteY1" fmla="*/ 0 h 46577"/>
                <a:gd name="connsiteX2" fmla="*/ 0 w 2912459"/>
                <a:gd name="connsiteY2" fmla="*/ 46577 h 46577"/>
                <a:gd name="connsiteX3" fmla="*/ 2912459 w 2912459"/>
                <a:gd name="connsiteY3" fmla="*/ 46577 h 46577"/>
                <a:gd name="connsiteX4" fmla="*/ 2898267 w 291245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2459" h="46577">
                  <a:moveTo>
                    <a:pt x="2898267" y="0"/>
                  </a:moveTo>
                  <a:lnTo>
                    <a:pt x="14288" y="0"/>
                  </a:lnTo>
                  <a:cubicBezTo>
                    <a:pt x="9335" y="15431"/>
                    <a:pt x="4572" y="30956"/>
                    <a:pt x="0" y="46577"/>
                  </a:cubicBezTo>
                  <a:lnTo>
                    <a:pt x="2912459" y="46577"/>
                  </a:lnTo>
                  <a:cubicBezTo>
                    <a:pt x="2908078" y="30956"/>
                    <a:pt x="2903220" y="15431"/>
                    <a:pt x="2898267" y="0"/>
                  </a:cubicBezTo>
                  <a:close/>
                </a:path>
              </a:pathLst>
            </a:custGeom>
            <a:grp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6618B136-9C7D-4E39-8816-C4ED7113A54A}"/>
                </a:ext>
              </a:extLst>
            </p:cNvPr>
            <p:cNvSpPr/>
            <p:nvPr/>
          </p:nvSpPr>
          <p:spPr>
            <a:xfrm>
              <a:off x="6118860" y="2330320"/>
              <a:ext cx="2983801" cy="46481"/>
            </a:xfrm>
            <a:custGeom>
              <a:avLst/>
              <a:gdLst>
                <a:gd name="connsiteX0" fmla="*/ 2974943 w 2983801"/>
                <a:gd name="connsiteY0" fmla="*/ 0 h 46481"/>
                <a:gd name="connsiteX1" fmla="*/ 8953 w 2983801"/>
                <a:gd name="connsiteY1" fmla="*/ 0 h 46481"/>
                <a:gd name="connsiteX2" fmla="*/ 0 w 2983801"/>
                <a:gd name="connsiteY2" fmla="*/ 46482 h 46481"/>
                <a:gd name="connsiteX3" fmla="*/ 2983802 w 2983801"/>
                <a:gd name="connsiteY3" fmla="*/ 46482 h 46481"/>
                <a:gd name="connsiteX4" fmla="*/ 2974943 w 2983801"/>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01" h="46481">
                  <a:moveTo>
                    <a:pt x="2974943" y="0"/>
                  </a:moveTo>
                  <a:lnTo>
                    <a:pt x="8953" y="0"/>
                  </a:lnTo>
                  <a:cubicBezTo>
                    <a:pt x="5715" y="15431"/>
                    <a:pt x="2762" y="30956"/>
                    <a:pt x="0" y="46482"/>
                  </a:cubicBezTo>
                  <a:lnTo>
                    <a:pt x="2983802" y="46482"/>
                  </a:lnTo>
                  <a:cubicBezTo>
                    <a:pt x="2981135" y="30956"/>
                    <a:pt x="2978087" y="15431"/>
                    <a:pt x="2974943" y="0"/>
                  </a:cubicBez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E9D85290-11DC-4CC5-A08D-116C85E45C88}"/>
                </a:ext>
              </a:extLst>
            </p:cNvPr>
            <p:cNvSpPr/>
            <p:nvPr/>
          </p:nvSpPr>
          <p:spPr>
            <a:xfrm>
              <a:off x="6099905" y="2485291"/>
              <a:ext cx="3021806" cy="46577"/>
            </a:xfrm>
            <a:custGeom>
              <a:avLst/>
              <a:gdLst>
                <a:gd name="connsiteX0" fmla="*/ 3017806 w 3021806"/>
                <a:gd name="connsiteY0" fmla="*/ 0 h 46577"/>
                <a:gd name="connsiteX1" fmla="*/ 3905 w 3021806"/>
                <a:gd name="connsiteY1" fmla="*/ 0 h 46577"/>
                <a:gd name="connsiteX2" fmla="*/ 0 w 3021806"/>
                <a:gd name="connsiteY2" fmla="*/ 46577 h 46577"/>
                <a:gd name="connsiteX3" fmla="*/ 3021806 w 3021806"/>
                <a:gd name="connsiteY3" fmla="*/ 46577 h 46577"/>
                <a:gd name="connsiteX4" fmla="*/ 3017806 w 3021806"/>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806" h="46577">
                  <a:moveTo>
                    <a:pt x="3017806" y="0"/>
                  </a:moveTo>
                  <a:lnTo>
                    <a:pt x="3905" y="0"/>
                  </a:lnTo>
                  <a:cubicBezTo>
                    <a:pt x="2381" y="15431"/>
                    <a:pt x="1048" y="30956"/>
                    <a:pt x="0" y="46577"/>
                  </a:cubicBezTo>
                  <a:lnTo>
                    <a:pt x="3021806" y="46577"/>
                  </a:lnTo>
                  <a:cubicBezTo>
                    <a:pt x="3020663" y="30956"/>
                    <a:pt x="3019425" y="15431"/>
                    <a:pt x="3017806" y="0"/>
                  </a:cubicBez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9ECED97D-A7A1-462A-80C3-5B5E6906F605}"/>
                </a:ext>
              </a:extLst>
            </p:cNvPr>
            <p:cNvSpPr/>
            <p:nvPr/>
          </p:nvSpPr>
          <p:spPr>
            <a:xfrm>
              <a:off x="6096000" y="2640263"/>
              <a:ext cx="3029521" cy="46577"/>
            </a:xfrm>
            <a:custGeom>
              <a:avLst/>
              <a:gdLst>
                <a:gd name="connsiteX0" fmla="*/ 0 w 3029521"/>
                <a:gd name="connsiteY0" fmla="*/ 0 h 46577"/>
                <a:gd name="connsiteX1" fmla="*/ 762 w 3029521"/>
                <a:gd name="connsiteY1" fmla="*/ 46577 h 46577"/>
                <a:gd name="connsiteX2" fmla="*/ 3028760 w 3029521"/>
                <a:gd name="connsiteY2" fmla="*/ 46577 h 46577"/>
                <a:gd name="connsiteX3" fmla="*/ 3029522 w 3029521"/>
                <a:gd name="connsiteY3" fmla="*/ 0 h 46577"/>
                <a:gd name="connsiteX4" fmla="*/ 0 w 302952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521" h="46577">
                  <a:moveTo>
                    <a:pt x="0" y="0"/>
                  </a:moveTo>
                  <a:cubicBezTo>
                    <a:pt x="0" y="15621"/>
                    <a:pt x="286" y="31051"/>
                    <a:pt x="762" y="46577"/>
                  </a:cubicBezTo>
                  <a:lnTo>
                    <a:pt x="3028760" y="46577"/>
                  </a:lnTo>
                  <a:cubicBezTo>
                    <a:pt x="3029236" y="31147"/>
                    <a:pt x="3029522" y="15621"/>
                    <a:pt x="3029522" y="0"/>
                  </a:cubicBezTo>
                  <a:lnTo>
                    <a:pt x="0" y="0"/>
                  </a:ln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BBFB31B9-BA43-4009-9D84-E1503958590D}"/>
                </a:ext>
              </a:extLst>
            </p:cNvPr>
            <p:cNvSpPr/>
            <p:nvPr/>
          </p:nvSpPr>
          <p:spPr>
            <a:xfrm>
              <a:off x="6103810" y="2795235"/>
              <a:ext cx="3013900" cy="46577"/>
            </a:xfrm>
            <a:custGeom>
              <a:avLst/>
              <a:gdLst>
                <a:gd name="connsiteX0" fmla="*/ 5525 w 3013900"/>
                <a:gd name="connsiteY0" fmla="*/ 46577 h 46577"/>
                <a:gd name="connsiteX1" fmla="*/ 3008376 w 3013900"/>
                <a:gd name="connsiteY1" fmla="*/ 46577 h 46577"/>
                <a:gd name="connsiteX2" fmla="*/ 3013901 w 3013900"/>
                <a:gd name="connsiteY2" fmla="*/ 0 h 46577"/>
                <a:gd name="connsiteX3" fmla="*/ 0 w 3013900"/>
                <a:gd name="connsiteY3" fmla="*/ 0 h 46577"/>
                <a:gd name="connsiteX4" fmla="*/ 5525 w 301390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00" h="46577">
                  <a:moveTo>
                    <a:pt x="5525" y="46577"/>
                  </a:moveTo>
                  <a:lnTo>
                    <a:pt x="3008376" y="46577"/>
                  </a:lnTo>
                  <a:cubicBezTo>
                    <a:pt x="3010472" y="31147"/>
                    <a:pt x="3012376" y="15621"/>
                    <a:pt x="3013901" y="0"/>
                  </a:cubicBezTo>
                  <a:lnTo>
                    <a:pt x="0" y="0"/>
                  </a:lnTo>
                  <a:cubicBezTo>
                    <a:pt x="1619" y="15621"/>
                    <a:pt x="3524" y="31147"/>
                    <a:pt x="5525" y="46577"/>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E77A89E8-379B-4EBF-81B5-7089B5693080}"/>
                </a:ext>
              </a:extLst>
            </p:cNvPr>
            <p:cNvSpPr/>
            <p:nvPr/>
          </p:nvSpPr>
          <p:spPr>
            <a:xfrm>
              <a:off x="6127813" y="2950207"/>
              <a:ext cx="2965894" cy="46577"/>
            </a:xfrm>
            <a:custGeom>
              <a:avLst/>
              <a:gdLst>
                <a:gd name="connsiteX0" fmla="*/ 10478 w 2965894"/>
                <a:gd name="connsiteY0" fmla="*/ 46577 h 46577"/>
                <a:gd name="connsiteX1" fmla="*/ 2955417 w 2965894"/>
                <a:gd name="connsiteY1" fmla="*/ 46577 h 46577"/>
                <a:gd name="connsiteX2" fmla="*/ 2965895 w 2965894"/>
                <a:gd name="connsiteY2" fmla="*/ 0 h 46577"/>
                <a:gd name="connsiteX3" fmla="*/ 0 w 2965894"/>
                <a:gd name="connsiteY3" fmla="*/ 0 h 46577"/>
                <a:gd name="connsiteX4" fmla="*/ 10478 w 296589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5894" h="46577">
                  <a:moveTo>
                    <a:pt x="10478" y="46577"/>
                  </a:moveTo>
                  <a:lnTo>
                    <a:pt x="2955417" y="46577"/>
                  </a:lnTo>
                  <a:cubicBezTo>
                    <a:pt x="2959132" y="31147"/>
                    <a:pt x="2962656" y="15621"/>
                    <a:pt x="2965895" y="0"/>
                  </a:cubicBezTo>
                  <a:lnTo>
                    <a:pt x="0" y="0"/>
                  </a:lnTo>
                  <a:cubicBezTo>
                    <a:pt x="3239" y="15716"/>
                    <a:pt x="6763" y="31147"/>
                    <a:pt x="10478" y="46577"/>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B72644BF-85D7-49EC-B900-ED6FC8D57F2E}"/>
                </a:ext>
              </a:extLst>
            </p:cNvPr>
            <p:cNvSpPr/>
            <p:nvPr/>
          </p:nvSpPr>
          <p:spPr>
            <a:xfrm>
              <a:off x="6168770" y="3105274"/>
              <a:ext cx="2883979" cy="46577"/>
            </a:xfrm>
            <a:custGeom>
              <a:avLst/>
              <a:gdLst>
                <a:gd name="connsiteX0" fmla="*/ 15907 w 2883979"/>
                <a:gd name="connsiteY0" fmla="*/ 46577 h 46577"/>
                <a:gd name="connsiteX1" fmla="*/ 2868168 w 2883979"/>
                <a:gd name="connsiteY1" fmla="*/ 46577 h 46577"/>
                <a:gd name="connsiteX2" fmla="*/ 2883980 w 2883979"/>
                <a:gd name="connsiteY2" fmla="*/ 0 h 46577"/>
                <a:gd name="connsiteX3" fmla="*/ 0 w 2883979"/>
                <a:gd name="connsiteY3" fmla="*/ 0 h 46577"/>
                <a:gd name="connsiteX4" fmla="*/ 15907 w 288397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3979" h="46577">
                  <a:moveTo>
                    <a:pt x="15907" y="46577"/>
                  </a:moveTo>
                  <a:lnTo>
                    <a:pt x="2868168" y="46577"/>
                  </a:lnTo>
                  <a:cubicBezTo>
                    <a:pt x="2873693" y="31147"/>
                    <a:pt x="2878932" y="15621"/>
                    <a:pt x="2883980" y="0"/>
                  </a:cubicBezTo>
                  <a:lnTo>
                    <a:pt x="0" y="0"/>
                  </a:lnTo>
                  <a:cubicBezTo>
                    <a:pt x="5048" y="15621"/>
                    <a:pt x="10382" y="31147"/>
                    <a:pt x="15907" y="46577"/>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6E1D120A-E860-42CB-8F34-33ABD4E3BFEA}"/>
                </a:ext>
              </a:extLst>
            </p:cNvPr>
            <p:cNvSpPr/>
            <p:nvPr/>
          </p:nvSpPr>
          <p:spPr>
            <a:xfrm>
              <a:off x="6228302" y="3260245"/>
              <a:ext cx="2764917" cy="46577"/>
            </a:xfrm>
            <a:custGeom>
              <a:avLst/>
              <a:gdLst>
                <a:gd name="connsiteX0" fmla="*/ 21908 w 2764917"/>
                <a:gd name="connsiteY0" fmla="*/ 46577 h 46577"/>
                <a:gd name="connsiteX1" fmla="*/ 2743010 w 2764917"/>
                <a:gd name="connsiteY1" fmla="*/ 46577 h 46577"/>
                <a:gd name="connsiteX2" fmla="*/ 2764917 w 2764917"/>
                <a:gd name="connsiteY2" fmla="*/ 0 h 46577"/>
                <a:gd name="connsiteX3" fmla="*/ 0 w 2764917"/>
                <a:gd name="connsiteY3" fmla="*/ 0 h 46577"/>
                <a:gd name="connsiteX4" fmla="*/ 21908 w 276491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4917" h="46577">
                  <a:moveTo>
                    <a:pt x="21908" y="46577"/>
                  </a:moveTo>
                  <a:lnTo>
                    <a:pt x="2743010" y="46577"/>
                  </a:lnTo>
                  <a:cubicBezTo>
                    <a:pt x="2750534" y="31242"/>
                    <a:pt x="2757869" y="15716"/>
                    <a:pt x="2764917" y="0"/>
                  </a:cubicBezTo>
                  <a:lnTo>
                    <a:pt x="0" y="0"/>
                  </a:lnTo>
                  <a:cubicBezTo>
                    <a:pt x="7048" y="15716"/>
                    <a:pt x="14383" y="31147"/>
                    <a:pt x="21908" y="46577"/>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B0F2CBDA-E718-4D5D-9F2A-AB7E0D06F26E}"/>
                </a:ext>
              </a:extLst>
            </p:cNvPr>
            <p:cNvSpPr/>
            <p:nvPr/>
          </p:nvSpPr>
          <p:spPr>
            <a:xfrm>
              <a:off x="6309074" y="3415217"/>
              <a:ext cx="2603373" cy="46577"/>
            </a:xfrm>
            <a:custGeom>
              <a:avLst/>
              <a:gdLst>
                <a:gd name="connsiteX0" fmla="*/ 28861 w 2603373"/>
                <a:gd name="connsiteY0" fmla="*/ 46577 h 46577"/>
                <a:gd name="connsiteX1" fmla="*/ 2574512 w 2603373"/>
                <a:gd name="connsiteY1" fmla="*/ 46577 h 46577"/>
                <a:gd name="connsiteX2" fmla="*/ 2603373 w 2603373"/>
                <a:gd name="connsiteY2" fmla="*/ 0 h 46577"/>
                <a:gd name="connsiteX3" fmla="*/ 0 w 2603373"/>
                <a:gd name="connsiteY3" fmla="*/ 0 h 46577"/>
                <a:gd name="connsiteX4" fmla="*/ 28861 w 260337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373" h="46577">
                  <a:moveTo>
                    <a:pt x="28861" y="46577"/>
                  </a:moveTo>
                  <a:lnTo>
                    <a:pt x="2574512" y="46577"/>
                  </a:lnTo>
                  <a:cubicBezTo>
                    <a:pt x="2584418" y="31242"/>
                    <a:pt x="2594039" y="15716"/>
                    <a:pt x="2603373" y="0"/>
                  </a:cubicBezTo>
                  <a:lnTo>
                    <a:pt x="0" y="0"/>
                  </a:lnTo>
                  <a:cubicBezTo>
                    <a:pt x="9334" y="15716"/>
                    <a:pt x="18955" y="31242"/>
                    <a:pt x="28861" y="46577"/>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B392957A-0C42-47C7-8E2D-9B88C5D553FF}"/>
                </a:ext>
              </a:extLst>
            </p:cNvPr>
            <p:cNvSpPr/>
            <p:nvPr/>
          </p:nvSpPr>
          <p:spPr>
            <a:xfrm>
              <a:off x="6414992" y="3570189"/>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F780633D-B79E-4FC0-854D-8C9A36EBB90D}"/>
                </a:ext>
              </a:extLst>
            </p:cNvPr>
            <p:cNvSpPr/>
            <p:nvPr/>
          </p:nvSpPr>
          <p:spPr>
            <a:xfrm>
              <a:off x="6553866" y="3725256"/>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D9C9B9AA-7B92-4D91-AC5C-3111819951AF}"/>
                </a:ext>
              </a:extLst>
            </p:cNvPr>
            <p:cNvSpPr/>
            <p:nvPr/>
          </p:nvSpPr>
          <p:spPr>
            <a:xfrm>
              <a:off x="6740556" y="3880228"/>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E596C6D2-1ACD-4B14-AC78-E785B0800142}"/>
                </a:ext>
              </a:extLst>
            </p:cNvPr>
            <p:cNvSpPr/>
            <p:nvPr/>
          </p:nvSpPr>
          <p:spPr>
            <a:xfrm>
              <a:off x="7019258" y="4035200"/>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
        <p:nvSpPr>
          <p:cNvPr id="2" name="Footer Placeholder 1">
            <a:extLst>
              <a:ext uri="{FF2B5EF4-FFF2-40B4-BE49-F238E27FC236}">
                <a16:creationId xmlns:a16="http://schemas.microsoft.com/office/drawing/2014/main" id="{CF0FDF50-5630-408F-8584-7107D0A82FAD}"/>
              </a:ext>
            </a:extLst>
          </p:cNvPr>
          <p:cNvSpPr>
            <a:spLocks noGrp="1"/>
          </p:cNvSpPr>
          <p:nvPr>
            <p:ph type="ftr" sz="quarter" idx="11"/>
          </p:nvPr>
        </p:nvSpPr>
        <p:spPr/>
        <p:txBody>
          <a:bodyPr/>
          <a:lstStyle/>
          <a:p>
            <a:r>
              <a:rPr lang="en-US"/>
              <a:t>Business Plan | January 2021</a:t>
            </a:r>
            <a:endParaRPr lang="en-US">
              <a:solidFill>
                <a:schemeClr val="tx2"/>
              </a:solidFill>
            </a:endParaRPr>
          </a:p>
        </p:txBody>
      </p:sp>
      <p:sp>
        <p:nvSpPr>
          <p:cNvPr id="3" name="Slide Number Placeholder 2">
            <a:extLst>
              <a:ext uri="{FF2B5EF4-FFF2-40B4-BE49-F238E27FC236}">
                <a16:creationId xmlns:a16="http://schemas.microsoft.com/office/drawing/2014/main" id="{41D6BCCD-0869-4A64-A9E3-006487FA7451}"/>
              </a:ext>
            </a:extLst>
          </p:cNvPr>
          <p:cNvSpPr>
            <a:spLocks noGrp="1"/>
          </p:cNvSpPr>
          <p:nvPr>
            <p:ph type="sldNum" sz="quarter" idx="12"/>
          </p:nvPr>
        </p:nvSpPr>
        <p:spPr/>
        <p:txBody>
          <a:bodyPr/>
          <a:lstStyle/>
          <a:p>
            <a:fld id="{B7741D13-760D-4955-A3D8-0D48DB15FCFC}" type="slidenum">
              <a:rPr lang="en-US" smtClean="0"/>
              <a:t>13</a:t>
            </a:fld>
            <a:endParaRPr lang="en-US"/>
          </a:p>
        </p:txBody>
      </p:sp>
      <p:cxnSp>
        <p:nvCxnSpPr>
          <p:cNvPr id="5" name="Straight Connector 4">
            <a:extLst>
              <a:ext uri="{FF2B5EF4-FFF2-40B4-BE49-F238E27FC236}">
                <a16:creationId xmlns:a16="http://schemas.microsoft.com/office/drawing/2014/main" id="{9CFFA21D-05E6-4637-ACFA-A7D85E947A66}"/>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267FF776-295C-41F8-9A42-749D49DF8E7A}"/>
              </a:ext>
            </a:extLst>
          </p:cNvPr>
          <p:cNvSpPr txBox="1"/>
          <p:nvPr/>
        </p:nvSpPr>
        <p:spPr>
          <a:xfrm>
            <a:off x="474481" y="1085898"/>
            <a:ext cx="6237051" cy="461665"/>
          </a:xfrm>
          <a:prstGeom prst="rect">
            <a:avLst/>
          </a:prstGeom>
          <a:noFill/>
        </p:spPr>
        <p:txBody>
          <a:bodyPr wrap="square" rtlCol="0" anchor="b">
            <a:spAutoFit/>
          </a:bodyPr>
          <a:lstStyle/>
          <a:p>
            <a:r>
              <a:rPr lang="en-US" sz="2400" dirty="0">
                <a:solidFill>
                  <a:schemeClr val="bg1"/>
                </a:solidFill>
                <a:latin typeface="+mj-lt"/>
              </a:rPr>
              <a:t>Product Features</a:t>
            </a:r>
            <a:r>
              <a:rPr lang="en-US" sz="2400" dirty="0">
                <a:solidFill>
                  <a:schemeClr val="accent2"/>
                </a:solidFill>
                <a:latin typeface="+mj-lt"/>
              </a:rPr>
              <a:t> | Social Integration</a:t>
            </a:r>
          </a:p>
        </p:txBody>
      </p:sp>
      <p:pic>
        <p:nvPicPr>
          <p:cNvPr id="7" name="Graphic 6">
            <a:extLst>
              <a:ext uri="{FF2B5EF4-FFF2-40B4-BE49-F238E27FC236}">
                <a16:creationId xmlns:a16="http://schemas.microsoft.com/office/drawing/2014/main" id="{9242C8D5-954B-4523-9A9D-3CC9999A34A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86650" y="2027714"/>
            <a:ext cx="3260712" cy="2290262"/>
          </a:xfrm>
          <a:prstGeom prst="rect">
            <a:avLst/>
          </a:prstGeom>
        </p:spPr>
      </p:pic>
      <p:sp>
        <p:nvSpPr>
          <p:cNvPr id="29" name="TextBox 28">
            <a:extLst>
              <a:ext uri="{FF2B5EF4-FFF2-40B4-BE49-F238E27FC236}">
                <a16:creationId xmlns:a16="http://schemas.microsoft.com/office/drawing/2014/main" id="{934841A9-AE69-48A3-8BA9-367841D784F8}"/>
              </a:ext>
            </a:extLst>
          </p:cNvPr>
          <p:cNvSpPr txBox="1"/>
          <p:nvPr/>
        </p:nvSpPr>
        <p:spPr>
          <a:xfrm>
            <a:off x="474482" y="4400061"/>
            <a:ext cx="3965299" cy="957634"/>
          </a:xfrm>
          <a:prstGeom prst="rect">
            <a:avLst/>
          </a:prstGeom>
          <a:noFill/>
        </p:spPr>
        <p:txBody>
          <a:bodyPr wrap="square" rtlCol="0">
            <a:spAutoFit/>
          </a:bodyPr>
          <a:lstStyle/>
          <a:p>
            <a:pPr>
              <a:lnSpc>
                <a:spcPct val="120000"/>
              </a:lnSpc>
            </a:pPr>
            <a:r>
              <a:rPr lang="en-US" sz="1600" b="0" i="1" dirty="0">
                <a:solidFill>
                  <a:schemeClr val="bg1"/>
                </a:solidFill>
                <a:effectLst/>
                <a:latin typeface="+mj-lt"/>
              </a:rPr>
              <a:t>Allows to share posts about various events to remain users engaged with the app.</a:t>
            </a:r>
            <a:endParaRPr lang="en-US" sz="1600" i="1" dirty="0">
              <a:solidFill>
                <a:schemeClr val="bg1"/>
              </a:solidFill>
              <a:latin typeface="+mj-lt"/>
            </a:endParaRPr>
          </a:p>
        </p:txBody>
      </p:sp>
      <p:sp>
        <p:nvSpPr>
          <p:cNvPr id="31" name="TextBox 30">
            <a:extLst>
              <a:ext uri="{FF2B5EF4-FFF2-40B4-BE49-F238E27FC236}">
                <a16:creationId xmlns:a16="http://schemas.microsoft.com/office/drawing/2014/main" id="{E0522329-6406-4618-8141-A5E6D5363FF6}"/>
              </a:ext>
            </a:extLst>
          </p:cNvPr>
          <p:cNvSpPr txBox="1"/>
          <p:nvPr/>
        </p:nvSpPr>
        <p:spPr>
          <a:xfrm>
            <a:off x="474482" y="2357453"/>
            <a:ext cx="4986518" cy="1799339"/>
          </a:xfrm>
          <a:prstGeom prst="rect">
            <a:avLst/>
          </a:prstGeom>
          <a:noFill/>
        </p:spPr>
        <p:txBody>
          <a:bodyPr wrap="square" rtlCol="0" anchor="b">
            <a:spAutoFit/>
          </a:bodyPr>
          <a:lstStyle/>
          <a:p>
            <a:pPr>
              <a:lnSpc>
                <a:spcPct val="120000"/>
              </a:lnSpc>
            </a:pPr>
            <a:r>
              <a:rPr lang="en-US" sz="4800" i="1" dirty="0">
                <a:solidFill>
                  <a:schemeClr val="bg1"/>
                </a:solidFill>
                <a:latin typeface="+mj-lt"/>
              </a:rPr>
              <a:t>Make sharing </a:t>
            </a:r>
            <a:r>
              <a:rPr lang="en-US" sz="4800" i="1" dirty="0">
                <a:solidFill>
                  <a:schemeClr val="accent2"/>
                </a:solidFill>
                <a:latin typeface="+mj-lt"/>
              </a:rPr>
              <a:t>easier</a:t>
            </a:r>
            <a:r>
              <a:rPr lang="en-US" sz="4800" i="1" dirty="0">
                <a:solidFill>
                  <a:schemeClr val="bg1"/>
                </a:solidFill>
                <a:latin typeface="+mj-lt"/>
              </a:rPr>
              <a:t>.</a:t>
            </a:r>
          </a:p>
        </p:txBody>
      </p:sp>
    </p:spTree>
    <p:extLst>
      <p:ext uri="{BB962C8B-B14F-4D97-AF65-F5344CB8AC3E}">
        <p14:creationId xmlns:p14="http://schemas.microsoft.com/office/powerpoint/2010/main" val="3990210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aphic 33">
            <a:extLst>
              <a:ext uri="{FF2B5EF4-FFF2-40B4-BE49-F238E27FC236}">
                <a16:creationId xmlns:a16="http://schemas.microsoft.com/office/drawing/2014/main" id="{6DED9363-BC07-4C2B-A77F-5AAE8FED5BCF}"/>
              </a:ext>
            </a:extLst>
          </p:cNvPr>
          <p:cNvGrpSpPr/>
          <p:nvPr/>
        </p:nvGrpSpPr>
        <p:grpSpPr>
          <a:xfrm rot="19800000">
            <a:off x="-1647596" y="-2275931"/>
            <a:ext cx="6805872" cy="6641322"/>
            <a:chOff x="6096000" y="1125503"/>
            <a:chExt cx="3029521" cy="2956274"/>
          </a:xfrm>
          <a:solidFill>
            <a:schemeClr val="accent2"/>
          </a:solidFill>
        </p:grpSpPr>
        <p:sp>
          <p:nvSpPr>
            <p:cNvPr id="6" name="Freeform: Shape 5">
              <a:extLst>
                <a:ext uri="{FF2B5EF4-FFF2-40B4-BE49-F238E27FC236}">
                  <a16:creationId xmlns:a16="http://schemas.microsoft.com/office/drawing/2014/main" id="{19C86339-8BBA-4D97-8183-2C473BA81C25}"/>
                </a:ext>
              </a:extLst>
            </p:cNvPr>
            <p:cNvSpPr/>
            <p:nvPr/>
          </p:nvSpPr>
          <p:spPr>
            <a:xfrm>
              <a:off x="7424546" y="1125503"/>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8462FF49-8C0F-4CB5-9367-4A9E3D758150}"/>
                </a:ext>
              </a:extLst>
            </p:cNvPr>
            <p:cNvSpPr/>
            <p:nvPr/>
          </p:nvSpPr>
          <p:spPr>
            <a:xfrm>
              <a:off x="6919817" y="1245327"/>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9063AC36-DF7D-4F95-BBEE-5A72A4647DB1}"/>
                </a:ext>
              </a:extLst>
            </p:cNvPr>
            <p:cNvSpPr/>
            <p:nvPr/>
          </p:nvSpPr>
          <p:spPr>
            <a:xfrm>
              <a:off x="6677787" y="1400299"/>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BF00373B-1C68-4EF0-BAB7-FF392385E3CA}"/>
                </a:ext>
              </a:extLst>
            </p:cNvPr>
            <p:cNvSpPr/>
            <p:nvPr/>
          </p:nvSpPr>
          <p:spPr>
            <a:xfrm>
              <a:off x="6508051" y="1555366"/>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FE1AF4EA-DF06-4B59-9E3A-E96DBDF8839C}"/>
                </a:ext>
              </a:extLst>
            </p:cNvPr>
            <p:cNvSpPr/>
            <p:nvPr/>
          </p:nvSpPr>
          <p:spPr>
            <a:xfrm>
              <a:off x="6380226" y="1710338"/>
              <a:ext cx="2461164" cy="46577"/>
            </a:xfrm>
            <a:custGeom>
              <a:avLst/>
              <a:gdLst>
                <a:gd name="connsiteX0" fmla="*/ 2426303 w 2461164"/>
                <a:gd name="connsiteY0" fmla="*/ 0 h 46577"/>
                <a:gd name="connsiteX1" fmla="*/ 34862 w 2461164"/>
                <a:gd name="connsiteY1" fmla="*/ 0 h 46577"/>
                <a:gd name="connsiteX2" fmla="*/ 0 w 2461164"/>
                <a:gd name="connsiteY2" fmla="*/ 46577 h 46577"/>
                <a:gd name="connsiteX3" fmla="*/ 2461165 w 2461164"/>
                <a:gd name="connsiteY3" fmla="*/ 46577 h 46577"/>
                <a:gd name="connsiteX4" fmla="*/ 2426303 w 246116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164" h="46577">
                  <a:moveTo>
                    <a:pt x="2426303" y="0"/>
                  </a:moveTo>
                  <a:lnTo>
                    <a:pt x="34862" y="0"/>
                  </a:lnTo>
                  <a:cubicBezTo>
                    <a:pt x="22955" y="15240"/>
                    <a:pt x="11335" y="30766"/>
                    <a:pt x="0" y="46577"/>
                  </a:cubicBezTo>
                  <a:lnTo>
                    <a:pt x="2461165" y="46577"/>
                  </a:lnTo>
                  <a:cubicBezTo>
                    <a:pt x="2449830" y="30766"/>
                    <a:pt x="2438210" y="15240"/>
                    <a:pt x="2426303" y="0"/>
                  </a:cubicBez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D2ED84C9-FA41-454E-9D6C-8D08852E5CCA}"/>
                </a:ext>
              </a:extLst>
            </p:cNvPr>
            <p:cNvSpPr/>
            <p:nvPr/>
          </p:nvSpPr>
          <p:spPr>
            <a:xfrm>
              <a:off x="6282404" y="1865309"/>
              <a:ext cx="2656808" cy="46577"/>
            </a:xfrm>
            <a:custGeom>
              <a:avLst/>
              <a:gdLst>
                <a:gd name="connsiteX0" fmla="*/ 2630043 w 2656808"/>
                <a:gd name="connsiteY0" fmla="*/ 0 h 46577"/>
                <a:gd name="connsiteX1" fmla="*/ 26670 w 2656808"/>
                <a:gd name="connsiteY1" fmla="*/ 0 h 46577"/>
                <a:gd name="connsiteX2" fmla="*/ 0 w 2656808"/>
                <a:gd name="connsiteY2" fmla="*/ 46577 h 46577"/>
                <a:gd name="connsiteX3" fmla="*/ 2656808 w 2656808"/>
                <a:gd name="connsiteY3" fmla="*/ 46577 h 46577"/>
                <a:gd name="connsiteX4" fmla="*/ 2630043 w 265680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6808" h="46577">
                  <a:moveTo>
                    <a:pt x="2630043" y="0"/>
                  </a:moveTo>
                  <a:lnTo>
                    <a:pt x="26670" y="0"/>
                  </a:lnTo>
                  <a:cubicBezTo>
                    <a:pt x="17526" y="15335"/>
                    <a:pt x="8572" y="30861"/>
                    <a:pt x="0" y="46577"/>
                  </a:cubicBezTo>
                  <a:lnTo>
                    <a:pt x="2656808" y="46577"/>
                  </a:lnTo>
                  <a:cubicBezTo>
                    <a:pt x="2648141" y="30861"/>
                    <a:pt x="2639282" y="15335"/>
                    <a:pt x="2630043" y="0"/>
                  </a:cubicBez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ADF7E9AD-9164-4E21-B796-36F00699DCD7}"/>
                </a:ext>
              </a:extLst>
            </p:cNvPr>
            <p:cNvSpPr/>
            <p:nvPr/>
          </p:nvSpPr>
          <p:spPr>
            <a:xfrm>
              <a:off x="6208395" y="2020281"/>
              <a:ext cx="2804731" cy="46577"/>
            </a:xfrm>
            <a:custGeom>
              <a:avLst/>
              <a:gdLst>
                <a:gd name="connsiteX0" fmla="*/ 2784825 w 2804731"/>
                <a:gd name="connsiteY0" fmla="*/ 0 h 46577"/>
                <a:gd name="connsiteX1" fmla="*/ 19907 w 2804731"/>
                <a:gd name="connsiteY1" fmla="*/ 0 h 46577"/>
                <a:gd name="connsiteX2" fmla="*/ 0 w 2804731"/>
                <a:gd name="connsiteY2" fmla="*/ 46577 h 46577"/>
                <a:gd name="connsiteX3" fmla="*/ 2804732 w 2804731"/>
                <a:gd name="connsiteY3" fmla="*/ 46577 h 46577"/>
                <a:gd name="connsiteX4" fmla="*/ 2784825 w 280473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4731" h="46577">
                  <a:moveTo>
                    <a:pt x="2784825" y="0"/>
                  </a:moveTo>
                  <a:lnTo>
                    <a:pt x="19907" y="0"/>
                  </a:lnTo>
                  <a:cubicBezTo>
                    <a:pt x="13049" y="15335"/>
                    <a:pt x="6382" y="30861"/>
                    <a:pt x="0" y="46577"/>
                  </a:cubicBezTo>
                  <a:lnTo>
                    <a:pt x="2804732" y="46577"/>
                  </a:lnTo>
                  <a:cubicBezTo>
                    <a:pt x="2798350" y="30956"/>
                    <a:pt x="2791778" y="15430"/>
                    <a:pt x="2784825" y="0"/>
                  </a:cubicBez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43C3CB93-542A-4D8B-8B12-41B51F7661EA}"/>
                </a:ext>
              </a:extLst>
            </p:cNvPr>
            <p:cNvSpPr/>
            <p:nvPr/>
          </p:nvSpPr>
          <p:spPr>
            <a:xfrm>
              <a:off x="6154483" y="2175253"/>
              <a:ext cx="2912459" cy="46577"/>
            </a:xfrm>
            <a:custGeom>
              <a:avLst/>
              <a:gdLst>
                <a:gd name="connsiteX0" fmla="*/ 2898267 w 2912459"/>
                <a:gd name="connsiteY0" fmla="*/ 0 h 46577"/>
                <a:gd name="connsiteX1" fmla="*/ 14288 w 2912459"/>
                <a:gd name="connsiteY1" fmla="*/ 0 h 46577"/>
                <a:gd name="connsiteX2" fmla="*/ 0 w 2912459"/>
                <a:gd name="connsiteY2" fmla="*/ 46577 h 46577"/>
                <a:gd name="connsiteX3" fmla="*/ 2912459 w 2912459"/>
                <a:gd name="connsiteY3" fmla="*/ 46577 h 46577"/>
                <a:gd name="connsiteX4" fmla="*/ 2898267 w 291245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2459" h="46577">
                  <a:moveTo>
                    <a:pt x="2898267" y="0"/>
                  </a:moveTo>
                  <a:lnTo>
                    <a:pt x="14288" y="0"/>
                  </a:lnTo>
                  <a:cubicBezTo>
                    <a:pt x="9335" y="15431"/>
                    <a:pt x="4572" y="30956"/>
                    <a:pt x="0" y="46577"/>
                  </a:cubicBezTo>
                  <a:lnTo>
                    <a:pt x="2912459" y="46577"/>
                  </a:lnTo>
                  <a:cubicBezTo>
                    <a:pt x="2908078" y="30956"/>
                    <a:pt x="2903220" y="15431"/>
                    <a:pt x="2898267" y="0"/>
                  </a:cubicBez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AA6759E9-A6DD-46EF-B02C-652163847503}"/>
                </a:ext>
              </a:extLst>
            </p:cNvPr>
            <p:cNvSpPr/>
            <p:nvPr/>
          </p:nvSpPr>
          <p:spPr>
            <a:xfrm>
              <a:off x="6118860" y="2330320"/>
              <a:ext cx="2983801" cy="46481"/>
            </a:xfrm>
            <a:custGeom>
              <a:avLst/>
              <a:gdLst>
                <a:gd name="connsiteX0" fmla="*/ 2974943 w 2983801"/>
                <a:gd name="connsiteY0" fmla="*/ 0 h 46481"/>
                <a:gd name="connsiteX1" fmla="*/ 8953 w 2983801"/>
                <a:gd name="connsiteY1" fmla="*/ 0 h 46481"/>
                <a:gd name="connsiteX2" fmla="*/ 0 w 2983801"/>
                <a:gd name="connsiteY2" fmla="*/ 46482 h 46481"/>
                <a:gd name="connsiteX3" fmla="*/ 2983802 w 2983801"/>
                <a:gd name="connsiteY3" fmla="*/ 46482 h 46481"/>
                <a:gd name="connsiteX4" fmla="*/ 2974943 w 2983801"/>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01" h="46481">
                  <a:moveTo>
                    <a:pt x="2974943" y="0"/>
                  </a:moveTo>
                  <a:lnTo>
                    <a:pt x="8953" y="0"/>
                  </a:lnTo>
                  <a:cubicBezTo>
                    <a:pt x="5715" y="15431"/>
                    <a:pt x="2762" y="30956"/>
                    <a:pt x="0" y="46482"/>
                  </a:cubicBezTo>
                  <a:lnTo>
                    <a:pt x="2983802" y="46482"/>
                  </a:lnTo>
                  <a:cubicBezTo>
                    <a:pt x="2981135" y="30956"/>
                    <a:pt x="2978087" y="15431"/>
                    <a:pt x="2974943" y="0"/>
                  </a:cubicBez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44BB7909-97C7-4477-9925-46EBB056D9A4}"/>
                </a:ext>
              </a:extLst>
            </p:cNvPr>
            <p:cNvSpPr/>
            <p:nvPr/>
          </p:nvSpPr>
          <p:spPr>
            <a:xfrm>
              <a:off x="6099905" y="2485291"/>
              <a:ext cx="3021806" cy="46577"/>
            </a:xfrm>
            <a:custGeom>
              <a:avLst/>
              <a:gdLst>
                <a:gd name="connsiteX0" fmla="*/ 3017806 w 3021806"/>
                <a:gd name="connsiteY0" fmla="*/ 0 h 46577"/>
                <a:gd name="connsiteX1" fmla="*/ 3905 w 3021806"/>
                <a:gd name="connsiteY1" fmla="*/ 0 h 46577"/>
                <a:gd name="connsiteX2" fmla="*/ 0 w 3021806"/>
                <a:gd name="connsiteY2" fmla="*/ 46577 h 46577"/>
                <a:gd name="connsiteX3" fmla="*/ 3021806 w 3021806"/>
                <a:gd name="connsiteY3" fmla="*/ 46577 h 46577"/>
                <a:gd name="connsiteX4" fmla="*/ 3017806 w 3021806"/>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806" h="46577">
                  <a:moveTo>
                    <a:pt x="3017806" y="0"/>
                  </a:moveTo>
                  <a:lnTo>
                    <a:pt x="3905" y="0"/>
                  </a:lnTo>
                  <a:cubicBezTo>
                    <a:pt x="2381" y="15431"/>
                    <a:pt x="1048" y="30956"/>
                    <a:pt x="0" y="46577"/>
                  </a:cubicBezTo>
                  <a:lnTo>
                    <a:pt x="3021806" y="46577"/>
                  </a:lnTo>
                  <a:cubicBezTo>
                    <a:pt x="3020663" y="30956"/>
                    <a:pt x="3019425" y="15431"/>
                    <a:pt x="3017806" y="0"/>
                  </a:cubicBezTo>
                  <a:close/>
                </a:path>
              </a:pathLst>
            </a:custGeom>
            <a:grp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53C23280-4FC2-4A7A-8C3C-5F65FB29F663}"/>
                </a:ext>
              </a:extLst>
            </p:cNvPr>
            <p:cNvSpPr/>
            <p:nvPr/>
          </p:nvSpPr>
          <p:spPr>
            <a:xfrm>
              <a:off x="6096000" y="2640263"/>
              <a:ext cx="3029521" cy="46577"/>
            </a:xfrm>
            <a:custGeom>
              <a:avLst/>
              <a:gdLst>
                <a:gd name="connsiteX0" fmla="*/ 0 w 3029521"/>
                <a:gd name="connsiteY0" fmla="*/ 0 h 46577"/>
                <a:gd name="connsiteX1" fmla="*/ 762 w 3029521"/>
                <a:gd name="connsiteY1" fmla="*/ 46577 h 46577"/>
                <a:gd name="connsiteX2" fmla="*/ 3028760 w 3029521"/>
                <a:gd name="connsiteY2" fmla="*/ 46577 h 46577"/>
                <a:gd name="connsiteX3" fmla="*/ 3029522 w 3029521"/>
                <a:gd name="connsiteY3" fmla="*/ 0 h 46577"/>
                <a:gd name="connsiteX4" fmla="*/ 0 w 302952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521" h="46577">
                  <a:moveTo>
                    <a:pt x="0" y="0"/>
                  </a:moveTo>
                  <a:cubicBezTo>
                    <a:pt x="0" y="15621"/>
                    <a:pt x="286" y="31051"/>
                    <a:pt x="762" y="46577"/>
                  </a:cubicBezTo>
                  <a:lnTo>
                    <a:pt x="3028760" y="46577"/>
                  </a:lnTo>
                  <a:cubicBezTo>
                    <a:pt x="3029236" y="31147"/>
                    <a:pt x="3029522" y="15621"/>
                    <a:pt x="3029522" y="0"/>
                  </a:cubicBezTo>
                  <a:lnTo>
                    <a:pt x="0" y="0"/>
                  </a:lnTo>
                  <a:close/>
                </a:path>
              </a:pathLst>
            </a:custGeom>
            <a:grp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4F36BD91-9328-4CB3-8CB7-CD96DA042D79}"/>
                </a:ext>
              </a:extLst>
            </p:cNvPr>
            <p:cNvSpPr/>
            <p:nvPr/>
          </p:nvSpPr>
          <p:spPr>
            <a:xfrm>
              <a:off x="6103810" y="2795235"/>
              <a:ext cx="3013900" cy="46577"/>
            </a:xfrm>
            <a:custGeom>
              <a:avLst/>
              <a:gdLst>
                <a:gd name="connsiteX0" fmla="*/ 5525 w 3013900"/>
                <a:gd name="connsiteY0" fmla="*/ 46577 h 46577"/>
                <a:gd name="connsiteX1" fmla="*/ 3008376 w 3013900"/>
                <a:gd name="connsiteY1" fmla="*/ 46577 h 46577"/>
                <a:gd name="connsiteX2" fmla="*/ 3013901 w 3013900"/>
                <a:gd name="connsiteY2" fmla="*/ 0 h 46577"/>
                <a:gd name="connsiteX3" fmla="*/ 0 w 3013900"/>
                <a:gd name="connsiteY3" fmla="*/ 0 h 46577"/>
                <a:gd name="connsiteX4" fmla="*/ 5525 w 301390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00" h="46577">
                  <a:moveTo>
                    <a:pt x="5525" y="46577"/>
                  </a:moveTo>
                  <a:lnTo>
                    <a:pt x="3008376" y="46577"/>
                  </a:lnTo>
                  <a:cubicBezTo>
                    <a:pt x="3010472" y="31147"/>
                    <a:pt x="3012376" y="15621"/>
                    <a:pt x="3013901" y="0"/>
                  </a:cubicBezTo>
                  <a:lnTo>
                    <a:pt x="0" y="0"/>
                  </a:lnTo>
                  <a:cubicBezTo>
                    <a:pt x="1619" y="15621"/>
                    <a:pt x="3524" y="31147"/>
                    <a:pt x="5525" y="46577"/>
                  </a:cubicBez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009E41B2-E109-4591-845E-D5EE7FB61F99}"/>
                </a:ext>
              </a:extLst>
            </p:cNvPr>
            <p:cNvSpPr/>
            <p:nvPr/>
          </p:nvSpPr>
          <p:spPr>
            <a:xfrm>
              <a:off x="6127813" y="2950207"/>
              <a:ext cx="2965894" cy="46577"/>
            </a:xfrm>
            <a:custGeom>
              <a:avLst/>
              <a:gdLst>
                <a:gd name="connsiteX0" fmla="*/ 10478 w 2965894"/>
                <a:gd name="connsiteY0" fmla="*/ 46577 h 46577"/>
                <a:gd name="connsiteX1" fmla="*/ 2955417 w 2965894"/>
                <a:gd name="connsiteY1" fmla="*/ 46577 h 46577"/>
                <a:gd name="connsiteX2" fmla="*/ 2965895 w 2965894"/>
                <a:gd name="connsiteY2" fmla="*/ 0 h 46577"/>
                <a:gd name="connsiteX3" fmla="*/ 0 w 2965894"/>
                <a:gd name="connsiteY3" fmla="*/ 0 h 46577"/>
                <a:gd name="connsiteX4" fmla="*/ 10478 w 296589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5894" h="46577">
                  <a:moveTo>
                    <a:pt x="10478" y="46577"/>
                  </a:moveTo>
                  <a:lnTo>
                    <a:pt x="2955417" y="46577"/>
                  </a:lnTo>
                  <a:cubicBezTo>
                    <a:pt x="2959132" y="31147"/>
                    <a:pt x="2962656" y="15621"/>
                    <a:pt x="2965895" y="0"/>
                  </a:cubicBezTo>
                  <a:lnTo>
                    <a:pt x="0" y="0"/>
                  </a:lnTo>
                  <a:cubicBezTo>
                    <a:pt x="3239" y="15716"/>
                    <a:pt x="6763" y="31147"/>
                    <a:pt x="10478" y="46577"/>
                  </a:cubicBez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28F4C9AB-C8D6-4D47-A351-E0355EE193D8}"/>
                </a:ext>
              </a:extLst>
            </p:cNvPr>
            <p:cNvSpPr/>
            <p:nvPr/>
          </p:nvSpPr>
          <p:spPr>
            <a:xfrm>
              <a:off x="6168770" y="3105274"/>
              <a:ext cx="2883979" cy="46577"/>
            </a:xfrm>
            <a:custGeom>
              <a:avLst/>
              <a:gdLst>
                <a:gd name="connsiteX0" fmla="*/ 15907 w 2883979"/>
                <a:gd name="connsiteY0" fmla="*/ 46577 h 46577"/>
                <a:gd name="connsiteX1" fmla="*/ 2868168 w 2883979"/>
                <a:gd name="connsiteY1" fmla="*/ 46577 h 46577"/>
                <a:gd name="connsiteX2" fmla="*/ 2883980 w 2883979"/>
                <a:gd name="connsiteY2" fmla="*/ 0 h 46577"/>
                <a:gd name="connsiteX3" fmla="*/ 0 w 2883979"/>
                <a:gd name="connsiteY3" fmla="*/ 0 h 46577"/>
                <a:gd name="connsiteX4" fmla="*/ 15907 w 288397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3979" h="46577">
                  <a:moveTo>
                    <a:pt x="15907" y="46577"/>
                  </a:moveTo>
                  <a:lnTo>
                    <a:pt x="2868168" y="46577"/>
                  </a:lnTo>
                  <a:cubicBezTo>
                    <a:pt x="2873693" y="31147"/>
                    <a:pt x="2878932" y="15621"/>
                    <a:pt x="2883980" y="0"/>
                  </a:cubicBezTo>
                  <a:lnTo>
                    <a:pt x="0" y="0"/>
                  </a:lnTo>
                  <a:cubicBezTo>
                    <a:pt x="5048" y="15621"/>
                    <a:pt x="10382" y="31147"/>
                    <a:pt x="15907" y="46577"/>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3C8DB07B-CE3F-4B1F-BBF6-7C188C0F3C1E}"/>
                </a:ext>
              </a:extLst>
            </p:cNvPr>
            <p:cNvSpPr/>
            <p:nvPr/>
          </p:nvSpPr>
          <p:spPr>
            <a:xfrm>
              <a:off x="6228302" y="3260245"/>
              <a:ext cx="2764917" cy="46577"/>
            </a:xfrm>
            <a:custGeom>
              <a:avLst/>
              <a:gdLst>
                <a:gd name="connsiteX0" fmla="*/ 21908 w 2764917"/>
                <a:gd name="connsiteY0" fmla="*/ 46577 h 46577"/>
                <a:gd name="connsiteX1" fmla="*/ 2743010 w 2764917"/>
                <a:gd name="connsiteY1" fmla="*/ 46577 h 46577"/>
                <a:gd name="connsiteX2" fmla="*/ 2764917 w 2764917"/>
                <a:gd name="connsiteY2" fmla="*/ 0 h 46577"/>
                <a:gd name="connsiteX3" fmla="*/ 0 w 2764917"/>
                <a:gd name="connsiteY3" fmla="*/ 0 h 46577"/>
                <a:gd name="connsiteX4" fmla="*/ 21908 w 276491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4917" h="46577">
                  <a:moveTo>
                    <a:pt x="21908" y="46577"/>
                  </a:moveTo>
                  <a:lnTo>
                    <a:pt x="2743010" y="46577"/>
                  </a:lnTo>
                  <a:cubicBezTo>
                    <a:pt x="2750534" y="31242"/>
                    <a:pt x="2757869" y="15716"/>
                    <a:pt x="2764917" y="0"/>
                  </a:cubicBezTo>
                  <a:lnTo>
                    <a:pt x="0" y="0"/>
                  </a:lnTo>
                  <a:cubicBezTo>
                    <a:pt x="7048" y="15716"/>
                    <a:pt x="14383" y="31147"/>
                    <a:pt x="21908" y="46577"/>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39450A4F-D90A-4A86-86E0-1E0EE5E5E3F1}"/>
                </a:ext>
              </a:extLst>
            </p:cNvPr>
            <p:cNvSpPr/>
            <p:nvPr/>
          </p:nvSpPr>
          <p:spPr>
            <a:xfrm>
              <a:off x="6309074" y="3415217"/>
              <a:ext cx="2603373" cy="46577"/>
            </a:xfrm>
            <a:custGeom>
              <a:avLst/>
              <a:gdLst>
                <a:gd name="connsiteX0" fmla="*/ 28861 w 2603373"/>
                <a:gd name="connsiteY0" fmla="*/ 46577 h 46577"/>
                <a:gd name="connsiteX1" fmla="*/ 2574512 w 2603373"/>
                <a:gd name="connsiteY1" fmla="*/ 46577 h 46577"/>
                <a:gd name="connsiteX2" fmla="*/ 2603373 w 2603373"/>
                <a:gd name="connsiteY2" fmla="*/ 0 h 46577"/>
                <a:gd name="connsiteX3" fmla="*/ 0 w 2603373"/>
                <a:gd name="connsiteY3" fmla="*/ 0 h 46577"/>
                <a:gd name="connsiteX4" fmla="*/ 28861 w 260337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373" h="46577">
                  <a:moveTo>
                    <a:pt x="28861" y="46577"/>
                  </a:moveTo>
                  <a:lnTo>
                    <a:pt x="2574512" y="46577"/>
                  </a:lnTo>
                  <a:cubicBezTo>
                    <a:pt x="2584418" y="31242"/>
                    <a:pt x="2594039" y="15716"/>
                    <a:pt x="2603373" y="0"/>
                  </a:cubicBezTo>
                  <a:lnTo>
                    <a:pt x="0" y="0"/>
                  </a:lnTo>
                  <a:cubicBezTo>
                    <a:pt x="9334" y="15716"/>
                    <a:pt x="18955" y="31242"/>
                    <a:pt x="28861" y="46577"/>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A5F7289-2996-4BBB-9241-BEA0C1B080A0}"/>
                </a:ext>
              </a:extLst>
            </p:cNvPr>
            <p:cNvSpPr/>
            <p:nvPr/>
          </p:nvSpPr>
          <p:spPr>
            <a:xfrm>
              <a:off x="6414992" y="3570189"/>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E983ACE7-5117-4179-8121-F019B43FB74A}"/>
                </a:ext>
              </a:extLst>
            </p:cNvPr>
            <p:cNvSpPr/>
            <p:nvPr/>
          </p:nvSpPr>
          <p:spPr>
            <a:xfrm>
              <a:off x="6553866" y="3725256"/>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D6D32B7C-F992-4A5C-B5D6-1C5DDA337BB3}"/>
                </a:ext>
              </a:extLst>
            </p:cNvPr>
            <p:cNvSpPr/>
            <p:nvPr/>
          </p:nvSpPr>
          <p:spPr>
            <a:xfrm>
              <a:off x="6740556" y="3880228"/>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460A587A-80E9-4679-B02E-9C2A31B12EE6}"/>
                </a:ext>
              </a:extLst>
            </p:cNvPr>
            <p:cNvSpPr/>
            <p:nvPr/>
          </p:nvSpPr>
          <p:spPr>
            <a:xfrm>
              <a:off x="7019258" y="4035200"/>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pic>
        <p:nvPicPr>
          <p:cNvPr id="4" name="Graphic 3">
            <a:extLst>
              <a:ext uri="{FF2B5EF4-FFF2-40B4-BE49-F238E27FC236}">
                <a16:creationId xmlns:a16="http://schemas.microsoft.com/office/drawing/2014/main" id="{BBAC9E15-3887-4220-8190-60C1B9BEE4E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50256" y="889494"/>
            <a:ext cx="3725918" cy="5079012"/>
          </a:xfrm>
          <a:prstGeom prst="rect">
            <a:avLst/>
          </a:prstGeom>
        </p:spPr>
      </p:pic>
      <p:sp>
        <p:nvSpPr>
          <p:cNvPr id="2" name="Footer Placeholder 1">
            <a:extLst>
              <a:ext uri="{FF2B5EF4-FFF2-40B4-BE49-F238E27FC236}">
                <a16:creationId xmlns:a16="http://schemas.microsoft.com/office/drawing/2014/main" id="{9599207D-F285-4EC6-AC6F-2B094F25089F}"/>
              </a:ext>
            </a:extLst>
          </p:cNvPr>
          <p:cNvSpPr>
            <a:spLocks noGrp="1"/>
          </p:cNvSpPr>
          <p:nvPr>
            <p:ph type="ftr" sz="quarter" idx="11"/>
          </p:nvPr>
        </p:nvSpPr>
        <p:spPr/>
        <p:txBody>
          <a:bodyPr/>
          <a:lstStyle/>
          <a:p>
            <a:pPr algn="ctr"/>
            <a:r>
              <a:rPr lang="en-US"/>
              <a:t>Business Plan | January 2021</a:t>
            </a:r>
          </a:p>
        </p:txBody>
      </p:sp>
      <p:sp>
        <p:nvSpPr>
          <p:cNvPr id="3" name="Slide Number Placeholder 2">
            <a:extLst>
              <a:ext uri="{FF2B5EF4-FFF2-40B4-BE49-F238E27FC236}">
                <a16:creationId xmlns:a16="http://schemas.microsoft.com/office/drawing/2014/main" id="{78E3F4DA-683A-4954-B4E9-2ED5CDB60F03}"/>
              </a:ext>
            </a:extLst>
          </p:cNvPr>
          <p:cNvSpPr>
            <a:spLocks noGrp="1"/>
          </p:cNvSpPr>
          <p:nvPr>
            <p:ph type="sldNum" sz="quarter" idx="12"/>
          </p:nvPr>
        </p:nvSpPr>
        <p:spPr/>
        <p:txBody>
          <a:bodyPr/>
          <a:lstStyle/>
          <a:p>
            <a:fld id="{B7741D13-760D-4955-A3D8-0D48DB15FCFC}" type="slidenum">
              <a:rPr lang="en-US" smtClean="0"/>
              <a:t>14</a:t>
            </a:fld>
            <a:endParaRPr lang="en-US"/>
          </a:p>
        </p:txBody>
      </p:sp>
      <p:sp>
        <p:nvSpPr>
          <p:cNvPr id="27" name="Picture Placeholder 26">
            <a:extLst>
              <a:ext uri="{FF2B5EF4-FFF2-40B4-BE49-F238E27FC236}">
                <a16:creationId xmlns:a16="http://schemas.microsoft.com/office/drawing/2014/main" id="{6AF746CB-1B51-4F52-AD2E-F47BB77AA8C0}"/>
              </a:ext>
            </a:extLst>
          </p:cNvPr>
          <p:cNvSpPr>
            <a:spLocks noGrp="1"/>
          </p:cNvSpPr>
          <p:nvPr>
            <p:ph type="pic" sz="quarter" idx="14"/>
          </p:nvPr>
        </p:nvSpPr>
        <p:spPr/>
      </p:sp>
      <p:sp>
        <p:nvSpPr>
          <p:cNvPr id="26" name="TextBox 25">
            <a:extLst>
              <a:ext uri="{FF2B5EF4-FFF2-40B4-BE49-F238E27FC236}">
                <a16:creationId xmlns:a16="http://schemas.microsoft.com/office/drawing/2014/main" id="{F9574884-D84D-4032-8FED-17ED581D611A}"/>
              </a:ext>
            </a:extLst>
          </p:cNvPr>
          <p:cNvSpPr txBox="1"/>
          <p:nvPr/>
        </p:nvSpPr>
        <p:spPr>
          <a:xfrm>
            <a:off x="5711615" y="1085898"/>
            <a:ext cx="6146709" cy="461665"/>
          </a:xfrm>
          <a:prstGeom prst="rect">
            <a:avLst/>
          </a:prstGeom>
          <a:noFill/>
        </p:spPr>
        <p:txBody>
          <a:bodyPr wrap="square" rtlCol="0" anchor="b">
            <a:spAutoFit/>
          </a:bodyPr>
          <a:lstStyle/>
          <a:p>
            <a:r>
              <a:rPr lang="en-US" sz="2400" dirty="0">
                <a:solidFill>
                  <a:schemeClr val="bg1"/>
                </a:solidFill>
                <a:latin typeface="+mj-lt"/>
              </a:rPr>
              <a:t>Product Features</a:t>
            </a:r>
            <a:r>
              <a:rPr lang="en-US" sz="2400" dirty="0">
                <a:solidFill>
                  <a:schemeClr val="accent2"/>
                </a:solidFill>
                <a:latin typeface="+mj-lt"/>
              </a:rPr>
              <a:t> | Intuitive Interface</a:t>
            </a:r>
          </a:p>
        </p:txBody>
      </p:sp>
      <p:sp>
        <p:nvSpPr>
          <p:cNvPr id="28" name="TextBox 27">
            <a:extLst>
              <a:ext uri="{FF2B5EF4-FFF2-40B4-BE49-F238E27FC236}">
                <a16:creationId xmlns:a16="http://schemas.microsoft.com/office/drawing/2014/main" id="{9ED3B297-78A3-4BCE-9E34-C58E4B26F0FA}"/>
              </a:ext>
            </a:extLst>
          </p:cNvPr>
          <p:cNvSpPr txBox="1"/>
          <p:nvPr/>
        </p:nvSpPr>
        <p:spPr>
          <a:xfrm>
            <a:off x="6787138" y="2079141"/>
            <a:ext cx="4232511" cy="400110"/>
          </a:xfrm>
          <a:prstGeom prst="rect">
            <a:avLst/>
          </a:prstGeom>
          <a:noFill/>
        </p:spPr>
        <p:txBody>
          <a:bodyPr wrap="square" rtlCol="0" anchor="b">
            <a:spAutoFit/>
          </a:bodyPr>
          <a:lstStyle/>
          <a:p>
            <a:r>
              <a:rPr lang="en-US" sz="2000" dirty="0">
                <a:solidFill>
                  <a:schemeClr val="bg1"/>
                </a:solidFill>
                <a:latin typeface="+mj-lt"/>
              </a:rPr>
              <a:t>Push Notification</a:t>
            </a:r>
            <a:endParaRPr lang="en-US" sz="2000" dirty="0">
              <a:solidFill>
                <a:schemeClr val="accent2"/>
              </a:solidFill>
              <a:latin typeface="+mj-lt"/>
            </a:endParaRPr>
          </a:p>
        </p:txBody>
      </p:sp>
      <p:sp>
        <p:nvSpPr>
          <p:cNvPr id="29" name="TextBox 28">
            <a:extLst>
              <a:ext uri="{FF2B5EF4-FFF2-40B4-BE49-F238E27FC236}">
                <a16:creationId xmlns:a16="http://schemas.microsoft.com/office/drawing/2014/main" id="{8D8D3203-C2F3-4EB5-B3D0-4E6F7E0195DC}"/>
              </a:ext>
            </a:extLst>
          </p:cNvPr>
          <p:cNvSpPr txBox="1"/>
          <p:nvPr/>
        </p:nvSpPr>
        <p:spPr>
          <a:xfrm>
            <a:off x="6787137" y="2573202"/>
            <a:ext cx="4232512" cy="1253420"/>
          </a:xfrm>
          <a:prstGeom prst="rect">
            <a:avLst/>
          </a:prstGeom>
          <a:noFill/>
        </p:spPr>
        <p:txBody>
          <a:bodyPr wrap="square" rtlCol="0">
            <a:spAutoFit/>
          </a:bodyPr>
          <a:lstStyle/>
          <a:p>
            <a:pPr marL="285750" indent="-285750">
              <a:lnSpc>
                <a:spcPct val="120000"/>
              </a:lnSpc>
              <a:buClr>
                <a:schemeClr val="accent2"/>
              </a:buClr>
              <a:buSzPct val="130000"/>
              <a:buFont typeface="Arial" panose="020B0604020202020204" pitchFamily="34" charset="0"/>
              <a:buChar char="•"/>
            </a:pPr>
            <a:r>
              <a:rPr lang="en-US" sz="1600" b="0" i="0" dirty="0">
                <a:solidFill>
                  <a:schemeClr val="bg1"/>
                </a:solidFill>
                <a:effectLst/>
              </a:rPr>
              <a:t>Simple notifications/messages</a:t>
            </a:r>
          </a:p>
          <a:p>
            <a:pPr marL="285750" indent="-285750">
              <a:lnSpc>
                <a:spcPct val="120000"/>
              </a:lnSpc>
              <a:buClr>
                <a:schemeClr val="accent2"/>
              </a:buClr>
              <a:buSzPct val="130000"/>
              <a:buFont typeface="Arial" panose="020B0604020202020204" pitchFamily="34" charset="0"/>
              <a:buChar char="•"/>
            </a:pPr>
            <a:r>
              <a:rPr lang="en-US" sz="1600" b="0" i="0" dirty="0">
                <a:solidFill>
                  <a:schemeClr val="bg1"/>
                </a:solidFill>
                <a:effectLst/>
              </a:rPr>
              <a:t>Used for reporting on new features, sending promotional offers that drive engagement</a:t>
            </a:r>
            <a:endParaRPr lang="en-US" sz="1600" dirty="0">
              <a:solidFill>
                <a:schemeClr val="bg1"/>
              </a:solidFill>
            </a:endParaRPr>
          </a:p>
        </p:txBody>
      </p:sp>
      <p:sp>
        <p:nvSpPr>
          <p:cNvPr id="30" name="TextBox 29">
            <a:extLst>
              <a:ext uri="{FF2B5EF4-FFF2-40B4-BE49-F238E27FC236}">
                <a16:creationId xmlns:a16="http://schemas.microsoft.com/office/drawing/2014/main" id="{27DD83FF-8FD1-4CC8-BBA0-C74A4A6B3D88}"/>
              </a:ext>
            </a:extLst>
          </p:cNvPr>
          <p:cNvSpPr txBox="1"/>
          <p:nvPr/>
        </p:nvSpPr>
        <p:spPr>
          <a:xfrm>
            <a:off x="6135551" y="2079141"/>
            <a:ext cx="615091" cy="400110"/>
          </a:xfrm>
          <a:prstGeom prst="rect">
            <a:avLst/>
          </a:prstGeom>
          <a:noFill/>
        </p:spPr>
        <p:txBody>
          <a:bodyPr wrap="square" rtlCol="0" anchor="b">
            <a:spAutoFit/>
          </a:bodyPr>
          <a:lstStyle/>
          <a:p>
            <a:pPr algn="ctr"/>
            <a:r>
              <a:rPr lang="en-US" sz="2000" dirty="0">
                <a:solidFill>
                  <a:schemeClr val="accent2"/>
                </a:solidFill>
                <a:latin typeface="+mj-lt"/>
              </a:rPr>
              <a:t>01.</a:t>
            </a:r>
          </a:p>
        </p:txBody>
      </p:sp>
      <p:sp>
        <p:nvSpPr>
          <p:cNvPr id="31" name="TextBox 30">
            <a:extLst>
              <a:ext uri="{FF2B5EF4-FFF2-40B4-BE49-F238E27FC236}">
                <a16:creationId xmlns:a16="http://schemas.microsoft.com/office/drawing/2014/main" id="{3049F910-0A47-43E9-A0AF-657EC43B51C3}"/>
              </a:ext>
            </a:extLst>
          </p:cNvPr>
          <p:cNvSpPr txBox="1"/>
          <p:nvPr/>
        </p:nvSpPr>
        <p:spPr>
          <a:xfrm>
            <a:off x="6787138" y="4176435"/>
            <a:ext cx="4232511" cy="400110"/>
          </a:xfrm>
          <a:prstGeom prst="rect">
            <a:avLst/>
          </a:prstGeom>
          <a:noFill/>
        </p:spPr>
        <p:txBody>
          <a:bodyPr wrap="square" rtlCol="0" anchor="b">
            <a:spAutoFit/>
          </a:bodyPr>
          <a:lstStyle/>
          <a:p>
            <a:r>
              <a:rPr lang="en-US" sz="2000" dirty="0">
                <a:solidFill>
                  <a:schemeClr val="bg1"/>
                </a:solidFill>
                <a:latin typeface="+mj-lt"/>
              </a:rPr>
              <a:t>Feedback System</a:t>
            </a:r>
            <a:endParaRPr lang="en-US" sz="2000" dirty="0">
              <a:solidFill>
                <a:schemeClr val="accent2"/>
              </a:solidFill>
              <a:latin typeface="+mj-lt"/>
            </a:endParaRPr>
          </a:p>
        </p:txBody>
      </p:sp>
      <p:sp>
        <p:nvSpPr>
          <p:cNvPr id="32" name="TextBox 31">
            <a:extLst>
              <a:ext uri="{FF2B5EF4-FFF2-40B4-BE49-F238E27FC236}">
                <a16:creationId xmlns:a16="http://schemas.microsoft.com/office/drawing/2014/main" id="{851C447A-861A-41B6-A0FB-8C5BC0E7F422}"/>
              </a:ext>
            </a:extLst>
          </p:cNvPr>
          <p:cNvSpPr txBox="1"/>
          <p:nvPr/>
        </p:nvSpPr>
        <p:spPr>
          <a:xfrm>
            <a:off x="6787137" y="4670496"/>
            <a:ext cx="4232512" cy="957955"/>
          </a:xfrm>
          <a:prstGeom prst="rect">
            <a:avLst/>
          </a:prstGeom>
          <a:noFill/>
        </p:spPr>
        <p:txBody>
          <a:bodyPr wrap="square" rtlCol="0">
            <a:spAutoFit/>
          </a:bodyPr>
          <a:lstStyle/>
          <a:p>
            <a:pPr marL="285750" indent="-285750">
              <a:lnSpc>
                <a:spcPct val="120000"/>
              </a:lnSpc>
              <a:buClr>
                <a:schemeClr val="accent2"/>
              </a:buClr>
              <a:buSzPct val="130000"/>
              <a:buFont typeface="Arial" panose="020B0604020202020204" pitchFamily="34" charset="0"/>
              <a:buChar char="•"/>
            </a:pPr>
            <a:r>
              <a:rPr lang="en-US" sz="1600" b="0" i="0" dirty="0">
                <a:solidFill>
                  <a:schemeClr val="bg1"/>
                </a:solidFill>
                <a:effectLst/>
              </a:rPr>
              <a:t>Let users report bugs, complaints or suggestions</a:t>
            </a:r>
          </a:p>
          <a:p>
            <a:pPr marL="285750" indent="-285750">
              <a:lnSpc>
                <a:spcPct val="120000"/>
              </a:lnSpc>
              <a:buClr>
                <a:schemeClr val="accent2"/>
              </a:buClr>
              <a:buSzPct val="130000"/>
              <a:buFont typeface="Arial" panose="020B0604020202020204" pitchFamily="34" charset="0"/>
              <a:buChar char="•"/>
            </a:pPr>
            <a:r>
              <a:rPr lang="en-US" sz="1600" b="0" i="0" dirty="0">
                <a:solidFill>
                  <a:schemeClr val="bg1"/>
                </a:solidFill>
                <a:effectLst/>
              </a:rPr>
              <a:t>Leads to enhancing trust and credibility</a:t>
            </a:r>
            <a:endParaRPr lang="en-US" sz="1600" dirty="0">
              <a:solidFill>
                <a:schemeClr val="bg1"/>
              </a:solidFill>
            </a:endParaRPr>
          </a:p>
        </p:txBody>
      </p:sp>
      <p:sp>
        <p:nvSpPr>
          <p:cNvPr id="33" name="TextBox 32">
            <a:extLst>
              <a:ext uri="{FF2B5EF4-FFF2-40B4-BE49-F238E27FC236}">
                <a16:creationId xmlns:a16="http://schemas.microsoft.com/office/drawing/2014/main" id="{F0FD3154-0F8B-4604-AA9D-61B965F5513C}"/>
              </a:ext>
            </a:extLst>
          </p:cNvPr>
          <p:cNvSpPr txBox="1"/>
          <p:nvPr/>
        </p:nvSpPr>
        <p:spPr>
          <a:xfrm>
            <a:off x="6135551" y="4176435"/>
            <a:ext cx="615091" cy="400110"/>
          </a:xfrm>
          <a:prstGeom prst="rect">
            <a:avLst/>
          </a:prstGeom>
          <a:noFill/>
        </p:spPr>
        <p:txBody>
          <a:bodyPr wrap="square" rtlCol="0" anchor="b">
            <a:spAutoFit/>
          </a:bodyPr>
          <a:lstStyle/>
          <a:p>
            <a:pPr algn="ctr"/>
            <a:r>
              <a:rPr lang="en-US" sz="2000" dirty="0">
                <a:solidFill>
                  <a:schemeClr val="accent2"/>
                </a:solidFill>
                <a:latin typeface="+mj-lt"/>
              </a:rPr>
              <a:t>02.</a:t>
            </a:r>
          </a:p>
        </p:txBody>
      </p:sp>
    </p:spTree>
    <p:extLst>
      <p:ext uri="{BB962C8B-B14F-4D97-AF65-F5344CB8AC3E}">
        <p14:creationId xmlns:p14="http://schemas.microsoft.com/office/powerpoint/2010/main" val="2756762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F4FBC2F-A39C-4B21-91CB-C17D390D3823}"/>
              </a:ext>
            </a:extLst>
          </p:cNvPr>
          <p:cNvSpPr>
            <a:spLocks noGrp="1"/>
          </p:cNvSpPr>
          <p:nvPr>
            <p:ph type="ftr" sz="quarter" idx="11"/>
          </p:nvPr>
        </p:nvSpPr>
        <p:spPr/>
        <p:txBody>
          <a:bodyPr/>
          <a:lstStyle/>
          <a:p>
            <a:r>
              <a:rPr lang="en-US"/>
              <a:t>Business Plan | January 2021</a:t>
            </a:r>
          </a:p>
        </p:txBody>
      </p:sp>
      <p:sp>
        <p:nvSpPr>
          <p:cNvPr id="3" name="Slide Number Placeholder 2">
            <a:extLst>
              <a:ext uri="{FF2B5EF4-FFF2-40B4-BE49-F238E27FC236}">
                <a16:creationId xmlns:a16="http://schemas.microsoft.com/office/drawing/2014/main" id="{EFA2EFD4-CFE3-4097-BBD8-25F86C6B8856}"/>
              </a:ext>
            </a:extLst>
          </p:cNvPr>
          <p:cNvSpPr>
            <a:spLocks noGrp="1"/>
          </p:cNvSpPr>
          <p:nvPr>
            <p:ph type="sldNum" sz="quarter" idx="12"/>
          </p:nvPr>
        </p:nvSpPr>
        <p:spPr/>
        <p:txBody>
          <a:bodyPr/>
          <a:lstStyle/>
          <a:p>
            <a:fld id="{B7741D13-760D-4955-A3D8-0D48DB15FCFC}" type="slidenum">
              <a:rPr lang="en-US" smtClean="0"/>
              <a:pPr/>
              <a:t>15</a:t>
            </a:fld>
            <a:endParaRPr lang="en-US"/>
          </a:p>
        </p:txBody>
      </p:sp>
      <p:sp>
        <p:nvSpPr>
          <p:cNvPr id="9" name="Picture Placeholder 8">
            <a:extLst>
              <a:ext uri="{FF2B5EF4-FFF2-40B4-BE49-F238E27FC236}">
                <a16:creationId xmlns:a16="http://schemas.microsoft.com/office/drawing/2014/main" id="{3CE76935-A0EA-481E-99B8-F64602BCE016}"/>
              </a:ext>
            </a:extLst>
          </p:cNvPr>
          <p:cNvSpPr>
            <a:spLocks noGrp="1"/>
          </p:cNvSpPr>
          <p:nvPr>
            <p:ph type="pic" sz="quarter" idx="14"/>
          </p:nvPr>
        </p:nvSpPr>
        <p:spPr/>
      </p:sp>
      <p:cxnSp>
        <p:nvCxnSpPr>
          <p:cNvPr id="5" name="Straight Connector 4">
            <a:extLst>
              <a:ext uri="{FF2B5EF4-FFF2-40B4-BE49-F238E27FC236}">
                <a16:creationId xmlns:a16="http://schemas.microsoft.com/office/drawing/2014/main" id="{AC9CAE29-E056-4FC9-B213-DC757A51D5F9}"/>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FC5A50B-8FDF-4CC4-88BA-08BE49DFC72B}"/>
              </a:ext>
            </a:extLst>
          </p:cNvPr>
          <p:cNvSpPr txBox="1"/>
          <p:nvPr/>
        </p:nvSpPr>
        <p:spPr>
          <a:xfrm>
            <a:off x="5383366" y="710934"/>
            <a:ext cx="6237051" cy="461665"/>
          </a:xfrm>
          <a:prstGeom prst="rect">
            <a:avLst/>
          </a:prstGeom>
          <a:noFill/>
        </p:spPr>
        <p:txBody>
          <a:bodyPr wrap="square" rtlCol="0" anchor="b">
            <a:spAutoFit/>
          </a:bodyPr>
          <a:lstStyle/>
          <a:p>
            <a:r>
              <a:rPr lang="en-US" sz="2400" dirty="0">
                <a:solidFill>
                  <a:schemeClr val="bg1"/>
                </a:solidFill>
                <a:latin typeface="+mj-lt"/>
              </a:rPr>
              <a:t>Product Features</a:t>
            </a:r>
            <a:r>
              <a:rPr lang="en-US" sz="2400" dirty="0">
                <a:solidFill>
                  <a:schemeClr val="accent2"/>
                </a:solidFill>
                <a:latin typeface="+mj-lt"/>
              </a:rPr>
              <a:t> | Advanced Analytics</a:t>
            </a:r>
          </a:p>
        </p:txBody>
      </p:sp>
      <p:sp>
        <p:nvSpPr>
          <p:cNvPr id="10" name="TextBox 9">
            <a:extLst>
              <a:ext uri="{FF2B5EF4-FFF2-40B4-BE49-F238E27FC236}">
                <a16:creationId xmlns:a16="http://schemas.microsoft.com/office/drawing/2014/main" id="{680BB2AD-B638-45C8-BF8F-570E7D7C701C}"/>
              </a:ext>
            </a:extLst>
          </p:cNvPr>
          <p:cNvSpPr txBox="1"/>
          <p:nvPr/>
        </p:nvSpPr>
        <p:spPr>
          <a:xfrm>
            <a:off x="5383366" y="1442906"/>
            <a:ext cx="6237051" cy="1548886"/>
          </a:xfrm>
          <a:prstGeom prst="rect">
            <a:avLst/>
          </a:prstGeom>
          <a:noFill/>
        </p:spPr>
        <p:txBody>
          <a:bodyPr wrap="square" rtlCol="0">
            <a:spAutoFit/>
          </a:bodyPr>
          <a:lstStyle/>
          <a:p>
            <a:pPr>
              <a:lnSpc>
                <a:spcPct val="120000"/>
              </a:lnSpc>
            </a:pPr>
            <a:r>
              <a:rPr lang="en-US" sz="1600" b="0" i="0" dirty="0">
                <a:solidFill>
                  <a:schemeClr val="bg1"/>
                </a:solidFill>
                <a:effectLst/>
              </a:rPr>
              <a:t>We’ve revamped our whitepaper, </a:t>
            </a:r>
            <a:r>
              <a:rPr lang="en-US" sz="1600" b="0" i="0" u="none" strike="noStrike" dirty="0">
                <a:solidFill>
                  <a:schemeClr val="bg1"/>
                </a:solidFill>
                <a:effectLst/>
              </a:rPr>
              <a:t>Advanced Analytics with XYZ Company</a:t>
            </a:r>
            <a:r>
              <a:rPr lang="en-US" sz="1600" b="0" i="0" dirty="0">
                <a:solidFill>
                  <a:schemeClr val="bg1"/>
                </a:solidFill>
                <a:effectLst/>
              </a:rPr>
              <a:t>, which explores how XYZ’s advanced analytics features help you address common analytical challenges, showcasing real-world examples of predictive analytics, segmentation, what-if analysis, and more.</a:t>
            </a:r>
            <a:endParaRPr lang="en-US" sz="1600" dirty="0">
              <a:solidFill>
                <a:schemeClr val="bg1"/>
              </a:solidFill>
            </a:endParaRPr>
          </a:p>
        </p:txBody>
      </p:sp>
      <p:sp>
        <p:nvSpPr>
          <p:cNvPr id="11" name="TextBox 10">
            <a:extLst>
              <a:ext uri="{FF2B5EF4-FFF2-40B4-BE49-F238E27FC236}">
                <a16:creationId xmlns:a16="http://schemas.microsoft.com/office/drawing/2014/main" id="{8C081683-20F7-4535-AAFC-8E8CA97B8B9E}"/>
              </a:ext>
            </a:extLst>
          </p:cNvPr>
          <p:cNvSpPr txBox="1"/>
          <p:nvPr/>
        </p:nvSpPr>
        <p:spPr>
          <a:xfrm>
            <a:off x="5383366" y="4810530"/>
            <a:ext cx="2830396" cy="400110"/>
          </a:xfrm>
          <a:prstGeom prst="rect">
            <a:avLst/>
          </a:prstGeom>
          <a:noFill/>
        </p:spPr>
        <p:txBody>
          <a:bodyPr wrap="square" rtlCol="0" anchor="b">
            <a:spAutoFit/>
          </a:bodyPr>
          <a:lstStyle/>
          <a:p>
            <a:pPr algn="ctr"/>
            <a:r>
              <a:rPr lang="en-US" sz="2000" b="0" i="0" dirty="0">
                <a:solidFill>
                  <a:schemeClr val="accent2"/>
                </a:solidFill>
                <a:effectLst/>
                <a:latin typeface="+mj-lt"/>
              </a:rPr>
              <a:t>Cohort Analysis</a:t>
            </a:r>
          </a:p>
        </p:txBody>
      </p:sp>
      <p:sp>
        <p:nvSpPr>
          <p:cNvPr id="12" name="TextBox 11">
            <a:extLst>
              <a:ext uri="{FF2B5EF4-FFF2-40B4-BE49-F238E27FC236}">
                <a16:creationId xmlns:a16="http://schemas.microsoft.com/office/drawing/2014/main" id="{18CFA33C-C2AE-4712-B565-4A54700AC6E0}"/>
              </a:ext>
            </a:extLst>
          </p:cNvPr>
          <p:cNvSpPr txBox="1"/>
          <p:nvPr/>
        </p:nvSpPr>
        <p:spPr>
          <a:xfrm>
            <a:off x="5383362" y="5276758"/>
            <a:ext cx="2830400" cy="849784"/>
          </a:xfrm>
          <a:prstGeom prst="rect">
            <a:avLst/>
          </a:prstGeom>
          <a:noFill/>
        </p:spPr>
        <p:txBody>
          <a:bodyPr wrap="square" rtlCol="0">
            <a:spAutoFit/>
          </a:bodyPr>
          <a:lstStyle/>
          <a:p>
            <a:pPr algn="ctr">
              <a:lnSpc>
                <a:spcPct val="120000"/>
              </a:lnSpc>
            </a:pPr>
            <a:r>
              <a:rPr lang="en-US" sz="1400" b="0" i="0" dirty="0">
                <a:solidFill>
                  <a:schemeClr val="bg1"/>
                </a:solidFill>
                <a:effectLst/>
              </a:rPr>
              <a:t>We promotes an investigative flow for rapid and flexible cohort analysis.</a:t>
            </a:r>
            <a:endParaRPr lang="en-US" sz="1400" dirty="0">
              <a:solidFill>
                <a:schemeClr val="bg1"/>
              </a:solidFill>
            </a:endParaRPr>
          </a:p>
        </p:txBody>
      </p:sp>
      <p:sp>
        <p:nvSpPr>
          <p:cNvPr id="15" name="TextBox 14">
            <a:extLst>
              <a:ext uri="{FF2B5EF4-FFF2-40B4-BE49-F238E27FC236}">
                <a16:creationId xmlns:a16="http://schemas.microsoft.com/office/drawing/2014/main" id="{45688273-523C-420B-A69E-76A088DAB776}"/>
              </a:ext>
            </a:extLst>
          </p:cNvPr>
          <p:cNvSpPr txBox="1"/>
          <p:nvPr/>
        </p:nvSpPr>
        <p:spPr>
          <a:xfrm>
            <a:off x="8735681" y="4810530"/>
            <a:ext cx="2830396" cy="400110"/>
          </a:xfrm>
          <a:prstGeom prst="rect">
            <a:avLst/>
          </a:prstGeom>
          <a:noFill/>
        </p:spPr>
        <p:txBody>
          <a:bodyPr wrap="square" rtlCol="0" anchor="b">
            <a:spAutoFit/>
          </a:bodyPr>
          <a:lstStyle/>
          <a:p>
            <a:pPr algn="ctr"/>
            <a:r>
              <a:rPr lang="en-US" sz="2000" b="0" i="0" dirty="0">
                <a:solidFill>
                  <a:schemeClr val="accent2"/>
                </a:solidFill>
                <a:effectLst/>
                <a:latin typeface="+mj-lt"/>
              </a:rPr>
              <a:t>What-if Analysis</a:t>
            </a:r>
          </a:p>
        </p:txBody>
      </p:sp>
      <p:sp>
        <p:nvSpPr>
          <p:cNvPr id="16" name="TextBox 15">
            <a:extLst>
              <a:ext uri="{FF2B5EF4-FFF2-40B4-BE49-F238E27FC236}">
                <a16:creationId xmlns:a16="http://schemas.microsoft.com/office/drawing/2014/main" id="{68150772-35FC-4FE6-BF69-5A1DBA64F383}"/>
              </a:ext>
            </a:extLst>
          </p:cNvPr>
          <p:cNvSpPr txBox="1"/>
          <p:nvPr/>
        </p:nvSpPr>
        <p:spPr>
          <a:xfrm>
            <a:off x="8735677" y="5276758"/>
            <a:ext cx="2830400" cy="1108317"/>
          </a:xfrm>
          <a:prstGeom prst="rect">
            <a:avLst/>
          </a:prstGeom>
          <a:noFill/>
        </p:spPr>
        <p:txBody>
          <a:bodyPr wrap="square" rtlCol="0">
            <a:spAutoFit/>
          </a:bodyPr>
          <a:lstStyle/>
          <a:p>
            <a:pPr algn="ctr">
              <a:lnSpc>
                <a:spcPct val="120000"/>
              </a:lnSpc>
            </a:pPr>
            <a:r>
              <a:rPr lang="en-US" sz="1400" b="0" i="0" dirty="0">
                <a:solidFill>
                  <a:schemeClr val="bg1"/>
                </a:solidFill>
                <a:effectLst/>
              </a:rPr>
              <a:t>By combining flexible front-end with powerful input capabilities, you can quickly modify calculations</a:t>
            </a:r>
            <a:endParaRPr lang="en-US" sz="1400" dirty="0">
              <a:solidFill>
                <a:schemeClr val="bg1"/>
              </a:solidFill>
            </a:endParaRPr>
          </a:p>
        </p:txBody>
      </p:sp>
      <p:grpSp>
        <p:nvGrpSpPr>
          <p:cNvPr id="17" name="Graphic 1">
            <a:extLst>
              <a:ext uri="{FF2B5EF4-FFF2-40B4-BE49-F238E27FC236}">
                <a16:creationId xmlns:a16="http://schemas.microsoft.com/office/drawing/2014/main" id="{2C766E03-F285-43FD-B761-2B95B65113DB}"/>
              </a:ext>
            </a:extLst>
          </p:cNvPr>
          <p:cNvGrpSpPr/>
          <p:nvPr/>
        </p:nvGrpSpPr>
        <p:grpSpPr>
          <a:xfrm>
            <a:off x="6329408" y="3826303"/>
            <a:ext cx="754740" cy="753952"/>
            <a:chOff x="5853398" y="2380678"/>
            <a:chExt cx="458724" cy="458247"/>
          </a:xfrm>
          <a:solidFill>
            <a:schemeClr val="bg1"/>
          </a:solidFill>
        </p:grpSpPr>
        <p:sp>
          <p:nvSpPr>
            <p:cNvPr id="18" name="Freeform: Shape 17">
              <a:extLst>
                <a:ext uri="{FF2B5EF4-FFF2-40B4-BE49-F238E27FC236}">
                  <a16:creationId xmlns:a16="http://schemas.microsoft.com/office/drawing/2014/main" id="{479F0FE9-EE80-453D-AD00-656BF0FA8DE9}"/>
                </a:ext>
              </a:extLst>
            </p:cNvPr>
            <p:cNvSpPr/>
            <p:nvPr/>
          </p:nvSpPr>
          <p:spPr>
            <a:xfrm>
              <a:off x="5853398" y="2380678"/>
              <a:ext cx="458724" cy="458247"/>
            </a:xfrm>
            <a:custGeom>
              <a:avLst/>
              <a:gdLst>
                <a:gd name="connsiteX0" fmla="*/ 439579 w 458724"/>
                <a:gd name="connsiteY0" fmla="*/ 299275 h 458247"/>
                <a:gd name="connsiteX1" fmla="*/ 434912 w 458724"/>
                <a:gd name="connsiteY1" fmla="*/ 299275 h 458247"/>
                <a:gd name="connsiteX2" fmla="*/ 434912 w 458724"/>
                <a:gd name="connsiteY2" fmla="*/ 63532 h 458247"/>
                <a:gd name="connsiteX3" fmla="*/ 415862 w 458724"/>
                <a:gd name="connsiteY3" fmla="*/ 44482 h 458247"/>
                <a:gd name="connsiteX4" fmla="*/ 277654 w 458724"/>
                <a:gd name="connsiteY4" fmla="*/ 44482 h 458247"/>
                <a:gd name="connsiteX5" fmla="*/ 277654 w 458724"/>
                <a:gd name="connsiteY5" fmla="*/ 19050 h 458247"/>
                <a:gd name="connsiteX6" fmla="*/ 258604 w 458724"/>
                <a:gd name="connsiteY6" fmla="*/ 0 h 458247"/>
                <a:gd name="connsiteX7" fmla="*/ 200025 w 458724"/>
                <a:gd name="connsiteY7" fmla="*/ 0 h 458247"/>
                <a:gd name="connsiteX8" fmla="*/ 180975 w 458724"/>
                <a:gd name="connsiteY8" fmla="*/ 19050 h 458247"/>
                <a:gd name="connsiteX9" fmla="*/ 180975 w 458724"/>
                <a:gd name="connsiteY9" fmla="*/ 44482 h 458247"/>
                <a:gd name="connsiteX10" fmla="*/ 42767 w 458724"/>
                <a:gd name="connsiteY10" fmla="*/ 44482 h 458247"/>
                <a:gd name="connsiteX11" fmla="*/ 23717 w 458724"/>
                <a:gd name="connsiteY11" fmla="*/ 63532 h 458247"/>
                <a:gd name="connsiteX12" fmla="*/ 23717 w 458724"/>
                <a:gd name="connsiteY12" fmla="*/ 299275 h 458247"/>
                <a:gd name="connsiteX13" fmla="*/ 19050 w 458724"/>
                <a:gd name="connsiteY13" fmla="*/ 299275 h 458247"/>
                <a:gd name="connsiteX14" fmla="*/ 0 w 458724"/>
                <a:gd name="connsiteY14" fmla="*/ 318325 h 458247"/>
                <a:gd name="connsiteX15" fmla="*/ 0 w 458724"/>
                <a:gd name="connsiteY15" fmla="*/ 344329 h 458247"/>
                <a:gd name="connsiteX16" fmla="*/ 19050 w 458724"/>
                <a:gd name="connsiteY16" fmla="*/ 363379 h 458247"/>
                <a:gd name="connsiteX17" fmla="*/ 166116 w 458724"/>
                <a:gd name="connsiteY17" fmla="*/ 363379 h 458247"/>
                <a:gd name="connsiteX18" fmla="*/ 122492 w 458724"/>
                <a:gd name="connsiteY18" fmla="*/ 444246 h 458247"/>
                <a:gd name="connsiteX19" fmla="*/ 126397 w 458724"/>
                <a:gd name="connsiteY19" fmla="*/ 457105 h 458247"/>
                <a:gd name="connsiteX20" fmla="*/ 130874 w 458724"/>
                <a:gd name="connsiteY20" fmla="*/ 458248 h 458247"/>
                <a:gd name="connsiteX21" fmla="*/ 139255 w 458724"/>
                <a:gd name="connsiteY21" fmla="*/ 453200 h 458247"/>
                <a:gd name="connsiteX22" fmla="*/ 187738 w 458724"/>
                <a:gd name="connsiteY22" fmla="*/ 363284 h 458247"/>
                <a:gd name="connsiteX23" fmla="*/ 223742 w 458724"/>
                <a:gd name="connsiteY23" fmla="*/ 363284 h 458247"/>
                <a:gd name="connsiteX24" fmla="*/ 223742 w 458724"/>
                <a:gd name="connsiteY24" fmla="*/ 448723 h 458247"/>
                <a:gd name="connsiteX25" fmla="*/ 233267 w 458724"/>
                <a:gd name="connsiteY25" fmla="*/ 458248 h 458247"/>
                <a:gd name="connsiteX26" fmla="*/ 242792 w 458724"/>
                <a:gd name="connsiteY26" fmla="*/ 448723 h 458247"/>
                <a:gd name="connsiteX27" fmla="*/ 242792 w 458724"/>
                <a:gd name="connsiteY27" fmla="*/ 363284 h 458247"/>
                <a:gd name="connsiteX28" fmla="*/ 278797 w 458724"/>
                <a:gd name="connsiteY28" fmla="*/ 363284 h 458247"/>
                <a:gd name="connsiteX29" fmla="*/ 327279 w 458724"/>
                <a:gd name="connsiteY29" fmla="*/ 453200 h 458247"/>
                <a:gd name="connsiteX30" fmla="*/ 335661 w 458724"/>
                <a:gd name="connsiteY30" fmla="*/ 458248 h 458247"/>
                <a:gd name="connsiteX31" fmla="*/ 340138 w 458724"/>
                <a:gd name="connsiteY31" fmla="*/ 457105 h 458247"/>
                <a:gd name="connsiteX32" fmla="*/ 344043 w 458724"/>
                <a:gd name="connsiteY32" fmla="*/ 444246 h 458247"/>
                <a:gd name="connsiteX33" fmla="*/ 300419 w 458724"/>
                <a:gd name="connsiteY33" fmla="*/ 363379 h 458247"/>
                <a:gd name="connsiteX34" fmla="*/ 439674 w 458724"/>
                <a:gd name="connsiteY34" fmla="*/ 363379 h 458247"/>
                <a:gd name="connsiteX35" fmla="*/ 458724 w 458724"/>
                <a:gd name="connsiteY35" fmla="*/ 344329 h 458247"/>
                <a:gd name="connsiteX36" fmla="*/ 458724 w 458724"/>
                <a:gd name="connsiteY36" fmla="*/ 318325 h 458247"/>
                <a:gd name="connsiteX37" fmla="*/ 439579 w 458724"/>
                <a:gd name="connsiteY37" fmla="*/ 299275 h 458247"/>
                <a:gd name="connsiteX38" fmla="*/ 200025 w 458724"/>
                <a:gd name="connsiteY38" fmla="*/ 19050 h 458247"/>
                <a:gd name="connsiteX39" fmla="*/ 258604 w 458724"/>
                <a:gd name="connsiteY39" fmla="*/ 19050 h 458247"/>
                <a:gd name="connsiteX40" fmla="*/ 258604 w 458724"/>
                <a:gd name="connsiteY40" fmla="*/ 44482 h 458247"/>
                <a:gd name="connsiteX41" fmla="*/ 200025 w 458724"/>
                <a:gd name="connsiteY41" fmla="*/ 44482 h 458247"/>
                <a:gd name="connsiteX42" fmla="*/ 200025 w 458724"/>
                <a:gd name="connsiteY42" fmla="*/ 19050 h 458247"/>
                <a:gd name="connsiteX43" fmla="*/ 42767 w 458724"/>
                <a:gd name="connsiteY43" fmla="*/ 63532 h 458247"/>
                <a:gd name="connsiteX44" fmla="*/ 190500 w 458724"/>
                <a:gd name="connsiteY44" fmla="*/ 63532 h 458247"/>
                <a:gd name="connsiteX45" fmla="*/ 268129 w 458724"/>
                <a:gd name="connsiteY45" fmla="*/ 63532 h 458247"/>
                <a:gd name="connsiteX46" fmla="*/ 415862 w 458724"/>
                <a:gd name="connsiteY46" fmla="*/ 63532 h 458247"/>
                <a:gd name="connsiteX47" fmla="*/ 415862 w 458724"/>
                <a:gd name="connsiteY47" fmla="*/ 299275 h 458247"/>
                <a:gd name="connsiteX48" fmla="*/ 42672 w 458724"/>
                <a:gd name="connsiteY48" fmla="*/ 299275 h 458247"/>
                <a:gd name="connsiteX49" fmla="*/ 42672 w 458724"/>
                <a:gd name="connsiteY49" fmla="*/ 63532 h 458247"/>
                <a:gd name="connsiteX50" fmla="*/ 439579 w 458724"/>
                <a:gd name="connsiteY50" fmla="*/ 344424 h 458247"/>
                <a:gd name="connsiteX51" fmla="*/ 234791 w 458724"/>
                <a:gd name="connsiteY51" fmla="*/ 344424 h 458247"/>
                <a:gd name="connsiteX52" fmla="*/ 233172 w 458724"/>
                <a:gd name="connsiteY52" fmla="*/ 344138 h 458247"/>
                <a:gd name="connsiteX53" fmla="*/ 231553 w 458724"/>
                <a:gd name="connsiteY53" fmla="*/ 344424 h 458247"/>
                <a:gd name="connsiteX54" fmla="*/ 18955 w 458724"/>
                <a:gd name="connsiteY54" fmla="*/ 344424 h 458247"/>
                <a:gd name="connsiteX55" fmla="*/ 18955 w 458724"/>
                <a:gd name="connsiteY55" fmla="*/ 318421 h 458247"/>
                <a:gd name="connsiteX56" fmla="*/ 18955 w 458724"/>
                <a:gd name="connsiteY56" fmla="*/ 318421 h 458247"/>
                <a:gd name="connsiteX57" fmla="*/ 33147 w 458724"/>
                <a:gd name="connsiteY57" fmla="*/ 318421 h 458247"/>
                <a:gd name="connsiteX58" fmla="*/ 425387 w 458724"/>
                <a:gd name="connsiteY58" fmla="*/ 318421 h 458247"/>
                <a:gd name="connsiteX59" fmla="*/ 439579 w 458724"/>
                <a:gd name="connsiteY59" fmla="*/ 318421 h 458247"/>
                <a:gd name="connsiteX60" fmla="*/ 439579 w 458724"/>
                <a:gd name="connsiteY60" fmla="*/ 344424 h 458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Lst>
              <a:rect l="l" t="t" r="r" b="b"/>
              <a:pathLst>
                <a:path w="458724" h="458247">
                  <a:moveTo>
                    <a:pt x="439579" y="299275"/>
                  </a:moveTo>
                  <a:lnTo>
                    <a:pt x="434912" y="299275"/>
                  </a:lnTo>
                  <a:lnTo>
                    <a:pt x="434912" y="63532"/>
                  </a:lnTo>
                  <a:cubicBezTo>
                    <a:pt x="434912" y="53054"/>
                    <a:pt x="426339" y="44482"/>
                    <a:pt x="415862" y="44482"/>
                  </a:cubicBezTo>
                  <a:lnTo>
                    <a:pt x="277654" y="44482"/>
                  </a:lnTo>
                  <a:lnTo>
                    <a:pt x="277654" y="19050"/>
                  </a:lnTo>
                  <a:cubicBezTo>
                    <a:pt x="277654" y="8572"/>
                    <a:pt x="269081" y="0"/>
                    <a:pt x="258604" y="0"/>
                  </a:cubicBezTo>
                  <a:lnTo>
                    <a:pt x="200025" y="0"/>
                  </a:lnTo>
                  <a:cubicBezTo>
                    <a:pt x="189547" y="0"/>
                    <a:pt x="180975" y="8572"/>
                    <a:pt x="180975" y="19050"/>
                  </a:cubicBezTo>
                  <a:lnTo>
                    <a:pt x="180975" y="44482"/>
                  </a:lnTo>
                  <a:lnTo>
                    <a:pt x="42767" y="44482"/>
                  </a:lnTo>
                  <a:cubicBezTo>
                    <a:pt x="32290" y="44482"/>
                    <a:pt x="23717" y="53054"/>
                    <a:pt x="23717" y="63532"/>
                  </a:cubicBezTo>
                  <a:lnTo>
                    <a:pt x="23717" y="299275"/>
                  </a:lnTo>
                  <a:lnTo>
                    <a:pt x="19050" y="299275"/>
                  </a:lnTo>
                  <a:cubicBezTo>
                    <a:pt x="8572" y="299275"/>
                    <a:pt x="0" y="307848"/>
                    <a:pt x="0" y="318325"/>
                  </a:cubicBezTo>
                  <a:lnTo>
                    <a:pt x="0" y="344329"/>
                  </a:lnTo>
                  <a:cubicBezTo>
                    <a:pt x="0" y="354806"/>
                    <a:pt x="8572" y="363379"/>
                    <a:pt x="19050" y="363379"/>
                  </a:cubicBezTo>
                  <a:lnTo>
                    <a:pt x="166116" y="363379"/>
                  </a:lnTo>
                  <a:lnTo>
                    <a:pt x="122492" y="444246"/>
                  </a:lnTo>
                  <a:cubicBezTo>
                    <a:pt x="120015" y="448913"/>
                    <a:pt x="121729" y="454628"/>
                    <a:pt x="126397" y="457105"/>
                  </a:cubicBezTo>
                  <a:cubicBezTo>
                    <a:pt x="127825" y="457867"/>
                    <a:pt x="129350" y="458248"/>
                    <a:pt x="130874" y="458248"/>
                  </a:cubicBezTo>
                  <a:cubicBezTo>
                    <a:pt x="134303" y="458248"/>
                    <a:pt x="137541" y="456438"/>
                    <a:pt x="139255" y="453200"/>
                  </a:cubicBezTo>
                  <a:lnTo>
                    <a:pt x="187738" y="363284"/>
                  </a:lnTo>
                  <a:lnTo>
                    <a:pt x="223742" y="363284"/>
                  </a:lnTo>
                  <a:lnTo>
                    <a:pt x="223742" y="448723"/>
                  </a:lnTo>
                  <a:cubicBezTo>
                    <a:pt x="223742" y="453962"/>
                    <a:pt x="228029" y="458248"/>
                    <a:pt x="233267" y="458248"/>
                  </a:cubicBezTo>
                  <a:cubicBezTo>
                    <a:pt x="238506" y="458248"/>
                    <a:pt x="242792" y="453962"/>
                    <a:pt x="242792" y="448723"/>
                  </a:cubicBezTo>
                  <a:lnTo>
                    <a:pt x="242792" y="363284"/>
                  </a:lnTo>
                  <a:lnTo>
                    <a:pt x="278797" y="363284"/>
                  </a:lnTo>
                  <a:lnTo>
                    <a:pt x="327279" y="453200"/>
                  </a:lnTo>
                  <a:cubicBezTo>
                    <a:pt x="328994" y="456438"/>
                    <a:pt x="332327" y="458248"/>
                    <a:pt x="335661" y="458248"/>
                  </a:cubicBezTo>
                  <a:cubicBezTo>
                    <a:pt x="337185" y="458248"/>
                    <a:pt x="338709" y="457867"/>
                    <a:pt x="340138" y="457105"/>
                  </a:cubicBezTo>
                  <a:cubicBezTo>
                    <a:pt x="344805" y="454628"/>
                    <a:pt x="346520" y="448818"/>
                    <a:pt x="344043" y="444246"/>
                  </a:cubicBezTo>
                  <a:lnTo>
                    <a:pt x="300419" y="363379"/>
                  </a:lnTo>
                  <a:lnTo>
                    <a:pt x="439674" y="363379"/>
                  </a:lnTo>
                  <a:cubicBezTo>
                    <a:pt x="450151" y="363379"/>
                    <a:pt x="458724" y="354806"/>
                    <a:pt x="458724" y="344329"/>
                  </a:cubicBezTo>
                  <a:lnTo>
                    <a:pt x="458724" y="318325"/>
                  </a:lnTo>
                  <a:cubicBezTo>
                    <a:pt x="458629" y="307848"/>
                    <a:pt x="450151" y="299275"/>
                    <a:pt x="439579" y="299275"/>
                  </a:cubicBezTo>
                  <a:close/>
                  <a:moveTo>
                    <a:pt x="200025" y="19050"/>
                  </a:moveTo>
                  <a:lnTo>
                    <a:pt x="258604" y="19050"/>
                  </a:lnTo>
                  <a:lnTo>
                    <a:pt x="258604" y="44482"/>
                  </a:lnTo>
                  <a:lnTo>
                    <a:pt x="200025" y="44482"/>
                  </a:lnTo>
                  <a:lnTo>
                    <a:pt x="200025" y="19050"/>
                  </a:lnTo>
                  <a:close/>
                  <a:moveTo>
                    <a:pt x="42767" y="63532"/>
                  </a:moveTo>
                  <a:lnTo>
                    <a:pt x="190500" y="63532"/>
                  </a:lnTo>
                  <a:lnTo>
                    <a:pt x="268129" y="63532"/>
                  </a:lnTo>
                  <a:lnTo>
                    <a:pt x="415862" y="63532"/>
                  </a:lnTo>
                  <a:lnTo>
                    <a:pt x="415862" y="299275"/>
                  </a:lnTo>
                  <a:lnTo>
                    <a:pt x="42672" y="299275"/>
                  </a:lnTo>
                  <a:lnTo>
                    <a:pt x="42672" y="63532"/>
                  </a:lnTo>
                  <a:close/>
                  <a:moveTo>
                    <a:pt x="439579" y="344424"/>
                  </a:moveTo>
                  <a:lnTo>
                    <a:pt x="234791" y="344424"/>
                  </a:lnTo>
                  <a:cubicBezTo>
                    <a:pt x="234220" y="344329"/>
                    <a:pt x="233744" y="344138"/>
                    <a:pt x="233172" y="344138"/>
                  </a:cubicBezTo>
                  <a:cubicBezTo>
                    <a:pt x="232600" y="344138"/>
                    <a:pt x="232124" y="344329"/>
                    <a:pt x="231553" y="344424"/>
                  </a:cubicBezTo>
                  <a:lnTo>
                    <a:pt x="18955" y="344424"/>
                  </a:lnTo>
                  <a:lnTo>
                    <a:pt x="18955" y="318421"/>
                  </a:lnTo>
                  <a:lnTo>
                    <a:pt x="18955" y="318421"/>
                  </a:lnTo>
                  <a:lnTo>
                    <a:pt x="33147" y="318421"/>
                  </a:lnTo>
                  <a:lnTo>
                    <a:pt x="425387" y="318421"/>
                  </a:lnTo>
                  <a:lnTo>
                    <a:pt x="439579" y="318421"/>
                  </a:lnTo>
                  <a:lnTo>
                    <a:pt x="439579" y="344424"/>
                  </a:ln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06B8BAFA-28CF-4E54-BED8-7E6784F83C83}"/>
                </a:ext>
              </a:extLst>
            </p:cNvPr>
            <p:cNvSpPr/>
            <p:nvPr/>
          </p:nvSpPr>
          <p:spPr>
            <a:xfrm>
              <a:off x="5965864" y="2503972"/>
              <a:ext cx="232840" cy="128641"/>
            </a:xfrm>
            <a:custGeom>
              <a:avLst/>
              <a:gdLst>
                <a:gd name="connsiteX0" fmla="*/ 226148 w 232840"/>
                <a:gd name="connsiteY0" fmla="*/ 2245 h 128641"/>
                <a:gd name="connsiteX1" fmla="*/ 219195 w 232840"/>
                <a:gd name="connsiteY1" fmla="*/ 54 h 128641"/>
                <a:gd name="connsiteX2" fmla="*/ 178237 w 232840"/>
                <a:gd name="connsiteY2" fmla="*/ 3674 h 128641"/>
                <a:gd name="connsiteX3" fmla="*/ 169569 w 232840"/>
                <a:gd name="connsiteY3" fmla="*/ 13961 h 128641"/>
                <a:gd name="connsiteX4" fmla="*/ 179856 w 232840"/>
                <a:gd name="connsiteY4" fmla="*/ 22629 h 128641"/>
                <a:gd name="connsiteX5" fmla="*/ 198716 w 232840"/>
                <a:gd name="connsiteY5" fmla="*/ 21009 h 128641"/>
                <a:gd name="connsiteX6" fmla="*/ 116134 w 232840"/>
                <a:gd name="connsiteY6" fmla="*/ 103305 h 128641"/>
                <a:gd name="connsiteX7" fmla="*/ 64794 w 232840"/>
                <a:gd name="connsiteY7" fmla="*/ 61110 h 128641"/>
                <a:gd name="connsiteX8" fmla="*/ 51935 w 232840"/>
                <a:gd name="connsiteY8" fmla="*/ 61872 h 128641"/>
                <a:gd name="connsiteX9" fmla="*/ 2691 w 232840"/>
                <a:gd name="connsiteY9" fmla="*/ 112545 h 128641"/>
                <a:gd name="connsiteX10" fmla="*/ 2882 w 232840"/>
                <a:gd name="connsiteY10" fmla="*/ 125975 h 128641"/>
                <a:gd name="connsiteX11" fmla="*/ 9549 w 232840"/>
                <a:gd name="connsiteY11" fmla="*/ 128642 h 128641"/>
                <a:gd name="connsiteX12" fmla="*/ 16407 w 232840"/>
                <a:gd name="connsiteY12" fmla="*/ 125784 h 128641"/>
                <a:gd name="connsiteX13" fmla="*/ 59555 w 232840"/>
                <a:gd name="connsiteY13" fmla="*/ 81303 h 128641"/>
                <a:gd name="connsiteX14" fmla="*/ 110800 w 232840"/>
                <a:gd name="connsiteY14" fmla="*/ 123403 h 128641"/>
                <a:gd name="connsiteX15" fmla="*/ 123563 w 232840"/>
                <a:gd name="connsiteY15" fmla="*/ 122832 h 128641"/>
                <a:gd name="connsiteX16" fmla="*/ 212337 w 232840"/>
                <a:gd name="connsiteY16" fmla="*/ 34344 h 128641"/>
                <a:gd name="connsiteX17" fmla="*/ 213765 w 232840"/>
                <a:gd name="connsiteY17" fmla="*/ 52823 h 128641"/>
                <a:gd name="connsiteX18" fmla="*/ 223290 w 232840"/>
                <a:gd name="connsiteY18" fmla="*/ 61586 h 128641"/>
                <a:gd name="connsiteX19" fmla="*/ 224052 w 232840"/>
                <a:gd name="connsiteY19" fmla="*/ 61586 h 128641"/>
                <a:gd name="connsiteX20" fmla="*/ 232815 w 232840"/>
                <a:gd name="connsiteY20" fmla="*/ 51394 h 128641"/>
                <a:gd name="connsiteX21" fmla="*/ 229577 w 232840"/>
                <a:gd name="connsiteY21" fmla="*/ 8817 h 128641"/>
                <a:gd name="connsiteX22" fmla="*/ 226148 w 232840"/>
                <a:gd name="connsiteY22" fmla="*/ 2245 h 128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32840" h="128641">
                  <a:moveTo>
                    <a:pt x="226148" y="2245"/>
                  </a:moveTo>
                  <a:cubicBezTo>
                    <a:pt x="224243" y="626"/>
                    <a:pt x="221576" y="-231"/>
                    <a:pt x="219195" y="54"/>
                  </a:cubicBezTo>
                  <a:lnTo>
                    <a:pt x="178237" y="3674"/>
                  </a:lnTo>
                  <a:cubicBezTo>
                    <a:pt x="172998" y="4150"/>
                    <a:pt x="169093" y="8722"/>
                    <a:pt x="169569" y="13961"/>
                  </a:cubicBezTo>
                  <a:cubicBezTo>
                    <a:pt x="170046" y="19200"/>
                    <a:pt x="174808" y="23105"/>
                    <a:pt x="179856" y="22629"/>
                  </a:cubicBezTo>
                  <a:lnTo>
                    <a:pt x="198716" y="21009"/>
                  </a:lnTo>
                  <a:lnTo>
                    <a:pt x="116134" y="103305"/>
                  </a:lnTo>
                  <a:lnTo>
                    <a:pt x="64794" y="61110"/>
                  </a:lnTo>
                  <a:cubicBezTo>
                    <a:pt x="60984" y="57966"/>
                    <a:pt x="55364" y="58252"/>
                    <a:pt x="51935" y="61872"/>
                  </a:cubicBezTo>
                  <a:lnTo>
                    <a:pt x="2691" y="112545"/>
                  </a:lnTo>
                  <a:cubicBezTo>
                    <a:pt x="-928" y="116355"/>
                    <a:pt x="-928" y="122355"/>
                    <a:pt x="2882" y="125975"/>
                  </a:cubicBezTo>
                  <a:cubicBezTo>
                    <a:pt x="4692" y="127785"/>
                    <a:pt x="7168" y="128642"/>
                    <a:pt x="9549" y="128642"/>
                  </a:cubicBezTo>
                  <a:cubicBezTo>
                    <a:pt x="12026" y="128642"/>
                    <a:pt x="14502" y="127689"/>
                    <a:pt x="16407" y="125784"/>
                  </a:cubicBezTo>
                  <a:lnTo>
                    <a:pt x="59555" y="81303"/>
                  </a:lnTo>
                  <a:lnTo>
                    <a:pt x="110800" y="123403"/>
                  </a:lnTo>
                  <a:cubicBezTo>
                    <a:pt x="114610" y="126451"/>
                    <a:pt x="120134" y="126261"/>
                    <a:pt x="123563" y="122832"/>
                  </a:cubicBezTo>
                  <a:lnTo>
                    <a:pt x="212337" y="34344"/>
                  </a:lnTo>
                  <a:lnTo>
                    <a:pt x="213765" y="52823"/>
                  </a:lnTo>
                  <a:cubicBezTo>
                    <a:pt x="214146" y="57776"/>
                    <a:pt x="218337" y="61586"/>
                    <a:pt x="223290" y="61586"/>
                  </a:cubicBezTo>
                  <a:cubicBezTo>
                    <a:pt x="223576" y="61586"/>
                    <a:pt x="223767" y="61586"/>
                    <a:pt x="224052" y="61586"/>
                  </a:cubicBezTo>
                  <a:cubicBezTo>
                    <a:pt x="229291" y="61205"/>
                    <a:pt x="233196" y="56633"/>
                    <a:pt x="232815" y="51394"/>
                  </a:cubicBezTo>
                  <a:lnTo>
                    <a:pt x="229577" y="8817"/>
                  </a:lnTo>
                  <a:cubicBezTo>
                    <a:pt x="229386" y="6246"/>
                    <a:pt x="228148" y="3864"/>
                    <a:pt x="226148" y="2245"/>
                  </a:cubicBezTo>
                  <a:close/>
                </a:path>
              </a:pathLst>
            </a:custGeom>
            <a:grpFill/>
            <a:ln w="9525" cap="flat">
              <a:noFill/>
              <a:prstDash val="solid"/>
              <a:miter/>
            </a:ln>
          </p:spPr>
          <p:txBody>
            <a:bodyPr rtlCol="0" anchor="ctr"/>
            <a:lstStyle/>
            <a:p>
              <a:endParaRPr lang="en-US"/>
            </a:p>
          </p:txBody>
        </p:sp>
      </p:grpSp>
      <p:grpSp>
        <p:nvGrpSpPr>
          <p:cNvPr id="20" name="Graphic 1">
            <a:extLst>
              <a:ext uri="{FF2B5EF4-FFF2-40B4-BE49-F238E27FC236}">
                <a16:creationId xmlns:a16="http://schemas.microsoft.com/office/drawing/2014/main" id="{9D3A8DA5-5592-40BE-9BC9-D201AC2D37D5}"/>
              </a:ext>
            </a:extLst>
          </p:cNvPr>
          <p:cNvGrpSpPr/>
          <p:nvPr/>
        </p:nvGrpSpPr>
        <p:grpSpPr>
          <a:xfrm>
            <a:off x="9839093" y="3921023"/>
            <a:ext cx="623568" cy="575392"/>
            <a:chOff x="4961667" y="3261589"/>
            <a:chExt cx="378999" cy="349718"/>
          </a:xfrm>
          <a:solidFill>
            <a:schemeClr val="bg1"/>
          </a:solidFill>
        </p:grpSpPr>
        <p:grpSp>
          <p:nvGrpSpPr>
            <p:cNvPr id="21" name="Graphic 1">
              <a:extLst>
                <a:ext uri="{FF2B5EF4-FFF2-40B4-BE49-F238E27FC236}">
                  <a16:creationId xmlns:a16="http://schemas.microsoft.com/office/drawing/2014/main" id="{1DC4D20C-04C6-4C4A-A3D2-37DE2562B6F7}"/>
                </a:ext>
              </a:extLst>
            </p:cNvPr>
            <p:cNvGrpSpPr/>
            <p:nvPr/>
          </p:nvGrpSpPr>
          <p:grpSpPr>
            <a:xfrm>
              <a:off x="5058842" y="3261589"/>
              <a:ext cx="150202" cy="103306"/>
              <a:chOff x="5058842" y="3261589"/>
              <a:chExt cx="150202" cy="103306"/>
            </a:xfrm>
            <a:grpFill/>
          </p:grpSpPr>
          <p:sp>
            <p:nvSpPr>
              <p:cNvPr id="26" name="Freeform: Shape 25">
                <a:extLst>
                  <a:ext uri="{FF2B5EF4-FFF2-40B4-BE49-F238E27FC236}">
                    <a16:creationId xmlns:a16="http://schemas.microsoft.com/office/drawing/2014/main" id="{DD690D6B-A7EA-4ED1-A364-840D080E6C4C}"/>
                  </a:ext>
                </a:extLst>
              </p:cNvPr>
              <p:cNvSpPr/>
              <p:nvPr/>
            </p:nvSpPr>
            <p:spPr>
              <a:xfrm>
                <a:off x="5058842" y="3271189"/>
                <a:ext cx="140931" cy="93706"/>
              </a:xfrm>
              <a:custGeom>
                <a:avLst/>
                <a:gdLst>
                  <a:gd name="connsiteX0" fmla="*/ 9506 w 140931"/>
                  <a:gd name="connsiteY0" fmla="*/ 93707 h 93706"/>
                  <a:gd name="connsiteX1" fmla="*/ 1409 w 140931"/>
                  <a:gd name="connsiteY1" fmla="*/ 89135 h 93706"/>
                  <a:gd name="connsiteX2" fmla="*/ 4553 w 140931"/>
                  <a:gd name="connsiteY2" fmla="*/ 75990 h 93706"/>
                  <a:gd name="connsiteX3" fmla="*/ 126377 w 140931"/>
                  <a:gd name="connsiteY3" fmla="*/ 1409 h 93706"/>
                  <a:gd name="connsiteX4" fmla="*/ 139522 w 140931"/>
                  <a:gd name="connsiteY4" fmla="*/ 4553 h 93706"/>
                  <a:gd name="connsiteX5" fmla="*/ 136379 w 140931"/>
                  <a:gd name="connsiteY5" fmla="*/ 17697 h 93706"/>
                  <a:gd name="connsiteX6" fmla="*/ 14554 w 140931"/>
                  <a:gd name="connsiteY6" fmla="*/ 92278 h 93706"/>
                  <a:gd name="connsiteX7" fmla="*/ 9506 w 140931"/>
                  <a:gd name="connsiteY7" fmla="*/ 93707 h 93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931" h="93706">
                    <a:moveTo>
                      <a:pt x="9506" y="93707"/>
                    </a:moveTo>
                    <a:cubicBezTo>
                      <a:pt x="6267" y="93707"/>
                      <a:pt x="3124" y="92087"/>
                      <a:pt x="1409" y="89135"/>
                    </a:cubicBezTo>
                    <a:cubicBezTo>
                      <a:pt x="-1353" y="84658"/>
                      <a:pt x="76" y="78752"/>
                      <a:pt x="4553" y="75990"/>
                    </a:cubicBezTo>
                    <a:lnTo>
                      <a:pt x="126377" y="1409"/>
                    </a:lnTo>
                    <a:cubicBezTo>
                      <a:pt x="130854" y="-1353"/>
                      <a:pt x="136760" y="76"/>
                      <a:pt x="139522" y="4553"/>
                    </a:cubicBezTo>
                    <a:cubicBezTo>
                      <a:pt x="142284" y="9029"/>
                      <a:pt x="140855" y="14935"/>
                      <a:pt x="136379" y="17697"/>
                    </a:cubicBezTo>
                    <a:lnTo>
                      <a:pt x="14554" y="92278"/>
                    </a:lnTo>
                    <a:cubicBezTo>
                      <a:pt x="12935" y="93230"/>
                      <a:pt x="11220" y="93707"/>
                      <a:pt x="9506" y="93707"/>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2B1764C7-5057-492E-8DDA-8EBBBFFF4ABA}"/>
                  </a:ext>
                </a:extLst>
              </p:cNvPr>
              <p:cNvSpPr/>
              <p:nvPr/>
            </p:nvSpPr>
            <p:spPr>
              <a:xfrm>
                <a:off x="5146301" y="3261589"/>
                <a:ext cx="62742" cy="62730"/>
              </a:xfrm>
              <a:custGeom>
                <a:avLst/>
                <a:gdLst>
                  <a:gd name="connsiteX0" fmla="*/ 36155 w 62742"/>
                  <a:gd name="connsiteY0" fmla="*/ 62730 h 62730"/>
                  <a:gd name="connsiteX1" fmla="*/ 32441 w 62742"/>
                  <a:gd name="connsiteY1" fmla="*/ 61968 h 62730"/>
                  <a:gd name="connsiteX2" fmla="*/ 27392 w 62742"/>
                  <a:gd name="connsiteY2" fmla="*/ 49490 h 62730"/>
                  <a:gd name="connsiteX3" fmla="*/ 39203 w 62742"/>
                  <a:gd name="connsiteY3" fmla="*/ 21868 h 62730"/>
                  <a:gd name="connsiteX4" fmla="*/ 8628 w 62742"/>
                  <a:gd name="connsiteY4" fmla="*/ 19010 h 62730"/>
                  <a:gd name="connsiteX5" fmla="*/ 56 w 62742"/>
                  <a:gd name="connsiteY5" fmla="*/ 8628 h 62730"/>
                  <a:gd name="connsiteX6" fmla="*/ 10438 w 62742"/>
                  <a:gd name="connsiteY6" fmla="*/ 56 h 62730"/>
                  <a:gd name="connsiteX7" fmla="*/ 54062 w 62742"/>
                  <a:gd name="connsiteY7" fmla="*/ 4056 h 62730"/>
                  <a:gd name="connsiteX8" fmla="*/ 61397 w 62742"/>
                  <a:gd name="connsiteY8" fmla="*/ 8628 h 62730"/>
                  <a:gd name="connsiteX9" fmla="*/ 61968 w 62742"/>
                  <a:gd name="connsiteY9" fmla="*/ 17201 h 62730"/>
                  <a:gd name="connsiteX10" fmla="*/ 45109 w 62742"/>
                  <a:gd name="connsiteY10" fmla="*/ 56825 h 62730"/>
                  <a:gd name="connsiteX11" fmla="*/ 36155 w 62742"/>
                  <a:gd name="connsiteY11" fmla="*/ 62730 h 62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742" h="62730">
                    <a:moveTo>
                      <a:pt x="36155" y="62730"/>
                    </a:moveTo>
                    <a:cubicBezTo>
                      <a:pt x="34917" y="62730"/>
                      <a:pt x="33679" y="62444"/>
                      <a:pt x="32441" y="61968"/>
                    </a:cubicBezTo>
                    <a:cubicBezTo>
                      <a:pt x="27583" y="59873"/>
                      <a:pt x="25392" y="54348"/>
                      <a:pt x="27392" y="49490"/>
                    </a:cubicBezTo>
                    <a:lnTo>
                      <a:pt x="39203" y="21868"/>
                    </a:lnTo>
                    <a:lnTo>
                      <a:pt x="8628" y="19010"/>
                    </a:lnTo>
                    <a:cubicBezTo>
                      <a:pt x="3389" y="18534"/>
                      <a:pt x="-516" y="13867"/>
                      <a:pt x="56" y="8628"/>
                    </a:cubicBezTo>
                    <a:cubicBezTo>
                      <a:pt x="532" y="3389"/>
                      <a:pt x="5199" y="-516"/>
                      <a:pt x="10438" y="56"/>
                    </a:cubicBezTo>
                    <a:lnTo>
                      <a:pt x="54062" y="4056"/>
                    </a:lnTo>
                    <a:cubicBezTo>
                      <a:pt x="57110" y="4342"/>
                      <a:pt x="59777" y="6056"/>
                      <a:pt x="61397" y="8628"/>
                    </a:cubicBezTo>
                    <a:cubicBezTo>
                      <a:pt x="62921" y="11200"/>
                      <a:pt x="63206" y="14438"/>
                      <a:pt x="61968" y="17201"/>
                    </a:cubicBezTo>
                    <a:lnTo>
                      <a:pt x="45109" y="56825"/>
                    </a:lnTo>
                    <a:cubicBezTo>
                      <a:pt x="43394" y="60539"/>
                      <a:pt x="39870" y="62730"/>
                      <a:pt x="36155" y="62730"/>
                    </a:cubicBezTo>
                    <a:close/>
                  </a:path>
                </a:pathLst>
              </a:custGeom>
              <a:grpFill/>
              <a:ln w="9525" cap="flat">
                <a:noFill/>
                <a:prstDash val="solid"/>
                <a:miter/>
              </a:ln>
            </p:spPr>
            <p:txBody>
              <a:bodyPr rtlCol="0" anchor="ctr"/>
              <a:lstStyle/>
              <a:p>
                <a:endParaRPr lang="en-US"/>
              </a:p>
            </p:txBody>
          </p:sp>
        </p:grpSp>
        <p:sp>
          <p:nvSpPr>
            <p:cNvPr id="22" name="Freeform: Shape 21">
              <a:extLst>
                <a:ext uri="{FF2B5EF4-FFF2-40B4-BE49-F238E27FC236}">
                  <a16:creationId xmlns:a16="http://schemas.microsoft.com/office/drawing/2014/main" id="{623F1636-3201-4C1A-9184-0D8036870FCF}"/>
                </a:ext>
              </a:extLst>
            </p:cNvPr>
            <p:cNvSpPr/>
            <p:nvPr/>
          </p:nvSpPr>
          <p:spPr>
            <a:xfrm>
              <a:off x="4961667" y="3480053"/>
              <a:ext cx="77247" cy="131254"/>
            </a:xfrm>
            <a:custGeom>
              <a:avLst/>
              <a:gdLst>
                <a:gd name="connsiteX0" fmla="*/ 58198 w 77247"/>
                <a:gd name="connsiteY0" fmla="*/ 131254 h 131254"/>
                <a:gd name="connsiteX1" fmla="*/ 19050 w 77247"/>
                <a:gd name="connsiteY1" fmla="*/ 131254 h 131254"/>
                <a:gd name="connsiteX2" fmla="*/ 0 w 77247"/>
                <a:gd name="connsiteY2" fmla="*/ 112204 h 131254"/>
                <a:gd name="connsiteX3" fmla="*/ 0 w 77247"/>
                <a:gd name="connsiteY3" fmla="*/ 19050 h 131254"/>
                <a:gd name="connsiteX4" fmla="*/ 19050 w 77247"/>
                <a:gd name="connsiteY4" fmla="*/ 0 h 131254"/>
                <a:gd name="connsiteX5" fmla="*/ 58198 w 77247"/>
                <a:gd name="connsiteY5" fmla="*/ 0 h 131254"/>
                <a:gd name="connsiteX6" fmla="*/ 77248 w 77247"/>
                <a:gd name="connsiteY6" fmla="*/ 19050 h 131254"/>
                <a:gd name="connsiteX7" fmla="*/ 77248 w 77247"/>
                <a:gd name="connsiteY7" fmla="*/ 112204 h 131254"/>
                <a:gd name="connsiteX8" fmla="*/ 58198 w 77247"/>
                <a:gd name="connsiteY8" fmla="*/ 131254 h 131254"/>
                <a:gd name="connsiteX9" fmla="*/ 19050 w 77247"/>
                <a:gd name="connsiteY9" fmla="*/ 19050 h 131254"/>
                <a:gd name="connsiteX10" fmla="*/ 19050 w 77247"/>
                <a:gd name="connsiteY10" fmla="*/ 112204 h 131254"/>
                <a:gd name="connsiteX11" fmla="*/ 58198 w 77247"/>
                <a:gd name="connsiteY11" fmla="*/ 112204 h 131254"/>
                <a:gd name="connsiteX12" fmla="*/ 58198 w 77247"/>
                <a:gd name="connsiteY12" fmla="*/ 19050 h 131254"/>
                <a:gd name="connsiteX13" fmla="*/ 19050 w 77247"/>
                <a:gd name="connsiteY13" fmla="*/ 19050 h 131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247" h="131254">
                  <a:moveTo>
                    <a:pt x="58198" y="131254"/>
                  </a:moveTo>
                  <a:lnTo>
                    <a:pt x="19050" y="131254"/>
                  </a:lnTo>
                  <a:cubicBezTo>
                    <a:pt x="8572" y="131254"/>
                    <a:pt x="0" y="122682"/>
                    <a:pt x="0" y="112204"/>
                  </a:cubicBezTo>
                  <a:lnTo>
                    <a:pt x="0" y="19050"/>
                  </a:lnTo>
                  <a:cubicBezTo>
                    <a:pt x="0" y="8572"/>
                    <a:pt x="8572" y="0"/>
                    <a:pt x="19050" y="0"/>
                  </a:cubicBezTo>
                  <a:lnTo>
                    <a:pt x="58198" y="0"/>
                  </a:lnTo>
                  <a:cubicBezTo>
                    <a:pt x="68675" y="0"/>
                    <a:pt x="77248" y="8572"/>
                    <a:pt x="77248" y="19050"/>
                  </a:cubicBezTo>
                  <a:lnTo>
                    <a:pt x="77248" y="112204"/>
                  </a:lnTo>
                  <a:cubicBezTo>
                    <a:pt x="77248" y="122682"/>
                    <a:pt x="68675" y="131254"/>
                    <a:pt x="58198" y="131254"/>
                  </a:cubicBezTo>
                  <a:close/>
                  <a:moveTo>
                    <a:pt x="19050" y="19050"/>
                  </a:moveTo>
                  <a:lnTo>
                    <a:pt x="19050" y="112204"/>
                  </a:lnTo>
                  <a:lnTo>
                    <a:pt x="58198" y="112204"/>
                  </a:lnTo>
                  <a:lnTo>
                    <a:pt x="58198" y="19050"/>
                  </a:lnTo>
                  <a:lnTo>
                    <a:pt x="19050" y="19050"/>
                  </a:ln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F44DBC8-69C8-437D-8182-8B7361EE2EB3}"/>
                </a:ext>
              </a:extLst>
            </p:cNvPr>
            <p:cNvSpPr/>
            <p:nvPr/>
          </p:nvSpPr>
          <p:spPr>
            <a:xfrm>
              <a:off x="5059870" y="3420522"/>
              <a:ext cx="77247" cy="190785"/>
            </a:xfrm>
            <a:custGeom>
              <a:avLst/>
              <a:gdLst>
                <a:gd name="connsiteX0" fmla="*/ 58198 w 77247"/>
                <a:gd name="connsiteY0" fmla="*/ 190786 h 190785"/>
                <a:gd name="connsiteX1" fmla="*/ 19050 w 77247"/>
                <a:gd name="connsiteY1" fmla="*/ 190786 h 190785"/>
                <a:gd name="connsiteX2" fmla="*/ 0 w 77247"/>
                <a:gd name="connsiteY2" fmla="*/ 171736 h 190785"/>
                <a:gd name="connsiteX3" fmla="*/ 0 w 77247"/>
                <a:gd name="connsiteY3" fmla="*/ 19050 h 190785"/>
                <a:gd name="connsiteX4" fmla="*/ 19050 w 77247"/>
                <a:gd name="connsiteY4" fmla="*/ 0 h 190785"/>
                <a:gd name="connsiteX5" fmla="*/ 58198 w 77247"/>
                <a:gd name="connsiteY5" fmla="*/ 0 h 190785"/>
                <a:gd name="connsiteX6" fmla="*/ 77248 w 77247"/>
                <a:gd name="connsiteY6" fmla="*/ 19050 h 190785"/>
                <a:gd name="connsiteX7" fmla="*/ 77248 w 77247"/>
                <a:gd name="connsiteY7" fmla="*/ 171736 h 190785"/>
                <a:gd name="connsiteX8" fmla="*/ 58198 w 77247"/>
                <a:gd name="connsiteY8" fmla="*/ 190786 h 190785"/>
                <a:gd name="connsiteX9" fmla="*/ 19145 w 77247"/>
                <a:gd name="connsiteY9" fmla="*/ 19050 h 190785"/>
                <a:gd name="connsiteX10" fmla="*/ 19145 w 77247"/>
                <a:gd name="connsiteY10" fmla="*/ 171736 h 190785"/>
                <a:gd name="connsiteX11" fmla="*/ 58293 w 77247"/>
                <a:gd name="connsiteY11" fmla="*/ 171736 h 190785"/>
                <a:gd name="connsiteX12" fmla="*/ 58293 w 77247"/>
                <a:gd name="connsiteY12" fmla="*/ 19050 h 190785"/>
                <a:gd name="connsiteX13" fmla="*/ 19145 w 77247"/>
                <a:gd name="connsiteY13" fmla="*/ 19050 h 190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247" h="190785">
                  <a:moveTo>
                    <a:pt x="58198" y="190786"/>
                  </a:moveTo>
                  <a:lnTo>
                    <a:pt x="19050" y="190786"/>
                  </a:lnTo>
                  <a:cubicBezTo>
                    <a:pt x="8573" y="190786"/>
                    <a:pt x="0" y="182213"/>
                    <a:pt x="0" y="171736"/>
                  </a:cubicBezTo>
                  <a:lnTo>
                    <a:pt x="0" y="19050"/>
                  </a:lnTo>
                  <a:cubicBezTo>
                    <a:pt x="0" y="8572"/>
                    <a:pt x="8573" y="0"/>
                    <a:pt x="19050" y="0"/>
                  </a:cubicBezTo>
                  <a:lnTo>
                    <a:pt x="58198" y="0"/>
                  </a:lnTo>
                  <a:cubicBezTo>
                    <a:pt x="68675" y="0"/>
                    <a:pt x="77248" y="8572"/>
                    <a:pt x="77248" y="19050"/>
                  </a:cubicBezTo>
                  <a:lnTo>
                    <a:pt x="77248" y="171736"/>
                  </a:lnTo>
                  <a:cubicBezTo>
                    <a:pt x="77248" y="182213"/>
                    <a:pt x="68771" y="190786"/>
                    <a:pt x="58198" y="190786"/>
                  </a:cubicBezTo>
                  <a:close/>
                  <a:moveTo>
                    <a:pt x="19145" y="19050"/>
                  </a:moveTo>
                  <a:lnTo>
                    <a:pt x="19145" y="171736"/>
                  </a:lnTo>
                  <a:lnTo>
                    <a:pt x="58293" y="171736"/>
                  </a:lnTo>
                  <a:lnTo>
                    <a:pt x="58293" y="19050"/>
                  </a:lnTo>
                  <a:lnTo>
                    <a:pt x="19145" y="1905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EFBBC457-65BC-4CF1-9396-54502800C4A3}"/>
                </a:ext>
              </a:extLst>
            </p:cNvPr>
            <p:cNvSpPr/>
            <p:nvPr/>
          </p:nvSpPr>
          <p:spPr>
            <a:xfrm>
              <a:off x="5161692" y="3359181"/>
              <a:ext cx="77247" cy="252126"/>
            </a:xfrm>
            <a:custGeom>
              <a:avLst/>
              <a:gdLst>
                <a:gd name="connsiteX0" fmla="*/ 58198 w 77247"/>
                <a:gd name="connsiteY0" fmla="*/ 252127 h 252126"/>
                <a:gd name="connsiteX1" fmla="*/ 19050 w 77247"/>
                <a:gd name="connsiteY1" fmla="*/ 252127 h 252126"/>
                <a:gd name="connsiteX2" fmla="*/ 0 w 77247"/>
                <a:gd name="connsiteY2" fmla="*/ 233077 h 252126"/>
                <a:gd name="connsiteX3" fmla="*/ 0 w 77247"/>
                <a:gd name="connsiteY3" fmla="*/ 19050 h 252126"/>
                <a:gd name="connsiteX4" fmla="*/ 19050 w 77247"/>
                <a:gd name="connsiteY4" fmla="*/ 0 h 252126"/>
                <a:gd name="connsiteX5" fmla="*/ 58198 w 77247"/>
                <a:gd name="connsiteY5" fmla="*/ 0 h 252126"/>
                <a:gd name="connsiteX6" fmla="*/ 77248 w 77247"/>
                <a:gd name="connsiteY6" fmla="*/ 19050 h 252126"/>
                <a:gd name="connsiteX7" fmla="*/ 77248 w 77247"/>
                <a:gd name="connsiteY7" fmla="*/ 233077 h 252126"/>
                <a:gd name="connsiteX8" fmla="*/ 58198 w 77247"/>
                <a:gd name="connsiteY8" fmla="*/ 252127 h 252126"/>
                <a:gd name="connsiteX9" fmla="*/ 19050 w 77247"/>
                <a:gd name="connsiteY9" fmla="*/ 18955 h 252126"/>
                <a:gd name="connsiteX10" fmla="*/ 19050 w 77247"/>
                <a:gd name="connsiteY10" fmla="*/ 232982 h 252126"/>
                <a:gd name="connsiteX11" fmla="*/ 58198 w 77247"/>
                <a:gd name="connsiteY11" fmla="*/ 232982 h 252126"/>
                <a:gd name="connsiteX12" fmla="*/ 58198 w 77247"/>
                <a:gd name="connsiteY12" fmla="*/ 18955 h 252126"/>
                <a:gd name="connsiteX13" fmla="*/ 19050 w 77247"/>
                <a:gd name="connsiteY13" fmla="*/ 18955 h 252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247" h="252126">
                  <a:moveTo>
                    <a:pt x="58198" y="252127"/>
                  </a:moveTo>
                  <a:lnTo>
                    <a:pt x="19050" y="252127"/>
                  </a:lnTo>
                  <a:cubicBezTo>
                    <a:pt x="8572" y="252127"/>
                    <a:pt x="0" y="243554"/>
                    <a:pt x="0" y="233077"/>
                  </a:cubicBezTo>
                  <a:lnTo>
                    <a:pt x="0" y="19050"/>
                  </a:lnTo>
                  <a:cubicBezTo>
                    <a:pt x="0" y="8573"/>
                    <a:pt x="8572" y="0"/>
                    <a:pt x="19050" y="0"/>
                  </a:cubicBezTo>
                  <a:lnTo>
                    <a:pt x="58198" y="0"/>
                  </a:lnTo>
                  <a:cubicBezTo>
                    <a:pt x="68675" y="0"/>
                    <a:pt x="77248" y="8573"/>
                    <a:pt x="77248" y="19050"/>
                  </a:cubicBezTo>
                  <a:lnTo>
                    <a:pt x="77248" y="233077"/>
                  </a:lnTo>
                  <a:cubicBezTo>
                    <a:pt x="77248" y="243554"/>
                    <a:pt x="68675" y="252127"/>
                    <a:pt x="58198" y="252127"/>
                  </a:cubicBezTo>
                  <a:close/>
                  <a:moveTo>
                    <a:pt x="19050" y="18955"/>
                  </a:moveTo>
                  <a:lnTo>
                    <a:pt x="19050" y="232982"/>
                  </a:lnTo>
                  <a:lnTo>
                    <a:pt x="58198" y="232982"/>
                  </a:lnTo>
                  <a:lnTo>
                    <a:pt x="58198" y="18955"/>
                  </a:lnTo>
                  <a:lnTo>
                    <a:pt x="19050" y="18955"/>
                  </a:ln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05FDF653-39DB-4CFF-BA25-A9080852B66B}"/>
                </a:ext>
              </a:extLst>
            </p:cNvPr>
            <p:cNvSpPr/>
            <p:nvPr/>
          </p:nvSpPr>
          <p:spPr>
            <a:xfrm>
              <a:off x="5263419" y="3303460"/>
              <a:ext cx="77247" cy="307847"/>
            </a:xfrm>
            <a:custGeom>
              <a:avLst/>
              <a:gdLst>
                <a:gd name="connsiteX0" fmla="*/ 58198 w 77247"/>
                <a:gd name="connsiteY0" fmla="*/ 307848 h 307847"/>
                <a:gd name="connsiteX1" fmla="*/ 19050 w 77247"/>
                <a:gd name="connsiteY1" fmla="*/ 307848 h 307847"/>
                <a:gd name="connsiteX2" fmla="*/ 0 w 77247"/>
                <a:gd name="connsiteY2" fmla="*/ 288798 h 307847"/>
                <a:gd name="connsiteX3" fmla="*/ 0 w 77247"/>
                <a:gd name="connsiteY3" fmla="*/ 19050 h 307847"/>
                <a:gd name="connsiteX4" fmla="*/ 19050 w 77247"/>
                <a:gd name="connsiteY4" fmla="*/ 0 h 307847"/>
                <a:gd name="connsiteX5" fmla="*/ 58198 w 77247"/>
                <a:gd name="connsiteY5" fmla="*/ 0 h 307847"/>
                <a:gd name="connsiteX6" fmla="*/ 77248 w 77247"/>
                <a:gd name="connsiteY6" fmla="*/ 19050 h 307847"/>
                <a:gd name="connsiteX7" fmla="*/ 77248 w 77247"/>
                <a:gd name="connsiteY7" fmla="*/ 288798 h 307847"/>
                <a:gd name="connsiteX8" fmla="*/ 58198 w 77247"/>
                <a:gd name="connsiteY8" fmla="*/ 307848 h 307847"/>
                <a:gd name="connsiteX9" fmla="*/ 19050 w 77247"/>
                <a:gd name="connsiteY9" fmla="*/ 18955 h 307847"/>
                <a:gd name="connsiteX10" fmla="*/ 19050 w 77247"/>
                <a:gd name="connsiteY10" fmla="*/ 288703 h 307847"/>
                <a:gd name="connsiteX11" fmla="*/ 58198 w 77247"/>
                <a:gd name="connsiteY11" fmla="*/ 288703 h 307847"/>
                <a:gd name="connsiteX12" fmla="*/ 58198 w 77247"/>
                <a:gd name="connsiteY12" fmla="*/ 18955 h 307847"/>
                <a:gd name="connsiteX13" fmla="*/ 19050 w 77247"/>
                <a:gd name="connsiteY13" fmla="*/ 18955 h 307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247" h="307847">
                  <a:moveTo>
                    <a:pt x="58198" y="307848"/>
                  </a:moveTo>
                  <a:lnTo>
                    <a:pt x="19050" y="307848"/>
                  </a:lnTo>
                  <a:cubicBezTo>
                    <a:pt x="8573" y="307848"/>
                    <a:pt x="0" y="299275"/>
                    <a:pt x="0" y="288798"/>
                  </a:cubicBezTo>
                  <a:lnTo>
                    <a:pt x="0" y="19050"/>
                  </a:lnTo>
                  <a:cubicBezTo>
                    <a:pt x="0" y="8572"/>
                    <a:pt x="8573" y="0"/>
                    <a:pt x="19050" y="0"/>
                  </a:cubicBezTo>
                  <a:lnTo>
                    <a:pt x="58198" y="0"/>
                  </a:lnTo>
                  <a:cubicBezTo>
                    <a:pt x="68675" y="0"/>
                    <a:pt x="77248" y="8572"/>
                    <a:pt x="77248" y="19050"/>
                  </a:cubicBezTo>
                  <a:lnTo>
                    <a:pt x="77248" y="288798"/>
                  </a:lnTo>
                  <a:cubicBezTo>
                    <a:pt x="77248" y="299275"/>
                    <a:pt x="68675" y="307848"/>
                    <a:pt x="58198" y="307848"/>
                  </a:cubicBezTo>
                  <a:close/>
                  <a:moveTo>
                    <a:pt x="19050" y="18955"/>
                  </a:moveTo>
                  <a:lnTo>
                    <a:pt x="19050" y="288703"/>
                  </a:lnTo>
                  <a:lnTo>
                    <a:pt x="58198" y="288703"/>
                  </a:lnTo>
                  <a:lnTo>
                    <a:pt x="58198" y="18955"/>
                  </a:lnTo>
                  <a:lnTo>
                    <a:pt x="19050" y="18955"/>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066676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aphic 92">
            <a:extLst>
              <a:ext uri="{FF2B5EF4-FFF2-40B4-BE49-F238E27FC236}">
                <a16:creationId xmlns:a16="http://schemas.microsoft.com/office/drawing/2014/main" id="{C4CDABFD-F041-4604-ABCE-E9D803227667}"/>
              </a:ext>
            </a:extLst>
          </p:cNvPr>
          <p:cNvGrpSpPr/>
          <p:nvPr/>
        </p:nvGrpSpPr>
        <p:grpSpPr>
          <a:xfrm rot="20700000">
            <a:off x="7188516" y="-186396"/>
            <a:ext cx="7716498" cy="7810620"/>
            <a:chOff x="4655581" y="3826841"/>
            <a:chExt cx="3029616" cy="3066573"/>
          </a:xfrm>
          <a:solidFill>
            <a:schemeClr val="accent2"/>
          </a:solidFill>
        </p:grpSpPr>
        <p:sp>
          <p:nvSpPr>
            <p:cNvPr id="30" name="Freeform: Shape 29">
              <a:extLst>
                <a:ext uri="{FF2B5EF4-FFF2-40B4-BE49-F238E27FC236}">
                  <a16:creationId xmlns:a16="http://schemas.microsoft.com/office/drawing/2014/main" id="{4E7C6F9D-0707-4300-8DE0-531722C2EEB3}"/>
                </a:ext>
              </a:extLst>
            </p:cNvPr>
            <p:cNvSpPr/>
            <p:nvPr/>
          </p:nvSpPr>
          <p:spPr>
            <a:xfrm>
              <a:off x="5984127" y="3826841"/>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13C5C21D-0A96-4DAC-808E-A93E6E53FFA0}"/>
                </a:ext>
              </a:extLst>
            </p:cNvPr>
            <p:cNvSpPr/>
            <p:nvPr/>
          </p:nvSpPr>
          <p:spPr>
            <a:xfrm>
              <a:off x="5984032" y="6881984"/>
              <a:ext cx="372522" cy="11430"/>
            </a:xfrm>
            <a:custGeom>
              <a:avLst/>
              <a:gdLst>
                <a:gd name="connsiteX0" fmla="*/ 186309 w 372522"/>
                <a:gd name="connsiteY0" fmla="*/ 11430 h 11430"/>
                <a:gd name="connsiteX1" fmla="*/ 372523 w 372522"/>
                <a:gd name="connsiteY1" fmla="*/ 0 h 11430"/>
                <a:gd name="connsiteX2" fmla="*/ 0 w 372522"/>
                <a:gd name="connsiteY2" fmla="*/ 0 h 11430"/>
                <a:gd name="connsiteX3" fmla="*/ 186309 w 372522"/>
                <a:gd name="connsiteY3" fmla="*/ 1143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309" y="11430"/>
                  </a:moveTo>
                  <a:cubicBezTo>
                    <a:pt x="249364" y="11430"/>
                    <a:pt x="311563" y="7525"/>
                    <a:pt x="372523" y="0"/>
                  </a:cubicBezTo>
                  <a:lnTo>
                    <a:pt x="0" y="0"/>
                  </a:lnTo>
                  <a:cubicBezTo>
                    <a:pt x="61150" y="7525"/>
                    <a:pt x="123254" y="11430"/>
                    <a:pt x="186309" y="11430"/>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48ED393F-B2A9-4910-A986-EE1433018072}"/>
                </a:ext>
              </a:extLst>
            </p:cNvPr>
            <p:cNvSpPr/>
            <p:nvPr/>
          </p:nvSpPr>
          <p:spPr>
            <a:xfrm>
              <a:off x="5479398" y="3937140"/>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82C3B475-17E2-44F4-96F4-FD3509A2A84E}"/>
                </a:ext>
              </a:extLst>
            </p:cNvPr>
            <p:cNvSpPr/>
            <p:nvPr/>
          </p:nvSpPr>
          <p:spPr>
            <a:xfrm>
              <a:off x="5237368" y="4092112"/>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439DF355-672E-40C5-B369-3724D04452BE}"/>
                </a:ext>
              </a:extLst>
            </p:cNvPr>
            <p:cNvSpPr/>
            <p:nvPr/>
          </p:nvSpPr>
          <p:spPr>
            <a:xfrm>
              <a:off x="5067632" y="4247179"/>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3924C387-AF55-4E08-AA54-A2BA7C935B8C}"/>
                </a:ext>
              </a:extLst>
            </p:cNvPr>
            <p:cNvSpPr/>
            <p:nvPr/>
          </p:nvSpPr>
          <p:spPr>
            <a:xfrm>
              <a:off x="6517242" y="4402151"/>
              <a:ext cx="883729" cy="46577"/>
            </a:xfrm>
            <a:custGeom>
              <a:avLst/>
              <a:gdLst>
                <a:gd name="connsiteX0" fmla="*/ 101632 w 883729"/>
                <a:gd name="connsiteY0" fmla="*/ 46577 h 46577"/>
                <a:gd name="connsiteX1" fmla="*/ 883730 w 883729"/>
                <a:gd name="connsiteY1" fmla="*/ 46577 h 46577"/>
                <a:gd name="connsiteX2" fmla="*/ 848868 w 883729"/>
                <a:gd name="connsiteY2" fmla="*/ 0 h 46577"/>
                <a:gd name="connsiteX3" fmla="*/ 0 w 883729"/>
                <a:gd name="connsiteY3" fmla="*/ 0 h 46577"/>
                <a:gd name="connsiteX4" fmla="*/ 101632 w 88372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729" h="46577">
                  <a:moveTo>
                    <a:pt x="101632" y="46577"/>
                  </a:moveTo>
                  <a:lnTo>
                    <a:pt x="883730" y="46577"/>
                  </a:lnTo>
                  <a:cubicBezTo>
                    <a:pt x="872395" y="30861"/>
                    <a:pt x="860774" y="15335"/>
                    <a:pt x="848868" y="0"/>
                  </a:cubicBezTo>
                  <a:lnTo>
                    <a:pt x="0" y="0"/>
                  </a:lnTo>
                  <a:cubicBezTo>
                    <a:pt x="34957" y="13525"/>
                    <a:pt x="68866" y="29146"/>
                    <a:pt x="101632" y="46577"/>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0B4091C8-ED34-49B5-882F-6795372D9E6B}"/>
                </a:ext>
              </a:extLst>
            </p:cNvPr>
            <p:cNvSpPr/>
            <p:nvPr/>
          </p:nvSpPr>
          <p:spPr>
            <a:xfrm>
              <a:off x="4939807" y="4402151"/>
              <a:ext cx="883634" cy="46577"/>
            </a:xfrm>
            <a:custGeom>
              <a:avLst/>
              <a:gdLst>
                <a:gd name="connsiteX0" fmla="*/ 883634 w 883634"/>
                <a:gd name="connsiteY0" fmla="*/ 0 h 46577"/>
                <a:gd name="connsiteX1" fmla="*/ 34862 w 883634"/>
                <a:gd name="connsiteY1" fmla="*/ 0 h 46577"/>
                <a:gd name="connsiteX2" fmla="*/ 0 w 883634"/>
                <a:gd name="connsiteY2" fmla="*/ 46577 h 46577"/>
                <a:gd name="connsiteX3" fmla="*/ 782098 w 883634"/>
                <a:gd name="connsiteY3" fmla="*/ 46577 h 46577"/>
                <a:gd name="connsiteX4" fmla="*/ 883634 w 88363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634" h="46577">
                  <a:moveTo>
                    <a:pt x="883634" y="0"/>
                  </a:moveTo>
                  <a:lnTo>
                    <a:pt x="34862" y="0"/>
                  </a:lnTo>
                  <a:cubicBezTo>
                    <a:pt x="22955" y="15240"/>
                    <a:pt x="11335" y="30766"/>
                    <a:pt x="0" y="46577"/>
                  </a:cubicBezTo>
                  <a:lnTo>
                    <a:pt x="782098" y="46577"/>
                  </a:lnTo>
                  <a:cubicBezTo>
                    <a:pt x="814864" y="29146"/>
                    <a:pt x="848773" y="13525"/>
                    <a:pt x="883634" y="0"/>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7F7D5EFA-0C60-40C2-BD94-CC74E8D1E8B5}"/>
                </a:ext>
              </a:extLst>
            </p:cNvPr>
            <p:cNvSpPr/>
            <p:nvPr/>
          </p:nvSpPr>
          <p:spPr>
            <a:xfrm>
              <a:off x="6780989" y="4557122"/>
              <a:ext cx="717804" cy="46577"/>
            </a:xfrm>
            <a:custGeom>
              <a:avLst/>
              <a:gdLst>
                <a:gd name="connsiteX0" fmla="*/ 52197 w 717804"/>
                <a:gd name="connsiteY0" fmla="*/ 46577 h 46577"/>
                <a:gd name="connsiteX1" fmla="*/ 717804 w 717804"/>
                <a:gd name="connsiteY1" fmla="*/ 46577 h 46577"/>
                <a:gd name="connsiteX2" fmla="*/ 691134 w 717804"/>
                <a:gd name="connsiteY2" fmla="*/ 0 h 46577"/>
                <a:gd name="connsiteX3" fmla="*/ 0 w 717804"/>
                <a:gd name="connsiteY3" fmla="*/ 0 h 46577"/>
                <a:gd name="connsiteX4" fmla="*/ 52197 w 71780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52197" y="46577"/>
                  </a:moveTo>
                  <a:lnTo>
                    <a:pt x="717804" y="46577"/>
                  </a:lnTo>
                  <a:cubicBezTo>
                    <a:pt x="709136" y="30861"/>
                    <a:pt x="700278" y="15335"/>
                    <a:pt x="691134" y="0"/>
                  </a:cubicBezTo>
                  <a:lnTo>
                    <a:pt x="0" y="0"/>
                  </a:lnTo>
                  <a:cubicBezTo>
                    <a:pt x="18002" y="14859"/>
                    <a:pt x="35338" y="30385"/>
                    <a:pt x="52197" y="46577"/>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D040C377-6B04-47FC-822C-0221872A2FB9}"/>
                </a:ext>
              </a:extLst>
            </p:cNvPr>
            <p:cNvSpPr/>
            <p:nvPr/>
          </p:nvSpPr>
          <p:spPr>
            <a:xfrm>
              <a:off x="4841985" y="4557122"/>
              <a:ext cx="717804" cy="46577"/>
            </a:xfrm>
            <a:custGeom>
              <a:avLst/>
              <a:gdLst>
                <a:gd name="connsiteX0" fmla="*/ 717804 w 717804"/>
                <a:gd name="connsiteY0" fmla="*/ 0 h 46577"/>
                <a:gd name="connsiteX1" fmla="*/ 26670 w 717804"/>
                <a:gd name="connsiteY1" fmla="*/ 0 h 46577"/>
                <a:gd name="connsiteX2" fmla="*/ 0 w 717804"/>
                <a:gd name="connsiteY2" fmla="*/ 46577 h 46577"/>
                <a:gd name="connsiteX3" fmla="*/ 665607 w 717804"/>
                <a:gd name="connsiteY3" fmla="*/ 46577 h 46577"/>
                <a:gd name="connsiteX4" fmla="*/ 717804 w 71780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717804" y="0"/>
                  </a:moveTo>
                  <a:lnTo>
                    <a:pt x="26670" y="0"/>
                  </a:lnTo>
                  <a:cubicBezTo>
                    <a:pt x="17526" y="15335"/>
                    <a:pt x="8572" y="30861"/>
                    <a:pt x="0" y="46577"/>
                  </a:cubicBezTo>
                  <a:lnTo>
                    <a:pt x="665607" y="46577"/>
                  </a:lnTo>
                  <a:cubicBezTo>
                    <a:pt x="682371" y="30385"/>
                    <a:pt x="699802" y="14859"/>
                    <a:pt x="717804" y="0"/>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3D2592F3-2AB4-42C3-A422-827B26B08B62}"/>
                </a:ext>
              </a:extLst>
            </p:cNvPr>
            <p:cNvSpPr/>
            <p:nvPr/>
          </p:nvSpPr>
          <p:spPr>
            <a:xfrm>
              <a:off x="4767976" y="4712094"/>
              <a:ext cx="642365" cy="46577"/>
            </a:xfrm>
            <a:custGeom>
              <a:avLst/>
              <a:gdLst>
                <a:gd name="connsiteX0" fmla="*/ 642366 w 642365"/>
                <a:gd name="connsiteY0" fmla="*/ 0 h 46577"/>
                <a:gd name="connsiteX1" fmla="*/ 19907 w 642365"/>
                <a:gd name="connsiteY1" fmla="*/ 0 h 46577"/>
                <a:gd name="connsiteX2" fmla="*/ 0 w 642365"/>
                <a:gd name="connsiteY2" fmla="*/ 46577 h 46577"/>
                <a:gd name="connsiteX3" fmla="*/ 608648 w 642365"/>
                <a:gd name="connsiteY3" fmla="*/ 46577 h 46577"/>
                <a:gd name="connsiteX4" fmla="*/ 642366 w 64236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5" h="46577">
                  <a:moveTo>
                    <a:pt x="642366" y="0"/>
                  </a:moveTo>
                  <a:lnTo>
                    <a:pt x="19907" y="0"/>
                  </a:lnTo>
                  <a:cubicBezTo>
                    <a:pt x="13049" y="15335"/>
                    <a:pt x="6382" y="30861"/>
                    <a:pt x="0" y="46577"/>
                  </a:cubicBezTo>
                  <a:lnTo>
                    <a:pt x="608648" y="46577"/>
                  </a:lnTo>
                  <a:cubicBezTo>
                    <a:pt x="619411" y="30671"/>
                    <a:pt x="630745" y="15240"/>
                    <a:pt x="642366" y="0"/>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DA057C3B-0F38-403A-A455-16B5785240A2}"/>
                </a:ext>
              </a:extLst>
            </p:cNvPr>
            <p:cNvSpPr/>
            <p:nvPr/>
          </p:nvSpPr>
          <p:spPr>
            <a:xfrm>
              <a:off x="6930341" y="4712094"/>
              <a:ext cx="642366" cy="46577"/>
            </a:xfrm>
            <a:custGeom>
              <a:avLst/>
              <a:gdLst>
                <a:gd name="connsiteX0" fmla="*/ 33718 w 642366"/>
                <a:gd name="connsiteY0" fmla="*/ 46577 h 46577"/>
                <a:gd name="connsiteX1" fmla="*/ 642366 w 642366"/>
                <a:gd name="connsiteY1" fmla="*/ 46577 h 46577"/>
                <a:gd name="connsiteX2" fmla="*/ 622459 w 642366"/>
                <a:gd name="connsiteY2" fmla="*/ 0 h 46577"/>
                <a:gd name="connsiteX3" fmla="*/ 0 w 642366"/>
                <a:gd name="connsiteY3" fmla="*/ 0 h 46577"/>
                <a:gd name="connsiteX4" fmla="*/ 33718 w 642366"/>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6" h="46577">
                  <a:moveTo>
                    <a:pt x="33718" y="46577"/>
                  </a:moveTo>
                  <a:lnTo>
                    <a:pt x="642366" y="46577"/>
                  </a:lnTo>
                  <a:cubicBezTo>
                    <a:pt x="635984" y="30956"/>
                    <a:pt x="629412" y="15430"/>
                    <a:pt x="622459" y="0"/>
                  </a:cubicBezTo>
                  <a:lnTo>
                    <a:pt x="0" y="0"/>
                  </a:lnTo>
                  <a:cubicBezTo>
                    <a:pt x="11716" y="15240"/>
                    <a:pt x="22955" y="30671"/>
                    <a:pt x="33718" y="46577"/>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E93D62AA-4C5B-4B84-B147-B3595497FC19}"/>
                </a:ext>
              </a:extLst>
            </p:cNvPr>
            <p:cNvSpPr/>
            <p:nvPr/>
          </p:nvSpPr>
          <p:spPr>
            <a:xfrm>
              <a:off x="7027496" y="4867066"/>
              <a:ext cx="599122" cy="46577"/>
            </a:xfrm>
            <a:custGeom>
              <a:avLst/>
              <a:gdLst>
                <a:gd name="connsiteX0" fmla="*/ 21812 w 599122"/>
                <a:gd name="connsiteY0" fmla="*/ 46577 h 46577"/>
                <a:gd name="connsiteX1" fmla="*/ 599123 w 599122"/>
                <a:gd name="connsiteY1" fmla="*/ 46577 h 46577"/>
                <a:gd name="connsiteX2" fmla="*/ 584835 w 599122"/>
                <a:gd name="connsiteY2" fmla="*/ 0 h 46577"/>
                <a:gd name="connsiteX3" fmla="*/ 0 w 599122"/>
                <a:gd name="connsiteY3" fmla="*/ 0 h 46577"/>
                <a:gd name="connsiteX4" fmla="*/ 21812 w 599122"/>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21812" y="46577"/>
                  </a:moveTo>
                  <a:lnTo>
                    <a:pt x="599123" y="46577"/>
                  </a:lnTo>
                  <a:cubicBezTo>
                    <a:pt x="594646" y="30956"/>
                    <a:pt x="589883" y="15431"/>
                    <a:pt x="584835" y="0"/>
                  </a:cubicBezTo>
                  <a:lnTo>
                    <a:pt x="0" y="0"/>
                  </a:lnTo>
                  <a:cubicBezTo>
                    <a:pt x="7715" y="15335"/>
                    <a:pt x="14954" y="30861"/>
                    <a:pt x="21812" y="46577"/>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8BC8A751-7A8C-4CA7-8B6F-EA412EF9609C}"/>
                </a:ext>
              </a:extLst>
            </p:cNvPr>
            <p:cNvSpPr/>
            <p:nvPr/>
          </p:nvSpPr>
          <p:spPr>
            <a:xfrm>
              <a:off x="4714064" y="4867066"/>
              <a:ext cx="599122" cy="46577"/>
            </a:xfrm>
            <a:custGeom>
              <a:avLst/>
              <a:gdLst>
                <a:gd name="connsiteX0" fmla="*/ 599123 w 599122"/>
                <a:gd name="connsiteY0" fmla="*/ 0 h 46577"/>
                <a:gd name="connsiteX1" fmla="*/ 14288 w 599122"/>
                <a:gd name="connsiteY1" fmla="*/ 0 h 46577"/>
                <a:gd name="connsiteX2" fmla="*/ 0 w 599122"/>
                <a:gd name="connsiteY2" fmla="*/ 46577 h 46577"/>
                <a:gd name="connsiteX3" fmla="*/ 577310 w 599122"/>
                <a:gd name="connsiteY3" fmla="*/ 46577 h 46577"/>
                <a:gd name="connsiteX4" fmla="*/ 599123 w 59912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599123" y="0"/>
                  </a:moveTo>
                  <a:lnTo>
                    <a:pt x="14288" y="0"/>
                  </a:lnTo>
                  <a:cubicBezTo>
                    <a:pt x="9335" y="15431"/>
                    <a:pt x="4572" y="30956"/>
                    <a:pt x="0" y="46577"/>
                  </a:cubicBezTo>
                  <a:lnTo>
                    <a:pt x="577310" y="46577"/>
                  </a:lnTo>
                  <a:cubicBezTo>
                    <a:pt x="584264" y="30861"/>
                    <a:pt x="591503" y="15335"/>
                    <a:pt x="599123" y="0"/>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BFB1BDB8-B872-4AE5-94FE-8DD75069AF92}"/>
                </a:ext>
              </a:extLst>
            </p:cNvPr>
            <p:cNvSpPr/>
            <p:nvPr/>
          </p:nvSpPr>
          <p:spPr>
            <a:xfrm>
              <a:off x="7088837" y="5022133"/>
              <a:ext cx="573500" cy="46481"/>
            </a:xfrm>
            <a:custGeom>
              <a:avLst/>
              <a:gdLst>
                <a:gd name="connsiteX0" fmla="*/ 12573 w 573500"/>
                <a:gd name="connsiteY0" fmla="*/ 46482 h 46481"/>
                <a:gd name="connsiteX1" fmla="*/ 573500 w 573500"/>
                <a:gd name="connsiteY1" fmla="*/ 46482 h 46481"/>
                <a:gd name="connsiteX2" fmla="*/ 564547 w 573500"/>
                <a:gd name="connsiteY2" fmla="*/ 0 h 46481"/>
                <a:gd name="connsiteX3" fmla="*/ 0 w 573500"/>
                <a:gd name="connsiteY3" fmla="*/ 0 h 46481"/>
                <a:gd name="connsiteX4" fmla="*/ 12573 w 573500"/>
                <a:gd name="connsiteY4" fmla="*/ 46482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12573" y="46482"/>
                  </a:moveTo>
                  <a:lnTo>
                    <a:pt x="573500" y="46482"/>
                  </a:lnTo>
                  <a:cubicBezTo>
                    <a:pt x="570738" y="30861"/>
                    <a:pt x="567785" y="15335"/>
                    <a:pt x="564547" y="0"/>
                  </a:cubicBezTo>
                  <a:lnTo>
                    <a:pt x="0" y="0"/>
                  </a:lnTo>
                  <a:cubicBezTo>
                    <a:pt x="4572" y="15335"/>
                    <a:pt x="8763" y="30861"/>
                    <a:pt x="12573" y="46482"/>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626C0E8D-E856-44B3-8E55-8C2E1246F2E2}"/>
                </a:ext>
              </a:extLst>
            </p:cNvPr>
            <p:cNvSpPr/>
            <p:nvPr/>
          </p:nvSpPr>
          <p:spPr>
            <a:xfrm>
              <a:off x="4678441" y="5022133"/>
              <a:ext cx="573500" cy="46481"/>
            </a:xfrm>
            <a:custGeom>
              <a:avLst/>
              <a:gdLst>
                <a:gd name="connsiteX0" fmla="*/ 573500 w 573500"/>
                <a:gd name="connsiteY0" fmla="*/ 0 h 46481"/>
                <a:gd name="connsiteX1" fmla="*/ 8953 w 573500"/>
                <a:gd name="connsiteY1" fmla="*/ 0 h 46481"/>
                <a:gd name="connsiteX2" fmla="*/ 0 w 573500"/>
                <a:gd name="connsiteY2" fmla="*/ 46482 h 46481"/>
                <a:gd name="connsiteX3" fmla="*/ 560927 w 573500"/>
                <a:gd name="connsiteY3" fmla="*/ 46482 h 46481"/>
                <a:gd name="connsiteX4" fmla="*/ 573500 w 573500"/>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573500" y="0"/>
                  </a:moveTo>
                  <a:lnTo>
                    <a:pt x="8953" y="0"/>
                  </a:lnTo>
                  <a:cubicBezTo>
                    <a:pt x="5715" y="15431"/>
                    <a:pt x="2762" y="30956"/>
                    <a:pt x="0" y="46482"/>
                  </a:cubicBezTo>
                  <a:lnTo>
                    <a:pt x="560927" y="46482"/>
                  </a:lnTo>
                  <a:cubicBezTo>
                    <a:pt x="564737" y="30861"/>
                    <a:pt x="568928" y="15335"/>
                    <a:pt x="573500" y="0"/>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8CCF0AD3-27E4-45B7-B37A-B3B069F09EBB}"/>
                </a:ext>
              </a:extLst>
            </p:cNvPr>
            <p:cNvSpPr/>
            <p:nvPr/>
          </p:nvSpPr>
          <p:spPr>
            <a:xfrm>
              <a:off x="7121222" y="5177104"/>
              <a:ext cx="560070" cy="46577"/>
            </a:xfrm>
            <a:custGeom>
              <a:avLst/>
              <a:gdLst>
                <a:gd name="connsiteX0" fmla="*/ 4572 w 560070"/>
                <a:gd name="connsiteY0" fmla="*/ 46577 h 46577"/>
                <a:gd name="connsiteX1" fmla="*/ 560070 w 560070"/>
                <a:gd name="connsiteY1" fmla="*/ 46577 h 46577"/>
                <a:gd name="connsiteX2" fmla="*/ 556165 w 560070"/>
                <a:gd name="connsiteY2" fmla="*/ 0 h 46577"/>
                <a:gd name="connsiteX3" fmla="*/ 0 w 560070"/>
                <a:gd name="connsiteY3" fmla="*/ 0 h 46577"/>
                <a:gd name="connsiteX4" fmla="*/ 4572 w 56007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70" h="46577">
                  <a:moveTo>
                    <a:pt x="4572" y="46577"/>
                  </a:moveTo>
                  <a:lnTo>
                    <a:pt x="560070" y="46577"/>
                  </a:lnTo>
                  <a:cubicBezTo>
                    <a:pt x="558927" y="30956"/>
                    <a:pt x="557689" y="15431"/>
                    <a:pt x="556165" y="0"/>
                  </a:cubicBezTo>
                  <a:lnTo>
                    <a:pt x="0" y="0"/>
                  </a:lnTo>
                  <a:cubicBezTo>
                    <a:pt x="1810" y="15431"/>
                    <a:pt x="3429" y="30956"/>
                    <a:pt x="4572" y="46577"/>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6C0622C7-7120-48D2-A292-2AD4ED0B25A1}"/>
                </a:ext>
              </a:extLst>
            </p:cNvPr>
            <p:cNvSpPr/>
            <p:nvPr/>
          </p:nvSpPr>
          <p:spPr>
            <a:xfrm>
              <a:off x="4659486" y="5177104"/>
              <a:ext cx="560069" cy="46577"/>
            </a:xfrm>
            <a:custGeom>
              <a:avLst/>
              <a:gdLst>
                <a:gd name="connsiteX0" fmla="*/ 560070 w 560069"/>
                <a:gd name="connsiteY0" fmla="*/ 0 h 46577"/>
                <a:gd name="connsiteX1" fmla="*/ 3905 w 560069"/>
                <a:gd name="connsiteY1" fmla="*/ 0 h 46577"/>
                <a:gd name="connsiteX2" fmla="*/ 0 w 560069"/>
                <a:gd name="connsiteY2" fmla="*/ 46577 h 46577"/>
                <a:gd name="connsiteX3" fmla="*/ 555498 w 560069"/>
                <a:gd name="connsiteY3" fmla="*/ 46577 h 46577"/>
                <a:gd name="connsiteX4" fmla="*/ 560070 w 56006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9" h="46577">
                  <a:moveTo>
                    <a:pt x="560070" y="0"/>
                  </a:moveTo>
                  <a:lnTo>
                    <a:pt x="3905" y="0"/>
                  </a:lnTo>
                  <a:cubicBezTo>
                    <a:pt x="2381" y="15431"/>
                    <a:pt x="1048" y="30956"/>
                    <a:pt x="0" y="46577"/>
                  </a:cubicBezTo>
                  <a:lnTo>
                    <a:pt x="555498" y="46577"/>
                  </a:lnTo>
                  <a:cubicBezTo>
                    <a:pt x="556641" y="30956"/>
                    <a:pt x="558165" y="15431"/>
                    <a:pt x="560070" y="0"/>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08BA572B-ECCB-4108-A92F-34F7093F2BAA}"/>
                </a:ext>
              </a:extLst>
            </p:cNvPr>
            <p:cNvSpPr/>
            <p:nvPr/>
          </p:nvSpPr>
          <p:spPr>
            <a:xfrm>
              <a:off x="4655581" y="5332076"/>
              <a:ext cx="560355" cy="46577"/>
            </a:xfrm>
            <a:custGeom>
              <a:avLst/>
              <a:gdLst>
                <a:gd name="connsiteX0" fmla="*/ 557498 w 560355"/>
                <a:gd name="connsiteY0" fmla="*/ 0 h 46577"/>
                <a:gd name="connsiteX1" fmla="*/ 0 w 560355"/>
                <a:gd name="connsiteY1" fmla="*/ 0 h 46577"/>
                <a:gd name="connsiteX2" fmla="*/ 762 w 560355"/>
                <a:gd name="connsiteY2" fmla="*/ 46577 h 46577"/>
                <a:gd name="connsiteX3" fmla="*/ 560356 w 560355"/>
                <a:gd name="connsiteY3" fmla="*/ 46577 h 46577"/>
                <a:gd name="connsiteX4" fmla="*/ 55749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557498" y="0"/>
                  </a:moveTo>
                  <a:lnTo>
                    <a:pt x="0" y="0"/>
                  </a:lnTo>
                  <a:cubicBezTo>
                    <a:pt x="0" y="15621"/>
                    <a:pt x="286" y="31051"/>
                    <a:pt x="762" y="46577"/>
                  </a:cubicBezTo>
                  <a:lnTo>
                    <a:pt x="560356" y="46577"/>
                  </a:lnTo>
                  <a:cubicBezTo>
                    <a:pt x="559022" y="31147"/>
                    <a:pt x="558070" y="15621"/>
                    <a:pt x="557498" y="0"/>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687F516A-1540-419A-BA31-B8703C822E7F}"/>
                </a:ext>
              </a:extLst>
            </p:cNvPr>
            <p:cNvSpPr/>
            <p:nvPr/>
          </p:nvSpPr>
          <p:spPr>
            <a:xfrm>
              <a:off x="7124841" y="5332076"/>
              <a:ext cx="560355" cy="46577"/>
            </a:xfrm>
            <a:custGeom>
              <a:avLst/>
              <a:gdLst>
                <a:gd name="connsiteX0" fmla="*/ 2858 w 560355"/>
                <a:gd name="connsiteY0" fmla="*/ 0 h 46577"/>
                <a:gd name="connsiteX1" fmla="*/ 0 w 560355"/>
                <a:gd name="connsiteY1" fmla="*/ 46577 h 46577"/>
                <a:gd name="connsiteX2" fmla="*/ 559594 w 560355"/>
                <a:gd name="connsiteY2" fmla="*/ 46577 h 46577"/>
                <a:gd name="connsiteX3" fmla="*/ 560356 w 560355"/>
                <a:gd name="connsiteY3" fmla="*/ 0 h 46577"/>
                <a:gd name="connsiteX4" fmla="*/ 285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2858" y="0"/>
                  </a:moveTo>
                  <a:cubicBezTo>
                    <a:pt x="2286" y="15621"/>
                    <a:pt x="1334" y="31147"/>
                    <a:pt x="0" y="46577"/>
                  </a:cubicBezTo>
                  <a:lnTo>
                    <a:pt x="559594" y="46577"/>
                  </a:lnTo>
                  <a:cubicBezTo>
                    <a:pt x="560070" y="31147"/>
                    <a:pt x="560356" y="15621"/>
                    <a:pt x="560356" y="0"/>
                  </a:cubicBezTo>
                  <a:lnTo>
                    <a:pt x="2858" y="0"/>
                  </a:ln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7B89D144-2D17-487E-90A2-AE365FA30E65}"/>
                </a:ext>
              </a:extLst>
            </p:cNvPr>
            <p:cNvSpPr/>
            <p:nvPr/>
          </p:nvSpPr>
          <p:spPr>
            <a:xfrm>
              <a:off x="4663391" y="5487143"/>
              <a:ext cx="578739" cy="46577"/>
            </a:xfrm>
            <a:custGeom>
              <a:avLst/>
              <a:gdLst>
                <a:gd name="connsiteX0" fmla="*/ 568071 w 578739"/>
                <a:gd name="connsiteY0" fmla="*/ 0 h 46577"/>
                <a:gd name="connsiteX1" fmla="*/ 0 w 578739"/>
                <a:gd name="connsiteY1" fmla="*/ 0 h 46577"/>
                <a:gd name="connsiteX2" fmla="*/ 5525 w 578739"/>
                <a:gd name="connsiteY2" fmla="*/ 46577 h 46577"/>
                <a:gd name="connsiteX3" fmla="*/ 578739 w 578739"/>
                <a:gd name="connsiteY3" fmla="*/ 46577 h 46577"/>
                <a:gd name="connsiteX4" fmla="*/ 568071 w 57873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9" h="46577">
                  <a:moveTo>
                    <a:pt x="568071" y="0"/>
                  </a:moveTo>
                  <a:lnTo>
                    <a:pt x="0" y="0"/>
                  </a:lnTo>
                  <a:cubicBezTo>
                    <a:pt x="1619" y="15621"/>
                    <a:pt x="3524" y="31052"/>
                    <a:pt x="5525" y="46577"/>
                  </a:cubicBezTo>
                  <a:lnTo>
                    <a:pt x="578739" y="46577"/>
                  </a:lnTo>
                  <a:cubicBezTo>
                    <a:pt x="574834" y="31147"/>
                    <a:pt x="571214" y="15621"/>
                    <a:pt x="568071" y="0"/>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401CDBA7-6AC4-4068-8F5D-B4BACE7D11FB}"/>
                </a:ext>
              </a:extLst>
            </p:cNvPr>
            <p:cNvSpPr/>
            <p:nvPr/>
          </p:nvSpPr>
          <p:spPr>
            <a:xfrm>
              <a:off x="7098553" y="5487048"/>
              <a:ext cx="578738" cy="46577"/>
            </a:xfrm>
            <a:custGeom>
              <a:avLst/>
              <a:gdLst>
                <a:gd name="connsiteX0" fmla="*/ 0 w 578738"/>
                <a:gd name="connsiteY0" fmla="*/ 46577 h 46577"/>
                <a:gd name="connsiteX1" fmla="*/ 573214 w 578738"/>
                <a:gd name="connsiteY1" fmla="*/ 46577 h 46577"/>
                <a:gd name="connsiteX2" fmla="*/ 578739 w 578738"/>
                <a:gd name="connsiteY2" fmla="*/ 0 h 46577"/>
                <a:gd name="connsiteX3" fmla="*/ 10668 w 578738"/>
                <a:gd name="connsiteY3" fmla="*/ 0 h 46577"/>
                <a:gd name="connsiteX4" fmla="*/ 0 w 57873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8" h="46577">
                  <a:moveTo>
                    <a:pt x="0" y="46577"/>
                  </a:moveTo>
                  <a:lnTo>
                    <a:pt x="573214" y="46577"/>
                  </a:lnTo>
                  <a:cubicBezTo>
                    <a:pt x="575310" y="31147"/>
                    <a:pt x="577215" y="15621"/>
                    <a:pt x="578739" y="0"/>
                  </a:cubicBezTo>
                  <a:lnTo>
                    <a:pt x="10668" y="0"/>
                  </a:lnTo>
                  <a:cubicBezTo>
                    <a:pt x="7525" y="15716"/>
                    <a:pt x="4000" y="31242"/>
                    <a:pt x="0" y="46577"/>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4A2E404E-767D-4730-BAFE-19E342658CE4}"/>
                </a:ext>
              </a:extLst>
            </p:cNvPr>
            <p:cNvSpPr/>
            <p:nvPr/>
          </p:nvSpPr>
          <p:spPr>
            <a:xfrm>
              <a:off x="7044260" y="5642020"/>
              <a:ext cx="609028" cy="46577"/>
            </a:xfrm>
            <a:custGeom>
              <a:avLst/>
              <a:gdLst>
                <a:gd name="connsiteX0" fmla="*/ 0 w 609028"/>
                <a:gd name="connsiteY0" fmla="*/ 46577 h 46577"/>
                <a:gd name="connsiteX1" fmla="*/ 598551 w 609028"/>
                <a:gd name="connsiteY1" fmla="*/ 46577 h 46577"/>
                <a:gd name="connsiteX2" fmla="*/ 609029 w 609028"/>
                <a:gd name="connsiteY2" fmla="*/ 0 h 46577"/>
                <a:gd name="connsiteX3" fmla="*/ 19431 w 609028"/>
                <a:gd name="connsiteY3" fmla="*/ 0 h 46577"/>
                <a:gd name="connsiteX4" fmla="*/ 0 w 60902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0" y="46577"/>
                  </a:moveTo>
                  <a:lnTo>
                    <a:pt x="598551" y="46577"/>
                  </a:lnTo>
                  <a:cubicBezTo>
                    <a:pt x="602266" y="31147"/>
                    <a:pt x="605790" y="15621"/>
                    <a:pt x="609029" y="0"/>
                  </a:cubicBezTo>
                  <a:lnTo>
                    <a:pt x="19431" y="0"/>
                  </a:lnTo>
                  <a:cubicBezTo>
                    <a:pt x="13430" y="15811"/>
                    <a:pt x="6953" y="31337"/>
                    <a:pt x="0" y="46577"/>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51AC34B9-E2C9-43CD-835D-61A6BE2FC3EC}"/>
                </a:ext>
              </a:extLst>
            </p:cNvPr>
            <p:cNvSpPr/>
            <p:nvPr/>
          </p:nvSpPr>
          <p:spPr>
            <a:xfrm>
              <a:off x="4687394" y="5642115"/>
              <a:ext cx="609028" cy="46577"/>
            </a:xfrm>
            <a:custGeom>
              <a:avLst/>
              <a:gdLst>
                <a:gd name="connsiteX0" fmla="*/ 589598 w 609028"/>
                <a:gd name="connsiteY0" fmla="*/ 0 h 46577"/>
                <a:gd name="connsiteX1" fmla="*/ 0 w 609028"/>
                <a:gd name="connsiteY1" fmla="*/ 0 h 46577"/>
                <a:gd name="connsiteX2" fmla="*/ 10478 w 609028"/>
                <a:gd name="connsiteY2" fmla="*/ 46577 h 46577"/>
                <a:gd name="connsiteX3" fmla="*/ 609029 w 609028"/>
                <a:gd name="connsiteY3" fmla="*/ 46577 h 46577"/>
                <a:gd name="connsiteX4" fmla="*/ 589598 w 60902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589598" y="0"/>
                  </a:moveTo>
                  <a:lnTo>
                    <a:pt x="0" y="0"/>
                  </a:lnTo>
                  <a:cubicBezTo>
                    <a:pt x="3239" y="15621"/>
                    <a:pt x="6763" y="31147"/>
                    <a:pt x="10478" y="46577"/>
                  </a:cubicBezTo>
                  <a:lnTo>
                    <a:pt x="609029" y="46577"/>
                  </a:lnTo>
                  <a:cubicBezTo>
                    <a:pt x="602171" y="31242"/>
                    <a:pt x="595694" y="15716"/>
                    <a:pt x="589598" y="0"/>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ED949ABB-5F98-4A0D-ABD6-5162A3BDB84D}"/>
                </a:ext>
              </a:extLst>
            </p:cNvPr>
            <p:cNvSpPr/>
            <p:nvPr/>
          </p:nvSpPr>
          <p:spPr>
            <a:xfrm>
              <a:off x="6956154" y="5797087"/>
              <a:ext cx="656177" cy="46577"/>
            </a:xfrm>
            <a:custGeom>
              <a:avLst/>
              <a:gdLst>
                <a:gd name="connsiteX0" fmla="*/ 0 w 656177"/>
                <a:gd name="connsiteY0" fmla="*/ 46577 h 46577"/>
                <a:gd name="connsiteX1" fmla="*/ 640366 w 656177"/>
                <a:gd name="connsiteY1" fmla="*/ 46577 h 46577"/>
                <a:gd name="connsiteX2" fmla="*/ 656177 w 656177"/>
                <a:gd name="connsiteY2" fmla="*/ 0 h 46577"/>
                <a:gd name="connsiteX3" fmla="*/ 30575 w 656177"/>
                <a:gd name="connsiteY3" fmla="*/ 0 h 46577"/>
                <a:gd name="connsiteX4" fmla="*/ 0 w 65617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0" y="46577"/>
                  </a:moveTo>
                  <a:lnTo>
                    <a:pt x="640366" y="46577"/>
                  </a:lnTo>
                  <a:cubicBezTo>
                    <a:pt x="645890" y="31147"/>
                    <a:pt x="651129" y="15621"/>
                    <a:pt x="656177" y="0"/>
                  </a:cubicBezTo>
                  <a:lnTo>
                    <a:pt x="30575" y="0"/>
                  </a:lnTo>
                  <a:cubicBezTo>
                    <a:pt x="20860" y="15811"/>
                    <a:pt x="10668" y="31337"/>
                    <a:pt x="0" y="46577"/>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825E3CB-EBDA-4231-B12E-BEDD4AD9D52F}"/>
                </a:ext>
              </a:extLst>
            </p:cNvPr>
            <p:cNvSpPr/>
            <p:nvPr/>
          </p:nvSpPr>
          <p:spPr>
            <a:xfrm>
              <a:off x="4728351" y="5797087"/>
              <a:ext cx="656177" cy="46577"/>
            </a:xfrm>
            <a:custGeom>
              <a:avLst/>
              <a:gdLst>
                <a:gd name="connsiteX0" fmla="*/ 625602 w 656177"/>
                <a:gd name="connsiteY0" fmla="*/ 0 h 46577"/>
                <a:gd name="connsiteX1" fmla="*/ 0 w 656177"/>
                <a:gd name="connsiteY1" fmla="*/ 0 h 46577"/>
                <a:gd name="connsiteX2" fmla="*/ 15812 w 656177"/>
                <a:gd name="connsiteY2" fmla="*/ 46577 h 46577"/>
                <a:gd name="connsiteX3" fmla="*/ 656177 w 656177"/>
                <a:gd name="connsiteY3" fmla="*/ 46577 h 46577"/>
                <a:gd name="connsiteX4" fmla="*/ 625602 w 65617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625602" y="0"/>
                  </a:moveTo>
                  <a:lnTo>
                    <a:pt x="0" y="0"/>
                  </a:lnTo>
                  <a:cubicBezTo>
                    <a:pt x="5048" y="15621"/>
                    <a:pt x="10287" y="31147"/>
                    <a:pt x="15812" y="46577"/>
                  </a:cubicBezTo>
                  <a:lnTo>
                    <a:pt x="656177" y="46577"/>
                  </a:lnTo>
                  <a:cubicBezTo>
                    <a:pt x="645605" y="31337"/>
                    <a:pt x="635413" y="15811"/>
                    <a:pt x="625602" y="0"/>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466700A2-CC50-423A-BE2E-835F4E340235}"/>
                </a:ext>
              </a:extLst>
            </p:cNvPr>
            <p:cNvSpPr/>
            <p:nvPr/>
          </p:nvSpPr>
          <p:spPr>
            <a:xfrm>
              <a:off x="4787883" y="5952058"/>
              <a:ext cx="731805" cy="46577"/>
            </a:xfrm>
            <a:custGeom>
              <a:avLst/>
              <a:gdLst>
                <a:gd name="connsiteX0" fmla="*/ 684848 w 731805"/>
                <a:gd name="connsiteY0" fmla="*/ 0 h 46577"/>
                <a:gd name="connsiteX1" fmla="*/ 0 w 731805"/>
                <a:gd name="connsiteY1" fmla="*/ 0 h 46577"/>
                <a:gd name="connsiteX2" fmla="*/ 21908 w 731805"/>
                <a:gd name="connsiteY2" fmla="*/ 46577 h 46577"/>
                <a:gd name="connsiteX3" fmla="*/ 731806 w 731805"/>
                <a:gd name="connsiteY3" fmla="*/ 46577 h 46577"/>
                <a:gd name="connsiteX4" fmla="*/ 684848 w 73180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684848" y="0"/>
                  </a:moveTo>
                  <a:lnTo>
                    <a:pt x="0" y="0"/>
                  </a:lnTo>
                  <a:cubicBezTo>
                    <a:pt x="7048" y="15716"/>
                    <a:pt x="14383" y="31147"/>
                    <a:pt x="21908" y="46577"/>
                  </a:cubicBezTo>
                  <a:lnTo>
                    <a:pt x="731806" y="46577"/>
                  </a:lnTo>
                  <a:cubicBezTo>
                    <a:pt x="715613" y="31623"/>
                    <a:pt x="699992" y="16097"/>
                    <a:pt x="684848" y="0"/>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EEFC08DA-7BC6-475E-B507-7E4DF2D60A9F}"/>
                </a:ext>
              </a:extLst>
            </p:cNvPr>
            <p:cNvSpPr/>
            <p:nvPr/>
          </p:nvSpPr>
          <p:spPr>
            <a:xfrm>
              <a:off x="6820994" y="5952058"/>
              <a:ext cx="731805" cy="46577"/>
            </a:xfrm>
            <a:custGeom>
              <a:avLst/>
              <a:gdLst>
                <a:gd name="connsiteX0" fmla="*/ 0 w 731805"/>
                <a:gd name="connsiteY0" fmla="*/ 46577 h 46577"/>
                <a:gd name="connsiteX1" fmla="*/ 709898 w 731805"/>
                <a:gd name="connsiteY1" fmla="*/ 46577 h 46577"/>
                <a:gd name="connsiteX2" fmla="*/ 731806 w 731805"/>
                <a:gd name="connsiteY2" fmla="*/ 0 h 46577"/>
                <a:gd name="connsiteX3" fmla="*/ 46958 w 731805"/>
                <a:gd name="connsiteY3" fmla="*/ 0 h 46577"/>
                <a:gd name="connsiteX4" fmla="*/ 0 w 7318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0" y="46577"/>
                  </a:moveTo>
                  <a:lnTo>
                    <a:pt x="709898" y="46577"/>
                  </a:lnTo>
                  <a:cubicBezTo>
                    <a:pt x="717423" y="31242"/>
                    <a:pt x="724757" y="15716"/>
                    <a:pt x="731806" y="0"/>
                  </a:cubicBezTo>
                  <a:lnTo>
                    <a:pt x="46958" y="0"/>
                  </a:lnTo>
                  <a:cubicBezTo>
                    <a:pt x="31909" y="16097"/>
                    <a:pt x="16192" y="31623"/>
                    <a:pt x="0" y="46577"/>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22AC5D26-973B-4240-98D5-F8FAAC426EE4}"/>
                </a:ext>
              </a:extLst>
            </p:cNvPr>
            <p:cNvSpPr/>
            <p:nvPr/>
          </p:nvSpPr>
          <p:spPr>
            <a:xfrm>
              <a:off x="4868655" y="6107030"/>
              <a:ext cx="875347" cy="46577"/>
            </a:xfrm>
            <a:custGeom>
              <a:avLst/>
              <a:gdLst>
                <a:gd name="connsiteX0" fmla="*/ 792480 w 875347"/>
                <a:gd name="connsiteY0" fmla="*/ 0 h 46577"/>
                <a:gd name="connsiteX1" fmla="*/ 0 w 875347"/>
                <a:gd name="connsiteY1" fmla="*/ 0 h 46577"/>
                <a:gd name="connsiteX2" fmla="*/ 28861 w 875347"/>
                <a:gd name="connsiteY2" fmla="*/ 46577 h 46577"/>
                <a:gd name="connsiteX3" fmla="*/ 875347 w 875347"/>
                <a:gd name="connsiteY3" fmla="*/ 46577 h 46577"/>
                <a:gd name="connsiteX4" fmla="*/ 792480 w 87534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792480" y="0"/>
                  </a:moveTo>
                  <a:lnTo>
                    <a:pt x="0" y="0"/>
                  </a:lnTo>
                  <a:cubicBezTo>
                    <a:pt x="9334" y="15716"/>
                    <a:pt x="18955" y="31242"/>
                    <a:pt x="28861" y="46577"/>
                  </a:cubicBezTo>
                  <a:lnTo>
                    <a:pt x="875347" y="46577"/>
                  </a:lnTo>
                  <a:cubicBezTo>
                    <a:pt x="846868" y="32385"/>
                    <a:pt x="819245" y="16859"/>
                    <a:pt x="792480" y="0"/>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50B8C16B-69F4-41D9-AC60-9877DAB74E62}"/>
                </a:ext>
              </a:extLst>
            </p:cNvPr>
            <p:cNvSpPr/>
            <p:nvPr/>
          </p:nvSpPr>
          <p:spPr>
            <a:xfrm>
              <a:off x="6596680" y="6107030"/>
              <a:ext cx="875347" cy="46577"/>
            </a:xfrm>
            <a:custGeom>
              <a:avLst/>
              <a:gdLst>
                <a:gd name="connsiteX0" fmla="*/ 0 w 875347"/>
                <a:gd name="connsiteY0" fmla="*/ 46577 h 46577"/>
                <a:gd name="connsiteX1" fmla="*/ 846487 w 875347"/>
                <a:gd name="connsiteY1" fmla="*/ 46577 h 46577"/>
                <a:gd name="connsiteX2" fmla="*/ 875348 w 875347"/>
                <a:gd name="connsiteY2" fmla="*/ 0 h 46577"/>
                <a:gd name="connsiteX3" fmla="*/ 82868 w 875347"/>
                <a:gd name="connsiteY3" fmla="*/ 0 h 46577"/>
                <a:gd name="connsiteX4" fmla="*/ 0 w 87534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0" y="46577"/>
                  </a:moveTo>
                  <a:lnTo>
                    <a:pt x="846487" y="46577"/>
                  </a:lnTo>
                  <a:cubicBezTo>
                    <a:pt x="856393" y="31242"/>
                    <a:pt x="866013" y="15716"/>
                    <a:pt x="875348" y="0"/>
                  </a:cubicBezTo>
                  <a:lnTo>
                    <a:pt x="82868" y="0"/>
                  </a:lnTo>
                  <a:cubicBezTo>
                    <a:pt x="56198" y="16859"/>
                    <a:pt x="28480" y="32385"/>
                    <a:pt x="0" y="46577"/>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2CE04516-DA29-416F-A2C3-41B8C9496B45}"/>
                </a:ext>
              </a:extLst>
            </p:cNvPr>
            <p:cNvSpPr/>
            <p:nvPr/>
          </p:nvSpPr>
          <p:spPr>
            <a:xfrm>
              <a:off x="4974573" y="6262002"/>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DAA76DBD-838C-4086-B3FF-5E6251B52A80}"/>
                </a:ext>
              </a:extLst>
            </p:cNvPr>
            <p:cNvSpPr/>
            <p:nvPr/>
          </p:nvSpPr>
          <p:spPr>
            <a:xfrm>
              <a:off x="5113447" y="6417069"/>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C247CC76-2616-4F5E-95DF-DA6C5B8FA5DD}"/>
                </a:ext>
              </a:extLst>
            </p:cNvPr>
            <p:cNvSpPr/>
            <p:nvPr/>
          </p:nvSpPr>
          <p:spPr>
            <a:xfrm>
              <a:off x="5300137" y="6572041"/>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260C0F25-E572-438A-AFE8-0DD16C12A78C}"/>
                </a:ext>
              </a:extLst>
            </p:cNvPr>
            <p:cNvSpPr/>
            <p:nvPr/>
          </p:nvSpPr>
          <p:spPr>
            <a:xfrm>
              <a:off x="5578839" y="6727013"/>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
        <p:nvSpPr>
          <p:cNvPr id="2" name="Footer Placeholder 1">
            <a:extLst>
              <a:ext uri="{FF2B5EF4-FFF2-40B4-BE49-F238E27FC236}">
                <a16:creationId xmlns:a16="http://schemas.microsoft.com/office/drawing/2014/main" id="{A2DAB3DC-4806-40AF-A33B-D47C4DBA222B}"/>
              </a:ext>
            </a:extLst>
          </p:cNvPr>
          <p:cNvSpPr>
            <a:spLocks noGrp="1"/>
          </p:cNvSpPr>
          <p:nvPr>
            <p:ph type="ftr" sz="quarter" idx="11"/>
          </p:nvPr>
        </p:nvSpPr>
        <p:spPr>
          <a:xfrm>
            <a:off x="474482" y="6147066"/>
            <a:ext cx="4114800" cy="365125"/>
          </a:xfrm>
        </p:spPr>
        <p:txBody>
          <a:bodyPr/>
          <a:lstStyle/>
          <a:p>
            <a:r>
              <a:rPr lang="en-US"/>
              <a:t>Business Plan | January 2021</a:t>
            </a:r>
          </a:p>
        </p:txBody>
      </p:sp>
      <p:sp>
        <p:nvSpPr>
          <p:cNvPr id="3" name="Slide Number Placeholder 2">
            <a:extLst>
              <a:ext uri="{FF2B5EF4-FFF2-40B4-BE49-F238E27FC236}">
                <a16:creationId xmlns:a16="http://schemas.microsoft.com/office/drawing/2014/main" id="{81C93F01-BA02-48F9-83D1-889603EA48D0}"/>
              </a:ext>
            </a:extLst>
          </p:cNvPr>
          <p:cNvSpPr>
            <a:spLocks noGrp="1"/>
          </p:cNvSpPr>
          <p:nvPr>
            <p:ph type="sldNum" sz="quarter" idx="12"/>
          </p:nvPr>
        </p:nvSpPr>
        <p:spPr>
          <a:xfrm>
            <a:off x="474482" y="345809"/>
            <a:ext cx="533400" cy="365125"/>
          </a:xfrm>
        </p:spPr>
        <p:txBody>
          <a:bodyPr/>
          <a:lstStyle/>
          <a:p>
            <a:fld id="{B7741D13-760D-4955-A3D8-0D48DB15FCFC}" type="slidenum">
              <a:rPr lang="en-US" smtClean="0"/>
              <a:pPr/>
              <a:t>16</a:t>
            </a:fld>
            <a:endParaRPr lang="en-US" dirty="0"/>
          </a:p>
        </p:txBody>
      </p:sp>
      <p:sp>
        <p:nvSpPr>
          <p:cNvPr id="66" name="Picture Placeholder 65">
            <a:extLst>
              <a:ext uri="{FF2B5EF4-FFF2-40B4-BE49-F238E27FC236}">
                <a16:creationId xmlns:a16="http://schemas.microsoft.com/office/drawing/2014/main" id="{183A98A1-5C44-4399-8CFD-661FFBADA1DB}"/>
              </a:ext>
            </a:extLst>
          </p:cNvPr>
          <p:cNvSpPr>
            <a:spLocks noGrp="1"/>
          </p:cNvSpPr>
          <p:nvPr>
            <p:ph type="pic" sz="quarter" idx="14"/>
          </p:nvPr>
        </p:nvSpPr>
        <p:spPr/>
      </p:sp>
      <p:grpSp>
        <p:nvGrpSpPr>
          <p:cNvPr id="5" name="Graphic 6">
            <a:extLst>
              <a:ext uri="{FF2B5EF4-FFF2-40B4-BE49-F238E27FC236}">
                <a16:creationId xmlns:a16="http://schemas.microsoft.com/office/drawing/2014/main" id="{F1C26DF4-EB7C-4970-8979-4B8604CBD3CA}"/>
              </a:ext>
            </a:extLst>
          </p:cNvPr>
          <p:cNvGrpSpPr/>
          <p:nvPr/>
        </p:nvGrpSpPr>
        <p:grpSpPr>
          <a:xfrm>
            <a:off x="6314996" y="1423602"/>
            <a:ext cx="6450925" cy="4906026"/>
            <a:chOff x="4476750" y="2195512"/>
            <a:chExt cx="3238309" cy="2462783"/>
          </a:xfrm>
        </p:grpSpPr>
        <p:sp>
          <p:nvSpPr>
            <p:cNvPr id="6" name="Freeform: Shape 5">
              <a:extLst>
                <a:ext uri="{FF2B5EF4-FFF2-40B4-BE49-F238E27FC236}">
                  <a16:creationId xmlns:a16="http://schemas.microsoft.com/office/drawing/2014/main" id="{3BC80420-8E19-4E9D-BF65-C27CAE6E59C8}"/>
                </a:ext>
              </a:extLst>
            </p:cNvPr>
            <p:cNvSpPr/>
            <p:nvPr/>
          </p:nvSpPr>
          <p:spPr>
            <a:xfrm>
              <a:off x="5770245" y="4407121"/>
              <a:ext cx="642556" cy="171069"/>
            </a:xfrm>
            <a:custGeom>
              <a:avLst/>
              <a:gdLst>
                <a:gd name="connsiteX0" fmla="*/ 0 w 642556"/>
                <a:gd name="connsiteY0" fmla="*/ 0 h 171069"/>
                <a:gd name="connsiteX1" fmla="*/ 642557 w 642556"/>
                <a:gd name="connsiteY1" fmla="*/ 0 h 171069"/>
                <a:gd name="connsiteX2" fmla="*/ 642557 w 642556"/>
                <a:gd name="connsiteY2" fmla="*/ 171069 h 171069"/>
                <a:gd name="connsiteX3" fmla="*/ 0 w 642556"/>
                <a:gd name="connsiteY3" fmla="*/ 171069 h 171069"/>
              </a:gdLst>
              <a:ahLst/>
              <a:cxnLst>
                <a:cxn ang="0">
                  <a:pos x="connsiteX0" y="connsiteY0"/>
                </a:cxn>
                <a:cxn ang="0">
                  <a:pos x="connsiteX1" y="connsiteY1"/>
                </a:cxn>
                <a:cxn ang="0">
                  <a:pos x="connsiteX2" y="connsiteY2"/>
                </a:cxn>
                <a:cxn ang="0">
                  <a:pos x="connsiteX3" y="connsiteY3"/>
                </a:cxn>
              </a:cxnLst>
              <a:rect l="l" t="t" r="r" b="b"/>
              <a:pathLst>
                <a:path w="642556" h="171069">
                  <a:moveTo>
                    <a:pt x="0" y="0"/>
                  </a:moveTo>
                  <a:lnTo>
                    <a:pt x="642557" y="0"/>
                  </a:lnTo>
                  <a:lnTo>
                    <a:pt x="642557" y="171069"/>
                  </a:lnTo>
                  <a:lnTo>
                    <a:pt x="0" y="171069"/>
                  </a:lnTo>
                  <a:close/>
                </a:path>
              </a:pathLst>
            </a:custGeom>
            <a:solidFill>
              <a:srgbClr val="A0A0A0"/>
            </a:soli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AD51DE36-2C57-40C3-A72F-95BAB59076C8}"/>
                </a:ext>
              </a:extLst>
            </p:cNvPr>
            <p:cNvSpPr/>
            <p:nvPr/>
          </p:nvSpPr>
          <p:spPr>
            <a:xfrm>
              <a:off x="6358570" y="4313469"/>
              <a:ext cx="267748" cy="327148"/>
            </a:xfrm>
            <a:custGeom>
              <a:avLst/>
              <a:gdLst>
                <a:gd name="connsiteX0" fmla="*/ 245874 w 267748"/>
                <a:gd name="connsiteY0" fmla="*/ 281295 h 327148"/>
                <a:gd name="connsiteX1" fmla="*/ 178342 w 267748"/>
                <a:gd name="connsiteY1" fmla="*/ 224526 h 327148"/>
                <a:gd name="connsiteX2" fmla="*/ 143957 w 267748"/>
                <a:gd name="connsiteY2" fmla="*/ 184045 h 327148"/>
                <a:gd name="connsiteX3" fmla="*/ 123097 w 267748"/>
                <a:gd name="connsiteY3" fmla="*/ 150802 h 327148"/>
                <a:gd name="connsiteX4" fmla="*/ 96046 w 267748"/>
                <a:gd name="connsiteY4" fmla="*/ 91366 h 327148"/>
                <a:gd name="connsiteX5" fmla="*/ 81282 w 267748"/>
                <a:gd name="connsiteY5" fmla="*/ 35264 h 327148"/>
                <a:gd name="connsiteX6" fmla="*/ 76329 w 267748"/>
                <a:gd name="connsiteY6" fmla="*/ 15071 h 327148"/>
                <a:gd name="connsiteX7" fmla="*/ 61565 w 267748"/>
                <a:gd name="connsiteY7" fmla="*/ 12499 h 327148"/>
                <a:gd name="connsiteX8" fmla="*/ 129 w 267748"/>
                <a:gd name="connsiteY8" fmla="*/ 180901 h 327148"/>
                <a:gd name="connsiteX9" fmla="*/ 79949 w 267748"/>
                <a:gd name="connsiteY9" fmla="*/ 260530 h 327148"/>
                <a:gd name="connsiteX10" fmla="*/ 255494 w 267748"/>
                <a:gd name="connsiteY10" fmla="*/ 293201 h 327148"/>
                <a:gd name="connsiteX11" fmla="*/ 253018 w 267748"/>
                <a:gd name="connsiteY11" fmla="*/ 327110 h 327148"/>
                <a:gd name="connsiteX12" fmla="*/ 254256 w 267748"/>
                <a:gd name="connsiteY12" fmla="*/ 299678 h 327148"/>
                <a:gd name="connsiteX13" fmla="*/ 245874 w 267748"/>
                <a:gd name="connsiteY13" fmla="*/ 281295 h 32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7748" h="327148">
                  <a:moveTo>
                    <a:pt x="245874" y="281295"/>
                  </a:moveTo>
                  <a:cubicBezTo>
                    <a:pt x="233206" y="268817"/>
                    <a:pt x="195392" y="240718"/>
                    <a:pt x="178342" y="224526"/>
                  </a:cubicBezTo>
                  <a:cubicBezTo>
                    <a:pt x="161387" y="208333"/>
                    <a:pt x="153196" y="196332"/>
                    <a:pt x="143957" y="184045"/>
                  </a:cubicBezTo>
                  <a:cubicBezTo>
                    <a:pt x="134717" y="171757"/>
                    <a:pt x="131098" y="166233"/>
                    <a:pt x="123097" y="150802"/>
                  </a:cubicBezTo>
                  <a:cubicBezTo>
                    <a:pt x="115096" y="135372"/>
                    <a:pt x="102999" y="110607"/>
                    <a:pt x="96046" y="91366"/>
                  </a:cubicBezTo>
                  <a:cubicBezTo>
                    <a:pt x="89093" y="72126"/>
                    <a:pt x="84616" y="47932"/>
                    <a:pt x="81282" y="35264"/>
                  </a:cubicBezTo>
                  <a:cubicBezTo>
                    <a:pt x="78044" y="22501"/>
                    <a:pt x="79663" y="18881"/>
                    <a:pt x="76329" y="15071"/>
                  </a:cubicBezTo>
                  <a:cubicBezTo>
                    <a:pt x="72995" y="11261"/>
                    <a:pt x="74329" y="-15218"/>
                    <a:pt x="61565" y="12499"/>
                  </a:cubicBezTo>
                  <a:cubicBezTo>
                    <a:pt x="48897" y="40122"/>
                    <a:pt x="-2919" y="139563"/>
                    <a:pt x="129" y="180901"/>
                  </a:cubicBezTo>
                  <a:cubicBezTo>
                    <a:pt x="3177" y="222240"/>
                    <a:pt x="37372" y="241861"/>
                    <a:pt x="79949" y="260530"/>
                  </a:cubicBezTo>
                  <a:cubicBezTo>
                    <a:pt x="122525" y="279199"/>
                    <a:pt x="226634" y="282057"/>
                    <a:pt x="255494" y="293201"/>
                  </a:cubicBezTo>
                  <a:cubicBezTo>
                    <a:pt x="284355" y="304345"/>
                    <a:pt x="253208" y="326062"/>
                    <a:pt x="253018" y="327110"/>
                  </a:cubicBezTo>
                  <a:cubicBezTo>
                    <a:pt x="252827" y="328158"/>
                    <a:pt x="255494" y="307298"/>
                    <a:pt x="254256" y="299678"/>
                  </a:cubicBezTo>
                  <a:cubicBezTo>
                    <a:pt x="253304" y="291963"/>
                    <a:pt x="258638" y="293773"/>
                    <a:pt x="245874" y="281295"/>
                  </a:cubicBezTo>
                  <a:close/>
                </a:path>
              </a:pathLst>
            </a:custGeom>
            <a:solidFill>
              <a:srgbClr val="A0A0A0"/>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751AFE56-4BE2-492D-AB4A-F3DD7B56C25C}"/>
                </a:ext>
              </a:extLst>
            </p:cNvPr>
            <p:cNvSpPr/>
            <p:nvPr/>
          </p:nvSpPr>
          <p:spPr>
            <a:xfrm>
              <a:off x="5563585" y="4329108"/>
              <a:ext cx="267748" cy="307606"/>
            </a:xfrm>
            <a:custGeom>
              <a:avLst/>
              <a:gdLst>
                <a:gd name="connsiteX0" fmla="*/ 21874 w 267748"/>
                <a:gd name="connsiteY0" fmla="*/ 264608 h 307606"/>
                <a:gd name="connsiteX1" fmla="*/ 89406 w 267748"/>
                <a:gd name="connsiteY1" fmla="*/ 211173 h 307606"/>
                <a:gd name="connsiteX2" fmla="*/ 123792 w 267748"/>
                <a:gd name="connsiteY2" fmla="*/ 173168 h 307606"/>
                <a:gd name="connsiteX3" fmla="*/ 144651 w 267748"/>
                <a:gd name="connsiteY3" fmla="*/ 141831 h 307606"/>
                <a:gd name="connsiteX4" fmla="*/ 171703 w 267748"/>
                <a:gd name="connsiteY4" fmla="*/ 86015 h 307606"/>
                <a:gd name="connsiteX5" fmla="*/ 186466 w 267748"/>
                <a:gd name="connsiteY5" fmla="*/ 33246 h 307606"/>
                <a:gd name="connsiteX6" fmla="*/ 191419 w 267748"/>
                <a:gd name="connsiteY6" fmla="*/ 14196 h 307606"/>
                <a:gd name="connsiteX7" fmla="*/ 206183 w 267748"/>
                <a:gd name="connsiteY7" fmla="*/ 11720 h 307606"/>
                <a:gd name="connsiteX8" fmla="*/ 267619 w 267748"/>
                <a:gd name="connsiteY8" fmla="*/ 170120 h 307606"/>
                <a:gd name="connsiteX9" fmla="*/ 187800 w 267748"/>
                <a:gd name="connsiteY9" fmla="*/ 244987 h 307606"/>
                <a:gd name="connsiteX10" fmla="*/ 12254 w 267748"/>
                <a:gd name="connsiteY10" fmla="*/ 275657 h 307606"/>
                <a:gd name="connsiteX11" fmla="*/ 14731 w 267748"/>
                <a:gd name="connsiteY11" fmla="*/ 307566 h 307606"/>
                <a:gd name="connsiteX12" fmla="*/ 13492 w 267748"/>
                <a:gd name="connsiteY12" fmla="*/ 281753 h 307606"/>
                <a:gd name="connsiteX13" fmla="*/ 21874 w 267748"/>
                <a:gd name="connsiteY13" fmla="*/ 264608 h 307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7748" h="307606">
                  <a:moveTo>
                    <a:pt x="21874" y="264608"/>
                  </a:moveTo>
                  <a:cubicBezTo>
                    <a:pt x="34543" y="252797"/>
                    <a:pt x="72357" y="226413"/>
                    <a:pt x="89406" y="211173"/>
                  </a:cubicBezTo>
                  <a:cubicBezTo>
                    <a:pt x="106361" y="195933"/>
                    <a:pt x="114552" y="184694"/>
                    <a:pt x="123792" y="173168"/>
                  </a:cubicBezTo>
                  <a:cubicBezTo>
                    <a:pt x="133031" y="161643"/>
                    <a:pt x="136650" y="156404"/>
                    <a:pt x="144651" y="141831"/>
                  </a:cubicBezTo>
                  <a:cubicBezTo>
                    <a:pt x="152653" y="127258"/>
                    <a:pt x="164749" y="104112"/>
                    <a:pt x="171703" y="86015"/>
                  </a:cubicBezTo>
                  <a:cubicBezTo>
                    <a:pt x="178656" y="67917"/>
                    <a:pt x="183133" y="45152"/>
                    <a:pt x="186466" y="33246"/>
                  </a:cubicBezTo>
                  <a:cubicBezTo>
                    <a:pt x="189705" y="21245"/>
                    <a:pt x="188086" y="17816"/>
                    <a:pt x="191419" y="14196"/>
                  </a:cubicBezTo>
                  <a:cubicBezTo>
                    <a:pt x="194658" y="10577"/>
                    <a:pt x="193420" y="-14284"/>
                    <a:pt x="206183" y="11720"/>
                  </a:cubicBezTo>
                  <a:cubicBezTo>
                    <a:pt x="218946" y="37723"/>
                    <a:pt x="270667" y="131258"/>
                    <a:pt x="267619" y="170120"/>
                  </a:cubicBezTo>
                  <a:cubicBezTo>
                    <a:pt x="264571" y="208982"/>
                    <a:pt x="230376" y="227366"/>
                    <a:pt x="187800" y="244987"/>
                  </a:cubicBezTo>
                  <a:cubicBezTo>
                    <a:pt x="145223" y="262608"/>
                    <a:pt x="41115" y="265275"/>
                    <a:pt x="12254" y="275657"/>
                  </a:cubicBezTo>
                  <a:cubicBezTo>
                    <a:pt x="-16607" y="286135"/>
                    <a:pt x="14540" y="306518"/>
                    <a:pt x="14731" y="307566"/>
                  </a:cubicBezTo>
                  <a:cubicBezTo>
                    <a:pt x="14921" y="308614"/>
                    <a:pt x="12254" y="288897"/>
                    <a:pt x="13492" y="281753"/>
                  </a:cubicBezTo>
                  <a:cubicBezTo>
                    <a:pt x="14731" y="274610"/>
                    <a:pt x="9206" y="276419"/>
                    <a:pt x="21874" y="264608"/>
                  </a:cubicBezTo>
                  <a:close/>
                </a:path>
              </a:pathLst>
            </a:custGeom>
            <a:solidFill>
              <a:srgbClr val="A0A0A0"/>
            </a:solid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4CFED727-9082-42C9-A0F5-66153E635141}"/>
                </a:ext>
              </a:extLst>
            </p:cNvPr>
            <p:cNvSpPr/>
            <p:nvPr/>
          </p:nvSpPr>
          <p:spPr>
            <a:xfrm>
              <a:off x="5657373" y="4227670"/>
              <a:ext cx="58292" cy="16859"/>
            </a:xfrm>
            <a:custGeom>
              <a:avLst/>
              <a:gdLst>
                <a:gd name="connsiteX0" fmla="*/ 0 w 58292"/>
                <a:gd name="connsiteY0" fmla="*/ 0 h 16859"/>
                <a:gd name="connsiteX1" fmla="*/ 58293 w 58292"/>
                <a:gd name="connsiteY1" fmla="*/ 0 h 16859"/>
                <a:gd name="connsiteX2" fmla="*/ 58293 w 58292"/>
                <a:gd name="connsiteY2" fmla="*/ 16859 h 16859"/>
                <a:gd name="connsiteX3" fmla="*/ 0 w 58292"/>
                <a:gd name="connsiteY3" fmla="*/ 16859 h 16859"/>
              </a:gdLst>
              <a:ahLst/>
              <a:cxnLst>
                <a:cxn ang="0">
                  <a:pos x="connsiteX0" y="connsiteY0"/>
                </a:cxn>
                <a:cxn ang="0">
                  <a:pos x="connsiteX1" y="connsiteY1"/>
                </a:cxn>
                <a:cxn ang="0">
                  <a:pos x="connsiteX2" y="connsiteY2"/>
                </a:cxn>
                <a:cxn ang="0">
                  <a:pos x="connsiteX3" y="connsiteY3"/>
                </a:cxn>
              </a:cxnLst>
              <a:rect l="l" t="t" r="r" b="b"/>
              <a:pathLst>
                <a:path w="58292" h="16859">
                  <a:moveTo>
                    <a:pt x="0" y="0"/>
                  </a:moveTo>
                  <a:lnTo>
                    <a:pt x="58293" y="0"/>
                  </a:lnTo>
                  <a:lnTo>
                    <a:pt x="58293" y="16859"/>
                  </a:lnTo>
                  <a:lnTo>
                    <a:pt x="0" y="16859"/>
                  </a:lnTo>
                  <a:close/>
                </a:path>
              </a:pathLst>
            </a:custGeom>
            <a:solidFill>
              <a:srgbClr val="A0A0A0"/>
            </a:solid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9EB9CBA1-5F37-4804-8CF8-61EAEE4D7E35}"/>
                </a:ext>
              </a:extLst>
            </p:cNvPr>
            <p:cNvSpPr/>
            <p:nvPr/>
          </p:nvSpPr>
          <p:spPr>
            <a:xfrm>
              <a:off x="5767482" y="4258627"/>
              <a:ext cx="657510" cy="124301"/>
            </a:xfrm>
            <a:custGeom>
              <a:avLst/>
              <a:gdLst>
                <a:gd name="connsiteX0" fmla="*/ 0 w 657510"/>
                <a:gd name="connsiteY0" fmla="*/ 0 h 124301"/>
                <a:gd name="connsiteX1" fmla="*/ 657511 w 657510"/>
                <a:gd name="connsiteY1" fmla="*/ 0 h 124301"/>
                <a:gd name="connsiteX2" fmla="*/ 657511 w 657510"/>
                <a:gd name="connsiteY2" fmla="*/ 124301 h 124301"/>
                <a:gd name="connsiteX3" fmla="*/ 0 w 657510"/>
                <a:gd name="connsiteY3" fmla="*/ 124301 h 124301"/>
              </a:gdLst>
              <a:ahLst/>
              <a:cxnLst>
                <a:cxn ang="0">
                  <a:pos x="connsiteX0" y="connsiteY0"/>
                </a:cxn>
                <a:cxn ang="0">
                  <a:pos x="connsiteX1" y="connsiteY1"/>
                </a:cxn>
                <a:cxn ang="0">
                  <a:pos x="connsiteX2" y="connsiteY2"/>
                </a:cxn>
                <a:cxn ang="0">
                  <a:pos x="connsiteX3" y="connsiteY3"/>
                </a:cxn>
              </a:cxnLst>
              <a:rect l="l" t="t" r="r" b="b"/>
              <a:pathLst>
                <a:path w="657510" h="124301">
                  <a:moveTo>
                    <a:pt x="0" y="0"/>
                  </a:moveTo>
                  <a:lnTo>
                    <a:pt x="657511" y="0"/>
                  </a:lnTo>
                  <a:lnTo>
                    <a:pt x="657511" y="124301"/>
                  </a:lnTo>
                  <a:lnTo>
                    <a:pt x="0" y="124301"/>
                  </a:lnTo>
                  <a:close/>
                </a:path>
              </a:pathLst>
            </a:custGeom>
            <a:solidFill>
              <a:srgbClr val="A0A0A0"/>
            </a:solid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A386FE47-E958-4EB9-846B-AE5589D2AC4F}"/>
                </a:ext>
              </a:extLst>
            </p:cNvPr>
            <p:cNvSpPr/>
            <p:nvPr/>
          </p:nvSpPr>
          <p:spPr>
            <a:xfrm>
              <a:off x="5767482" y="4258627"/>
              <a:ext cx="657510" cy="124301"/>
            </a:xfrm>
            <a:custGeom>
              <a:avLst/>
              <a:gdLst>
                <a:gd name="connsiteX0" fmla="*/ 0 w 657510"/>
                <a:gd name="connsiteY0" fmla="*/ 0 h 124301"/>
                <a:gd name="connsiteX1" fmla="*/ 657511 w 657510"/>
                <a:gd name="connsiteY1" fmla="*/ 0 h 124301"/>
                <a:gd name="connsiteX2" fmla="*/ 657511 w 657510"/>
                <a:gd name="connsiteY2" fmla="*/ 124301 h 124301"/>
                <a:gd name="connsiteX3" fmla="*/ 0 w 657510"/>
                <a:gd name="connsiteY3" fmla="*/ 124301 h 124301"/>
              </a:gdLst>
              <a:ahLst/>
              <a:cxnLst>
                <a:cxn ang="0">
                  <a:pos x="connsiteX0" y="connsiteY0"/>
                </a:cxn>
                <a:cxn ang="0">
                  <a:pos x="connsiteX1" y="connsiteY1"/>
                </a:cxn>
                <a:cxn ang="0">
                  <a:pos x="connsiteX2" y="connsiteY2"/>
                </a:cxn>
                <a:cxn ang="0">
                  <a:pos x="connsiteX3" y="connsiteY3"/>
                </a:cxn>
              </a:cxnLst>
              <a:rect l="l" t="t" r="r" b="b"/>
              <a:pathLst>
                <a:path w="657510" h="124301">
                  <a:moveTo>
                    <a:pt x="0" y="0"/>
                  </a:moveTo>
                  <a:lnTo>
                    <a:pt x="657511" y="0"/>
                  </a:lnTo>
                  <a:lnTo>
                    <a:pt x="657511" y="124301"/>
                  </a:lnTo>
                  <a:lnTo>
                    <a:pt x="0" y="124301"/>
                  </a:lnTo>
                  <a:close/>
                </a:path>
              </a:pathLst>
            </a:custGeom>
            <a:noFill/>
            <a:ln w="7144" cap="flat">
              <a:solidFill>
                <a:srgbClr val="666666"/>
              </a:solidFill>
              <a:prstDash val="solid"/>
              <a:round/>
            </a:ln>
          </p:spPr>
          <p:txBody>
            <a:bodyPr rtlCol="0" anchor="ctr"/>
            <a:lstStyle/>
            <a:p>
              <a:endParaRPr lang="en-US"/>
            </a:p>
          </p:txBody>
        </p:sp>
        <p:sp>
          <p:nvSpPr>
            <p:cNvPr id="12" name="Freeform: Shape 11">
              <a:extLst>
                <a:ext uri="{FF2B5EF4-FFF2-40B4-BE49-F238E27FC236}">
                  <a16:creationId xmlns:a16="http://schemas.microsoft.com/office/drawing/2014/main" id="{CD91C982-7EAF-4D66-8B2B-C057FC3CB10A}"/>
                </a:ext>
              </a:extLst>
            </p:cNvPr>
            <p:cNvSpPr/>
            <p:nvPr/>
          </p:nvSpPr>
          <p:spPr>
            <a:xfrm>
              <a:off x="5707665" y="4472939"/>
              <a:ext cx="9525" cy="1523"/>
            </a:xfrm>
            <a:custGeom>
              <a:avLst/>
              <a:gdLst>
                <a:gd name="connsiteX0" fmla="*/ 0 w 9525"/>
                <a:gd name="connsiteY0" fmla="*/ 1524 h 1523"/>
                <a:gd name="connsiteX1" fmla="*/ 0 w 9525"/>
                <a:gd name="connsiteY1" fmla="*/ 0 h 1523"/>
                <a:gd name="connsiteX2" fmla="*/ 0 w 9525"/>
                <a:gd name="connsiteY2" fmla="*/ 1524 h 1523"/>
              </a:gdLst>
              <a:ahLst/>
              <a:cxnLst>
                <a:cxn ang="0">
                  <a:pos x="connsiteX0" y="connsiteY0"/>
                </a:cxn>
                <a:cxn ang="0">
                  <a:pos x="connsiteX1" y="connsiteY1"/>
                </a:cxn>
                <a:cxn ang="0">
                  <a:pos x="connsiteX2" y="connsiteY2"/>
                </a:cxn>
              </a:cxnLst>
              <a:rect l="l" t="t" r="r" b="b"/>
              <a:pathLst>
                <a:path w="9525" h="1523">
                  <a:moveTo>
                    <a:pt x="0" y="1524"/>
                  </a:moveTo>
                  <a:lnTo>
                    <a:pt x="0" y="0"/>
                  </a:lnTo>
                  <a:lnTo>
                    <a:pt x="0" y="1524"/>
                  </a:lnTo>
                  <a:close/>
                </a:path>
              </a:pathLst>
            </a:custGeom>
            <a:solidFill>
              <a:srgbClr val="A5A6A7"/>
            </a:solid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A8A8B49B-2D69-4083-8391-F1C3C08FD489}"/>
                </a:ext>
              </a:extLst>
            </p:cNvPr>
            <p:cNvSpPr/>
            <p:nvPr/>
          </p:nvSpPr>
          <p:spPr>
            <a:xfrm>
              <a:off x="5684234" y="4502657"/>
              <a:ext cx="1524" cy="4667"/>
            </a:xfrm>
            <a:custGeom>
              <a:avLst/>
              <a:gdLst>
                <a:gd name="connsiteX0" fmla="*/ 0 w 1524"/>
                <a:gd name="connsiteY0" fmla="*/ 4667 h 4667"/>
                <a:gd name="connsiteX1" fmla="*/ 1524 w 1524"/>
                <a:gd name="connsiteY1" fmla="*/ 0 h 4667"/>
                <a:gd name="connsiteX2" fmla="*/ 0 w 1524"/>
                <a:gd name="connsiteY2" fmla="*/ 4667 h 4667"/>
              </a:gdLst>
              <a:ahLst/>
              <a:cxnLst>
                <a:cxn ang="0">
                  <a:pos x="connsiteX0" y="connsiteY0"/>
                </a:cxn>
                <a:cxn ang="0">
                  <a:pos x="connsiteX1" y="connsiteY1"/>
                </a:cxn>
                <a:cxn ang="0">
                  <a:pos x="connsiteX2" y="connsiteY2"/>
                </a:cxn>
              </a:cxnLst>
              <a:rect l="l" t="t" r="r" b="b"/>
              <a:pathLst>
                <a:path w="1524" h="4667">
                  <a:moveTo>
                    <a:pt x="0" y="4667"/>
                  </a:moveTo>
                  <a:lnTo>
                    <a:pt x="1524" y="0"/>
                  </a:lnTo>
                  <a:lnTo>
                    <a:pt x="0" y="4667"/>
                  </a:lnTo>
                  <a:close/>
                </a:path>
              </a:pathLst>
            </a:custGeom>
            <a:solidFill>
              <a:srgbClr val="A5A6A7"/>
            </a:solid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19D470B7-F058-4944-A193-580E6EB9DAA6}"/>
                </a:ext>
              </a:extLst>
            </p:cNvPr>
            <p:cNvSpPr/>
            <p:nvPr/>
          </p:nvSpPr>
          <p:spPr>
            <a:xfrm>
              <a:off x="6504241" y="4502657"/>
              <a:ext cx="3143" cy="3143"/>
            </a:xfrm>
            <a:custGeom>
              <a:avLst/>
              <a:gdLst>
                <a:gd name="connsiteX0" fmla="*/ 0 w 3143"/>
                <a:gd name="connsiteY0" fmla="*/ 0 h 3143"/>
                <a:gd name="connsiteX1" fmla="*/ 3143 w 3143"/>
                <a:gd name="connsiteY1" fmla="*/ 3143 h 3143"/>
                <a:gd name="connsiteX2" fmla="*/ 0 w 3143"/>
                <a:gd name="connsiteY2" fmla="*/ 0 h 3143"/>
              </a:gdLst>
              <a:ahLst/>
              <a:cxnLst>
                <a:cxn ang="0">
                  <a:pos x="connsiteX0" y="connsiteY0"/>
                </a:cxn>
                <a:cxn ang="0">
                  <a:pos x="connsiteX1" y="connsiteY1"/>
                </a:cxn>
                <a:cxn ang="0">
                  <a:pos x="connsiteX2" y="connsiteY2"/>
                </a:cxn>
              </a:cxnLst>
              <a:rect l="l" t="t" r="r" b="b"/>
              <a:pathLst>
                <a:path w="3143" h="3143">
                  <a:moveTo>
                    <a:pt x="0" y="0"/>
                  </a:moveTo>
                  <a:lnTo>
                    <a:pt x="3143" y="3143"/>
                  </a:lnTo>
                  <a:lnTo>
                    <a:pt x="0" y="0"/>
                  </a:lnTo>
                  <a:close/>
                </a:path>
              </a:pathLst>
            </a:custGeom>
            <a:solidFill>
              <a:srgbClr val="A5A6A7"/>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8FA13353-9463-401D-9A2D-D14F5C1645A3}"/>
                </a:ext>
              </a:extLst>
            </p:cNvPr>
            <p:cNvSpPr/>
            <p:nvPr/>
          </p:nvSpPr>
          <p:spPr>
            <a:xfrm>
              <a:off x="6483953" y="4474463"/>
              <a:ext cx="9525" cy="1524"/>
            </a:xfrm>
            <a:custGeom>
              <a:avLst/>
              <a:gdLst>
                <a:gd name="connsiteX0" fmla="*/ 0 w 9525"/>
                <a:gd name="connsiteY0" fmla="*/ 0 h 1524"/>
                <a:gd name="connsiteX1" fmla="*/ 0 w 9525"/>
                <a:gd name="connsiteY1" fmla="*/ 1524 h 1524"/>
                <a:gd name="connsiteX2" fmla="*/ 0 w 9525"/>
                <a:gd name="connsiteY2" fmla="*/ 0 h 1524"/>
              </a:gdLst>
              <a:ahLst/>
              <a:cxnLst>
                <a:cxn ang="0">
                  <a:pos x="connsiteX0" y="connsiteY0"/>
                </a:cxn>
                <a:cxn ang="0">
                  <a:pos x="connsiteX1" y="connsiteY1"/>
                </a:cxn>
                <a:cxn ang="0">
                  <a:pos x="connsiteX2" y="connsiteY2"/>
                </a:cxn>
              </a:cxnLst>
              <a:rect l="l" t="t" r="r" b="b"/>
              <a:pathLst>
                <a:path w="9525" h="1524">
                  <a:moveTo>
                    <a:pt x="0" y="0"/>
                  </a:moveTo>
                  <a:lnTo>
                    <a:pt x="0" y="1524"/>
                  </a:lnTo>
                  <a:lnTo>
                    <a:pt x="0" y="0"/>
                  </a:lnTo>
                  <a:close/>
                </a:path>
              </a:pathLst>
            </a:custGeom>
            <a:solidFill>
              <a:srgbClr val="A5A6A7"/>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A818EA9-3CD8-4888-8ECF-724E14311AED}"/>
                </a:ext>
              </a:extLst>
            </p:cNvPr>
            <p:cNvSpPr/>
            <p:nvPr/>
          </p:nvSpPr>
          <p:spPr>
            <a:xfrm>
              <a:off x="5553075" y="4552663"/>
              <a:ext cx="1085659" cy="65532"/>
            </a:xfrm>
            <a:custGeom>
              <a:avLst/>
              <a:gdLst>
                <a:gd name="connsiteX0" fmla="*/ 81248 w 1085659"/>
                <a:gd name="connsiteY0" fmla="*/ 3048 h 65532"/>
                <a:gd name="connsiteX1" fmla="*/ 71819 w 1085659"/>
                <a:gd name="connsiteY1" fmla="*/ 10858 h 65532"/>
                <a:gd name="connsiteX2" fmla="*/ 1524 w 1085659"/>
                <a:gd name="connsiteY2" fmla="*/ 62389 h 65532"/>
                <a:gd name="connsiteX3" fmla="*/ 0 w 1085659"/>
                <a:gd name="connsiteY3" fmla="*/ 65532 h 65532"/>
                <a:gd name="connsiteX4" fmla="*/ 1085660 w 1085659"/>
                <a:gd name="connsiteY4" fmla="*/ 65532 h 65532"/>
                <a:gd name="connsiteX5" fmla="*/ 1082516 w 1085659"/>
                <a:gd name="connsiteY5" fmla="*/ 62389 h 65532"/>
                <a:gd name="connsiteX6" fmla="*/ 1012222 w 1085659"/>
                <a:gd name="connsiteY6" fmla="*/ 10858 h 65532"/>
                <a:gd name="connsiteX7" fmla="*/ 1004316 w 1085659"/>
                <a:gd name="connsiteY7" fmla="*/ 3048 h 65532"/>
                <a:gd name="connsiteX8" fmla="*/ 81248 w 1085659"/>
                <a:gd name="connsiteY8" fmla="*/ 3048 h 65532"/>
                <a:gd name="connsiteX9" fmla="*/ 999649 w 1085659"/>
                <a:gd name="connsiteY9" fmla="*/ 0 h 65532"/>
                <a:gd name="connsiteX10" fmla="*/ 1004126 w 1085659"/>
                <a:gd name="connsiteY10" fmla="*/ 3048 h 65532"/>
                <a:gd name="connsiteX11" fmla="*/ 1004221 w 1085659"/>
                <a:gd name="connsiteY11" fmla="*/ 3048 h 65532"/>
                <a:gd name="connsiteX12" fmla="*/ 999649 w 1085659"/>
                <a:gd name="connsiteY12" fmla="*/ 0 h 65532"/>
                <a:gd name="connsiteX13" fmla="*/ 85725 w 1085659"/>
                <a:gd name="connsiteY13" fmla="*/ 0 h 65532"/>
                <a:gd name="connsiteX14" fmla="*/ 81058 w 1085659"/>
                <a:gd name="connsiteY14" fmla="*/ 3048 h 65532"/>
                <a:gd name="connsiteX15" fmla="*/ 81153 w 1085659"/>
                <a:gd name="connsiteY15" fmla="*/ 3048 h 65532"/>
                <a:gd name="connsiteX16" fmla="*/ 85725 w 1085659"/>
                <a:gd name="connsiteY16" fmla="*/ 0 h 655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85659" h="65532">
                  <a:moveTo>
                    <a:pt x="81248" y="3048"/>
                  </a:moveTo>
                  <a:cubicBezTo>
                    <a:pt x="78105" y="5239"/>
                    <a:pt x="74962" y="7715"/>
                    <a:pt x="71819" y="10858"/>
                  </a:cubicBezTo>
                  <a:lnTo>
                    <a:pt x="1524" y="62389"/>
                  </a:lnTo>
                  <a:cubicBezTo>
                    <a:pt x="1524" y="63913"/>
                    <a:pt x="0" y="63913"/>
                    <a:pt x="0" y="65532"/>
                  </a:cubicBezTo>
                  <a:lnTo>
                    <a:pt x="1085660" y="65532"/>
                  </a:lnTo>
                  <a:lnTo>
                    <a:pt x="1082516" y="62389"/>
                  </a:lnTo>
                  <a:lnTo>
                    <a:pt x="1012222" y="10858"/>
                  </a:lnTo>
                  <a:cubicBezTo>
                    <a:pt x="1010126" y="7715"/>
                    <a:pt x="1007364" y="5239"/>
                    <a:pt x="1004316" y="3048"/>
                  </a:cubicBezTo>
                  <a:lnTo>
                    <a:pt x="81248" y="3048"/>
                  </a:lnTo>
                  <a:close/>
                  <a:moveTo>
                    <a:pt x="999649" y="0"/>
                  </a:moveTo>
                  <a:cubicBezTo>
                    <a:pt x="1001173" y="1048"/>
                    <a:pt x="1002697" y="2000"/>
                    <a:pt x="1004126" y="3048"/>
                  </a:cubicBezTo>
                  <a:lnTo>
                    <a:pt x="1004221" y="3048"/>
                  </a:lnTo>
                  <a:lnTo>
                    <a:pt x="999649" y="0"/>
                  </a:lnTo>
                  <a:close/>
                  <a:moveTo>
                    <a:pt x="85725" y="0"/>
                  </a:moveTo>
                  <a:lnTo>
                    <a:pt x="81058" y="3048"/>
                  </a:lnTo>
                  <a:lnTo>
                    <a:pt x="81153" y="3048"/>
                  </a:lnTo>
                  <a:cubicBezTo>
                    <a:pt x="82772" y="2000"/>
                    <a:pt x="84296" y="953"/>
                    <a:pt x="85725" y="0"/>
                  </a:cubicBezTo>
                  <a:close/>
                </a:path>
              </a:pathLst>
            </a:custGeom>
            <a:solidFill>
              <a:srgbClr val="B7B7B7"/>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AD7AB496-03AE-4EF3-8004-B6B40293CEE7}"/>
                </a:ext>
              </a:extLst>
            </p:cNvPr>
            <p:cNvSpPr/>
            <p:nvPr/>
          </p:nvSpPr>
          <p:spPr>
            <a:xfrm>
              <a:off x="5723286" y="4244911"/>
              <a:ext cx="743521" cy="201549"/>
            </a:xfrm>
            <a:custGeom>
              <a:avLst/>
              <a:gdLst>
                <a:gd name="connsiteX0" fmla="*/ 742093 w 743521"/>
                <a:gd name="connsiteY0" fmla="*/ 198310 h 201549"/>
                <a:gd name="connsiteX1" fmla="*/ 743522 w 743521"/>
                <a:gd name="connsiteY1" fmla="*/ 201454 h 201549"/>
                <a:gd name="connsiteX2" fmla="*/ 743522 w 743521"/>
                <a:gd name="connsiteY2" fmla="*/ 198310 h 201549"/>
                <a:gd name="connsiteX3" fmla="*/ 742093 w 743521"/>
                <a:gd name="connsiteY3" fmla="*/ 198310 h 201549"/>
                <a:gd name="connsiteX4" fmla="*/ 39053 w 743521"/>
                <a:gd name="connsiteY4" fmla="*/ 0 h 201549"/>
                <a:gd name="connsiteX5" fmla="*/ 24956 w 743521"/>
                <a:gd name="connsiteY5" fmla="*/ 128111 h 201549"/>
                <a:gd name="connsiteX6" fmla="*/ 0 w 743521"/>
                <a:gd name="connsiteY6" fmla="*/ 201549 h 201549"/>
                <a:gd name="connsiteX7" fmla="*/ 1524 w 743521"/>
                <a:gd name="connsiteY7" fmla="*/ 198406 h 201549"/>
                <a:gd name="connsiteX8" fmla="*/ 742093 w 743521"/>
                <a:gd name="connsiteY8" fmla="*/ 198406 h 201549"/>
                <a:gd name="connsiteX9" fmla="*/ 718566 w 743521"/>
                <a:gd name="connsiteY9" fmla="*/ 128111 h 201549"/>
                <a:gd name="connsiteX10" fmla="*/ 706088 w 743521"/>
                <a:gd name="connsiteY10" fmla="*/ 10954 h 201549"/>
                <a:gd name="connsiteX11" fmla="*/ 439007 w 743521"/>
                <a:gd name="connsiteY11" fmla="*/ 101537 h 201549"/>
                <a:gd name="connsiteX12" fmla="*/ 371094 w 743521"/>
                <a:gd name="connsiteY12" fmla="*/ 104489 h 201549"/>
                <a:gd name="connsiteX13" fmla="*/ 170307 w 743521"/>
                <a:gd name="connsiteY13" fmla="*/ 78105 h 201549"/>
                <a:gd name="connsiteX14" fmla="*/ 57817 w 743521"/>
                <a:gd name="connsiteY14" fmla="*/ 37529 h 201549"/>
                <a:gd name="connsiteX15" fmla="*/ 50006 w 743521"/>
                <a:gd name="connsiteY15" fmla="*/ 29718 h 201549"/>
                <a:gd name="connsiteX16" fmla="*/ 37529 w 743521"/>
                <a:gd name="connsiteY16" fmla="*/ 15621 h 201549"/>
                <a:gd name="connsiteX17" fmla="*/ 39053 w 743521"/>
                <a:gd name="connsiteY17" fmla="*/ 0 h 201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43521" h="201549">
                  <a:moveTo>
                    <a:pt x="742093" y="198310"/>
                  </a:moveTo>
                  <a:cubicBezTo>
                    <a:pt x="742569" y="199358"/>
                    <a:pt x="743045" y="200406"/>
                    <a:pt x="743522" y="201454"/>
                  </a:cubicBezTo>
                  <a:cubicBezTo>
                    <a:pt x="743522" y="199930"/>
                    <a:pt x="743522" y="198310"/>
                    <a:pt x="743522" y="198310"/>
                  </a:cubicBezTo>
                  <a:lnTo>
                    <a:pt x="742093" y="198310"/>
                  </a:lnTo>
                  <a:close/>
                  <a:moveTo>
                    <a:pt x="39053" y="0"/>
                  </a:moveTo>
                  <a:lnTo>
                    <a:pt x="24956" y="128111"/>
                  </a:lnTo>
                  <a:cubicBezTo>
                    <a:pt x="20288" y="153067"/>
                    <a:pt x="10858" y="178117"/>
                    <a:pt x="0" y="201549"/>
                  </a:cubicBezTo>
                  <a:lnTo>
                    <a:pt x="1524" y="198406"/>
                  </a:lnTo>
                  <a:lnTo>
                    <a:pt x="742093" y="198406"/>
                  </a:lnTo>
                  <a:cubicBezTo>
                    <a:pt x="731806" y="175927"/>
                    <a:pt x="723043" y="152019"/>
                    <a:pt x="718566" y="128111"/>
                  </a:cubicBezTo>
                  <a:lnTo>
                    <a:pt x="706088" y="10954"/>
                  </a:lnTo>
                  <a:cubicBezTo>
                    <a:pt x="624840" y="59341"/>
                    <a:pt x="534257" y="90583"/>
                    <a:pt x="439007" y="101537"/>
                  </a:cubicBezTo>
                  <a:cubicBezTo>
                    <a:pt x="416338" y="103537"/>
                    <a:pt x="393764" y="104489"/>
                    <a:pt x="371094" y="104489"/>
                  </a:cubicBezTo>
                  <a:cubicBezTo>
                    <a:pt x="303276" y="104489"/>
                    <a:pt x="235934" y="95726"/>
                    <a:pt x="170307" y="78105"/>
                  </a:cubicBezTo>
                  <a:cubicBezTo>
                    <a:pt x="131254" y="70294"/>
                    <a:pt x="93726" y="56293"/>
                    <a:pt x="57817" y="37529"/>
                  </a:cubicBezTo>
                  <a:cubicBezTo>
                    <a:pt x="54674" y="36004"/>
                    <a:pt x="53150" y="32861"/>
                    <a:pt x="50006" y="29718"/>
                  </a:cubicBezTo>
                  <a:cubicBezTo>
                    <a:pt x="46863" y="26575"/>
                    <a:pt x="40672" y="20383"/>
                    <a:pt x="37529" y="15621"/>
                  </a:cubicBezTo>
                  <a:lnTo>
                    <a:pt x="39053" y="0"/>
                  </a:lnTo>
                  <a:close/>
                </a:path>
              </a:pathLst>
            </a:custGeom>
            <a:solidFill>
              <a:srgbClr val="A0A0A0"/>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32D27920-4B0B-4B58-A8FE-795A906E9710}"/>
                </a:ext>
              </a:extLst>
            </p:cNvPr>
            <p:cNvSpPr/>
            <p:nvPr/>
          </p:nvSpPr>
          <p:spPr>
            <a:xfrm>
              <a:off x="6527673" y="4529137"/>
              <a:ext cx="6286" cy="6286"/>
            </a:xfrm>
            <a:custGeom>
              <a:avLst/>
              <a:gdLst>
                <a:gd name="connsiteX0" fmla="*/ 6286 w 6286"/>
                <a:gd name="connsiteY0" fmla="*/ 6287 h 6286"/>
                <a:gd name="connsiteX1" fmla="*/ 0 w 6286"/>
                <a:gd name="connsiteY1" fmla="*/ 0 h 6286"/>
                <a:gd name="connsiteX2" fmla="*/ 6286 w 6286"/>
                <a:gd name="connsiteY2" fmla="*/ 6287 h 6286"/>
              </a:gdLst>
              <a:ahLst/>
              <a:cxnLst>
                <a:cxn ang="0">
                  <a:pos x="connsiteX0" y="connsiteY0"/>
                </a:cxn>
                <a:cxn ang="0">
                  <a:pos x="connsiteX1" y="connsiteY1"/>
                </a:cxn>
                <a:cxn ang="0">
                  <a:pos x="connsiteX2" y="connsiteY2"/>
                </a:cxn>
              </a:cxnLst>
              <a:rect l="l" t="t" r="r" b="b"/>
              <a:pathLst>
                <a:path w="6286" h="6286">
                  <a:moveTo>
                    <a:pt x="6286" y="6287"/>
                  </a:moveTo>
                  <a:lnTo>
                    <a:pt x="0" y="0"/>
                  </a:lnTo>
                  <a:lnTo>
                    <a:pt x="6286" y="6287"/>
                  </a:lnTo>
                  <a:close/>
                </a:path>
              </a:pathLst>
            </a:custGeom>
            <a:solidFill>
              <a:srgbClr val="A5A6A7"/>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68FC0965-425A-4782-AE35-2C7FB87161E8}"/>
                </a:ext>
              </a:extLst>
            </p:cNvPr>
            <p:cNvSpPr/>
            <p:nvPr/>
          </p:nvSpPr>
          <p:spPr>
            <a:xfrm>
              <a:off x="5657659" y="4529137"/>
              <a:ext cx="6286" cy="6286"/>
            </a:xfrm>
            <a:custGeom>
              <a:avLst/>
              <a:gdLst>
                <a:gd name="connsiteX0" fmla="*/ 6286 w 6286"/>
                <a:gd name="connsiteY0" fmla="*/ 0 h 6286"/>
                <a:gd name="connsiteX1" fmla="*/ 0 w 6286"/>
                <a:gd name="connsiteY1" fmla="*/ 6287 h 6286"/>
                <a:gd name="connsiteX2" fmla="*/ 6286 w 6286"/>
                <a:gd name="connsiteY2" fmla="*/ 0 h 6286"/>
              </a:gdLst>
              <a:ahLst/>
              <a:cxnLst>
                <a:cxn ang="0">
                  <a:pos x="connsiteX0" y="connsiteY0"/>
                </a:cxn>
                <a:cxn ang="0">
                  <a:pos x="connsiteX1" y="connsiteY1"/>
                </a:cxn>
                <a:cxn ang="0">
                  <a:pos x="connsiteX2" y="connsiteY2"/>
                </a:cxn>
              </a:cxnLst>
              <a:rect l="l" t="t" r="r" b="b"/>
              <a:pathLst>
                <a:path w="6286" h="6286">
                  <a:moveTo>
                    <a:pt x="6286" y="0"/>
                  </a:moveTo>
                  <a:lnTo>
                    <a:pt x="0" y="6287"/>
                  </a:lnTo>
                  <a:lnTo>
                    <a:pt x="6286" y="0"/>
                  </a:lnTo>
                  <a:close/>
                </a:path>
              </a:pathLst>
            </a:custGeom>
            <a:solidFill>
              <a:srgbClr val="A5A6A7"/>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A235EFAA-7A08-481A-99F6-A515823AF7A9}"/>
                </a:ext>
              </a:extLst>
            </p:cNvPr>
            <p:cNvSpPr/>
            <p:nvPr/>
          </p:nvSpPr>
          <p:spPr>
            <a:xfrm>
              <a:off x="5635847" y="4443126"/>
              <a:ext cx="923162" cy="112490"/>
            </a:xfrm>
            <a:custGeom>
              <a:avLst/>
              <a:gdLst>
                <a:gd name="connsiteX0" fmla="*/ 88963 w 923162"/>
                <a:gd name="connsiteY0" fmla="*/ 95 h 112490"/>
                <a:gd name="connsiteX1" fmla="*/ 87439 w 923162"/>
                <a:gd name="connsiteY1" fmla="*/ 3238 h 112490"/>
                <a:gd name="connsiteX2" fmla="*/ 71818 w 923162"/>
                <a:gd name="connsiteY2" fmla="*/ 31337 h 112490"/>
                <a:gd name="connsiteX3" fmla="*/ 51530 w 923162"/>
                <a:gd name="connsiteY3" fmla="*/ 59436 h 112490"/>
                <a:gd name="connsiteX4" fmla="*/ 48387 w 923162"/>
                <a:gd name="connsiteY4" fmla="*/ 64103 h 112490"/>
                <a:gd name="connsiteX5" fmla="*/ 29623 w 923162"/>
                <a:gd name="connsiteY5" fmla="*/ 85916 h 112490"/>
                <a:gd name="connsiteX6" fmla="*/ 23431 w 923162"/>
                <a:gd name="connsiteY6" fmla="*/ 92202 h 112490"/>
                <a:gd name="connsiteX7" fmla="*/ 3143 w 923162"/>
                <a:gd name="connsiteY7" fmla="*/ 109347 h 112490"/>
                <a:gd name="connsiteX8" fmla="*/ 0 w 923162"/>
                <a:gd name="connsiteY8" fmla="*/ 112490 h 112490"/>
                <a:gd name="connsiteX9" fmla="*/ 923163 w 923162"/>
                <a:gd name="connsiteY9" fmla="*/ 112490 h 112490"/>
                <a:gd name="connsiteX10" fmla="*/ 918496 w 923162"/>
                <a:gd name="connsiteY10" fmla="*/ 109347 h 112490"/>
                <a:gd name="connsiteX11" fmla="*/ 898208 w 923162"/>
                <a:gd name="connsiteY11" fmla="*/ 92202 h 112490"/>
                <a:gd name="connsiteX12" fmla="*/ 891921 w 923162"/>
                <a:gd name="connsiteY12" fmla="*/ 85916 h 112490"/>
                <a:gd name="connsiteX13" fmla="*/ 873157 w 923162"/>
                <a:gd name="connsiteY13" fmla="*/ 62484 h 112490"/>
                <a:gd name="connsiteX14" fmla="*/ 870013 w 923162"/>
                <a:gd name="connsiteY14" fmla="*/ 59341 h 112490"/>
                <a:gd name="connsiteX15" fmla="*/ 849725 w 923162"/>
                <a:gd name="connsiteY15" fmla="*/ 31242 h 112490"/>
                <a:gd name="connsiteX16" fmla="*/ 834104 w 923162"/>
                <a:gd name="connsiteY16" fmla="*/ 3143 h 112490"/>
                <a:gd name="connsiteX17" fmla="*/ 834104 w 923162"/>
                <a:gd name="connsiteY17" fmla="*/ 0 h 112490"/>
                <a:gd name="connsiteX18" fmla="*/ 88963 w 923162"/>
                <a:gd name="connsiteY18" fmla="*/ 0 h 112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23162" h="112490">
                  <a:moveTo>
                    <a:pt x="88963" y="95"/>
                  </a:moveTo>
                  <a:lnTo>
                    <a:pt x="87439" y="3238"/>
                  </a:lnTo>
                  <a:cubicBezTo>
                    <a:pt x="82772" y="12573"/>
                    <a:pt x="76486" y="22003"/>
                    <a:pt x="71818" y="31337"/>
                  </a:cubicBezTo>
                  <a:cubicBezTo>
                    <a:pt x="65532" y="42291"/>
                    <a:pt x="57721" y="51625"/>
                    <a:pt x="51530" y="59436"/>
                  </a:cubicBezTo>
                  <a:lnTo>
                    <a:pt x="48387" y="64103"/>
                  </a:lnTo>
                  <a:cubicBezTo>
                    <a:pt x="43720" y="70295"/>
                    <a:pt x="35909" y="78200"/>
                    <a:pt x="29623" y="85916"/>
                  </a:cubicBezTo>
                  <a:lnTo>
                    <a:pt x="23431" y="92202"/>
                  </a:lnTo>
                  <a:cubicBezTo>
                    <a:pt x="17145" y="96869"/>
                    <a:pt x="10954" y="103156"/>
                    <a:pt x="3143" y="109347"/>
                  </a:cubicBezTo>
                  <a:lnTo>
                    <a:pt x="0" y="112490"/>
                  </a:lnTo>
                  <a:lnTo>
                    <a:pt x="923163" y="112490"/>
                  </a:lnTo>
                  <a:lnTo>
                    <a:pt x="918496" y="109347"/>
                  </a:lnTo>
                  <a:cubicBezTo>
                    <a:pt x="912305" y="103060"/>
                    <a:pt x="904399" y="96869"/>
                    <a:pt x="898208" y="92202"/>
                  </a:cubicBezTo>
                  <a:lnTo>
                    <a:pt x="891921" y="85916"/>
                  </a:lnTo>
                  <a:cubicBezTo>
                    <a:pt x="885634" y="78105"/>
                    <a:pt x="879443" y="70295"/>
                    <a:pt x="873157" y="62484"/>
                  </a:cubicBezTo>
                  <a:lnTo>
                    <a:pt x="870013" y="59341"/>
                  </a:lnTo>
                  <a:cubicBezTo>
                    <a:pt x="862203" y="51530"/>
                    <a:pt x="855917" y="40576"/>
                    <a:pt x="849725" y="31242"/>
                  </a:cubicBezTo>
                  <a:cubicBezTo>
                    <a:pt x="845058" y="21908"/>
                    <a:pt x="840391" y="12478"/>
                    <a:pt x="834104" y="3143"/>
                  </a:cubicBezTo>
                  <a:cubicBezTo>
                    <a:pt x="834104" y="3143"/>
                    <a:pt x="834104" y="1619"/>
                    <a:pt x="834104" y="0"/>
                  </a:cubicBezTo>
                  <a:lnTo>
                    <a:pt x="88963" y="0"/>
                  </a:lnTo>
                  <a:close/>
                </a:path>
              </a:pathLst>
            </a:custGeom>
            <a:solidFill>
              <a:srgbClr val="A0A0A0"/>
            </a:solid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EAB316E1-22C5-4DA7-95D9-45F35730D32A}"/>
                </a:ext>
              </a:extLst>
            </p:cNvPr>
            <p:cNvSpPr/>
            <p:nvPr/>
          </p:nvSpPr>
          <p:spPr>
            <a:xfrm>
              <a:off x="5545169" y="4616004"/>
              <a:ext cx="1101323" cy="42291"/>
            </a:xfrm>
            <a:custGeom>
              <a:avLst/>
              <a:gdLst>
                <a:gd name="connsiteX0" fmla="*/ 7810 w 1101323"/>
                <a:gd name="connsiteY0" fmla="*/ 95 h 42291"/>
                <a:gd name="connsiteX1" fmla="*/ 0 w 1101323"/>
                <a:gd name="connsiteY1" fmla="*/ 11049 h 42291"/>
                <a:gd name="connsiteX2" fmla="*/ 0 w 1101323"/>
                <a:gd name="connsiteY2" fmla="*/ 17240 h 42291"/>
                <a:gd name="connsiteX3" fmla="*/ 29623 w 1101323"/>
                <a:gd name="connsiteY3" fmla="*/ 42196 h 42291"/>
                <a:gd name="connsiteX4" fmla="*/ 1073087 w 1101323"/>
                <a:gd name="connsiteY4" fmla="*/ 42196 h 42291"/>
                <a:gd name="connsiteX5" fmla="*/ 1075468 w 1101323"/>
                <a:gd name="connsiteY5" fmla="*/ 42291 h 42291"/>
                <a:gd name="connsiteX6" fmla="*/ 1101185 w 1101323"/>
                <a:gd name="connsiteY6" fmla="*/ 10954 h 42291"/>
                <a:gd name="connsiteX7" fmla="*/ 1093375 w 1101323"/>
                <a:gd name="connsiteY7" fmla="*/ 0 h 42291"/>
                <a:gd name="connsiteX8" fmla="*/ 7810 w 1101323"/>
                <a:gd name="connsiteY8" fmla="*/ 0 h 42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01323" h="42291">
                  <a:moveTo>
                    <a:pt x="7810" y="95"/>
                  </a:moveTo>
                  <a:cubicBezTo>
                    <a:pt x="3143" y="3239"/>
                    <a:pt x="1524" y="6382"/>
                    <a:pt x="0" y="11049"/>
                  </a:cubicBezTo>
                  <a:cubicBezTo>
                    <a:pt x="0" y="12573"/>
                    <a:pt x="0" y="14192"/>
                    <a:pt x="0" y="17240"/>
                  </a:cubicBezTo>
                  <a:cubicBezTo>
                    <a:pt x="1524" y="31337"/>
                    <a:pt x="14097" y="42196"/>
                    <a:pt x="29623" y="42196"/>
                  </a:cubicBezTo>
                  <a:lnTo>
                    <a:pt x="1073087" y="42196"/>
                  </a:lnTo>
                  <a:cubicBezTo>
                    <a:pt x="1073849" y="42291"/>
                    <a:pt x="1074706" y="42291"/>
                    <a:pt x="1075468" y="42291"/>
                  </a:cubicBezTo>
                  <a:cubicBezTo>
                    <a:pt x="1091470" y="42291"/>
                    <a:pt x="1102709" y="27337"/>
                    <a:pt x="1101185" y="10954"/>
                  </a:cubicBezTo>
                  <a:cubicBezTo>
                    <a:pt x="1099661" y="6287"/>
                    <a:pt x="1096518" y="3143"/>
                    <a:pt x="1093375" y="0"/>
                  </a:cubicBezTo>
                  <a:lnTo>
                    <a:pt x="7810" y="0"/>
                  </a:lnTo>
                  <a:close/>
                </a:path>
              </a:pathLst>
            </a:custGeom>
            <a:solidFill>
              <a:srgbClr val="81828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A18A4D00-1D38-48FF-9471-7FB6E5209967}"/>
                </a:ext>
              </a:extLst>
            </p:cNvPr>
            <p:cNvSpPr/>
            <p:nvPr/>
          </p:nvSpPr>
          <p:spPr>
            <a:xfrm>
              <a:off x="5688901" y="2231421"/>
              <a:ext cx="2026158" cy="2117883"/>
            </a:xfrm>
            <a:custGeom>
              <a:avLst/>
              <a:gdLst>
                <a:gd name="connsiteX0" fmla="*/ 2013395 w 2026158"/>
                <a:gd name="connsiteY0" fmla="*/ 0 h 2117883"/>
                <a:gd name="connsiteX1" fmla="*/ 1999298 w 2026158"/>
                <a:gd name="connsiteY1" fmla="*/ 14097 h 2117883"/>
                <a:gd name="connsiteX2" fmla="*/ 2007108 w 2026158"/>
                <a:gd name="connsiteY2" fmla="*/ 42196 h 2117883"/>
                <a:gd name="connsiteX3" fmla="*/ 2007108 w 2026158"/>
                <a:gd name="connsiteY3" fmla="*/ 1936909 h 2117883"/>
                <a:gd name="connsiteX4" fmla="*/ 1947767 w 2026158"/>
                <a:gd name="connsiteY4" fmla="*/ 1996250 h 2117883"/>
                <a:gd name="connsiteX5" fmla="*/ 18764 w 2026158"/>
                <a:gd name="connsiteY5" fmla="*/ 1996250 h 2117883"/>
                <a:gd name="connsiteX6" fmla="*/ 0 w 2026158"/>
                <a:gd name="connsiteY6" fmla="*/ 2013395 h 2117883"/>
                <a:gd name="connsiteX7" fmla="*/ 73438 w 2026158"/>
                <a:gd name="connsiteY7" fmla="*/ 2013395 h 2117883"/>
                <a:gd name="connsiteX8" fmla="*/ 71914 w 2026158"/>
                <a:gd name="connsiteY8" fmla="*/ 2029015 h 2117883"/>
                <a:gd name="connsiteX9" fmla="*/ 84391 w 2026158"/>
                <a:gd name="connsiteY9" fmla="*/ 2043113 h 2117883"/>
                <a:gd name="connsiteX10" fmla="*/ 92202 w 2026158"/>
                <a:gd name="connsiteY10" fmla="*/ 2052447 h 2117883"/>
                <a:gd name="connsiteX11" fmla="*/ 204692 w 2026158"/>
                <a:gd name="connsiteY11" fmla="*/ 2093024 h 2117883"/>
                <a:gd name="connsiteX12" fmla="*/ 404622 w 2026158"/>
                <a:gd name="connsiteY12" fmla="*/ 2117884 h 2117883"/>
                <a:gd name="connsiteX13" fmla="*/ 473393 w 2026158"/>
                <a:gd name="connsiteY13" fmla="*/ 2114931 h 2117883"/>
                <a:gd name="connsiteX14" fmla="*/ 742093 w 2026158"/>
                <a:gd name="connsiteY14" fmla="*/ 2025872 h 2117883"/>
                <a:gd name="connsiteX15" fmla="*/ 740569 w 2026158"/>
                <a:gd name="connsiteY15" fmla="*/ 2013395 h 2117883"/>
                <a:gd name="connsiteX16" fmla="*/ 1948053 w 2026158"/>
                <a:gd name="connsiteY16" fmla="*/ 2013395 h 2117883"/>
                <a:gd name="connsiteX17" fmla="*/ 2026158 w 2026158"/>
                <a:gd name="connsiteY17" fmla="*/ 1935290 h 2117883"/>
                <a:gd name="connsiteX18" fmla="*/ 2026158 w 2026158"/>
                <a:gd name="connsiteY18" fmla="*/ 42196 h 2117883"/>
                <a:gd name="connsiteX19" fmla="*/ 2013395 w 2026158"/>
                <a:gd name="connsiteY19" fmla="*/ 0 h 2117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026158" h="2117883">
                  <a:moveTo>
                    <a:pt x="2013395" y="0"/>
                  </a:moveTo>
                  <a:lnTo>
                    <a:pt x="1999298" y="14097"/>
                  </a:lnTo>
                  <a:cubicBezTo>
                    <a:pt x="2003965" y="21908"/>
                    <a:pt x="2007108" y="32861"/>
                    <a:pt x="2007108" y="42196"/>
                  </a:cubicBezTo>
                  <a:lnTo>
                    <a:pt x="2007108" y="1936909"/>
                  </a:lnTo>
                  <a:cubicBezTo>
                    <a:pt x="2007108" y="1969675"/>
                    <a:pt x="1980533" y="1996250"/>
                    <a:pt x="1947767" y="1996250"/>
                  </a:cubicBezTo>
                  <a:lnTo>
                    <a:pt x="18764" y="1996250"/>
                  </a:lnTo>
                  <a:lnTo>
                    <a:pt x="0" y="2013395"/>
                  </a:lnTo>
                  <a:lnTo>
                    <a:pt x="73438" y="2013395"/>
                  </a:lnTo>
                  <a:lnTo>
                    <a:pt x="71914" y="2029015"/>
                  </a:lnTo>
                  <a:cubicBezTo>
                    <a:pt x="75057" y="2033683"/>
                    <a:pt x="79724" y="2038350"/>
                    <a:pt x="84391" y="2043113"/>
                  </a:cubicBezTo>
                  <a:lnTo>
                    <a:pt x="92202" y="2052447"/>
                  </a:lnTo>
                  <a:cubicBezTo>
                    <a:pt x="128111" y="2069687"/>
                    <a:pt x="165640" y="2083689"/>
                    <a:pt x="204692" y="2093024"/>
                  </a:cubicBezTo>
                  <a:cubicBezTo>
                    <a:pt x="270034" y="2109311"/>
                    <a:pt x="337090" y="2117884"/>
                    <a:pt x="404622" y="2117884"/>
                  </a:cubicBezTo>
                  <a:cubicBezTo>
                    <a:pt x="427482" y="2117884"/>
                    <a:pt x="450437" y="2116931"/>
                    <a:pt x="473393" y="2114931"/>
                  </a:cubicBezTo>
                  <a:cubicBezTo>
                    <a:pt x="568643" y="2103977"/>
                    <a:pt x="659225" y="2074355"/>
                    <a:pt x="742093" y="2025872"/>
                  </a:cubicBezTo>
                  <a:lnTo>
                    <a:pt x="740569" y="2013395"/>
                  </a:lnTo>
                  <a:lnTo>
                    <a:pt x="1948053" y="2013395"/>
                  </a:lnTo>
                  <a:cubicBezTo>
                    <a:pt x="1990249" y="2013395"/>
                    <a:pt x="2026158" y="1979009"/>
                    <a:pt x="2026158" y="1935290"/>
                  </a:cubicBezTo>
                  <a:lnTo>
                    <a:pt x="2026158" y="42196"/>
                  </a:lnTo>
                  <a:cubicBezTo>
                    <a:pt x="2025967" y="26575"/>
                    <a:pt x="2021300" y="12478"/>
                    <a:pt x="2013395" y="0"/>
                  </a:cubicBezTo>
                  <a:close/>
                </a:path>
              </a:pathLst>
            </a:custGeom>
            <a:solidFill>
              <a:srgbClr val="A0A0A0"/>
            </a:solid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2D86A60A-7E1A-4CAB-8902-865FB07E441F}"/>
                </a:ext>
              </a:extLst>
            </p:cNvPr>
            <p:cNvSpPr/>
            <p:nvPr/>
          </p:nvSpPr>
          <p:spPr>
            <a:xfrm>
              <a:off x="5707665" y="2243898"/>
              <a:ext cx="1988438" cy="1983771"/>
            </a:xfrm>
            <a:custGeom>
              <a:avLst/>
              <a:gdLst>
                <a:gd name="connsiteX0" fmla="*/ 1982152 w 1988438"/>
                <a:gd name="connsiteY0" fmla="*/ 0 h 1983771"/>
                <a:gd name="connsiteX1" fmla="*/ 1899380 w 1988438"/>
                <a:gd name="connsiteY1" fmla="*/ 82772 h 1983771"/>
                <a:gd name="connsiteX2" fmla="*/ 1899380 w 1988438"/>
                <a:gd name="connsiteY2" fmla="*/ 1894713 h 1983771"/>
                <a:gd name="connsiteX3" fmla="*/ 87440 w 1988438"/>
                <a:gd name="connsiteY3" fmla="*/ 1894713 h 1983771"/>
                <a:gd name="connsiteX4" fmla="*/ 0 w 1988438"/>
                <a:gd name="connsiteY4" fmla="*/ 1983772 h 1983771"/>
                <a:gd name="connsiteX5" fmla="*/ 1929098 w 1988438"/>
                <a:gd name="connsiteY5" fmla="*/ 1983772 h 1983771"/>
                <a:gd name="connsiteX6" fmla="*/ 1988439 w 1988438"/>
                <a:gd name="connsiteY6" fmla="*/ 1922812 h 1983771"/>
                <a:gd name="connsiteX7" fmla="*/ 1988439 w 1988438"/>
                <a:gd name="connsiteY7" fmla="*/ 29718 h 1983771"/>
                <a:gd name="connsiteX8" fmla="*/ 1982152 w 1988438"/>
                <a:gd name="connsiteY8" fmla="*/ 0 h 1983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88438" h="1983771">
                  <a:moveTo>
                    <a:pt x="1982152" y="0"/>
                  </a:moveTo>
                  <a:lnTo>
                    <a:pt x="1899380" y="82772"/>
                  </a:lnTo>
                  <a:lnTo>
                    <a:pt x="1899380" y="1894713"/>
                  </a:lnTo>
                  <a:lnTo>
                    <a:pt x="87440" y="1894713"/>
                  </a:lnTo>
                  <a:lnTo>
                    <a:pt x="0" y="1983772"/>
                  </a:lnTo>
                  <a:lnTo>
                    <a:pt x="1929098" y="1983772"/>
                  </a:lnTo>
                  <a:cubicBezTo>
                    <a:pt x="1961864" y="1983772"/>
                    <a:pt x="1988439" y="1955673"/>
                    <a:pt x="1988439" y="1922812"/>
                  </a:cubicBezTo>
                  <a:lnTo>
                    <a:pt x="1988439" y="29718"/>
                  </a:lnTo>
                  <a:cubicBezTo>
                    <a:pt x="1988439" y="18764"/>
                    <a:pt x="1986915" y="9430"/>
                    <a:pt x="1982152" y="0"/>
                  </a:cubicBezTo>
                  <a:close/>
                </a:path>
              </a:pathLst>
            </a:custGeom>
            <a:solidFill>
              <a:srgbClr val="000000"/>
            </a:solid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E2168984-EA35-4E66-9004-E5B82D4C8888}"/>
                </a:ext>
              </a:extLst>
            </p:cNvPr>
            <p:cNvSpPr/>
            <p:nvPr/>
          </p:nvSpPr>
          <p:spPr>
            <a:xfrm>
              <a:off x="4476750" y="2195512"/>
              <a:ext cx="3225641" cy="2049303"/>
            </a:xfrm>
            <a:custGeom>
              <a:avLst/>
              <a:gdLst>
                <a:gd name="connsiteX0" fmla="*/ 78105 w 3225641"/>
                <a:gd name="connsiteY0" fmla="*/ 0 h 2049303"/>
                <a:gd name="connsiteX1" fmla="*/ 0 w 3225641"/>
                <a:gd name="connsiteY1" fmla="*/ 78010 h 2049303"/>
                <a:gd name="connsiteX2" fmla="*/ 0 w 3225641"/>
                <a:gd name="connsiteY2" fmla="*/ 1971294 h 2049303"/>
                <a:gd name="connsiteX3" fmla="*/ 78105 w 3225641"/>
                <a:gd name="connsiteY3" fmla="*/ 2049304 h 2049303"/>
                <a:gd name="connsiteX4" fmla="*/ 1212152 w 3225641"/>
                <a:gd name="connsiteY4" fmla="*/ 2049304 h 2049303"/>
                <a:gd name="connsiteX5" fmla="*/ 1229297 w 3225641"/>
                <a:gd name="connsiteY5" fmla="*/ 2032159 h 2049303"/>
                <a:gd name="connsiteX6" fmla="*/ 78105 w 3225641"/>
                <a:gd name="connsiteY6" fmla="*/ 2030635 h 2049303"/>
                <a:gd name="connsiteX7" fmla="*/ 18764 w 3225641"/>
                <a:gd name="connsiteY7" fmla="*/ 1969770 h 2049303"/>
                <a:gd name="connsiteX8" fmla="*/ 18764 w 3225641"/>
                <a:gd name="connsiteY8" fmla="*/ 78010 h 2049303"/>
                <a:gd name="connsiteX9" fmla="*/ 78105 w 3225641"/>
                <a:gd name="connsiteY9" fmla="*/ 18669 h 2049303"/>
                <a:gd name="connsiteX10" fmla="*/ 3160014 w 3225641"/>
                <a:gd name="connsiteY10" fmla="*/ 18669 h 2049303"/>
                <a:gd name="connsiteX11" fmla="*/ 3211545 w 3225641"/>
                <a:gd name="connsiteY11" fmla="*/ 49911 h 2049303"/>
                <a:gd name="connsiteX12" fmla="*/ 3225641 w 3225641"/>
                <a:gd name="connsiteY12" fmla="*/ 35909 h 2049303"/>
                <a:gd name="connsiteX13" fmla="*/ 3160014 w 3225641"/>
                <a:gd name="connsiteY13" fmla="*/ 0 h 2049303"/>
                <a:gd name="connsiteX14" fmla="*/ 78105 w 3225641"/>
                <a:gd name="connsiteY14" fmla="*/ 0 h 2049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25641" h="2049303">
                  <a:moveTo>
                    <a:pt x="78105" y="0"/>
                  </a:moveTo>
                  <a:cubicBezTo>
                    <a:pt x="34385" y="0"/>
                    <a:pt x="0" y="35909"/>
                    <a:pt x="0" y="78010"/>
                  </a:cubicBezTo>
                  <a:lnTo>
                    <a:pt x="0" y="1971294"/>
                  </a:lnTo>
                  <a:cubicBezTo>
                    <a:pt x="0" y="2013395"/>
                    <a:pt x="34385" y="2049304"/>
                    <a:pt x="78105" y="2049304"/>
                  </a:cubicBezTo>
                  <a:lnTo>
                    <a:pt x="1212152" y="2049304"/>
                  </a:lnTo>
                  <a:lnTo>
                    <a:pt x="1229297" y="2032159"/>
                  </a:lnTo>
                  <a:lnTo>
                    <a:pt x="78105" y="2030635"/>
                  </a:lnTo>
                  <a:cubicBezTo>
                    <a:pt x="45339" y="2030635"/>
                    <a:pt x="18764" y="2002536"/>
                    <a:pt x="18764" y="1969770"/>
                  </a:cubicBezTo>
                  <a:lnTo>
                    <a:pt x="18764" y="78010"/>
                  </a:lnTo>
                  <a:cubicBezTo>
                    <a:pt x="18764" y="45244"/>
                    <a:pt x="45339" y="18669"/>
                    <a:pt x="78105" y="18669"/>
                  </a:cubicBezTo>
                  <a:lnTo>
                    <a:pt x="3160014" y="18669"/>
                  </a:lnTo>
                  <a:cubicBezTo>
                    <a:pt x="3181826" y="18669"/>
                    <a:pt x="3202210" y="29623"/>
                    <a:pt x="3211545" y="49911"/>
                  </a:cubicBezTo>
                  <a:lnTo>
                    <a:pt x="3225641" y="35909"/>
                  </a:lnTo>
                  <a:cubicBezTo>
                    <a:pt x="3210020" y="14097"/>
                    <a:pt x="3186589" y="0"/>
                    <a:pt x="3160014" y="0"/>
                  </a:cubicBezTo>
                  <a:lnTo>
                    <a:pt x="78105" y="0"/>
                  </a:lnTo>
                  <a:close/>
                </a:path>
              </a:pathLst>
            </a:custGeom>
            <a:solidFill>
              <a:srgbClr val="A5A6A7"/>
            </a:solid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9503428D-30EB-44FE-8D92-9BCDA88E7E56}"/>
                </a:ext>
              </a:extLst>
            </p:cNvPr>
            <p:cNvSpPr/>
            <p:nvPr/>
          </p:nvSpPr>
          <p:spPr>
            <a:xfrm>
              <a:off x="4493894" y="2214181"/>
              <a:ext cx="3194399" cy="2013489"/>
            </a:xfrm>
            <a:custGeom>
              <a:avLst/>
              <a:gdLst>
                <a:gd name="connsiteX0" fmla="*/ 58388 w 3194399"/>
                <a:gd name="connsiteY0" fmla="*/ 0 h 2013489"/>
                <a:gd name="connsiteX1" fmla="*/ 0 w 3194399"/>
                <a:gd name="connsiteY1" fmla="*/ 59436 h 2013489"/>
                <a:gd name="connsiteX2" fmla="*/ 0 w 3194399"/>
                <a:gd name="connsiteY2" fmla="*/ 1954149 h 2013489"/>
                <a:gd name="connsiteX3" fmla="*/ 60960 w 3194399"/>
                <a:gd name="connsiteY3" fmla="*/ 2013490 h 2013489"/>
                <a:gd name="connsiteX4" fmla="*/ 1213771 w 3194399"/>
                <a:gd name="connsiteY4" fmla="*/ 2013490 h 2013489"/>
                <a:gd name="connsiteX5" fmla="*/ 1301210 w 3194399"/>
                <a:gd name="connsiteY5" fmla="*/ 1924431 h 2013489"/>
                <a:gd name="connsiteX6" fmla="*/ 89059 w 3194399"/>
                <a:gd name="connsiteY6" fmla="*/ 1924431 h 2013489"/>
                <a:gd name="connsiteX7" fmla="*/ 89059 w 3194399"/>
                <a:gd name="connsiteY7" fmla="*/ 89059 h 2013489"/>
                <a:gd name="connsiteX8" fmla="*/ 3113151 w 3194399"/>
                <a:gd name="connsiteY8" fmla="*/ 89059 h 2013489"/>
                <a:gd name="connsiteX9" fmla="*/ 3113151 w 3194399"/>
                <a:gd name="connsiteY9" fmla="*/ 112490 h 2013489"/>
                <a:gd name="connsiteX10" fmla="*/ 3194400 w 3194399"/>
                <a:gd name="connsiteY10" fmla="*/ 31242 h 2013489"/>
                <a:gd name="connsiteX11" fmla="*/ 3142869 w 3194399"/>
                <a:gd name="connsiteY11" fmla="*/ 0 h 2013489"/>
                <a:gd name="connsiteX12" fmla="*/ 60960 w 3194399"/>
                <a:gd name="connsiteY12" fmla="*/ 0 h 2013489"/>
                <a:gd name="connsiteX13" fmla="*/ 58388 w 3194399"/>
                <a:gd name="connsiteY13" fmla="*/ 0 h 2013489"/>
                <a:gd name="connsiteX14" fmla="*/ 1601057 w 3194399"/>
                <a:gd name="connsiteY14" fmla="*/ 24670 h 2013489"/>
                <a:gd name="connsiteX15" fmla="*/ 1619822 w 3194399"/>
                <a:gd name="connsiteY15" fmla="*/ 42291 h 2013489"/>
                <a:gd name="connsiteX16" fmla="*/ 1601057 w 3194399"/>
                <a:gd name="connsiteY16" fmla="*/ 61055 h 2013489"/>
                <a:gd name="connsiteX17" fmla="*/ 1588580 w 3194399"/>
                <a:gd name="connsiteY17" fmla="*/ 29813 h 2013489"/>
                <a:gd name="connsiteX18" fmla="*/ 1601057 w 3194399"/>
                <a:gd name="connsiteY18" fmla="*/ 24670 h 2013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94399" h="2013489">
                  <a:moveTo>
                    <a:pt x="58388" y="0"/>
                  </a:moveTo>
                  <a:cubicBezTo>
                    <a:pt x="26670" y="0"/>
                    <a:pt x="0" y="27527"/>
                    <a:pt x="0" y="59436"/>
                  </a:cubicBezTo>
                  <a:lnTo>
                    <a:pt x="0" y="1954149"/>
                  </a:lnTo>
                  <a:cubicBezTo>
                    <a:pt x="1524" y="1986915"/>
                    <a:pt x="28099" y="2013490"/>
                    <a:pt x="60960" y="2013490"/>
                  </a:cubicBezTo>
                  <a:lnTo>
                    <a:pt x="1213771" y="2013490"/>
                  </a:lnTo>
                  <a:lnTo>
                    <a:pt x="1301210" y="1924431"/>
                  </a:lnTo>
                  <a:lnTo>
                    <a:pt x="89059" y="1924431"/>
                  </a:lnTo>
                  <a:lnTo>
                    <a:pt x="89059" y="89059"/>
                  </a:lnTo>
                  <a:lnTo>
                    <a:pt x="3113151" y="89059"/>
                  </a:lnTo>
                  <a:lnTo>
                    <a:pt x="3113151" y="112490"/>
                  </a:lnTo>
                  <a:lnTo>
                    <a:pt x="3194400" y="31242"/>
                  </a:lnTo>
                  <a:cubicBezTo>
                    <a:pt x="3185065" y="12478"/>
                    <a:pt x="3164681" y="0"/>
                    <a:pt x="3142869" y="0"/>
                  </a:cubicBezTo>
                  <a:lnTo>
                    <a:pt x="60960" y="0"/>
                  </a:lnTo>
                  <a:cubicBezTo>
                    <a:pt x="60103" y="0"/>
                    <a:pt x="59246" y="0"/>
                    <a:pt x="58388" y="0"/>
                  </a:cubicBezTo>
                  <a:close/>
                  <a:moveTo>
                    <a:pt x="1601057" y="24670"/>
                  </a:moveTo>
                  <a:cubicBezTo>
                    <a:pt x="1610487" y="24670"/>
                    <a:pt x="1619822" y="31718"/>
                    <a:pt x="1619822" y="42291"/>
                  </a:cubicBezTo>
                  <a:cubicBezTo>
                    <a:pt x="1619822" y="51626"/>
                    <a:pt x="1612011" y="61055"/>
                    <a:pt x="1601057" y="61055"/>
                  </a:cubicBezTo>
                  <a:cubicBezTo>
                    <a:pt x="1585436" y="59531"/>
                    <a:pt x="1577626" y="40767"/>
                    <a:pt x="1588580" y="29813"/>
                  </a:cubicBezTo>
                  <a:cubicBezTo>
                    <a:pt x="1592104" y="26194"/>
                    <a:pt x="1596581" y="24670"/>
                    <a:pt x="1601057" y="24670"/>
                  </a:cubicBezTo>
                  <a:close/>
                </a:path>
              </a:pathLst>
            </a:custGeom>
            <a:solidFill>
              <a:srgbClr val="202020"/>
            </a:solid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E7C35B61-EA59-4B2C-856A-B144252723B1}"/>
                </a:ext>
              </a:extLst>
            </p:cNvPr>
            <p:cNvSpPr/>
            <p:nvPr/>
          </p:nvSpPr>
          <p:spPr>
            <a:xfrm>
              <a:off x="6077459" y="2239231"/>
              <a:ext cx="36352" cy="34766"/>
            </a:xfrm>
            <a:custGeom>
              <a:avLst/>
              <a:gdLst>
                <a:gd name="connsiteX0" fmla="*/ 17588 w 36352"/>
                <a:gd name="connsiteY0" fmla="*/ 0 h 34766"/>
                <a:gd name="connsiteX1" fmla="*/ 5110 w 36352"/>
                <a:gd name="connsiteY1" fmla="*/ 29623 h 34766"/>
                <a:gd name="connsiteX2" fmla="*/ 17588 w 36352"/>
                <a:gd name="connsiteY2" fmla="*/ 34766 h 34766"/>
                <a:gd name="connsiteX3" fmla="*/ 36352 w 36352"/>
                <a:gd name="connsiteY3" fmla="*/ 17145 h 34766"/>
                <a:gd name="connsiteX4" fmla="*/ 17588 w 36352"/>
                <a:gd name="connsiteY4" fmla="*/ 0 h 34766"/>
                <a:gd name="connsiteX5" fmla="*/ 18445 w 36352"/>
                <a:gd name="connsiteY5" fmla="*/ 3334 h 34766"/>
                <a:gd name="connsiteX6" fmla="*/ 31590 w 36352"/>
                <a:gd name="connsiteY6" fmla="*/ 17240 h 34766"/>
                <a:gd name="connsiteX7" fmla="*/ 17493 w 36352"/>
                <a:gd name="connsiteY7" fmla="*/ 31337 h 34766"/>
                <a:gd name="connsiteX8" fmla="*/ 8158 w 36352"/>
                <a:gd name="connsiteY8" fmla="*/ 7906 h 34766"/>
                <a:gd name="connsiteX9" fmla="*/ 18445 w 36352"/>
                <a:gd name="connsiteY9" fmla="*/ 3334 h 3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52" h="34766">
                  <a:moveTo>
                    <a:pt x="17588" y="0"/>
                  </a:moveTo>
                  <a:cubicBezTo>
                    <a:pt x="1967" y="0"/>
                    <a:pt x="-5843" y="18764"/>
                    <a:pt x="5110" y="29623"/>
                  </a:cubicBezTo>
                  <a:cubicBezTo>
                    <a:pt x="8635" y="33147"/>
                    <a:pt x="13111" y="34766"/>
                    <a:pt x="17588" y="34766"/>
                  </a:cubicBezTo>
                  <a:cubicBezTo>
                    <a:pt x="27018" y="34766"/>
                    <a:pt x="36352" y="27718"/>
                    <a:pt x="36352" y="17145"/>
                  </a:cubicBezTo>
                  <a:cubicBezTo>
                    <a:pt x="36257" y="7810"/>
                    <a:pt x="28542" y="0"/>
                    <a:pt x="17588" y="0"/>
                  </a:cubicBezTo>
                  <a:close/>
                  <a:moveTo>
                    <a:pt x="18445" y="3334"/>
                  </a:moveTo>
                  <a:cubicBezTo>
                    <a:pt x="25399" y="3334"/>
                    <a:pt x="31590" y="8858"/>
                    <a:pt x="31590" y="17240"/>
                  </a:cubicBezTo>
                  <a:cubicBezTo>
                    <a:pt x="31590" y="25051"/>
                    <a:pt x="25303" y="31337"/>
                    <a:pt x="17493" y="31337"/>
                  </a:cubicBezTo>
                  <a:cubicBezTo>
                    <a:pt x="5015" y="31337"/>
                    <a:pt x="348" y="15716"/>
                    <a:pt x="8158" y="7906"/>
                  </a:cubicBezTo>
                  <a:cubicBezTo>
                    <a:pt x="11302" y="4667"/>
                    <a:pt x="14921" y="3334"/>
                    <a:pt x="18445" y="3334"/>
                  </a:cubicBezTo>
                  <a:close/>
                </a:path>
              </a:pathLst>
            </a:custGeom>
            <a:solidFill>
              <a:srgbClr val="FFFFFF"/>
            </a:solid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E5A25B32-CBED-4F0D-AEF4-A8F6429F3920}"/>
                </a:ext>
              </a:extLst>
            </p:cNvPr>
            <p:cNvSpPr/>
            <p:nvPr/>
          </p:nvSpPr>
          <p:spPr>
            <a:xfrm>
              <a:off x="6082569" y="2242375"/>
              <a:ext cx="26574" cy="28194"/>
            </a:xfrm>
            <a:custGeom>
              <a:avLst/>
              <a:gdLst>
                <a:gd name="connsiteX0" fmla="*/ 12478 w 26574"/>
                <a:gd name="connsiteY0" fmla="*/ 0 h 28194"/>
                <a:gd name="connsiteX1" fmla="*/ 0 w 26574"/>
                <a:gd name="connsiteY1" fmla="*/ 14097 h 28194"/>
                <a:gd name="connsiteX2" fmla="*/ 12478 w 26574"/>
                <a:gd name="connsiteY2" fmla="*/ 28194 h 28194"/>
                <a:gd name="connsiteX3" fmla="*/ 26575 w 26574"/>
                <a:gd name="connsiteY3" fmla="*/ 14097 h 28194"/>
                <a:gd name="connsiteX4" fmla="*/ 12478 w 26574"/>
                <a:gd name="connsiteY4" fmla="*/ 0 h 28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74" h="28194">
                  <a:moveTo>
                    <a:pt x="12478" y="0"/>
                  </a:moveTo>
                  <a:cubicBezTo>
                    <a:pt x="4667" y="0"/>
                    <a:pt x="0" y="6286"/>
                    <a:pt x="0" y="14097"/>
                  </a:cubicBezTo>
                  <a:cubicBezTo>
                    <a:pt x="0" y="21907"/>
                    <a:pt x="4667" y="28194"/>
                    <a:pt x="12478" y="28194"/>
                  </a:cubicBezTo>
                  <a:cubicBezTo>
                    <a:pt x="20288" y="28194"/>
                    <a:pt x="26575" y="21907"/>
                    <a:pt x="26575" y="14097"/>
                  </a:cubicBezTo>
                  <a:cubicBezTo>
                    <a:pt x="26575" y="6286"/>
                    <a:pt x="20288" y="0"/>
                    <a:pt x="12478" y="0"/>
                  </a:cubicBezTo>
                  <a:close/>
                </a:path>
              </a:pathLst>
            </a:custGeom>
            <a:solidFill>
              <a:srgbClr val="202020"/>
            </a:solid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40C20797-A5F7-45E1-8692-C16AA0068156}"/>
                </a:ext>
              </a:extLst>
            </p:cNvPr>
            <p:cNvSpPr/>
            <p:nvPr/>
          </p:nvSpPr>
          <p:spPr>
            <a:xfrm>
              <a:off x="5760815" y="4244911"/>
              <a:ext cx="670560" cy="124301"/>
            </a:xfrm>
            <a:custGeom>
              <a:avLst/>
              <a:gdLst>
                <a:gd name="connsiteX0" fmla="*/ 0 w 670560"/>
                <a:gd name="connsiteY0" fmla="*/ 0 h 124301"/>
                <a:gd name="connsiteX1" fmla="*/ 670560 w 670560"/>
                <a:gd name="connsiteY1" fmla="*/ 0 h 124301"/>
                <a:gd name="connsiteX2" fmla="*/ 670560 w 670560"/>
                <a:gd name="connsiteY2" fmla="*/ 124301 h 124301"/>
                <a:gd name="connsiteX3" fmla="*/ 0 w 670560"/>
                <a:gd name="connsiteY3" fmla="*/ 124301 h 124301"/>
              </a:gdLst>
              <a:ahLst/>
              <a:cxnLst>
                <a:cxn ang="0">
                  <a:pos x="connsiteX0" y="connsiteY0"/>
                </a:cxn>
                <a:cxn ang="0">
                  <a:pos x="connsiteX1" y="connsiteY1"/>
                </a:cxn>
                <a:cxn ang="0">
                  <a:pos x="connsiteX2" y="connsiteY2"/>
                </a:cxn>
                <a:cxn ang="0">
                  <a:pos x="connsiteX3" y="connsiteY3"/>
                </a:cxn>
              </a:cxnLst>
              <a:rect l="l" t="t" r="r" b="b"/>
              <a:pathLst>
                <a:path w="670560" h="124301">
                  <a:moveTo>
                    <a:pt x="0" y="0"/>
                  </a:moveTo>
                  <a:lnTo>
                    <a:pt x="670560" y="0"/>
                  </a:lnTo>
                  <a:lnTo>
                    <a:pt x="670560" y="124301"/>
                  </a:lnTo>
                  <a:lnTo>
                    <a:pt x="0" y="124301"/>
                  </a:lnTo>
                  <a:close/>
                </a:path>
              </a:pathLst>
            </a:custGeom>
            <a:solidFill>
              <a:srgbClr val="A0A0A0"/>
            </a:solidFill>
            <a:ln w="9525" cap="flat">
              <a:noFill/>
              <a:prstDash val="solid"/>
              <a:miter/>
            </a:ln>
          </p:spPr>
          <p:txBody>
            <a:bodyPr rtlCol="0" anchor="ctr"/>
            <a:lstStyle/>
            <a:p>
              <a:endParaRPr lang="en-US"/>
            </a:p>
          </p:txBody>
        </p:sp>
      </p:grpSp>
      <p:cxnSp>
        <p:nvCxnSpPr>
          <p:cNvPr id="67" name="Straight Connector 66">
            <a:extLst>
              <a:ext uri="{FF2B5EF4-FFF2-40B4-BE49-F238E27FC236}">
                <a16:creationId xmlns:a16="http://schemas.microsoft.com/office/drawing/2014/main" id="{158B3B30-8439-43FE-8D54-BFD634B69D3D}"/>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30DD4102-C5DB-454A-8B4A-5D48DEF27477}"/>
              </a:ext>
            </a:extLst>
          </p:cNvPr>
          <p:cNvSpPr txBox="1"/>
          <p:nvPr/>
        </p:nvSpPr>
        <p:spPr>
          <a:xfrm>
            <a:off x="474482" y="1085898"/>
            <a:ext cx="5258067" cy="461665"/>
          </a:xfrm>
          <a:prstGeom prst="rect">
            <a:avLst/>
          </a:prstGeom>
          <a:noFill/>
        </p:spPr>
        <p:txBody>
          <a:bodyPr wrap="square" rtlCol="0" anchor="b">
            <a:spAutoFit/>
          </a:bodyPr>
          <a:lstStyle/>
          <a:p>
            <a:r>
              <a:rPr lang="en-US" sz="2400" dirty="0">
                <a:solidFill>
                  <a:schemeClr val="bg1"/>
                </a:solidFill>
                <a:latin typeface="+mj-lt"/>
              </a:rPr>
              <a:t>Product Features</a:t>
            </a:r>
            <a:r>
              <a:rPr lang="en-US" sz="2400" dirty="0">
                <a:solidFill>
                  <a:schemeClr val="accent2"/>
                </a:solidFill>
                <a:latin typeface="+mj-lt"/>
              </a:rPr>
              <a:t> | High Security</a:t>
            </a:r>
          </a:p>
        </p:txBody>
      </p:sp>
      <p:sp>
        <p:nvSpPr>
          <p:cNvPr id="69" name="TextBox 68">
            <a:extLst>
              <a:ext uri="{FF2B5EF4-FFF2-40B4-BE49-F238E27FC236}">
                <a16:creationId xmlns:a16="http://schemas.microsoft.com/office/drawing/2014/main" id="{A84133D9-954A-42E1-8C7A-27EE4581AFDE}"/>
              </a:ext>
            </a:extLst>
          </p:cNvPr>
          <p:cNvSpPr txBox="1"/>
          <p:nvPr/>
        </p:nvSpPr>
        <p:spPr>
          <a:xfrm>
            <a:off x="472417" y="1760265"/>
            <a:ext cx="5258067" cy="1844351"/>
          </a:xfrm>
          <a:prstGeom prst="rect">
            <a:avLst/>
          </a:prstGeom>
          <a:noFill/>
        </p:spPr>
        <p:txBody>
          <a:bodyPr wrap="square" rtlCol="0">
            <a:spAutoFit/>
          </a:bodyPr>
          <a:lstStyle/>
          <a:p>
            <a:pPr>
              <a:lnSpc>
                <a:spcPct val="120000"/>
              </a:lnSpc>
            </a:pPr>
            <a:r>
              <a:rPr lang="en-US" sz="1600" b="0" i="0" dirty="0">
                <a:solidFill>
                  <a:schemeClr val="bg1"/>
                </a:solidFill>
                <a:effectLst/>
              </a:rPr>
              <a:t>If you’re considering developing an app, or updating an existing one, it’s important to keep in mind that the development process is not just about providing a positive user experience or incorporating a fancy design, security must be part of the conversation from the very beginning.</a:t>
            </a:r>
            <a:endParaRPr lang="en-US" sz="1600" dirty="0">
              <a:solidFill>
                <a:schemeClr val="bg1"/>
              </a:solidFill>
            </a:endParaRPr>
          </a:p>
        </p:txBody>
      </p:sp>
      <p:sp>
        <p:nvSpPr>
          <p:cNvPr id="70" name="TextBox 69">
            <a:extLst>
              <a:ext uri="{FF2B5EF4-FFF2-40B4-BE49-F238E27FC236}">
                <a16:creationId xmlns:a16="http://schemas.microsoft.com/office/drawing/2014/main" id="{4798357C-F3C1-4EEA-B59A-7C60D89F5222}"/>
              </a:ext>
            </a:extLst>
          </p:cNvPr>
          <p:cNvSpPr txBox="1"/>
          <p:nvPr/>
        </p:nvSpPr>
        <p:spPr>
          <a:xfrm>
            <a:off x="1411360" y="3920470"/>
            <a:ext cx="4319124" cy="369332"/>
          </a:xfrm>
          <a:prstGeom prst="rect">
            <a:avLst/>
          </a:prstGeom>
          <a:noFill/>
        </p:spPr>
        <p:txBody>
          <a:bodyPr wrap="square" rtlCol="0" anchor="b">
            <a:spAutoFit/>
          </a:bodyPr>
          <a:lstStyle/>
          <a:p>
            <a:pPr algn="l"/>
            <a:r>
              <a:rPr lang="en-US" b="0" i="0" dirty="0">
                <a:solidFill>
                  <a:schemeClr val="bg1"/>
                </a:solidFill>
                <a:effectLst/>
                <a:latin typeface="+mj-lt"/>
              </a:rPr>
              <a:t>Require Data Validation</a:t>
            </a:r>
          </a:p>
        </p:txBody>
      </p:sp>
      <p:sp>
        <p:nvSpPr>
          <p:cNvPr id="71" name="TextBox 70">
            <a:extLst>
              <a:ext uri="{FF2B5EF4-FFF2-40B4-BE49-F238E27FC236}">
                <a16:creationId xmlns:a16="http://schemas.microsoft.com/office/drawing/2014/main" id="{8FBF97EB-9850-4968-8F3D-655D708570A6}"/>
              </a:ext>
            </a:extLst>
          </p:cNvPr>
          <p:cNvSpPr txBox="1"/>
          <p:nvPr/>
        </p:nvSpPr>
        <p:spPr>
          <a:xfrm>
            <a:off x="759773" y="3920470"/>
            <a:ext cx="615091" cy="369332"/>
          </a:xfrm>
          <a:prstGeom prst="rect">
            <a:avLst/>
          </a:prstGeom>
          <a:noFill/>
        </p:spPr>
        <p:txBody>
          <a:bodyPr wrap="square" rtlCol="0" anchor="b">
            <a:spAutoFit/>
          </a:bodyPr>
          <a:lstStyle/>
          <a:p>
            <a:pPr algn="ctr"/>
            <a:r>
              <a:rPr lang="en-US" dirty="0">
                <a:solidFill>
                  <a:schemeClr val="accent2"/>
                </a:solidFill>
                <a:latin typeface="+mj-lt"/>
              </a:rPr>
              <a:t>01.</a:t>
            </a:r>
          </a:p>
        </p:txBody>
      </p:sp>
      <p:sp>
        <p:nvSpPr>
          <p:cNvPr id="72" name="TextBox 71">
            <a:extLst>
              <a:ext uri="{FF2B5EF4-FFF2-40B4-BE49-F238E27FC236}">
                <a16:creationId xmlns:a16="http://schemas.microsoft.com/office/drawing/2014/main" id="{AF8BEF3A-9687-4304-931F-80E7B1BA86D1}"/>
              </a:ext>
            </a:extLst>
          </p:cNvPr>
          <p:cNvSpPr txBox="1"/>
          <p:nvPr/>
        </p:nvSpPr>
        <p:spPr>
          <a:xfrm>
            <a:off x="1411360" y="4399705"/>
            <a:ext cx="4319124" cy="369332"/>
          </a:xfrm>
          <a:prstGeom prst="rect">
            <a:avLst/>
          </a:prstGeom>
          <a:noFill/>
        </p:spPr>
        <p:txBody>
          <a:bodyPr wrap="square" rtlCol="0" anchor="b">
            <a:spAutoFit/>
          </a:bodyPr>
          <a:lstStyle/>
          <a:p>
            <a:pPr algn="l"/>
            <a:r>
              <a:rPr lang="en-US" b="0" i="0" dirty="0">
                <a:solidFill>
                  <a:schemeClr val="bg1"/>
                </a:solidFill>
                <a:effectLst/>
                <a:latin typeface="+mj-lt"/>
              </a:rPr>
              <a:t>Don’t Log Sensitive Data</a:t>
            </a:r>
          </a:p>
        </p:txBody>
      </p:sp>
      <p:sp>
        <p:nvSpPr>
          <p:cNvPr id="73" name="TextBox 72">
            <a:extLst>
              <a:ext uri="{FF2B5EF4-FFF2-40B4-BE49-F238E27FC236}">
                <a16:creationId xmlns:a16="http://schemas.microsoft.com/office/drawing/2014/main" id="{CC54A775-326F-4F30-ADF0-69D84CF9E919}"/>
              </a:ext>
            </a:extLst>
          </p:cNvPr>
          <p:cNvSpPr txBox="1"/>
          <p:nvPr/>
        </p:nvSpPr>
        <p:spPr>
          <a:xfrm>
            <a:off x="759773" y="4399705"/>
            <a:ext cx="615091" cy="369332"/>
          </a:xfrm>
          <a:prstGeom prst="rect">
            <a:avLst/>
          </a:prstGeom>
          <a:noFill/>
        </p:spPr>
        <p:txBody>
          <a:bodyPr wrap="square" rtlCol="0" anchor="b">
            <a:spAutoFit/>
          </a:bodyPr>
          <a:lstStyle/>
          <a:p>
            <a:pPr algn="ctr"/>
            <a:r>
              <a:rPr lang="en-US" dirty="0">
                <a:solidFill>
                  <a:schemeClr val="accent2"/>
                </a:solidFill>
                <a:latin typeface="+mj-lt"/>
              </a:rPr>
              <a:t>02.</a:t>
            </a:r>
          </a:p>
        </p:txBody>
      </p:sp>
      <p:sp>
        <p:nvSpPr>
          <p:cNvPr id="74" name="TextBox 73">
            <a:extLst>
              <a:ext uri="{FF2B5EF4-FFF2-40B4-BE49-F238E27FC236}">
                <a16:creationId xmlns:a16="http://schemas.microsoft.com/office/drawing/2014/main" id="{8CDCEE34-08BF-4DDD-9EF3-C6A8F3D052A1}"/>
              </a:ext>
            </a:extLst>
          </p:cNvPr>
          <p:cNvSpPr txBox="1"/>
          <p:nvPr/>
        </p:nvSpPr>
        <p:spPr>
          <a:xfrm>
            <a:off x="1411360" y="4896100"/>
            <a:ext cx="4319124" cy="369332"/>
          </a:xfrm>
          <a:prstGeom prst="rect">
            <a:avLst/>
          </a:prstGeom>
          <a:noFill/>
        </p:spPr>
        <p:txBody>
          <a:bodyPr wrap="square" rtlCol="0" anchor="b">
            <a:spAutoFit/>
          </a:bodyPr>
          <a:lstStyle/>
          <a:p>
            <a:pPr algn="l"/>
            <a:r>
              <a:rPr lang="en-US" b="0" i="0" dirty="0">
                <a:solidFill>
                  <a:schemeClr val="bg1"/>
                </a:solidFill>
                <a:effectLst/>
                <a:latin typeface="+mj-lt"/>
              </a:rPr>
              <a:t>Restrict Clipboard Access</a:t>
            </a:r>
          </a:p>
        </p:txBody>
      </p:sp>
      <p:sp>
        <p:nvSpPr>
          <p:cNvPr id="75" name="TextBox 74">
            <a:extLst>
              <a:ext uri="{FF2B5EF4-FFF2-40B4-BE49-F238E27FC236}">
                <a16:creationId xmlns:a16="http://schemas.microsoft.com/office/drawing/2014/main" id="{82671570-FB37-4BBB-BEF4-2F30A999601A}"/>
              </a:ext>
            </a:extLst>
          </p:cNvPr>
          <p:cNvSpPr txBox="1"/>
          <p:nvPr/>
        </p:nvSpPr>
        <p:spPr>
          <a:xfrm>
            <a:off x="759773" y="4896100"/>
            <a:ext cx="615091" cy="369332"/>
          </a:xfrm>
          <a:prstGeom prst="rect">
            <a:avLst/>
          </a:prstGeom>
          <a:noFill/>
        </p:spPr>
        <p:txBody>
          <a:bodyPr wrap="square" rtlCol="0" anchor="b">
            <a:spAutoFit/>
          </a:bodyPr>
          <a:lstStyle/>
          <a:p>
            <a:pPr algn="ctr"/>
            <a:r>
              <a:rPr lang="en-US" dirty="0">
                <a:solidFill>
                  <a:schemeClr val="accent2"/>
                </a:solidFill>
                <a:latin typeface="+mj-lt"/>
              </a:rPr>
              <a:t>03.</a:t>
            </a:r>
          </a:p>
        </p:txBody>
      </p:sp>
      <p:sp>
        <p:nvSpPr>
          <p:cNvPr id="76" name="TextBox 75">
            <a:extLst>
              <a:ext uri="{FF2B5EF4-FFF2-40B4-BE49-F238E27FC236}">
                <a16:creationId xmlns:a16="http://schemas.microsoft.com/office/drawing/2014/main" id="{12BA8022-F7C3-4148-A727-4932590C75C8}"/>
              </a:ext>
            </a:extLst>
          </p:cNvPr>
          <p:cNvSpPr txBox="1"/>
          <p:nvPr/>
        </p:nvSpPr>
        <p:spPr>
          <a:xfrm>
            <a:off x="1411360" y="5392495"/>
            <a:ext cx="4319124" cy="369332"/>
          </a:xfrm>
          <a:prstGeom prst="rect">
            <a:avLst/>
          </a:prstGeom>
          <a:noFill/>
        </p:spPr>
        <p:txBody>
          <a:bodyPr wrap="square" rtlCol="0" anchor="b">
            <a:spAutoFit/>
          </a:bodyPr>
          <a:lstStyle/>
          <a:p>
            <a:pPr algn="l"/>
            <a:r>
              <a:rPr lang="en-US" b="0" i="0" dirty="0">
                <a:solidFill>
                  <a:schemeClr val="bg1"/>
                </a:solidFill>
                <a:effectLst/>
                <a:latin typeface="+mj-lt"/>
              </a:rPr>
              <a:t>Disable Debug Code</a:t>
            </a:r>
          </a:p>
        </p:txBody>
      </p:sp>
      <p:sp>
        <p:nvSpPr>
          <p:cNvPr id="77" name="TextBox 76">
            <a:extLst>
              <a:ext uri="{FF2B5EF4-FFF2-40B4-BE49-F238E27FC236}">
                <a16:creationId xmlns:a16="http://schemas.microsoft.com/office/drawing/2014/main" id="{1B57FDC4-0F96-458E-9638-326FA17ACA2A}"/>
              </a:ext>
            </a:extLst>
          </p:cNvPr>
          <p:cNvSpPr txBox="1"/>
          <p:nvPr/>
        </p:nvSpPr>
        <p:spPr>
          <a:xfrm>
            <a:off x="759773" y="5392495"/>
            <a:ext cx="615091" cy="369332"/>
          </a:xfrm>
          <a:prstGeom prst="rect">
            <a:avLst/>
          </a:prstGeom>
          <a:noFill/>
        </p:spPr>
        <p:txBody>
          <a:bodyPr wrap="square" rtlCol="0" anchor="b">
            <a:spAutoFit/>
          </a:bodyPr>
          <a:lstStyle/>
          <a:p>
            <a:pPr algn="ctr"/>
            <a:r>
              <a:rPr lang="en-US" dirty="0">
                <a:solidFill>
                  <a:schemeClr val="accent2"/>
                </a:solidFill>
                <a:latin typeface="+mj-lt"/>
              </a:rPr>
              <a:t>04.</a:t>
            </a:r>
          </a:p>
        </p:txBody>
      </p:sp>
    </p:spTree>
    <p:extLst>
      <p:ext uri="{BB962C8B-B14F-4D97-AF65-F5344CB8AC3E}">
        <p14:creationId xmlns:p14="http://schemas.microsoft.com/office/powerpoint/2010/main" val="2877874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94D7B64-A846-4F72-BA48-666B7ED3934C}"/>
              </a:ext>
            </a:extLst>
          </p:cNvPr>
          <p:cNvSpPr>
            <a:spLocks noGrp="1"/>
          </p:cNvSpPr>
          <p:nvPr>
            <p:ph type="ftr" sz="quarter" idx="11"/>
          </p:nvPr>
        </p:nvSpPr>
        <p:spPr/>
        <p:txBody>
          <a:bodyPr/>
          <a:lstStyle/>
          <a:p>
            <a:r>
              <a:rPr lang="en-US"/>
              <a:t>Business Plan | January 2021</a:t>
            </a:r>
          </a:p>
        </p:txBody>
      </p:sp>
      <p:sp>
        <p:nvSpPr>
          <p:cNvPr id="3" name="Slide Number Placeholder 2">
            <a:extLst>
              <a:ext uri="{FF2B5EF4-FFF2-40B4-BE49-F238E27FC236}">
                <a16:creationId xmlns:a16="http://schemas.microsoft.com/office/drawing/2014/main" id="{E40AD09F-8BDD-4813-8668-7BD782688AD6}"/>
              </a:ext>
            </a:extLst>
          </p:cNvPr>
          <p:cNvSpPr>
            <a:spLocks noGrp="1"/>
          </p:cNvSpPr>
          <p:nvPr>
            <p:ph type="sldNum" sz="quarter" idx="12"/>
          </p:nvPr>
        </p:nvSpPr>
        <p:spPr/>
        <p:txBody>
          <a:bodyPr/>
          <a:lstStyle/>
          <a:p>
            <a:fld id="{B7741D13-760D-4955-A3D8-0D48DB15FCFC}" type="slidenum">
              <a:rPr lang="en-US" smtClean="0"/>
              <a:t>17</a:t>
            </a:fld>
            <a:endParaRPr lang="en-US"/>
          </a:p>
        </p:txBody>
      </p:sp>
      <p:sp>
        <p:nvSpPr>
          <p:cNvPr id="5" name="Picture Placeholder 4">
            <a:extLst>
              <a:ext uri="{FF2B5EF4-FFF2-40B4-BE49-F238E27FC236}">
                <a16:creationId xmlns:a16="http://schemas.microsoft.com/office/drawing/2014/main" id="{3408EF84-48D6-4691-BF89-CF8A2AD61C6B}"/>
              </a:ext>
            </a:extLst>
          </p:cNvPr>
          <p:cNvSpPr>
            <a:spLocks noGrp="1"/>
          </p:cNvSpPr>
          <p:nvPr>
            <p:ph type="pic" sz="quarter" idx="14"/>
          </p:nvPr>
        </p:nvSpPr>
        <p:spPr/>
      </p:sp>
      <p:sp>
        <p:nvSpPr>
          <p:cNvPr id="6" name="Picture Placeholder 5">
            <a:extLst>
              <a:ext uri="{FF2B5EF4-FFF2-40B4-BE49-F238E27FC236}">
                <a16:creationId xmlns:a16="http://schemas.microsoft.com/office/drawing/2014/main" id="{6C0CE3F2-790C-4666-B82F-F54CF8565E00}"/>
              </a:ext>
            </a:extLst>
          </p:cNvPr>
          <p:cNvSpPr>
            <a:spLocks noGrp="1"/>
          </p:cNvSpPr>
          <p:nvPr>
            <p:ph type="pic" sz="quarter" idx="15"/>
          </p:nvPr>
        </p:nvSpPr>
        <p:spPr/>
      </p:sp>
      <p:sp>
        <p:nvSpPr>
          <p:cNvPr id="7" name="Picture Placeholder 6">
            <a:extLst>
              <a:ext uri="{FF2B5EF4-FFF2-40B4-BE49-F238E27FC236}">
                <a16:creationId xmlns:a16="http://schemas.microsoft.com/office/drawing/2014/main" id="{B836A4C5-CE9E-4B30-B177-6C615D13C7E3}"/>
              </a:ext>
            </a:extLst>
          </p:cNvPr>
          <p:cNvSpPr>
            <a:spLocks noGrp="1"/>
          </p:cNvSpPr>
          <p:nvPr>
            <p:ph type="pic" sz="quarter" idx="16"/>
          </p:nvPr>
        </p:nvSpPr>
        <p:spPr/>
      </p:sp>
      <p:cxnSp>
        <p:nvCxnSpPr>
          <p:cNvPr id="8" name="Straight Connector 7">
            <a:extLst>
              <a:ext uri="{FF2B5EF4-FFF2-40B4-BE49-F238E27FC236}">
                <a16:creationId xmlns:a16="http://schemas.microsoft.com/office/drawing/2014/main" id="{EEA95297-AB98-49DF-A3E4-91842E17F946}"/>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D500570E-0DBD-491C-B738-11F017FBD53A}"/>
              </a:ext>
            </a:extLst>
          </p:cNvPr>
          <p:cNvSpPr txBox="1"/>
          <p:nvPr/>
        </p:nvSpPr>
        <p:spPr>
          <a:xfrm>
            <a:off x="474482" y="1008040"/>
            <a:ext cx="3452625" cy="461665"/>
          </a:xfrm>
          <a:prstGeom prst="rect">
            <a:avLst/>
          </a:prstGeom>
          <a:noFill/>
        </p:spPr>
        <p:txBody>
          <a:bodyPr wrap="square" rtlCol="0" anchor="b">
            <a:spAutoFit/>
          </a:bodyPr>
          <a:lstStyle/>
          <a:p>
            <a:r>
              <a:rPr lang="en-US" sz="2400" dirty="0">
                <a:solidFill>
                  <a:schemeClr val="bg1"/>
                </a:solidFill>
                <a:latin typeface="+mj-lt"/>
              </a:rPr>
              <a:t>Marketing </a:t>
            </a:r>
            <a:r>
              <a:rPr lang="en-US" sz="2400" dirty="0">
                <a:solidFill>
                  <a:schemeClr val="accent2"/>
                </a:solidFill>
                <a:latin typeface="+mj-lt"/>
              </a:rPr>
              <a:t>Strategy</a:t>
            </a:r>
          </a:p>
        </p:txBody>
      </p:sp>
      <p:sp>
        <p:nvSpPr>
          <p:cNvPr id="11" name="TextBox 10">
            <a:extLst>
              <a:ext uri="{FF2B5EF4-FFF2-40B4-BE49-F238E27FC236}">
                <a16:creationId xmlns:a16="http://schemas.microsoft.com/office/drawing/2014/main" id="{2FD54BA0-67F6-434A-B8E4-31D9CA888183}"/>
              </a:ext>
            </a:extLst>
          </p:cNvPr>
          <p:cNvSpPr txBox="1"/>
          <p:nvPr/>
        </p:nvSpPr>
        <p:spPr>
          <a:xfrm>
            <a:off x="6838033" y="2762503"/>
            <a:ext cx="4319124" cy="369332"/>
          </a:xfrm>
          <a:prstGeom prst="rect">
            <a:avLst/>
          </a:prstGeom>
          <a:noFill/>
        </p:spPr>
        <p:txBody>
          <a:bodyPr wrap="square" rtlCol="0" anchor="b">
            <a:spAutoFit/>
          </a:bodyPr>
          <a:lstStyle/>
          <a:p>
            <a:pPr algn="l"/>
            <a:r>
              <a:rPr lang="en-US" i="0" dirty="0">
                <a:solidFill>
                  <a:schemeClr val="bg1"/>
                </a:solidFill>
                <a:effectLst/>
                <a:latin typeface="+mj-lt"/>
              </a:rPr>
              <a:t>Create A Promo Video</a:t>
            </a:r>
          </a:p>
        </p:txBody>
      </p:sp>
      <p:sp>
        <p:nvSpPr>
          <p:cNvPr id="12" name="TextBox 11">
            <a:extLst>
              <a:ext uri="{FF2B5EF4-FFF2-40B4-BE49-F238E27FC236}">
                <a16:creationId xmlns:a16="http://schemas.microsoft.com/office/drawing/2014/main" id="{EA3505BD-8539-42CE-9B75-75D2785BEFAD}"/>
              </a:ext>
            </a:extLst>
          </p:cNvPr>
          <p:cNvSpPr txBox="1"/>
          <p:nvPr/>
        </p:nvSpPr>
        <p:spPr>
          <a:xfrm>
            <a:off x="6186446" y="2762503"/>
            <a:ext cx="615091" cy="369332"/>
          </a:xfrm>
          <a:prstGeom prst="rect">
            <a:avLst/>
          </a:prstGeom>
          <a:noFill/>
        </p:spPr>
        <p:txBody>
          <a:bodyPr wrap="square" rtlCol="0" anchor="b">
            <a:spAutoFit/>
          </a:bodyPr>
          <a:lstStyle/>
          <a:p>
            <a:pPr algn="ctr"/>
            <a:r>
              <a:rPr lang="en-US" dirty="0">
                <a:solidFill>
                  <a:schemeClr val="accent2"/>
                </a:solidFill>
                <a:latin typeface="+mj-lt"/>
              </a:rPr>
              <a:t>02.</a:t>
            </a:r>
          </a:p>
        </p:txBody>
      </p:sp>
      <p:sp>
        <p:nvSpPr>
          <p:cNvPr id="13" name="TextBox 12">
            <a:extLst>
              <a:ext uri="{FF2B5EF4-FFF2-40B4-BE49-F238E27FC236}">
                <a16:creationId xmlns:a16="http://schemas.microsoft.com/office/drawing/2014/main" id="{3565E1F9-AFD5-4B2C-A9AB-1863DE3227AE}"/>
              </a:ext>
            </a:extLst>
          </p:cNvPr>
          <p:cNvSpPr txBox="1"/>
          <p:nvPr/>
        </p:nvSpPr>
        <p:spPr>
          <a:xfrm>
            <a:off x="6276451" y="3164464"/>
            <a:ext cx="5258067" cy="849784"/>
          </a:xfrm>
          <a:prstGeom prst="rect">
            <a:avLst/>
          </a:prstGeom>
          <a:noFill/>
        </p:spPr>
        <p:txBody>
          <a:bodyPr wrap="square" rtlCol="0">
            <a:spAutoFit/>
          </a:bodyPr>
          <a:lstStyle/>
          <a:p>
            <a:pPr>
              <a:lnSpc>
                <a:spcPct val="120000"/>
              </a:lnSpc>
            </a:pPr>
            <a:r>
              <a:rPr lang="en-US" sz="1400" b="0" i="0" dirty="0">
                <a:solidFill>
                  <a:schemeClr val="bg1"/>
                </a:solidFill>
                <a:effectLst/>
              </a:rPr>
              <a:t>Leverage the video content across multiple promotional channels like a website landing page, app preview, </a:t>
            </a:r>
            <a:r>
              <a:rPr lang="en-US" sz="1400" b="0" i="0" dirty="0" err="1">
                <a:solidFill>
                  <a:schemeClr val="bg1"/>
                </a:solidFill>
                <a:effectLst/>
              </a:rPr>
              <a:t>youtube</a:t>
            </a:r>
            <a:r>
              <a:rPr lang="en-US" sz="1400" b="0" i="0" dirty="0">
                <a:solidFill>
                  <a:schemeClr val="bg1"/>
                </a:solidFill>
                <a:effectLst/>
              </a:rPr>
              <a:t>, social media, and other mobile app advertisement campaigns.</a:t>
            </a:r>
            <a:endParaRPr lang="en-US" sz="1400" dirty="0">
              <a:solidFill>
                <a:schemeClr val="bg1"/>
              </a:solidFill>
            </a:endParaRPr>
          </a:p>
        </p:txBody>
      </p:sp>
      <p:sp>
        <p:nvSpPr>
          <p:cNvPr id="14" name="TextBox 13">
            <a:extLst>
              <a:ext uri="{FF2B5EF4-FFF2-40B4-BE49-F238E27FC236}">
                <a16:creationId xmlns:a16="http://schemas.microsoft.com/office/drawing/2014/main" id="{622C69D1-DEF1-413C-8AC8-0F0B366C1388}"/>
              </a:ext>
            </a:extLst>
          </p:cNvPr>
          <p:cNvSpPr txBox="1"/>
          <p:nvPr/>
        </p:nvSpPr>
        <p:spPr>
          <a:xfrm>
            <a:off x="6838033" y="4503870"/>
            <a:ext cx="4319124" cy="369332"/>
          </a:xfrm>
          <a:prstGeom prst="rect">
            <a:avLst/>
          </a:prstGeom>
          <a:noFill/>
        </p:spPr>
        <p:txBody>
          <a:bodyPr wrap="square" rtlCol="0" anchor="b">
            <a:spAutoFit/>
          </a:bodyPr>
          <a:lstStyle/>
          <a:p>
            <a:pPr algn="l"/>
            <a:r>
              <a:rPr lang="en-US" i="0" dirty="0">
                <a:solidFill>
                  <a:schemeClr val="bg1"/>
                </a:solidFill>
                <a:effectLst/>
                <a:latin typeface="+mj-lt"/>
              </a:rPr>
              <a:t>App Store </a:t>
            </a:r>
            <a:r>
              <a:rPr lang="en-US" i="0" dirty="0" err="1">
                <a:solidFill>
                  <a:schemeClr val="bg1"/>
                </a:solidFill>
                <a:effectLst/>
                <a:latin typeface="+mj-lt"/>
              </a:rPr>
              <a:t>Optimisation</a:t>
            </a:r>
            <a:endParaRPr lang="en-US" i="0" dirty="0">
              <a:solidFill>
                <a:schemeClr val="bg1"/>
              </a:solidFill>
              <a:effectLst/>
              <a:latin typeface="+mj-lt"/>
            </a:endParaRPr>
          </a:p>
        </p:txBody>
      </p:sp>
      <p:sp>
        <p:nvSpPr>
          <p:cNvPr id="15" name="TextBox 14">
            <a:extLst>
              <a:ext uri="{FF2B5EF4-FFF2-40B4-BE49-F238E27FC236}">
                <a16:creationId xmlns:a16="http://schemas.microsoft.com/office/drawing/2014/main" id="{C836B3DD-9EA8-4DD7-A724-E94593F4613A}"/>
              </a:ext>
            </a:extLst>
          </p:cNvPr>
          <p:cNvSpPr txBox="1"/>
          <p:nvPr/>
        </p:nvSpPr>
        <p:spPr>
          <a:xfrm>
            <a:off x="6186446" y="4503870"/>
            <a:ext cx="615091" cy="369332"/>
          </a:xfrm>
          <a:prstGeom prst="rect">
            <a:avLst/>
          </a:prstGeom>
          <a:noFill/>
        </p:spPr>
        <p:txBody>
          <a:bodyPr wrap="square" rtlCol="0" anchor="b">
            <a:spAutoFit/>
          </a:bodyPr>
          <a:lstStyle/>
          <a:p>
            <a:pPr algn="ctr"/>
            <a:r>
              <a:rPr lang="en-US" dirty="0">
                <a:solidFill>
                  <a:schemeClr val="accent2"/>
                </a:solidFill>
                <a:latin typeface="+mj-lt"/>
              </a:rPr>
              <a:t>03.</a:t>
            </a:r>
          </a:p>
        </p:txBody>
      </p:sp>
      <p:sp>
        <p:nvSpPr>
          <p:cNvPr id="16" name="TextBox 15">
            <a:extLst>
              <a:ext uri="{FF2B5EF4-FFF2-40B4-BE49-F238E27FC236}">
                <a16:creationId xmlns:a16="http://schemas.microsoft.com/office/drawing/2014/main" id="{2C632058-6406-4869-BCA9-1BAAD2B377DD}"/>
              </a:ext>
            </a:extLst>
          </p:cNvPr>
          <p:cNvSpPr txBox="1"/>
          <p:nvPr/>
        </p:nvSpPr>
        <p:spPr>
          <a:xfrm>
            <a:off x="6276451" y="4905831"/>
            <a:ext cx="5258067" cy="1169551"/>
          </a:xfrm>
          <a:prstGeom prst="rect">
            <a:avLst/>
          </a:prstGeom>
          <a:noFill/>
        </p:spPr>
        <p:txBody>
          <a:bodyPr wrap="square" rtlCol="0">
            <a:spAutoFit/>
          </a:bodyPr>
          <a:lstStyle/>
          <a:p>
            <a:pPr algn="l"/>
            <a:r>
              <a:rPr lang="en-US" sz="1400" b="0" i="0" dirty="0">
                <a:solidFill>
                  <a:schemeClr val="bg1"/>
                </a:solidFill>
                <a:effectLst/>
              </a:rPr>
              <a:t>Optimizing mobile apps for getting them ranked higher and increase discoverability on the app store search results.</a:t>
            </a:r>
          </a:p>
          <a:p>
            <a:pPr algn="l"/>
            <a:r>
              <a:rPr lang="en-US" sz="1400" b="0" i="0" dirty="0">
                <a:solidFill>
                  <a:schemeClr val="bg1"/>
                </a:solidFill>
                <a:effectLst/>
              </a:rPr>
              <a:t>The higher your mobile application ranks on the store, the more visible it is to potential users, thus, increasing the possibility of downloads.</a:t>
            </a:r>
          </a:p>
        </p:txBody>
      </p:sp>
      <p:sp>
        <p:nvSpPr>
          <p:cNvPr id="17" name="TextBox 16">
            <a:extLst>
              <a:ext uri="{FF2B5EF4-FFF2-40B4-BE49-F238E27FC236}">
                <a16:creationId xmlns:a16="http://schemas.microsoft.com/office/drawing/2014/main" id="{5E4AFDE9-040E-401C-BD74-B1DE18F45701}"/>
              </a:ext>
            </a:extLst>
          </p:cNvPr>
          <p:cNvSpPr txBox="1"/>
          <p:nvPr/>
        </p:nvSpPr>
        <p:spPr>
          <a:xfrm>
            <a:off x="6838033" y="1014280"/>
            <a:ext cx="4319124" cy="369332"/>
          </a:xfrm>
          <a:prstGeom prst="rect">
            <a:avLst/>
          </a:prstGeom>
          <a:noFill/>
        </p:spPr>
        <p:txBody>
          <a:bodyPr wrap="square" rtlCol="0" anchor="b">
            <a:spAutoFit/>
          </a:bodyPr>
          <a:lstStyle/>
          <a:p>
            <a:pPr algn="l"/>
            <a:r>
              <a:rPr lang="en-US" i="0" dirty="0">
                <a:solidFill>
                  <a:schemeClr val="bg1"/>
                </a:solidFill>
                <a:effectLst/>
                <a:latin typeface="+mj-lt"/>
              </a:rPr>
              <a:t>Spread Early Buzz on Social Media</a:t>
            </a:r>
          </a:p>
        </p:txBody>
      </p:sp>
      <p:sp>
        <p:nvSpPr>
          <p:cNvPr id="18" name="TextBox 17">
            <a:extLst>
              <a:ext uri="{FF2B5EF4-FFF2-40B4-BE49-F238E27FC236}">
                <a16:creationId xmlns:a16="http://schemas.microsoft.com/office/drawing/2014/main" id="{216B583B-143A-49E4-848B-2966C0FA4A22}"/>
              </a:ext>
            </a:extLst>
          </p:cNvPr>
          <p:cNvSpPr txBox="1"/>
          <p:nvPr/>
        </p:nvSpPr>
        <p:spPr>
          <a:xfrm>
            <a:off x="6186446" y="1014280"/>
            <a:ext cx="615091" cy="369332"/>
          </a:xfrm>
          <a:prstGeom prst="rect">
            <a:avLst/>
          </a:prstGeom>
          <a:noFill/>
        </p:spPr>
        <p:txBody>
          <a:bodyPr wrap="square" rtlCol="0" anchor="b">
            <a:spAutoFit/>
          </a:bodyPr>
          <a:lstStyle/>
          <a:p>
            <a:pPr algn="ctr"/>
            <a:r>
              <a:rPr lang="en-US" dirty="0">
                <a:solidFill>
                  <a:schemeClr val="accent2"/>
                </a:solidFill>
                <a:latin typeface="+mj-lt"/>
              </a:rPr>
              <a:t>01.</a:t>
            </a:r>
          </a:p>
        </p:txBody>
      </p:sp>
      <p:sp>
        <p:nvSpPr>
          <p:cNvPr id="19" name="TextBox 18">
            <a:extLst>
              <a:ext uri="{FF2B5EF4-FFF2-40B4-BE49-F238E27FC236}">
                <a16:creationId xmlns:a16="http://schemas.microsoft.com/office/drawing/2014/main" id="{E9A84403-A78B-4C4B-945A-7CD8A60BA815}"/>
              </a:ext>
            </a:extLst>
          </p:cNvPr>
          <p:cNvSpPr txBox="1"/>
          <p:nvPr/>
        </p:nvSpPr>
        <p:spPr>
          <a:xfrm>
            <a:off x="6276451" y="1416241"/>
            <a:ext cx="5258067" cy="1108317"/>
          </a:xfrm>
          <a:prstGeom prst="rect">
            <a:avLst/>
          </a:prstGeom>
          <a:noFill/>
        </p:spPr>
        <p:txBody>
          <a:bodyPr wrap="square" rtlCol="0">
            <a:spAutoFit/>
          </a:bodyPr>
          <a:lstStyle/>
          <a:p>
            <a:pPr>
              <a:lnSpc>
                <a:spcPct val="120000"/>
              </a:lnSpc>
            </a:pPr>
            <a:r>
              <a:rPr lang="en-US" sz="1400" b="0" i="0" dirty="0">
                <a:solidFill>
                  <a:schemeClr val="bg1"/>
                </a:solidFill>
                <a:effectLst/>
              </a:rPr>
              <a:t>Creating a buzz around social media before your app launch can help you build brand awareness for it so that you can get a better conversion rate when you hit on paid app advertising strategies on social media.</a:t>
            </a:r>
            <a:endParaRPr lang="en-US" sz="1400" dirty="0">
              <a:solidFill>
                <a:schemeClr val="bg1"/>
              </a:solidFill>
            </a:endParaRPr>
          </a:p>
        </p:txBody>
      </p:sp>
      <p:grpSp>
        <p:nvGrpSpPr>
          <p:cNvPr id="41" name="Graphic 92">
            <a:extLst>
              <a:ext uri="{FF2B5EF4-FFF2-40B4-BE49-F238E27FC236}">
                <a16:creationId xmlns:a16="http://schemas.microsoft.com/office/drawing/2014/main" id="{A8207CE7-42C7-4C28-8283-C644B6296DCE}"/>
              </a:ext>
            </a:extLst>
          </p:cNvPr>
          <p:cNvGrpSpPr/>
          <p:nvPr/>
        </p:nvGrpSpPr>
        <p:grpSpPr>
          <a:xfrm rot="20700000">
            <a:off x="-447238" y="3907550"/>
            <a:ext cx="4266496" cy="4318536"/>
            <a:chOff x="4655581" y="3826841"/>
            <a:chExt cx="3029616" cy="3066573"/>
          </a:xfrm>
          <a:solidFill>
            <a:schemeClr val="accent2"/>
          </a:solidFill>
        </p:grpSpPr>
        <p:sp>
          <p:nvSpPr>
            <p:cNvPr id="42" name="Freeform: Shape 41">
              <a:extLst>
                <a:ext uri="{FF2B5EF4-FFF2-40B4-BE49-F238E27FC236}">
                  <a16:creationId xmlns:a16="http://schemas.microsoft.com/office/drawing/2014/main" id="{50B25AE0-B5B1-4B37-8B1D-DD66F05E0760}"/>
                </a:ext>
              </a:extLst>
            </p:cNvPr>
            <p:cNvSpPr/>
            <p:nvPr/>
          </p:nvSpPr>
          <p:spPr>
            <a:xfrm>
              <a:off x="5984127" y="3826841"/>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89A4F0E8-02CB-4D16-A1F5-F44B9CF44A9B}"/>
                </a:ext>
              </a:extLst>
            </p:cNvPr>
            <p:cNvSpPr/>
            <p:nvPr/>
          </p:nvSpPr>
          <p:spPr>
            <a:xfrm>
              <a:off x="5984032" y="6881984"/>
              <a:ext cx="372522" cy="11430"/>
            </a:xfrm>
            <a:custGeom>
              <a:avLst/>
              <a:gdLst>
                <a:gd name="connsiteX0" fmla="*/ 186309 w 372522"/>
                <a:gd name="connsiteY0" fmla="*/ 11430 h 11430"/>
                <a:gd name="connsiteX1" fmla="*/ 372523 w 372522"/>
                <a:gd name="connsiteY1" fmla="*/ 0 h 11430"/>
                <a:gd name="connsiteX2" fmla="*/ 0 w 372522"/>
                <a:gd name="connsiteY2" fmla="*/ 0 h 11430"/>
                <a:gd name="connsiteX3" fmla="*/ 186309 w 372522"/>
                <a:gd name="connsiteY3" fmla="*/ 1143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309" y="11430"/>
                  </a:moveTo>
                  <a:cubicBezTo>
                    <a:pt x="249364" y="11430"/>
                    <a:pt x="311563" y="7525"/>
                    <a:pt x="372523" y="0"/>
                  </a:cubicBezTo>
                  <a:lnTo>
                    <a:pt x="0" y="0"/>
                  </a:lnTo>
                  <a:cubicBezTo>
                    <a:pt x="61150" y="7525"/>
                    <a:pt x="123254" y="11430"/>
                    <a:pt x="186309" y="11430"/>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1B2265DC-28D2-4DEF-9244-A70953C5A1B6}"/>
                </a:ext>
              </a:extLst>
            </p:cNvPr>
            <p:cNvSpPr/>
            <p:nvPr/>
          </p:nvSpPr>
          <p:spPr>
            <a:xfrm>
              <a:off x="5479398" y="3937140"/>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878586C3-7C72-432A-A422-0269663AFA6F}"/>
                </a:ext>
              </a:extLst>
            </p:cNvPr>
            <p:cNvSpPr/>
            <p:nvPr/>
          </p:nvSpPr>
          <p:spPr>
            <a:xfrm>
              <a:off x="5237368" y="4092112"/>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895E482D-C7C0-4BF2-B9AD-2491C6242735}"/>
                </a:ext>
              </a:extLst>
            </p:cNvPr>
            <p:cNvSpPr/>
            <p:nvPr/>
          </p:nvSpPr>
          <p:spPr>
            <a:xfrm>
              <a:off x="5067632" y="4247179"/>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05731BB2-C9C5-4681-8B1D-2F8FEE7CB1D0}"/>
                </a:ext>
              </a:extLst>
            </p:cNvPr>
            <p:cNvSpPr/>
            <p:nvPr/>
          </p:nvSpPr>
          <p:spPr>
            <a:xfrm>
              <a:off x="6517242" y="4402151"/>
              <a:ext cx="883729" cy="46577"/>
            </a:xfrm>
            <a:custGeom>
              <a:avLst/>
              <a:gdLst>
                <a:gd name="connsiteX0" fmla="*/ 101632 w 883729"/>
                <a:gd name="connsiteY0" fmla="*/ 46577 h 46577"/>
                <a:gd name="connsiteX1" fmla="*/ 883730 w 883729"/>
                <a:gd name="connsiteY1" fmla="*/ 46577 h 46577"/>
                <a:gd name="connsiteX2" fmla="*/ 848868 w 883729"/>
                <a:gd name="connsiteY2" fmla="*/ 0 h 46577"/>
                <a:gd name="connsiteX3" fmla="*/ 0 w 883729"/>
                <a:gd name="connsiteY3" fmla="*/ 0 h 46577"/>
                <a:gd name="connsiteX4" fmla="*/ 101632 w 88372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729" h="46577">
                  <a:moveTo>
                    <a:pt x="101632" y="46577"/>
                  </a:moveTo>
                  <a:lnTo>
                    <a:pt x="883730" y="46577"/>
                  </a:lnTo>
                  <a:cubicBezTo>
                    <a:pt x="872395" y="30861"/>
                    <a:pt x="860774" y="15335"/>
                    <a:pt x="848868" y="0"/>
                  </a:cubicBezTo>
                  <a:lnTo>
                    <a:pt x="0" y="0"/>
                  </a:lnTo>
                  <a:cubicBezTo>
                    <a:pt x="34957" y="13525"/>
                    <a:pt x="68866" y="29146"/>
                    <a:pt x="101632" y="46577"/>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74D8E2DB-A593-4E48-9D75-4B505BD36817}"/>
                </a:ext>
              </a:extLst>
            </p:cNvPr>
            <p:cNvSpPr/>
            <p:nvPr/>
          </p:nvSpPr>
          <p:spPr>
            <a:xfrm>
              <a:off x="4939807" y="4402151"/>
              <a:ext cx="883634" cy="46577"/>
            </a:xfrm>
            <a:custGeom>
              <a:avLst/>
              <a:gdLst>
                <a:gd name="connsiteX0" fmla="*/ 883634 w 883634"/>
                <a:gd name="connsiteY0" fmla="*/ 0 h 46577"/>
                <a:gd name="connsiteX1" fmla="*/ 34862 w 883634"/>
                <a:gd name="connsiteY1" fmla="*/ 0 h 46577"/>
                <a:gd name="connsiteX2" fmla="*/ 0 w 883634"/>
                <a:gd name="connsiteY2" fmla="*/ 46577 h 46577"/>
                <a:gd name="connsiteX3" fmla="*/ 782098 w 883634"/>
                <a:gd name="connsiteY3" fmla="*/ 46577 h 46577"/>
                <a:gd name="connsiteX4" fmla="*/ 883634 w 88363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634" h="46577">
                  <a:moveTo>
                    <a:pt x="883634" y="0"/>
                  </a:moveTo>
                  <a:lnTo>
                    <a:pt x="34862" y="0"/>
                  </a:lnTo>
                  <a:cubicBezTo>
                    <a:pt x="22955" y="15240"/>
                    <a:pt x="11335" y="30766"/>
                    <a:pt x="0" y="46577"/>
                  </a:cubicBezTo>
                  <a:lnTo>
                    <a:pt x="782098" y="46577"/>
                  </a:lnTo>
                  <a:cubicBezTo>
                    <a:pt x="814864" y="29146"/>
                    <a:pt x="848773" y="13525"/>
                    <a:pt x="883634" y="0"/>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CA2EC607-6D4E-4CAE-A958-333089414027}"/>
                </a:ext>
              </a:extLst>
            </p:cNvPr>
            <p:cNvSpPr/>
            <p:nvPr/>
          </p:nvSpPr>
          <p:spPr>
            <a:xfrm>
              <a:off x="6780989" y="4557122"/>
              <a:ext cx="717804" cy="46577"/>
            </a:xfrm>
            <a:custGeom>
              <a:avLst/>
              <a:gdLst>
                <a:gd name="connsiteX0" fmla="*/ 52197 w 717804"/>
                <a:gd name="connsiteY0" fmla="*/ 46577 h 46577"/>
                <a:gd name="connsiteX1" fmla="*/ 717804 w 717804"/>
                <a:gd name="connsiteY1" fmla="*/ 46577 h 46577"/>
                <a:gd name="connsiteX2" fmla="*/ 691134 w 717804"/>
                <a:gd name="connsiteY2" fmla="*/ 0 h 46577"/>
                <a:gd name="connsiteX3" fmla="*/ 0 w 717804"/>
                <a:gd name="connsiteY3" fmla="*/ 0 h 46577"/>
                <a:gd name="connsiteX4" fmla="*/ 52197 w 71780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52197" y="46577"/>
                  </a:moveTo>
                  <a:lnTo>
                    <a:pt x="717804" y="46577"/>
                  </a:lnTo>
                  <a:cubicBezTo>
                    <a:pt x="709136" y="30861"/>
                    <a:pt x="700278" y="15335"/>
                    <a:pt x="691134" y="0"/>
                  </a:cubicBezTo>
                  <a:lnTo>
                    <a:pt x="0" y="0"/>
                  </a:lnTo>
                  <a:cubicBezTo>
                    <a:pt x="18002" y="14859"/>
                    <a:pt x="35338" y="30385"/>
                    <a:pt x="52197" y="46577"/>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9BAB4681-0BCE-4F91-8702-4B03F821D87E}"/>
                </a:ext>
              </a:extLst>
            </p:cNvPr>
            <p:cNvSpPr/>
            <p:nvPr/>
          </p:nvSpPr>
          <p:spPr>
            <a:xfrm>
              <a:off x="4841985" y="4557122"/>
              <a:ext cx="717804" cy="46577"/>
            </a:xfrm>
            <a:custGeom>
              <a:avLst/>
              <a:gdLst>
                <a:gd name="connsiteX0" fmla="*/ 717804 w 717804"/>
                <a:gd name="connsiteY0" fmla="*/ 0 h 46577"/>
                <a:gd name="connsiteX1" fmla="*/ 26670 w 717804"/>
                <a:gd name="connsiteY1" fmla="*/ 0 h 46577"/>
                <a:gd name="connsiteX2" fmla="*/ 0 w 717804"/>
                <a:gd name="connsiteY2" fmla="*/ 46577 h 46577"/>
                <a:gd name="connsiteX3" fmla="*/ 665607 w 717804"/>
                <a:gd name="connsiteY3" fmla="*/ 46577 h 46577"/>
                <a:gd name="connsiteX4" fmla="*/ 717804 w 71780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717804" y="0"/>
                  </a:moveTo>
                  <a:lnTo>
                    <a:pt x="26670" y="0"/>
                  </a:lnTo>
                  <a:cubicBezTo>
                    <a:pt x="17526" y="15335"/>
                    <a:pt x="8572" y="30861"/>
                    <a:pt x="0" y="46577"/>
                  </a:cubicBezTo>
                  <a:lnTo>
                    <a:pt x="665607" y="46577"/>
                  </a:lnTo>
                  <a:cubicBezTo>
                    <a:pt x="682371" y="30385"/>
                    <a:pt x="699802" y="14859"/>
                    <a:pt x="717804" y="0"/>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E1F63BA8-CE93-4512-820F-4DA8CA128B21}"/>
                </a:ext>
              </a:extLst>
            </p:cNvPr>
            <p:cNvSpPr/>
            <p:nvPr/>
          </p:nvSpPr>
          <p:spPr>
            <a:xfrm>
              <a:off x="4767976" y="4712094"/>
              <a:ext cx="642365" cy="46577"/>
            </a:xfrm>
            <a:custGeom>
              <a:avLst/>
              <a:gdLst>
                <a:gd name="connsiteX0" fmla="*/ 642366 w 642365"/>
                <a:gd name="connsiteY0" fmla="*/ 0 h 46577"/>
                <a:gd name="connsiteX1" fmla="*/ 19907 w 642365"/>
                <a:gd name="connsiteY1" fmla="*/ 0 h 46577"/>
                <a:gd name="connsiteX2" fmla="*/ 0 w 642365"/>
                <a:gd name="connsiteY2" fmla="*/ 46577 h 46577"/>
                <a:gd name="connsiteX3" fmla="*/ 608648 w 642365"/>
                <a:gd name="connsiteY3" fmla="*/ 46577 h 46577"/>
                <a:gd name="connsiteX4" fmla="*/ 642366 w 64236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5" h="46577">
                  <a:moveTo>
                    <a:pt x="642366" y="0"/>
                  </a:moveTo>
                  <a:lnTo>
                    <a:pt x="19907" y="0"/>
                  </a:lnTo>
                  <a:cubicBezTo>
                    <a:pt x="13049" y="15335"/>
                    <a:pt x="6382" y="30861"/>
                    <a:pt x="0" y="46577"/>
                  </a:cubicBezTo>
                  <a:lnTo>
                    <a:pt x="608648" y="46577"/>
                  </a:lnTo>
                  <a:cubicBezTo>
                    <a:pt x="619411" y="30671"/>
                    <a:pt x="630745" y="15240"/>
                    <a:pt x="642366" y="0"/>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6A814B42-D6A4-4132-9CC3-788D2494278E}"/>
                </a:ext>
              </a:extLst>
            </p:cNvPr>
            <p:cNvSpPr/>
            <p:nvPr/>
          </p:nvSpPr>
          <p:spPr>
            <a:xfrm>
              <a:off x="6930341" y="4712094"/>
              <a:ext cx="642366" cy="46577"/>
            </a:xfrm>
            <a:custGeom>
              <a:avLst/>
              <a:gdLst>
                <a:gd name="connsiteX0" fmla="*/ 33718 w 642366"/>
                <a:gd name="connsiteY0" fmla="*/ 46577 h 46577"/>
                <a:gd name="connsiteX1" fmla="*/ 642366 w 642366"/>
                <a:gd name="connsiteY1" fmla="*/ 46577 h 46577"/>
                <a:gd name="connsiteX2" fmla="*/ 622459 w 642366"/>
                <a:gd name="connsiteY2" fmla="*/ 0 h 46577"/>
                <a:gd name="connsiteX3" fmla="*/ 0 w 642366"/>
                <a:gd name="connsiteY3" fmla="*/ 0 h 46577"/>
                <a:gd name="connsiteX4" fmla="*/ 33718 w 642366"/>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6" h="46577">
                  <a:moveTo>
                    <a:pt x="33718" y="46577"/>
                  </a:moveTo>
                  <a:lnTo>
                    <a:pt x="642366" y="46577"/>
                  </a:lnTo>
                  <a:cubicBezTo>
                    <a:pt x="635984" y="30956"/>
                    <a:pt x="629412" y="15430"/>
                    <a:pt x="622459" y="0"/>
                  </a:cubicBezTo>
                  <a:lnTo>
                    <a:pt x="0" y="0"/>
                  </a:lnTo>
                  <a:cubicBezTo>
                    <a:pt x="11716" y="15240"/>
                    <a:pt x="22955" y="30671"/>
                    <a:pt x="33718" y="46577"/>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1CFC2E94-97A7-49D1-85EC-369CF1F0AC11}"/>
                </a:ext>
              </a:extLst>
            </p:cNvPr>
            <p:cNvSpPr/>
            <p:nvPr/>
          </p:nvSpPr>
          <p:spPr>
            <a:xfrm>
              <a:off x="7027496" y="4867066"/>
              <a:ext cx="599122" cy="46577"/>
            </a:xfrm>
            <a:custGeom>
              <a:avLst/>
              <a:gdLst>
                <a:gd name="connsiteX0" fmla="*/ 21812 w 599122"/>
                <a:gd name="connsiteY0" fmla="*/ 46577 h 46577"/>
                <a:gd name="connsiteX1" fmla="*/ 599123 w 599122"/>
                <a:gd name="connsiteY1" fmla="*/ 46577 h 46577"/>
                <a:gd name="connsiteX2" fmla="*/ 584835 w 599122"/>
                <a:gd name="connsiteY2" fmla="*/ 0 h 46577"/>
                <a:gd name="connsiteX3" fmla="*/ 0 w 599122"/>
                <a:gd name="connsiteY3" fmla="*/ 0 h 46577"/>
                <a:gd name="connsiteX4" fmla="*/ 21812 w 599122"/>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21812" y="46577"/>
                  </a:moveTo>
                  <a:lnTo>
                    <a:pt x="599123" y="46577"/>
                  </a:lnTo>
                  <a:cubicBezTo>
                    <a:pt x="594646" y="30956"/>
                    <a:pt x="589883" y="15431"/>
                    <a:pt x="584835" y="0"/>
                  </a:cubicBezTo>
                  <a:lnTo>
                    <a:pt x="0" y="0"/>
                  </a:lnTo>
                  <a:cubicBezTo>
                    <a:pt x="7715" y="15335"/>
                    <a:pt x="14954" y="30861"/>
                    <a:pt x="21812" y="46577"/>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DD5ACFEE-291A-4D8F-8654-9D6D064240E9}"/>
                </a:ext>
              </a:extLst>
            </p:cNvPr>
            <p:cNvSpPr/>
            <p:nvPr/>
          </p:nvSpPr>
          <p:spPr>
            <a:xfrm>
              <a:off x="4714064" y="4867066"/>
              <a:ext cx="599122" cy="46577"/>
            </a:xfrm>
            <a:custGeom>
              <a:avLst/>
              <a:gdLst>
                <a:gd name="connsiteX0" fmla="*/ 599123 w 599122"/>
                <a:gd name="connsiteY0" fmla="*/ 0 h 46577"/>
                <a:gd name="connsiteX1" fmla="*/ 14288 w 599122"/>
                <a:gd name="connsiteY1" fmla="*/ 0 h 46577"/>
                <a:gd name="connsiteX2" fmla="*/ 0 w 599122"/>
                <a:gd name="connsiteY2" fmla="*/ 46577 h 46577"/>
                <a:gd name="connsiteX3" fmla="*/ 577310 w 599122"/>
                <a:gd name="connsiteY3" fmla="*/ 46577 h 46577"/>
                <a:gd name="connsiteX4" fmla="*/ 599123 w 59912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599123" y="0"/>
                  </a:moveTo>
                  <a:lnTo>
                    <a:pt x="14288" y="0"/>
                  </a:lnTo>
                  <a:cubicBezTo>
                    <a:pt x="9335" y="15431"/>
                    <a:pt x="4572" y="30956"/>
                    <a:pt x="0" y="46577"/>
                  </a:cubicBezTo>
                  <a:lnTo>
                    <a:pt x="577310" y="46577"/>
                  </a:lnTo>
                  <a:cubicBezTo>
                    <a:pt x="584264" y="30861"/>
                    <a:pt x="591503" y="15335"/>
                    <a:pt x="599123" y="0"/>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026AE6E0-B92E-4716-9AD0-070C1C0AD22B}"/>
                </a:ext>
              </a:extLst>
            </p:cNvPr>
            <p:cNvSpPr/>
            <p:nvPr/>
          </p:nvSpPr>
          <p:spPr>
            <a:xfrm>
              <a:off x="7088837" y="5022133"/>
              <a:ext cx="573500" cy="46481"/>
            </a:xfrm>
            <a:custGeom>
              <a:avLst/>
              <a:gdLst>
                <a:gd name="connsiteX0" fmla="*/ 12573 w 573500"/>
                <a:gd name="connsiteY0" fmla="*/ 46482 h 46481"/>
                <a:gd name="connsiteX1" fmla="*/ 573500 w 573500"/>
                <a:gd name="connsiteY1" fmla="*/ 46482 h 46481"/>
                <a:gd name="connsiteX2" fmla="*/ 564547 w 573500"/>
                <a:gd name="connsiteY2" fmla="*/ 0 h 46481"/>
                <a:gd name="connsiteX3" fmla="*/ 0 w 573500"/>
                <a:gd name="connsiteY3" fmla="*/ 0 h 46481"/>
                <a:gd name="connsiteX4" fmla="*/ 12573 w 573500"/>
                <a:gd name="connsiteY4" fmla="*/ 46482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12573" y="46482"/>
                  </a:moveTo>
                  <a:lnTo>
                    <a:pt x="573500" y="46482"/>
                  </a:lnTo>
                  <a:cubicBezTo>
                    <a:pt x="570738" y="30861"/>
                    <a:pt x="567785" y="15335"/>
                    <a:pt x="564547" y="0"/>
                  </a:cubicBezTo>
                  <a:lnTo>
                    <a:pt x="0" y="0"/>
                  </a:lnTo>
                  <a:cubicBezTo>
                    <a:pt x="4572" y="15335"/>
                    <a:pt x="8763" y="30861"/>
                    <a:pt x="12573" y="46482"/>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9C80B5B2-9A20-4D60-BC52-AEE709592125}"/>
                </a:ext>
              </a:extLst>
            </p:cNvPr>
            <p:cNvSpPr/>
            <p:nvPr/>
          </p:nvSpPr>
          <p:spPr>
            <a:xfrm>
              <a:off x="4678441" y="5022133"/>
              <a:ext cx="573500" cy="46481"/>
            </a:xfrm>
            <a:custGeom>
              <a:avLst/>
              <a:gdLst>
                <a:gd name="connsiteX0" fmla="*/ 573500 w 573500"/>
                <a:gd name="connsiteY0" fmla="*/ 0 h 46481"/>
                <a:gd name="connsiteX1" fmla="*/ 8953 w 573500"/>
                <a:gd name="connsiteY1" fmla="*/ 0 h 46481"/>
                <a:gd name="connsiteX2" fmla="*/ 0 w 573500"/>
                <a:gd name="connsiteY2" fmla="*/ 46482 h 46481"/>
                <a:gd name="connsiteX3" fmla="*/ 560927 w 573500"/>
                <a:gd name="connsiteY3" fmla="*/ 46482 h 46481"/>
                <a:gd name="connsiteX4" fmla="*/ 573500 w 573500"/>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573500" y="0"/>
                  </a:moveTo>
                  <a:lnTo>
                    <a:pt x="8953" y="0"/>
                  </a:lnTo>
                  <a:cubicBezTo>
                    <a:pt x="5715" y="15431"/>
                    <a:pt x="2762" y="30956"/>
                    <a:pt x="0" y="46482"/>
                  </a:cubicBezTo>
                  <a:lnTo>
                    <a:pt x="560927" y="46482"/>
                  </a:lnTo>
                  <a:cubicBezTo>
                    <a:pt x="564737" y="30861"/>
                    <a:pt x="568928" y="15335"/>
                    <a:pt x="573500" y="0"/>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8B1401A1-B688-4E8A-9E5B-100FA2170DD9}"/>
                </a:ext>
              </a:extLst>
            </p:cNvPr>
            <p:cNvSpPr/>
            <p:nvPr/>
          </p:nvSpPr>
          <p:spPr>
            <a:xfrm>
              <a:off x="7121222" y="5177104"/>
              <a:ext cx="560070" cy="46577"/>
            </a:xfrm>
            <a:custGeom>
              <a:avLst/>
              <a:gdLst>
                <a:gd name="connsiteX0" fmla="*/ 4572 w 560070"/>
                <a:gd name="connsiteY0" fmla="*/ 46577 h 46577"/>
                <a:gd name="connsiteX1" fmla="*/ 560070 w 560070"/>
                <a:gd name="connsiteY1" fmla="*/ 46577 h 46577"/>
                <a:gd name="connsiteX2" fmla="*/ 556165 w 560070"/>
                <a:gd name="connsiteY2" fmla="*/ 0 h 46577"/>
                <a:gd name="connsiteX3" fmla="*/ 0 w 560070"/>
                <a:gd name="connsiteY3" fmla="*/ 0 h 46577"/>
                <a:gd name="connsiteX4" fmla="*/ 4572 w 56007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70" h="46577">
                  <a:moveTo>
                    <a:pt x="4572" y="46577"/>
                  </a:moveTo>
                  <a:lnTo>
                    <a:pt x="560070" y="46577"/>
                  </a:lnTo>
                  <a:cubicBezTo>
                    <a:pt x="558927" y="30956"/>
                    <a:pt x="557689" y="15431"/>
                    <a:pt x="556165" y="0"/>
                  </a:cubicBezTo>
                  <a:lnTo>
                    <a:pt x="0" y="0"/>
                  </a:lnTo>
                  <a:cubicBezTo>
                    <a:pt x="1810" y="15431"/>
                    <a:pt x="3429" y="30956"/>
                    <a:pt x="4572" y="46577"/>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CDC2BF52-1E80-4F66-8DF0-ED37EE613CA0}"/>
                </a:ext>
              </a:extLst>
            </p:cNvPr>
            <p:cNvSpPr/>
            <p:nvPr/>
          </p:nvSpPr>
          <p:spPr>
            <a:xfrm>
              <a:off x="4659486" y="5177104"/>
              <a:ext cx="560069" cy="46577"/>
            </a:xfrm>
            <a:custGeom>
              <a:avLst/>
              <a:gdLst>
                <a:gd name="connsiteX0" fmla="*/ 560070 w 560069"/>
                <a:gd name="connsiteY0" fmla="*/ 0 h 46577"/>
                <a:gd name="connsiteX1" fmla="*/ 3905 w 560069"/>
                <a:gd name="connsiteY1" fmla="*/ 0 h 46577"/>
                <a:gd name="connsiteX2" fmla="*/ 0 w 560069"/>
                <a:gd name="connsiteY2" fmla="*/ 46577 h 46577"/>
                <a:gd name="connsiteX3" fmla="*/ 555498 w 560069"/>
                <a:gd name="connsiteY3" fmla="*/ 46577 h 46577"/>
                <a:gd name="connsiteX4" fmla="*/ 560070 w 56006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9" h="46577">
                  <a:moveTo>
                    <a:pt x="560070" y="0"/>
                  </a:moveTo>
                  <a:lnTo>
                    <a:pt x="3905" y="0"/>
                  </a:lnTo>
                  <a:cubicBezTo>
                    <a:pt x="2381" y="15431"/>
                    <a:pt x="1048" y="30956"/>
                    <a:pt x="0" y="46577"/>
                  </a:cubicBezTo>
                  <a:lnTo>
                    <a:pt x="555498" y="46577"/>
                  </a:lnTo>
                  <a:cubicBezTo>
                    <a:pt x="556641" y="30956"/>
                    <a:pt x="558165" y="15431"/>
                    <a:pt x="560070" y="0"/>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2D4EA974-3A5F-48C5-B2F2-CF994F3A17AE}"/>
                </a:ext>
              </a:extLst>
            </p:cNvPr>
            <p:cNvSpPr/>
            <p:nvPr/>
          </p:nvSpPr>
          <p:spPr>
            <a:xfrm>
              <a:off x="4655581" y="5332076"/>
              <a:ext cx="560355" cy="46577"/>
            </a:xfrm>
            <a:custGeom>
              <a:avLst/>
              <a:gdLst>
                <a:gd name="connsiteX0" fmla="*/ 557498 w 560355"/>
                <a:gd name="connsiteY0" fmla="*/ 0 h 46577"/>
                <a:gd name="connsiteX1" fmla="*/ 0 w 560355"/>
                <a:gd name="connsiteY1" fmla="*/ 0 h 46577"/>
                <a:gd name="connsiteX2" fmla="*/ 762 w 560355"/>
                <a:gd name="connsiteY2" fmla="*/ 46577 h 46577"/>
                <a:gd name="connsiteX3" fmla="*/ 560356 w 560355"/>
                <a:gd name="connsiteY3" fmla="*/ 46577 h 46577"/>
                <a:gd name="connsiteX4" fmla="*/ 55749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557498" y="0"/>
                  </a:moveTo>
                  <a:lnTo>
                    <a:pt x="0" y="0"/>
                  </a:lnTo>
                  <a:cubicBezTo>
                    <a:pt x="0" y="15621"/>
                    <a:pt x="286" y="31051"/>
                    <a:pt x="762" y="46577"/>
                  </a:cubicBezTo>
                  <a:lnTo>
                    <a:pt x="560356" y="46577"/>
                  </a:lnTo>
                  <a:cubicBezTo>
                    <a:pt x="559022" y="31147"/>
                    <a:pt x="558070" y="15621"/>
                    <a:pt x="557498" y="0"/>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569B785E-EEB3-49BE-8E06-60DCEFB045EF}"/>
                </a:ext>
              </a:extLst>
            </p:cNvPr>
            <p:cNvSpPr/>
            <p:nvPr/>
          </p:nvSpPr>
          <p:spPr>
            <a:xfrm>
              <a:off x="7124841" y="5332076"/>
              <a:ext cx="560355" cy="46577"/>
            </a:xfrm>
            <a:custGeom>
              <a:avLst/>
              <a:gdLst>
                <a:gd name="connsiteX0" fmla="*/ 2858 w 560355"/>
                <a:gd name="connsiteY0" fmla="*/ 0 h 46577"/>
                <a:gd name="connsiteX1" fmla="*/ 0 w 560355"/>
                <a:gd name="connsiteY1" fmla="*/ 46577 h 46577"/>
                <a:gd name="connsiteX2" fmla="*/ 559594 w 560355"/>
                <a:gd name="connsiteY2" fmla="*/ 46577 h 46577"/>
                <a:gd name="connsiteX3" fmla="*/ 560356 w 560355"/>
                <a:gd name="connsiteY3" fmla="*/ 0 h 46577"/>
                <a:gd name="connsiteX4" fmla="*/ 285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2858" y="0"/>
                  </a:moveTo>
                  <a:cubicBezTo>
                    <a:pt x="2286" y="15621"/>
                    <a:pt x="1334" y="31147"/>
                    <a:pt x="0" y="46577"/>
                  </a:cubicBezTo>
                  <a:lnTo>
                    <a:pt x="559594" y="46577"/>
                  </a:lnTo>
                  <a:cubicBezTo>
                    <a:pt x="560070" y="31147"/>
                    <a:pt x="560356" y="15621"/>
                    <a:pt x="560356" y="0"/>
                  </a:cubicBezTo>
                  <a:lnTo>
                    <a:pt x="2858" y="0"/>
                  </a:ln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3949ADF8-2623-4B86-B3F5-70563972C43C}"/>
                </a:ext>
              </a:extLst>
            </p:cNvPr>
            <p:cNvSpPr/>
            <p:nvPr/>
          </p:nvSpPr>
          <p:spPr>
            <a:xfrm>
              <a:off x="4663391" y="5487143"/>
              <a:ext cx="578739" cy="46577"/>
            </a:xfrm>
            <a:custGeom>
              <a:avLst/>
              <a:gdLst>
                <a:gd name="connsiteX0" fmla="*/ 568071 w 578739"/>
                <a:gd name="connsiteY0" fmla="*/ 0 h 46577"/>
                <a:gd name="connsiteX1" fmla="*/ 0 w 578739"/>
                <a:gd name="connsiteY1" fmla="*/ 0 h 46577"/>
                <a:gd name="connsiteX2" fmla="*/ 5525 w 578739"/>
                <a:gd name="connsiteY2" fmla="*/ 46577 h 46577"/>
                <a:gd name="connsiteX3" fmla="*/ 578739 w 578739"/>
                <a:gd name="connsiteY3" fmla="*/ 46577 h 46577"/>
                <a:gd name="connsiteX4" fmla="*/ 568071 w 57873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9" h="46577">
                  <a:moveTo>
                    <a:pt x="568071" y="0"/>
                  </a:moveTo>
                  <a:lnTo>
                    <a:pt x="0" y="0"/>
                  </a:lnTo>
                  <a:cubicBezTo>
                    <a:pt x="1619" y="15621"/>
                    <a:pt x="3524" y="31052"/>
                    <a:pt x="5525" y="46577"/>
                  </a:cubicBezTo>
                  <a:lnTo>
                    <a:pt x="578739" y="46577"/>
                  </a:lnTo>
                  <a:cubicBezTo>
                    <a:pt x="574834" y="31147"/>
                    <a:pt x="571214" y="15621"/>
                    <a:pt x="568071" y="0"/>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882EAE6D-1A04-480B-BD19-F7DBD9F265AC}"/>
                </a:ext>
              </a:extLst>
            </p:cNvPr>
            <p:cNvSpPr/>
            <p:nvPr/>
          </p:nvSpPr>
          <p:spPr>
            <a:xfrm>
              <a:off x="7098553" y="5487048"/>
              <a:ext cx="578738" cy="46577"/>
            </a:xfrm>
            <a:custGeom>
              <a:avLst/>
              <a:gdLst>
                <a:gd name="connsiteX0" fmla="*/ 0 w 578738"/>
                <a:gd name="connsiteY0" fmla="*/ 46577 h 46577"/>
                <a:gd name="connsiteX1" fmla="*/ 573214 w 578738"/>
                <a:gd name="connsiteY1" fmla="*/ 46577 h 46577"/>
                <a:gd name="connsiteX2" fmla="*/ 578739 w 578738"/>
                <a:gd name="connsiteY2" fmla="*/ 0 h 46577"/>
                <a:gd name="connsiteX3" fmla="*/ 10668 w 578738"/>
                <a:gd name="connsiteY3" fmla="*/ 0 h 46577"/>
                <a:gd name="connsiteX4" fmla="*/ 0 w 57873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8" h="46577">
                  <a:moveTo>
                    <a:pt x="0" y="46577"/>
                  </a:moveTo>
                  <a:lnTo>
                    <a:pt x="573214" y="46577"/>
                  </a:lnTo>
                  <a:cubicBezTo>
                    <a:pt x="575310" y="31147"/>
                    <a:pt x="577215" y="15621"/>
                    <a:pt x="578739" y="0"/>
                  </a:cubicBezTo>
                  <a:lnTo>
                    <a:pt x="10668" y="0"/>
                  </a:lnTo>
                  <a:cubicBezTo>
                    <a:pt x="7525" y="15716"/>
                    <a:pt x="4000" y="31242"/>
                    <a:pt x="0" y="46577"/>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876786DF-DC9D-4ECD-BD82-6B6CECEB06D6}"/>
                </a:ext>
              </a:extLst>
            </p:cNvPr>
            <p:cNvSpPr/>
            <p:nvPr/>
          </p:nvSpPr>
          <p:spPr>
            <a:xfrm>
              <a:off x="7044260" y="5642020"/>
              <a:ext cx="609028" cy="46577"/>
            </a:xfrm>
            <a:custGeom>
              <a:avLst/>
              <a:gdLst>
                <a:gd name="connsiteX0" fmla="*/ 0 w 609028"/>
                <a:gd name="connsiteY0" fmla="*/ 46577 h 46577"/>
                <a:gd name="connsiteX1" fmla="*/ 598551 w 609028"/>
                <a:gd name="connsiteY1" fmla="*/ 46577 h 46577"/>
                <a:gd name="connsiteX2" fmla="*/ 609029 w 609028"/>
                <a:gd name="connsiteY2" fmla="*/ 0 h 46577"/>
                <a:gd name="connsiteX3" fmla="*/ 19431 w 609028"/>
                <a:gd name="connsiteY3" fmla="*/ 0 h 46577"/>
                <a:gd name="connsiteX4" fmla="*/ 0 w 60902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0" y="46577"/>
                  </a:moveTo>
                  <a:lnTo>
                    <a:pt x="598551" y="46577"/>
                  </a:lnTo>
                  <a:cubicBezTo>
                    <a:pt x="602266" y="31147"/>
                    <a:pt x="605790" y="15621"/>
                    <a:pt x="609029" y="0"/>
                  </a:cubicBezTo>
                  <a:lnTo>
                    <a:pt x="19431" y="0"/>
                  </a:lnTo>
                  <a:cubicBezTo>
                    <a:pt x="13430" y="15811"/>
                    <a:pt x="6953" y="31337"/>
                    <a:pt x="0" y="46577"/>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D8554B2A-B006-4384-B309-64256C6F961F}"/>
                </a:ext>
              </a:extLst>
            </p:cNvPr>
            <p:cNvSpPr/>
            <p:nvPr/>
          </p:nvSpPr>
          <p:spPr>
            <a:xfrm>
              <a:off x="4687394" y="5642115"/>
              <a:ext cx="609028" cy="46577"/>
            </a:xfrm>
            <a:custGeom>
              <a:avLst/>
              <a:gdLst>
                <a:gd name="connsiteX0" fmla="*/ 589598 w 609028"/>
                <a:gd name="connsiteY0" fmla="*/ 0 h 46577"/>
                <a:gd name="connsiteX1" fmla="*/ 0 w 609028"/>
                <a:gd name="connsiteY1" fmla="*/ 0 h 46577"/>
                <a:gd name="connsiteX2" fmla="*/ 10478 w 609028"/>
                <a:gd name="connsiteY2" fmla="*/ 46577 h 46577"/>
                <a:gd name="connsiteX3" fmla="*/ 609029 w 609028"/>
                <a:gd name="connsiteY3" fmla="*/ 46577 h 46577"/>
                <a:gd name="connsiteX4" fmla="*/ 589598 w 60902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589598" y="0"/>
                  </a:moveTo>
                  <a:lnTo>
                    <a:pt x="0" y="0"/>
                  </a:lnTo>
                  <a:cubicBezTo>
                    <a:pt x="3239" y="15621"/>
                    <a:pt x="6763" y="31147"/>
                    <a:pt x="10478" y="46577"/>
                  </a:cubicBezTo>
                  <a:lnTo>
                    <a:pt x="609029" y="46577"/>
                  </a:lnTo>
                  <a:cubicBezTo>
                    <a:pt x="602171" y="31242"/>
                    <a:pt x="595694" y="15716"/>
                    <a:pt x="589598" y="0"/>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AEDE6D5E-0AD2-49CE-8A67-9EA9059CFA17}"/>
                </a:ext>
              </a:extLst>
            </p:cNvPr>
            <p:cNvSpPr/>
            <p:nvPr/>
          </p:nvSpPr>
          <p:spPr>
            <a:xfrm>
              <a:off x="6956154" y="5797087"/>
              <a:ext cx="656177" cy="46577"/>
            </a:xfrm>
            <a:custGeom>
              <a:avLst/>
              <a:gdLst>
                <a:gd name="connsiteX0" fmla="*/ 0 w 656177"/>
                <a:gd name="connsiteY0" fmla="*/ 46577 h 46577"/>
                <a:gd name="connsiteX1" fmla="*/ 640366 w 656177"/>
                <a:gd name="connsiteY1" fmla="*/ 46577 h 46577"/>
                <a:gd name="connsiteX2" fmla="*/ 656177 w 656177"/>
                <a:gd name="connsiteY2" fmla="*/ 0 h 46577"/>
                <a:gd name="connsiteX3" fmla="*/ 30575 w 656177"/>
                <a:gd name="connsiteY3" fmla="*/ 0 h 46577"/>
                <a:gd name="connsiteX4" fmla="*/ 0 w 65617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0" y="46577"/>
                  </a:moveTo>
                  <a:lnTo>
                    <a:pt x="640366" y="46577"/>
                  </a:lnTo>
                  <a:cubicBezTo>
                    <a:pt x="645890" y="31147"/>
                    <a:pt x="651129" y="15621"/>
                    <a:pt x="656177" y="0"/>
                  </a:cubicBezTo>
                  <a:lnTo>
                    <a:pt x="30575" y="0"/>
                  </a:lnTo>
                  <a:cubicBezTo>
                    <a:pt x="20860" y="15811"/>
                    <a:pt x="10668" y="31337"/>
                    <a:pt x="0" y="46577"/>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58E490EA-E903-42E4-998F-7F720319269A}"/>
                </a:ext>
              </a:extLst>
            </p:cNvPr>
            <p:cNvSpPr/>
            <p:nvPr/>
          </p:nvSpPr>
          <p:spPr>
            <a:xfrm>
              <a:off x="4728351" y="5797087"/>
              <a:ext cx="656177" cy="46577"/>
            </a:xfrm>
            <a:custGeom>
              <a:avLst/>
              <a:gdLst>
                <a:gd name="connsiteX0" fmla="*/ 625602 w 656177"/>
                <a:gd name="connsiteY0" fmla="*/ 0 h 46577"/>
                <a:gd name="connsiteX1" fmla="*/ 0 w 656177"/>
                <a:gd name="connsiteY1" fmla="*/ 0 h 46577"/>
                <a:gd name="connsiteX2" fmla="*/ 15812 w 656177"/>
                <a:gd name="connsiteY2" fmla="*/ 46577 h 46577"/>
                <a:gd name="connsiteX3" fmla="*/ 656177 w 656177"/>
                <a:gd name="connsiteY3" fmla="*/ 46577 h 46577"/>
                <a:gd name="connsiteX4" fmla="*/ 625602 w 65617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625602" y="0"/>
                  </a:moveTo>
                  <a:lnTo>
                    <a:pt x="0" y="0"/>
                  </a:lnTo>
                  <a:cubicBezTo>
                    <a:pt x="5048" y="15621"/>
                    <a:pt x="10287" y="31147"/>
                    <a:pt x="15812" y="46577"/>
                  </a:cubicBezTo>
                  <a:lnTo>
                    <a:pt x="656177" y="46577"/>
                  </a:lnTo>
                  <a:cubicBezTo>
                    <a:pt x="645605" y="31337"/>
                    <a:pt x="635413" y="15811"/>
                    <a:pt x="625602" y="0"/>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10DD1AA1-27BB-4EFF-BD9A-867D34D81F13}"/>
                </a:ext>
              </a:extLst>
            </p:cNvPr>
            <p:cNvSpPr/>
            <p:nvPr/>
          </p:nvSpPr>
          <p:spPr>
            <a:xfrm>
              <a:off x="4787883" y="5952058"/>
              <a:ext cx="731805" cy="46577"/>
            </a:xfrm>
            <a:custGeom>
              <a:avLst/>
              <a:gdLst>
                <a:gd name="connsiteX0" fmla="*/ 684848 w 731805"/>
                <a:gd name="connsiteY0" fmla="*/ 0 h 46577"/>
                <a:gd name="connsiteX1" fmla="*/ 0 w 731805"/>
                <a:gd name="connsiteY1" fmla="*/ 0 h 46577"/>
                <a:gd name="connsiteX2" fmla="*/ 21908 w 731805"/>
                <a:gd name="connsiteY2" fmla="*/ 46577 h 46577"/>
                <a:gd name="connsiteX3" fmla="*/ 731806 w 731805"/>
                <a:gd name="connsiteY3" fmla="*/ 46577 h 46577"/>
                <a:gd name="connsiteX4" fmla="*/ 684848 w 73180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684848" y="0"/>
                  </a:moveTo>
                  <a:lnTo>
                    <a:pt x="0" y="0"/>
                  </a:lnTo>
                  <a:cubicBezTo>
                    <a:pt x="7048" y="15716"/>
                    <a:pt x="14383" y="31147"/>
                    <a:pt x="21908" y="46577"/>
                  </a:cubicBezTo>
                  <a:lnTo>
                    <a:pt x="731806" y="46577"/>
                  </a:lnTo>
                  <a:cubicBezTo>
                    <a:pt x="715613" y="31623"/>
                    <a:pt x="699992" y="16097"/>
                    <a:pt x="684848" y="0"/>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C9751B26-C4E9-4608-B887-A5991206F44B}"/>
                </a:ext>
              </a:extLst>
            </p:cNvPr>
            <p:cNvSpPr/>
            <p:nvPr/>
          </p:nvSpPr>
          <p:spPr>
            <a:xfrm>
              <a:off x="6820994" y="5952058"/>
              <a:ext cx="731805" cy="46577"/>
            </a:xfrm>
            <a:custGeom>
              <a:avLst/>
              <a:gdLst>
                <a:gd name="connsiteX0" fmla="*/ 0 w 731805"/>
                <a:gd name="connsiteY0" fmla="*/ 46577 h 46577"/>
                <a:gd name="connsiteX1" fmla="*/ 709898 w 731805"/>
                <a:gd name="connsiteY1" fmla="*/ 46577 h 46577"/>
                <a:gd name="connsiteX2" fmla="*/ 731806 w 731805"/>
                <a:gd name="connsiteY2" fmla="*/ 0 h 46577"/>
                <a:gd name="connsiteX3" fmla="*/ 46958 w 731805"/>
                <a:gd name="connsiteY3" fmla="*/ 0 h 46577"/>
                <a:gd name="connsiteX4" fmla="*/ 0 w 7318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0" y="46577"/>
                  </a:moveTo>
                  <a:lnTo>
                    <a:pt x="709898" y="46577"/>
                  </a:lnTo>
                  <a:cubicBezTo>
                    <a:pt x="717423" y="31242"/>
                    <a:pt x="724757" y="15716"/>
                    <a:pt x="731806" y="0"/>
                  </a:cubicBezTo>
                  <a:lnTo>
                    <a:pt x="46958" y="0"/>
                  </a:lnTo>
                  <a:cubicBezTo>
                    <a:pt x="31909" y="16097"/>
                    <a:pt x="16192" y="31623"/>
                    <a:pt x="0" y="46577"/>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A7A0897B-EFD6-42FB-A49D-6D4ED75E6097}"/>
                </a:ext>
              </a:extLst>
            </p:cNvPr>
            <p:cNvSpPr/>
            <p:nvPr/>
          </p:nvSpPr>
          <p:spPr>
            <a:xfrm>
              <a:off x="4868655" y="6107030"/>
              <a:ext cx="875347" cy="46577"/>
            </a:xfrm>
            <a:custGeom>
              <a:avLst/>
              <a:gdLst>
                <a:gd name="connsiteX0" fmla="*/ 792480 w 875347"/>
                <a:gd name="connsiteY0" fmla="*/ 0 h 46577"/>
                <a:gd name="connsiteX1" fmla="*/ 0 w 875347"/>
                <a:gd name="connsiteY1" fmla="*/ 0 h 46577"/>
                <a:gd name="connsiteX2" fmla="*/ 28861 w 875347"/>
                <a:gd name="connsiteY2" fmla="*/ 46577 h 46577"/>
                <a:gd name="connsiteX3" fmla="*/ 875347 w 875347"/>
                <a:gd name="connsiteY3" fmla="*/ 46577 h 46577"/>
                <a:gd name="connsiteX4" fmla="*/ 792480 w 87534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792480" y="0"/>
                  </a:moveTo>
                  <a:lnTo>
                    <a:pt x="0" y="0"/>
                  </a:lnTo>
                  <a:cubicBezTo>
                    <a:pt x="9334" y="15716"/>
                    <a:pt x="18955" y="31242"/>
                    <a:pt x="28861" y="46577"/>
                  </a:cubicBezTo>
                  <a:lnTo>
                    <a:pt x="875347" y="46577"/>
                  </a:lnTo>
                  <a:cubicBezTo>
                    <a:pt x="846868" y="32385"/>
                    <a:pt x="819245" y="16859"/>
                    <a:pt x="792480" y="0"/>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C5CB3C02-96A7-4125-8CB0-80C62D98F5BB}"/>
                </a:ext>
              </a:extLst>
            </p:cNvPr>
            <p:cNvSpPr/>
            <p:nvPr/>
          </p:nvSpPr>
          <p:spPr>
            <a:xfrm>
              <a:off x="6596680" y="6107030"/>
              <a:ext cx="875347" cy="46577"/>
            </a:xfrm>
            <a:custGeom>
              <a:avLst/>
              <a:gdLst>
                <a:gd name="connsiteX0" fmla="*/ 0 w 875347"/>
                <a:gd name="connsiteY0" fmla="*/ 46577 h 46577"/>
                <a:gd name="connsiteX1" fmla="*/ 846487 w 875347"/>
                <a:gd name="connsiteY1" fmla="*/ 46577 h 46577"/>
                <a:gd name="connsiteX2" fmla="*/ 875348 w 875347"/>
                <a:gd name="connsiteY2" fmla="*/ 0 h 46577"/>
                <a:gd name="connsiteX3" fmla="*/ 82868 w 875347"/>
                <a:gd name="connsiteY3" fmla="*/ 0 h 46577"/>
                <a:gd name="connsiteX4" fmla="*/ 0 w 87534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0" y="46577"/>
                  </a:moveTo>
                  <a:lnTo>
                    <a:pt x="846487" y="46577"/>
                  </a:lnTo>
                  <a:cubicBezTo>
                    <a:pt x="856393" y="31242"/>
                    <a:pt x="866013" y="15716"/>
                    <a:pt x="875348" y="0"/>
                  </a:cubicBezTo>
                  <a:lnTo>
                    <a:pt x="82868" y="0"/>
                  </a:lnTo>
                  <a:cubicBezTo>
                    <a:pt x="56198" y="16859"/>
                    <a:pt x="28480" y="32385"/>
                    <a:pt x="0" y="46577"/>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02B30D1F-A791-4049-9E11-882417D9EAC6}"/>
                </a:ext>
              </a:extLst>
            </p:cNvPr>
            <p:cNvSpPr/>
            <p:nvPr/>
          </p:nvSpPr>
          <p:spPr>
            <a:xfrm>
              <a:off x="4974573" y="6262002"/>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7C3C7A9C-EE3C-4C9A-91E9-AE17089EE14F}"/>
                </a:ext>
              </a:extLst>
            </p:cNvPr>
            <p:cNvSpPr/>
            <p:nvPr/>
          </p:nvSpPr>
          <p:spPr>
            <a:xfrm>
              <a:off x="5113447" y="6417069"/>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45839247-3E40-46AF-9726-32B325ECFBAF}"/>
                </a:ext>
              </a:extLst>
            </p:cNvPr>
            <p:cNvSpPr/>
            <p:nvPr/>
          </p:nvSpPr>
          <p:spPr>
            <a:xfrm>
              <a:off x="5300137" y="6572041"/>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86AE2848-E863-4D98-A974-A87ACCBAE235}"/>
                </a:ext>
              </a:extLst>
            </p:cNvPr>
            <p:cNvSpPr/>
            <p:nvPr/>
          </p:nvSpPr>
          <p:spPr>
            <a:xfrm>
              <a:off x="5578839" y="6727013"/>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727743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aphic 92">
            <a:extLst>
              <a:ext uri="{FF2B5EF4-FFF2-40B4-BE49-F238E27FC236}">
                <a16:creationId xmlns:a16="http://schemas.microsoft.com/office/drawing/2014/main" id="{4A71D8C4-B449-4A8A-BC7B-05C776B85423}"/>
              </a:ext>
            </a:extLst>
          </p:cNvPr>
          <p:cNvGrpSpPr/>
          <p:nvPr/>
        </p:nvGrpSpPr>
        <p:grpSpPr>
          <a:xfrm rot="20700000">
            <a:off x="9335340" y="3907550"/>
            <a:ext cx="4266496" cy="4318536"/>
            <a:chOff x="4655581" y="3826841"/>
            <a:chExt cx="3029616" cy="3066573"/>
          </a:xfrm>
          <a:solidFill>
            <a:schemeClr val="accent2"/>
          </a:solidFill>
        </p:grpSpPr>
        <p:sp>
          <p:nvSpPr>
            <p:cNvPr id="37" name="Freeform: Shape 36">
              <a:extLst>
                <a:ext uri="{FF2B5EF4-FFF2-40B4-BE49-F238E27FC236}">
                  <a16:creationId xmlns:a16="http://schemas.microsoft.com/office/drawing/2014/main" id="{595533E1-F5D9-48E5-81AE-C785B526FB16}"/>
                </a:ext>
              </a:extLst>
            </p:cNvPr>
            <p:cNvSpPr/>
            <p:nvPr/>
          </p:nvSpPr>
          <p:spPr>
            <a:xfrm>
              <a:off x="5984127" y="3826841"/>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AF686CF3-BAB5-4235-AC4D-1053D0CE2329}"/>
                </a:ext>
              </a:extLst>
            </p:cNvPr>
            <p:cNvSpPr/>
            <p:nvPr/>
          </p:nvSpPr>
          <p:spPr>
            <a:xfrm>
              <a:off x="5984032" y="6881984"/>
              <a:ext cx="372522" cy="11430"/>
            </a:xfrm>
            <a:custGeom>
              <a:avLst/>
              <a:gdLst>
                <a:gd name="connsiteX0" fmla="*/ 186309 w 372522"/>
                <a:gd name="connsiteY0" fmla="*/ 11430 h 11430"/>
                <a:gd name="connsiteX1" fmla="*/ 372523 w 372522"/>
                <a:gd name="connsiteY1" fmla="*/ 0 h 11430"/>
                <a:gd name="connsiteX2" fmla="*/ 0 w 372522"/>
                <a:gd name="connsiteY2" fmla="*/ 0 h 11430"/>
                <a:gd name="connsiteX3" fmla="*/ 186309 w 372522"/>
                <a:gd name="connsiteY3" fmla="*/ 1143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309" y="11430"/>
                  </a:moveTo>
                  <a:cubicBezTo>
                    <a:pt x="249364" y="11430"/>
                    <a:pt x="311563" y="7525"/>
                    <a:pt x="372523" y="0"/>
                  </a:cubicBezTo>
                  <a:lnTo>
                    <a:pt x="0" y="0"/>
                  </a:lnTo>
                  <a:cubicBezTo>
                    <a:pt x="61150" y="7525"/>
                    <a:pt x="123254" y="11430"/>
                    <a:pt x="186309" y="11430"/>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90140CF3-7735-44DD-B0B6-21153BA5D00B}"/>
                </a:ext>
              </a:extLst>
            </p:cNvPr>
            <p:cNvSpPr/>
            <p:nvPr/>
          </p:nvSpPr>
          <p:spPr>
            <a:xfrm>
              <a:off x="5479398" y="3937140"/>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42098731-ED4D-41A6-B26A-0EE864771C75}"/>
                </a:ext>
              </a:extLst>
            </p:cNvPr>
            <p:cNvSpPr/>
            <p:nvPr/>
          </p:nvSpPr>
          <p:spPr>
            <a:xfrm>
              <a:off x="5237368" y="4092112"/>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377EA68C-7981-45AE-946F-62004E829B28}"/>
                </a:ext>
              </a:extLst>
            </p:cNvPr>
            <p:cNvSpPr/>
            <p:nvPr/>
          </p:nvSpPr>
          <p:spPr>
            <a:xfrm>
              <a:off x="5067632" y="4247179"/>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3AB4E4DB-37CA-4E86-91D0-2FFB2E76B563}"/>
                </a:ext>
              </a:extLst>
            </p:cNvPr>
            <p:cNvSpPr/>
            <p:nvPr/>
          </p:nvSpPr>
          <p:spPr>
            <a:xfrm>
              <a:off x="6517242" y="4402151"/>
              <a:ext cx="883729" cy="46577"/>
            </a:xfrm>
            <a:custGeom>
              <a:avLst/>
              <a:gdLst>
                <a:gd name="connsiteX0" fmla="*/ 101632 w 883729"/>
                <a:gd name="connsiteY0" fmla="*/ 46577 h 46577"/>
                <a:gd name="connsiteX1" fmla="*/ 883730 w 883729"/>
                <a:gd name="connsiteY1" fmla="*/ 46577 h 46577"/>
                <a:gd name="connsiteX2" fmla="*/ 848868 w 883729"/>
                <a:gd name="connsiteY2" fmla="*/ 0 h 46577"/>
                <a:gd name="connsiteX3" fmla="*/ 0 w 883729"/>
                <a:gd name="connsiteY3" fmla="*/ 0 h 46577"/>
                <a:gd name="connsiteX4" fmla="*/ 101632 w 88372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729" h="46577">
                  <a:moveTo>
                    <a:pt x="101632" y="46577"/>
                  </a:moveTo>
                  <a:lnTo>
                    <a:pt x="883730" y="46577"/>
                  </a:lnTo>
                  <a:cubicBezTo>
                    <a:pt x="872395" y="30861"/>
                    <a:pt x="860774" y="15335"/>
                    <a:pt x="848868" y="0"/>
                  </a:cubicBezTo>
                  <a:lnTo>
                    <a:pt x="0" y="0"/>
                  </a:lnTo>
                  <a:cubicBezTo>
                    <a:pt x="34957" y="13525"/>
                    <a:pt x="68866" y="29146"/>
                    <a:pt x="101632" y="46577"/>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F8DCA2C1-95A1-45AE-95C8-E80C48E08302}"/>
                </a:ext>
              </a:extLst>
            </p:cNvPr>
            <p:cNvSpPr/>
            <p:nvPr/>
          </p:nvSpPr>
          <p:spPr>
            <a:xfrm>
              <a:off x="4939807" y="4402151"/>
              <a:ext cx="883634" cy="46577"/>
            </a:xfrm>
            <a:custGeom>
              <a:avLst/>
              <a:gdLst>
                <a:gd name="connsiteX0" fmla="*/ 883634 w 883634"/>
                <a:gd name="connsiteY0" fmla="*/ 0 h 46577"/>
                <a:gd name="connsiteX1" fmla="*/ 34862 w 883634"/>
                <a:gd name="connsiteY1" fmla="*/ 0 h 46577"/>
                <a:gd name="connsiteX2" fmla="*/ 0 w 883634"/>
                <a:gd name="connsiteY2" fmla="*/ 46577 h 46577"/>
                <a:gd name="connsiteX3" fmla="*/ 782098 w 883634"/>
                <a:gd name="connsiteY3" fmla="*/ 46577 h 46577"/>
                <a:gd name="connsiteX4" fmla="*/ 883634 w 88363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634" h="46577">
                  <a:moveTo>
                    <a:pt x="883634" y="0"/>
                  </a:moveTo>
                  <a:lnTo>
                    <a:pt x="34862" y="0"/>
                  </a:lnTo>
                  <a:cubicBezTo>
                    <a:pt x="22955" y="15240"/>
                    <a:pt x="11335" y="30766"/>
                    <a:pt x="0" y="46577"/>
                  </a:cubicBezTo>
                  <a:lnTo>
                    <a:pt x="782098" y="46577"/>
                  </a:lnTo>
                  <a:cubicBezTo>
                    <a:pt x="814864" y="29146"/>
                    <a:pt x="848773" y="13525"/>
                    <a:pt x="883634" y="0"/>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77D49DCA-5C39-4EA3-839D-EFE32AD8C63D}"/>
                </a:ext>
              </a:extLst>
            </p:cNvPr>
            <p:cNvSpPr/>
            <p:nvPr/>
          </p:nvSpPr>
          <p:spPr>
            <a:xfrm>
              <a:off x="6780989" y="4557122"/>
              <a:ext cx="717804" cy="46577"/>
            </a:xfrm>
            <a:custGeom>
              <a:avLst/>
              <a:gdLst>
                <a:gd name="connsiteX0" fmla="*/ 52197 w 717804"/>
                <a:gd name="connsiteY0" fmla="*/ 46577 h 46577"/>
                <a:gd name="connsiteX1" fmla="*/ 717804 w 717804"/>
                <a:gd name="connsiteY1" fmla="*/ 46577 h 46577"/>
                <a:gd name="connsiteX2" fmla="*/ 691134 w 717804"/>
                <a:gd name="connsiteY2" fmla="*/ 0 h 46577"/>
                <a:gd name="connsiteX3" fmla="*/ 0 w 717804"/>
                <a:gd name="connsiteY3" fmla="*/ 0 h 46577"/>
                <a:gd name="connsiteX4" fmla="*/ 52197 w 71780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52197" y="46577"/>
                  </a:moveTo>
                  <a:lnTo>
                    <a:pt x="717804" y="46577"/>
                  </a:lnTo>
                  <a:cubicBezTo>
                    <a:pt x="709136" y="30861"/>
                    <a:pt x="700278" y="15335"/>
                    <a:pt x="691134" y="0"/>
                  </a:cubicBezTo>
                  <a:lnTo>
                    <a:pt x="0" y="0"/>
                  </a:lnTo>
                  <a:cubicBezTo>
                    <a:pt x="18002" y="14859"/>
                    <a:pt x="35338" y="30385"/>
                    <a:pt x="52197" y="46577"/>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E260D89C-FD66-4D2A-A409-8EC94E51B57C}"/>
                </a:ext>
              </a:extLst>
            </p:cNvPr>
            <p:cNvSpPr/>
            <p:nvPr/>
          </p:nvSpPr>
          <p:spPr>
            <a:xfrm>
              <a:off x="4841985" y="4557122"/>
              <a:ext cx="717804" cy="46577"/>
            </a:xfrm>
            <a:custGeom>
              <a:avLst/>
              <a:gdLst>
                <a:gd name="connsiteX0" fmla="*/ 717804 w 717804"/>
                <a:gd name="connsiteY0" fmla="*/ 0 h 46577"/>
                <a:gd name="connsiteX1" fmla="*/ 26670 w 717804"/>
                <a:gd name="connsiteY1" fmla="*/ 0 h 46577"/>
                <a:gd name="connsiteX2" fmla="*/ 0 w 717804"/>
                <a:gd name="connsiteY2" fmla="*/ 46577 h 46577"/>
                <a:gd name="connsiteX3" fmla="*/ 665607 w 717804"/>
                <a:gd name="connsiteY3" fmla="*/ 46577 h 46577"/>
                <a:gd name="connsiteX4" fmla="*/ 717804 w 71780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717804" y="0"/>
                  </a:moveTo>
                  <a:lnTo>
                    <a:pt x="26670" y="0"/>
                  </a:lnTo>
                  <a:cubicBezTo>
                    <a:pt x="17526" y="15335"/>
                    <a:pt x="8572" y="30861"/>
                    <a:pt x="0" y="46577"/>
                  </a:cubicBezTo>
                  <a:lnTo>
                    <a:pt x="665607" y="46577"/>
                  </a:lnTo>
                  <a:cubicBezTo>
                    <a:pt x="682371" y="30385"/>
                    <a:pt x="699802" y="14859"/>
                    <a:pt x="717804" y="0"/>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2F993676-BC10-4C5F-B937-218BC8213B0A}"/>
                </a:ext>
              </a:extLst>
            </p:cNvPr>
            <p:cNvSpPr/>
            <p:nvPr/>
          </p:nvSpPr>
          <p:spPr>
            <a:xfrm>
              <a:off x="4767976" y="4712094"/>
              <a:ext cx="642365" cy="46577"/>
            </a:xfrm>
            <a:custGeom>
              <a:avLst/>
              <a:gdLst>
                <a:gd name="connsiteX0" fmla="*/ 642366 w 642365"/>
                <a:gd name="connsiteY0" fmla="*/ 0 h 46577"/>
                <a:gd name="connsiteX1" fmla="*/ 19907 w 642365"/>
                <a:gd name="connsiteY1" fmla="*/ 0 h 46577"/>
                <a:gd name="connsiteX2" fmla="*/ 0 w 642365"/>
                <a:gd name="connsiteY2" fmla="*/ 46577 h 46577"/>
                <a:gd name="connsiteX3" fmla="*/ 608648 w 642365"/>
                <a:gd name="connsiteY3" fmla="*/ 46577 h 46577"/>
                <a:gd name="connsiteX4" fmla="*/ 642366 w 64236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5" h="46577">
                  <a:moveTo>
                    <a:pt x="642366" y="0"/>
                  </a:moveTo>
                  <a:lnTo>
                    <a:pt x="19907" y="0"/>
                  </a:lnTo>
                  <a:cubicBezTo>
                    <a:pt x="13049" y="15335"/>
                    <a:pt x="6382" y="30861"/>
                    <a:pt x="0" y="46577"/>
                  </a:cubicBezTo>
                  <a:lnTo>
                    <a:pt x="608648" y="46577"/>
                  </a:lnTo>
                  <a:cubicBezTo>
                    <a:pt x="619411" y="30671"/>
                    <a:pt x="630745" y="15240"/>
                    <a:pt x="642366" y="0"/>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E7047565-EF85-4F62-A6A5-87DA06B7C273}"/>
                </a:ext>
              </a:extLst>
            </p:cNvPr>
            <p:cNvSpPr/>
            <p:nvPr/>
          </p:nvSpPr>
          <p:spPr>
            <a:xfrm>
              <a:off x="6930341" y="4712094"/>
              <a:ext cx="642366" cy="46577"/>
            </a:xfrm>
            <a:custGeom>
              <a:avLst/>
              <a:gdLst>
                <a:gd name="connsiteX0" fmla="*/ 33718 w 642366"/>
                <a:gd name="connsiteY0" fmla="*/ 46577 h 46577"/>
                <a:gd name="connsiteX1" fmla="*/ 642366 w 642366"/>
                <a:gd name="connsiteY1" fmla="*/ 46577 h 46577"/>
                <a:gd name="connsiteX2" fmla="*/ 622459 w 642366"/>
                <a:gd name="connsiteY2" fmla="*/ 0 h 46577"/>
                <a:gd name="connsiteX3" fmla="*/ 0 w 642366"/>
                <a:gd name="connsiteY3" fmla="*/ 0 h 46577"/>
                <a:gd name="connsiteX4" fmla="*/ 33718 w 642366"/>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6" h="46577">
                  <a:moveTo>
                    <a:pt x="33718" y="46577"/>
                  </a:moveTo>
                  <a:lnTo>
                    <a:pt x="642366" y="46577"/>
                  </a:lnTo>
                  <a:cubicBezTo>
                    <a:pt x="635984" y="30956"/>
                    <a:pt x="629412" y="15430"/>
                    <a:pt x="622459" y="0"/>
                  </a:cubicBezTo>
                  <a:lnTo>
                    <a:pt x="0" y="0"/>
                  </a:lnTo>
                  <a:cubicBezTo>
                    <a:pt x="11716" y="15240"/>
                    <a:pt x="22955" y="30671"/>
                    <a:pt x="33718" y="46577"/>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56CEAAD6-1299-46E3-B736-3BD6EF199660}"/>
                </a:ext>
              </a:extLst>
            </p:cNvPr>
            <p:cNvSpPr/>
            <p:nvPr/>
          </p:nvSpPr>
          <p:spPr>
            <a:xfrm>
              <a:off x="7027496" y="4867066"/>
              <a:ext cx="599122" cy="46577"/>
            </a:xfrm>
            <a:custGeom>
              <a:avLst/>
              <a:gdLst>
                <a:gd name="connsiteX0" fmla="*/ 21812 w 599122"/>
                <a:gd name="connsiteY0" fmla="*/ 46577 h 46577"/>
                <a:gd name="connsiteX1" fmla="*/ 599123 w 599122"/>
                <a:gd name="connsiteY1" fmla="*/ 46577 h 46577"/>
                <a:gd name="connsiteX2" fmla="*/ 584835 w 599122"/>
                <a:gd name="connsiteY2" fmla="*/ 0 h 46577"/>
                <a:gd name="connsiteX3" fmla="*/ 0 w 599122"/>
                <a:gd name="connsiteY3" fmla="*/ 0 h 46577"/>
                <a:gd name="connsiteX4" fmla="*/ 21812 w 599122"/>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21812" y="46577"/>
                  </a:moveTo>
                  <a:lnTo>
                    <a:pt x="599123" y="46577"/>
                  </a:lnTo>
                  <a:cubicBezTo>
                    <a:pt x="594646" y="30956"/>
                    <a:pt x="589883" y="15431"/>
                    <a:pt x="584835" y="0"/>
                  </a:cubicBezTo>
                  <a:lnTo>
                    <a:pt x="0" y="0"/>
                  </a:lnTo>
                  <a:cubicBezTo>
                    <a:pt x="7715" y="15335"/>
                    <a:pt x="14954" y="30861"/>
                    <a:pt x="21812" y="46577"/>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E854CACC-8F8B-4C63-BDFE-89200B470C01}"/>
                </a:ext>
              </a:extLst>
            </p:cNvPr>
            <p:cNvSpPr/>
            <p:nvPr/>
          </p:nvSpPr>
          <p:spPr>
            <a:xfrm>
              <a:off x="4714064" y="4867066"/>
              <a:ext cx="599122" cy="46577"/>
            </a:xfrm>
            <a:custGeom>
              <a:avLst/>
              <a:gdLst>
                <a:gd name="connsiteX0" fmla="*/ 599123 w 599122"/>
                <a:gd name="connsiteY0" fmla="*/ 0 h 46577"/>
                <a:gd name="connsiteX1" fmla="*/ 14288 w 599122"/>
                <a:gd name="connsiteY1" fmla="*/ 0 h 46577"/>
                <a:gd name="connsiteX2" fmla="*/ 0 w 599122"/>
                <a:gd name="connsiteY2" fmla="*/ 46577 h 46577"/>
                <a:gd name="connsiteX3" fmla="*/ 577310 w 599122"/>
                <a:gd name="connsiteY3" fmla="*/ 46577 h 46577"/>
                <a:gd name="connsiteX4" fmla="*/ 599123 w 59912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599123" y="0"/>
                  </a:moveTo>
                  <a:lnTo>
                    <a:pt x="14288" y="0"/>
                  </a:lnTo>
                  <a:cubicBezTo>
                    <a:pt x="9335" y="15431"/>
                    <a:pt x="4572" y="30956"/>
                    <a:pt x="0" y="46577"/>
                  </a:cubicBezTo>
                  <a:lnTo>
                    <a:pt x="577310" y="46577"/>
                  </a:lnTo>
                  <a:cubicBezTo>
                    <a:pt x="584264" y="30861"/>
                    <a:pt x="591503" y="15335"/>
                    <a:pt x="599123" y="0"/>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C25F1F3D-E2C6-4BE5-8355-7E82FAAA61FC}"/>
                </a:ext>
              </a:extLst>
            </p:cNvPr>
            <p:cNvSpPr/>
            <p:nvPr/>
          </p:nvSpPr>
          <p:spPr>
            <a:xfrm>
              <a:off x="7088837" y="5022133"/>
              <a:ext cx="573500" cy="46481"/>
            </a:xfrm>
            <a:custGeom>
              <a:avLst/>
              <a:gdLst>
                <a:gd name="connsiteX0" fmla="*/ 12573 w 573500"/>
                <a:gd name="connsiteY0" fmla="*/ 46482 h 46481"/>
                <a:gd name="connsiteX1" fmla="*/ 573500 w 573500"/>
                <a:gd name="connsiteY1" fmla="*/ 46482 h 46481"/>
                <a:gd name="connsiteX2" fmla="*/ 564547 w 573500"/>
                <a:gd name="connsiteY2" fmla="*/ 0 h 46481"/>
                <a:gd name="connsiteX3" fmla="*/ 0 w 573500"/>
                <a:gd name="connsiteY3" fmla="*/ 0 h 46481"/>
                <a:gd name="connsiteX4" fmla="*/ 12573 w 573500"/>
                <a:gd name="connsiteY4" fmla="*/ 46482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12573" y="46482"/>
                  </a:moveTo>
                  <a:lnTo>
                    <a:pt x="573500" y="46482"/>
                  </a:lnTo>
                  <a:cubicBezTo>
                    <a:pt x="570738" y="30861"/>
                    <a:pt x="567785" y="15335"/>
                    <a:pt x="564547" y="0"/>
                  </a:cubicBezTo>
                  <a:lnTo>
                    <a:pt x="0" y="0"/>
                  </a:lnTo>
                  <a:cubicBezTo>
                    <a:pt x="4572" y="15335"/>
                    <a:pt x="8763" y="30861"/>
                    <a:pt x="12573" y="46482"/>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F7D746DC-914F-474D-B9EB-D7CEBB621A7C}"/>
                </a:ext>
              </a:extLst>
            </p:cNvPr>
            <p:cNvSpPr/>
            <p:nvPr/>
          </p:nvSpPr>
          <p:spPr>
            <a:xfrm>
              <a:off x="4678441" y="5022133"/>
              <a:ext cx="573500" cy="46481"/>
            </a:xfrm>
            <a:custGeom>
              <a:avLst/>
              <a:gdLst>
                <a:gd name="connsiteX0" fmla="*/ 573500 w 573500"/>
                <a:gd name="connsiteY0" fmla="*/ 0 h 46481"/>
                <a:gd name="connsiteX1" fmla="*/ 8953 w 573500"/>
                <a:gd name="connsiteY1" fmla="*/ 0 h 46481"/>
                <a:gd name="connsiteX2" fmla="*/ 0 w 573500"/>
                <a:gd name="connsiteY2" fmla="*/ 46482 h 46481"/>
                <a:gd name="connsiteX3" fmla="*/ 560927 w 573500"/>
                <a:gd name="connsiteY3" fmla="*/ 46482 h 46481"/>
                <a:gd name="connsiteX4" fmla="*/ 573500 w 573500"/>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573500" y="0"/>
                  </a:moveTo>
                  <a:lnTo>
                    <a:pt x="8953" y="0"/>
                  </a:lnTo>
                  <a:cubicBezTo>
                    <a:pt x="5715" y="15431"/>
                    <a:pt x="2762" y="30956"/>
                    <a:pt x="0" y="46482"/>
                  </a:cubicBezTo>
                  <a:lnTo>
                    <a:pt x="560927" y="46482"/>
                  </a:lnTo>
                  <a:cubicBezTo>
                    <a:pt x="564737" y="30861"/>
                    <a:pt x="568928" y="15335"/>
                    <a:pt x="573500" y="0"/>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C85510D1-C34D-4851-BC66-9DAE449EA2D7}"/>
                </a:ext>
              </a:extLst>
            </p:cNvPr>
            <p:cNvSpPr/>
            <p:nvPr/>
          </p:nvSpPr>
          <p:spPr>
            <a:xfrm>
              <a:off x="7121222" y="5177104"/>
              <a:ext cx="560070" cy="46577"/>
            </a:xfrm>
            <a:custGeom>
              <a:avLst/>
              <a:gdLst>
                <a:gd name="connsiteX0" fmla="*/ 4572 w 560070"/>
                <a:gd name="connsiteY0" fmla="*/ 46577 h 46577"/>
                <a:gd name="connsiteX1" fmla="*/ 560070 w 560070"/>
                <a:gd name="connsiteY1" fmla="*/ 46577 h 46577"/>
                <a:gd name="connsiteX2" fmla="*/ 556165 w 560070"/>
                <a:gd name="connsiteY2" fmla="*/ 0 h 46577"/>
                <a:gd name="connsiteX3" fmla="*/ 0 w 560070"/>
                <a:gd name="connsiteY3" fmla="*/ 0 h 46577"/>
                <a:gd name="connsiteX4" fmla="*/ 4572 w 56007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70" h="46577">
                  <a:moveTo>
                    <a:pt x="4572" y="46577"/>
                  </a:moveTo>
                  <a:lnTo>
                    <a:pt x="560070" y="46577"/>
                  </a:lnTo>
                  <a:cubicBezTo>
                    <a:pt x="558927" y="30956"/>
                    <a:pt x="557689" y="15431"/>
                    <a:pt x="556165" y="0"/>
                  </a:cubicBezTo>
                  <a:lnTo>
                    <a:pt x="0" y="0"/>
                  </a:lnTo>
                  <a:cubicBezTo>
                    <a:pt x="1810" y="15431"/>
                    <a:pt x="3429" y="30956"/>
                    <a:pt x="4572" y="46577"/>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47EC8B51-9830-468F-AD7B-07F7F418DA97}"/>
                </a:ext>
              </a:extLst>
            </p:cNvPr>
            <p:cNvSpPr/>
            <p:nvPr/>
          </p:nvSpPr>
          <p:spPr>
            <a:xfrm>
              <a:off x="4659486" y="5177104"/>
              <a:ext cx="560069" cy="46577"/>
            </a:xfrm>
            <a:custGeom>
              <a:avLst/>
              <a:gdLst>
                <a:gd name="connsiteX0" fmla="*/ 560070 w 560069"/>
                <a:gd name="connsiteY0" fmla="*/ 0 h 46577"/>
                <a:gd name="connsiteX1" fmla="*/ 3905 w 560069"/>
                <a:gd name="connsiteY1" fmla="*/ 0 h 46577"/>
                <a:gd name="connsiteX2" fmla="*/ 0 w 560069"/>
                <a:gd name="connsiteY2" fmla="*/ 46577 h 46577"/>
                <a:gd name="connsiteX3" fmla="*/ 555498 w 560069"/>
                <a:gd name="connsiteY3" fmla="*/ 46577 h 46577"/>
                <a:gd name="connsiteX4" fmla="*/ 560070 w 56006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9" h="46577">
                  <a:moveTo>
                    <a:pt x="560070" y="0"/>
                  </a:moveTo>
                  <a:lnTo>
                    <a:pt x="3905" y="0"/>
                  </a:lnTo>
                  <a:cubicBezTo>
                    <a:pt x="2381" y="15431"/>
                    <a:pt x="1048" y="30956"/>
                    <a:pt x="0" y="46577"/>
                  </a:cubicBezTo>
                  <a:lnTo>
                    <a:pt x="555498" y="46577"/>
                  </a:lnTo>
                  <a:cubicBezTo>
                    <a:pt x="556641" y="30956"/>
                    <a:pt x="558165" y="15431"/>
                    <a:pt x="560070" y="0"/>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4CB418E2-7EA5-40D9-A99C-78130FA2EB8A}"/>
                </a:ext>
              </a:extLst>
            </p:cNvPr>
            <p:cNvSpPr/>
            <p:nvPr/>
          </p:nvSpPr>
          <p:spPr>
            <a:xfrm>
              <a:off x="4655581" y="5332076"/>
              <a:ext cx="560355" cy="46577"/>
            </a:xfrm>
            <a:custGeom>
              <a:avLst/>
              <a:gdLst>
                <a:gd name="connsiteX0" fmla="*/ 557498 w 560355"/>
                <a:gd name="connsiteY0" fmla="*/ 0 h 46577"/>
                <a:gd name="connsiteX1" fmla="*/ 0 w 560355"/>
                <a:gd name="connsiteY1" fmla="*/ 0 h 46577"/>
                <a:gd name="connsiteX2" fmla="*/ 762 w 560355"/>
                <a:gd name="connsiteY2" fmla="*/ 46577 h 46577"/>
                <a:gd name="connsiteX3" fmla="*/ 560356 w 560355"/>
                <a:gd name="connsiteY3" fmla="*/ 46577 h 46577"/>
                <a:gd name="connsiteX4" fmla="*/ 55749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557498" y="0"/>
                  </a:moveTo>
                  <a:lnTo>
                    <a:pt x="0" y="0"/>
                  </a:lnTo>
                  <a:cubicBezTo>
                    <a:pt x="0" y="15621"/>
                    <a:pt x="286" y="31051"/>
                    <a:pt x="762" y="46577"/>
                  </a:cubicBezTo>
                  <a:lnTo>
                    <a:pt x="560356" y="46577"/>
                  </a:lnTo>
                  <a:cubicBezTo>
                    <a:pt x="559022" y="31147"/>
                    <a:pt x="558070" y="15621"/>
                    <a:pt x="557498" y="0"/>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34FC3F99-5AD7-4057-9B71-E140688F0237}"/>
                </a:ext>
              </a:extLst>
            </p:cNvPr>
            <p:cNvSpPr/>
            <p:nvPr/>
          </p:nvSpPr>
          <p:spPr>
            <a:xfrm>
              <a:off x="7124841" y="5332076"/>
              <a:ext cx="560355" cy="46577"/>
            </a:xfrm>
            <a:custGeom>
              <a:avLst/>
              <a:gdLst>
                <a:gd name="connsiteX0" fmla="*/ 2858 w 560355"/>
                <a:gd name="connsiteY0" fmla="*/ 0 h 46577"/>
                <a:gd name="connsiteX1" fmla="*/ 0 w 560355"/>
                <a:gd name="connsiteY1" fmla="*/ 46577 h 46577"/>
                <a:gd name="connsiteX2" fmla="*/ 559594 w 560355"/>
                <a:gd name="connsiteY2" fmla="*/ 46577 h 46577"/>
                <a:gd name="connsiteX3" fmla="*/ 560356 w 560355"/>
                <a:gd name="connsiteY3" fmla="*/ 0 h 46577"/>
                <a:gd name="connsiteX4" fmla="*/ 285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2858" y="0"/>
                  </a:moveTo>
                  <a:cubicBezTo>
                    <a:pt x="2286" y="15621"/>
                    <a:pt x="1334" y="31147"/>
                    <a:pt x="0" y="46577"/>
                  </a:cubicBezTo>
                  <a:lnTo>
                    <a:pt x="559594" y="46577"/>
                  </a:lnTo>
                  <a:cubicBezTo>
                    <a:pt x="560070" y="31147"/>
                    <a:pt x="560356" y="15621"/>
                    <a:pt x="560356" y="0"/>
                  </a:cubicBezTo>
                  <a:lnTo>
                    <a:pt x="2858" y="0"/>
                  </a:ln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F37593CD-93DA-4285-866F-E86497EAF1D6}"/>
                </a:ext>
              </a:extLst>
            </p:cNvPr>
            <p:cNvSpPr/>
            <p:nvPr/>
          </p:nvSpPr>
          <p:spPr>
            <a:xfrm>
              <a:off x="4663391" y="5487143"/>
              <a:ext cx="578739" cy="46577"/>
            </a:xfrm>
            <a:custGeom>
              <a:avLst/>
              <a:gdLst>
                <a:gd name="connsiteX0" fmla="*/ 568071 w 578739"/>
                <a:gd name="connsiteY0" fmla="*/ 0 h 46577"/>
                <a:gd name="connsiteX1" fmla="*/ 0 w 578739"/>
                <a:gd name="connsiteY1" fmla="*/ 0 h 46577"/>
                <a:gd name="connsiteX2" fmla="*/ 5525 w 578739"/>
                <a:gd name="connsiteY2" fmla="*/ 46577 h 46577"/>
                <a:gd name="connsiteX3" fmla="*/ 578739 w 578739"/>
                <a:gd name="connsiteY3" fmla="*/ 46577 h 46577"/>
                <a:gd name="connsiteX4" fmla="*/ 568071 w 57873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9" h="46577">
                  <a:moveTo>
                    <a:pt x="568071" y="0"/>
                  </a:moveTo>
                  <a:lnTo>
                    <a:pt x="0" y="0"/>
                  </a:lnTo>
                  <a:cubicBezTo>
                    <a:pt x="1619" y="15621"/>
                    <a:pt x="3524" y="31052"/>
                    <a:pt x="5525" y="46577"/>
                  </a:cubicBezTo>
                  <a:lnTo>
                    <a:pt x="578739" y="46577"/>
                  </a:lnTo>
                  <a:cubicBezTo>
                    <a:pt x="574834" y="31147"/>
                    <a:pt x="571214" y="15621"/>
                    <a:pt x="568071" y="0"/>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C8151131-B480-4717-AF7A-BED2DB2F57DC}"/>
                </a:ext>
              </a:extLst>
            </p:cNvPr>
            <p:cNvSpPr/>
            <p:nvPr/>
          </p:nvSpPr>
          <p:spPr>
            <a:xfrm>
              <a:off x="7098553" y="5487048"/>
              <a:ext cx="578738" cy="46577"/>
            </a:xfrm>
            <a:custGeom>
              <a:avLst/>
              <a:gdLst>
                <a:gd name="connsiteX0" fmla="*/ 0 w 578738"/>
                <a:gd name="connsiteY0" fmla="*/ 46577 h 46577"/>
                <a:gd name="connsiteX1" fmla="*/ 573214 w 578738"/>
                <a:gd name="connsiteY1" fmla="*/ 46577 h 46577"/>
                <a:gd name="connsiteX2" fmla="*/ 578739 w 578738"/>
                <a:gd name="connsiteY2" fmla="*/ 0 h 46577"/>
                <a:gd name="connsiteX3" fmla="*/ 10668 w 578738"/>
                <a:gd name="connsiteY3" fmla="*/ 0 h 46577"/>
                <a:gd name="connsiteX4" fmla="*/ 0 w 57873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8" h="46577">
                  <a:moveTo>
                    <a:pt x="0" y="46577"/>
                  </a:moveTo>
                  <a:lnTo>
                    <a:pt x="573214" y="46577"/>
                  </a:lnTo>
                  <a:cubicBezTo>
                    <a:pt x="575310" y="31147"/>
                    <a:pt x="577215" y="15621"/>
                    <a:pt x="578739" y="0"/>
                  </a:cubicBezTo>
                  <a:lnTo>
                    <a:pt x="10668" y="0"/>
                  </a:lnTo>
                  <a:cubicBezTo>
                    <a:pt x="7525" y="15716"/>
                    <a:pt x="4000" y="31242"/>
                    <a:pt x="0" y="46577"/>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62738D41-3DE2-4B09-A975-B4E9B815222B}"/>
                </a:ext>
              </a:extLst>
            </p:cNvPr>
            <p:cNvSpPr/>
            <p:nvPr/>
          </p:nvSpPr>
          <p:spPr>
            <a:xfrm>
              <a:off x="7044260" y="5642020"/>
              <a:ext cx="609028" cy="46577"/>
            </a:xfrm>
            <a:custGeom>
              <a:avLst/>
              <a:gdLst>
                <a:gd name="connsiteX0" fmla="*/ 0 w 609028"/>
                <a:gd name="connsiteY0" fmla="*/ 46577 h 46577"/>
                <a:gd name="connsiteX1" fmla="*/ 598551 w 609028"/>
                <a:gd name="connsiteY1" fmla="*/ 46577 h 46577"/>
                <a:gd name="connsiteX2" fmla="*/ 609029 w 609028"/>
                <a:gd name="connsiteY2" fmla="*/ 0 h 46577"/>
                <a:gd name="connsiteX3" fmla="*/ 19431 w 609028"/>
                <a:gd name="connsiteY3" fmla="*/ 0 h 46577"/>
                <a:gd name="connsiteX4" fmla="*/ 0 w 60902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0" y="46577"/>
                  </a:moveTo>
                  <a:lnTo>
                    <a:pt x="598551" y="46577"/>
                  </a:lnTo>
                  <a:cubicBezTo>
                    <a:pt x="602266" y="31147"/>
                    <a:pt x="605790" y="15621"/>
                    <a:pt x="609029" y="0"/>
                  </a:cubicBezTo>
                  <a:lnTo>
                    <a:pt x="19431" y="0"/>
                  </a:lnTo>
                  <a:cubicBezTo>
                    <a:pt x="13430" y="15811"/>
                    <a:pt x="6953" y="31337"/>
                    <a:pt x="0" y="46577"/>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B88C5641-A84F-4C05-BC88-58A8C9096A63}"/>
                </a:ext>
              </a:extLst>
            </p:cNvPr>
            <p:cNvSpPr/>
            <p:nvPr/>
          </p:nvSpPr>
          <p:spPr>
            <a:xfrm>
              <a:off x="4687394" y="5642115"/>
              <a:ext cx="609028" cy="46577"/>
            </a:xfrm>
            <a:custGeom>
              <a:avLst/>
              <a:gdLst>
                <a:gd name="connsiteX0" fmla="*/ 589598 w 609028"/>
                <a:gd name="connsiteY0" fmla="*/ 0 h 46577"/>
                <a:gd name="connsiteX1" fmla="*/ 0 w 609028"/>
                <a:gd name="connsiteY1" fmla="*/ 0 h 46577"/>
                <a:gd name="connsiteX2" fmla="*/ 10478 w 609028"/>
                <a:gd name="connsiteY2" fmla="*/ 46577 h 46577"/>
                <a:gd name="connsiteX3" fmla="*/ 609029 w 609028"/>
                <a:gd name="connsiteY3" fmla="*/ 46577 h 46577"/>
                <a:gd name="connsiteX4" fmla="*/ 589598 w 60902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589598" y="0"/>
                  </a:moveTo>
                  <a:lnTo>
                    <a:pt x="0" y="0"/>
                  </a:lnTo>
                  <a:cubicBezTo>
                    <a:pt x="3239" y="15621"/>
                    <a:pt x="6763" y="31147"/>
                    <a:pt x="10478" y="46577"/>
                  </a:cubicBezTo>
                  <a:lnTo>
                    <a:pt x="609029" y="46577"/>
                  </a:lnTo>
                  <a:cubicBezTo>
                    <a:pt x="602171" y="31242"/>
                    <a:pt x="595694" y="15716"/>
                    <a:pt x="589598" y="0"/>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56041B80-7FC5-45F5-A166-D75D3FAC1A8F}"/>
                </a:ext>
              </a:extLst>
            </p:cNvPr>
            <p:cNvSpPr/>
            <p:nvPr/>
          </p:nvSpPr>
          <p:spPr>
            <a:xfrm>
              <a:off x="6956154" y="5797087"/>
              <a:ext cx="656177" cy="46577"/>
            </a:xfrm>
            <a:custGeom>
              <a:avLst/>
              <a:gdLst>
                <a:gd name="connsiteX0" fmla="*/ 0 w 656177"/>
                <a:gd name="connsiteY0" fmla="*/ 46577 h 46577"/>
                <a:gd name="connsiteX1" fmla="*/ 640366 w 656177"/>
                <a:gd name="connsiteY1" fmla="*/ 46577 h 46577"/>
                <a:gd name="connsiteX2" fmla="*/ 656177 w 656177"/>
                <a:gd name="connsiteY2" fmla="*/ 0 h 46577"/>
                <a:gd name="connsiteX3" fmla="*/ 30575 w 656177"/>
                <a:gd name="connsiteY3" fmla="*/ 0 h 46577"/>
                <a:gd name="connsiteX4" fmla="*/ 0 w 65617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0" y="46577"/>
                  </a:moveTo>
                  <a:lnTo>
                    <a:pt x="640366" y="46577"/>
                  </a:lnTo>
                  <a:cubicBezTo>
                    <a:pt x="645890" y="31147"/>
                    <a:pt x="651129" y="15621"/>
                    <a:pt x="656177" y="0"/>
                  </a:cubicBezTo>
                  <a:lnTo>
                    <a:pt x="30575" y="0"/>
                  </a:lnTo>
                  <a:cubicBezTo>
                    <a:pt x="20860" y="15811"/>
                    <a:pt x="10668" y="31337"/>
                    <a:pt x="0" y="46577"/>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161FCEC0-7DC5-4751-AAC0-D8F962231AAA}"/>
                </a:ext>
              </a:extLst>
            </p:cNvPr>
            <p:cNvSpPr/>
            <p:nvPr/>
          </p:nvSpPr>
          <p:spPr>
            <a:xfrm>
              <a:off x="4728351" y="5797087"/>
              <a:ext cx="656177" cy="46577"/>
            </a:xfrm>
            <a:custGeom>
              <a:avLst/>
              <a:gdLst>
                <a:gd name="connsiteX0" fmla="*/ 625602 w 656177"/>
                <a:gd name="connsiteY0" fmla="*/ 0 h 46577"/>
                <a:gd name="connsiteX1" fmla="*/ 0 w 656177"/>
                <a:gd name="connsiteY1" fmla="*/ 0 h 46577"/>
                <a:gd name="connsiteX2" fmla="*/ 15812 w 656177"/>
                <a:gd name="connsiteY2" fmla="*/ 46577 h 46577"/>
                <a:gd name="connsiteX3" fmla="*/ 656177 w 656177"/>
                <a:gd name="connsiteY3" fmla="*/ 46577 h 46577"/>
                <a:gd name="connsiteX4" fmla="*/ 625602 w 65617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625602" y="0"/>
                  </a:moveTo>
                  <a:lnTo>
                    <a:pt x="0" y="0"/>
                  </a:lnTo>
                  <a:cubicBezTo>
                    <a:pt x="5048" y="15621"/>
                    <a:pt x="10287" y="31147"/>
                    <a:pt x="15812" y="46577"/>
                  </a:cubicBezTo>
                  <a:lnTo>
                    <a:pt x="656177" y="46577"/>
                  </a:lnTo>
                  <a:cubicBezTo>
                    <a:pt x="645605" y="31337"/>
                    <a:pt x="635413" y="15811"/>
                    <a:pt x="625602" y="0"/>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84006CC2-7183-48EC-8EF0-D1AFC2EC1195}"/>
                </a:ext>
              </a:extLst>
            </p:cNvPr>
            <p:cNvSpPr/>
            <p:nvPr/>
          </p:nvSpPr>
          <p:spPr>
            <a:xfrm>
              <a:off x="4787883" y="5952058"/>
              <a:ext cx="731805" cy="46577"/>
            </a:xfrm>
            <a:custGeom>
              <a:avLst/>
              <a:gdLst>
                <a:gd name="connsiteX0" fmla="*/ 684848 w 731805"/>
                <a:gd name="connsiteY0" fmla="*/ 0 h 46577"/>
                <a:gd name="connsiteX1" fmla="*/ 0 w 731805"/>
                <a:gd name="connsiteY1" fmla="*/ 0 h 46577"/>
                <a:gd name="connsiteX2" fmla="*/ 21908 w 731805"/>
                <a:gd name="connsiteY2" fmla="*/ 46577 h 46577"/>
                <a:gd name="connsiteX3" fmla="*/ 731806 w 731805"/>
                <a:gd name="connsiteY3" fmla="*/ 46577 h 46577"/>
                <a:gd name="connsiteX4" fmla="*/ 684848 w 73180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684848" y="0"/>
                  </a:moveTo>
                  <a:lnTo>
                    <a:pt x="0" y="0"/>
                  </a:lnTo>
                  <a:cubicBezTo>
                    <a:pt x="7048" y="15716"/>
                    <a:pt x="14383" y="31147"/>
                    <a:pt x="21908" y="46577"/>
                  </a:cubicBezTo>
                  <a:lnTo>
                    <a:pt x="731806" y="46577"/>
                  </a:lnTo>
                  <a:cubicBezTo>
                    <a:pt x="715613" y="31623"/>
                    <a:pt x="699992" y="16097"/>
                    <a:pt x="684848" y="0"/>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2CA11AB5-2DD2-43EE-B833-73DA9AB99918}"/>
                </a:ext>
              </a:extLst>
            </p:cNvPr>
            <p:cNvSpPr/>
            <p:nvPr/>
          </p:nvSpPr>
          <p:spPr>
            <a:xfrm>
              <a:off x="6820994" y="5952058"/>
              <a:ext cx="731805" cy="46577"/>
            </a:xfrm>
            <a:custGeom>
              <a:avLst/>
              <a:gdLst>
                <a:gd name="connsiteX0" fmla="*/ 0 w 731805"/>
                <a:gd name="connsiteY0" fmla="*/ 46577 h 46577"/>
                <a:gd name="connsiteX1" fmla="*/ 709898 w 731805"/>
                <a:gd name="connsiteY1" fmla="*/ 46577 h 46577"/>
                <a:gd name="connsiteX2" fmla="*/ 731806 w 731805"/>
                <a:gd name="connsiteY2" fmla="*/ 0 h 46577"/>
                <a:gd name="connsiteX3" fmla="*/ 46958 w 731805"/>
                <a:gd name="connsiteY3" fmla="*/ 0 h 46577"/>
                <a:gd name="connsiteX4" fmla="*/ 0 w 7318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0" y="46577"/>
                  </a:moveTo>
                  <a:lnTo>
                    <a:pt x="709898" y="46577"/>
                  </a:lnTo>
                  <a:cubicBezTo>
                    <a:pt x="717423" y="31242"/>
                    <a:pt x="724757" y="15716"/>
                    <a:pt x="731806" y="0"/>
                  </a:cubicBezTo>
                  <a:lnTo>
                    <a:pt x="46958" y="0"/>
                  </a:lnTo>
                  <a:cubicBezTo>
                    <a:pt x="31909" y="16097"/>
                    <a:pt x="16192" y="31623"/>
                    <a:pt x="0" y="46577"/>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3379ABA8-DF2B-401E-9664-FF687CC93C64}"/>
                </a:ext>
              </a:extLst>
            </p:cNvPr>
            <p:cNvSpPr/>
            <p:nvPr/>
          </p:nvSpPr>
          <p:spPr>
            <a:xfrm>
              <a:off x="4868655" y="6107030"/>
              <a:ext cx="875347" cy="46577"/>
            </a:xfrm>
            <a:custGeom>
              <a:avLst/>
              <a:gdLst>
                <a:gd name="connsiteX0" fmla="*/ 792480 w 875347"/>
                <a:gd name="connsiteY0" fmla="*/ 0 h 46577"/>
                <a:gd name="connsiteX1" fmla="*/ 0 w 875347"/>
                <a:gd name="connsiteY1" fmla="*/ 0 h 46577"/>
                <a:gd name="connsiteX2" fmla="*/ 28861 w 875347"/>
                <a:gd name="connsiteY2" fmla="*/ 46577 h 46577"/>
                <a:gd name="connsiteX3" fmla="*/ 875347 w 875347"/>
                <a:gd name="connsiteY3" fmla="*/ 46577 h 46577"/>
                <a:gd name="connsiteX4" fmla="*/ 792480 w 87534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792480" y="0"/>
                  </a:moveTo>
                  <a:lnTo>
                    <a:pt x="0" y="0"/>
                  </a:lnTo>
                  <a:cubicBezTo>
                    <a:pt x="9334" y="15716"/>
                    <a:pt x="18955" y="31242"/>
                    <a:pt x="28861" y="46577"/>
                  </a:cubicBezTo>
                  <a:lnTo>
                    <a:pt x="875347" y="46577"/>
                  </a:lnTo>
                  <a:cubicBezTo>
                    <a:pt x="846868" y="32385"/>
                    <a:pt x="819245" y="16859"/>
                    <a:pt x="792480" y="0"/>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1EAB0642-6D7B-4E84-890B-94BC6CF7FF68}"/>
                </a:ext>
              </a:extLst>
            </p:cNvPr>
            <p:cNvSpPr/>
            <p:nvPr/>
          </p:nvSpPr>
          <p:spPr>
            <a:xfrm>
              <a:off x="6596680" y="6107030"/>
              <a:ext cx="875347" cy="46577"/>
            </a:xfrm>
            <a:custGeom>
              <a:avLst/>
              <a:gdLst>
                <a:gd name="connsiteX0" fmla="*/ 0 w 875347"/>
                <a:gd name="connsiteY0" fmla="*/ 46577 h 46577"/>
                <a:gd name="connsiteX1" fmla="*/ 846487 w 875347"/>
                <a:gd name="connsiteY1" fmla="*/ 46577 h 46577"/>
                <a:gd name="connsiteX2" fmla="*/ 875348 w 875347"/>
                <a:gd name="connsiteY2" fmla="*/ 0 h 46577"/>
                <a:gd name="connsiteX3" fmla="*/ 82868 w 875347"/>
                <a:gd name="connsiteY3" fmla="*/ 0 h 46577"/>
                <a:gd name="connsiteX4" fmla="*/ 0 w 87534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0" y="46577"/>
                  </a:moveTo>
                  <a:lnTo>
                    <a:pt x="846487" y="46577"/>
                  </a:lnTo>
                  <a:cubicBezTo>
                    <a:pt x="856393" y="31242"/>
                    <a:pt x="866013" y="15716"/>
                    <a:pt x="875348" y="0"/>
                  </a:cubicBezTo>
                  <a:lnTo>
                    <a:pt x="82868" y="0"/>
                  </a:lnTo>
                  <a:cubicBezTo>
                    <a:pt x="56198" y="16859"/>
                    <a:pt x="28480" y="32385"/>
                    <a:pt x="0" y="46577"/>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611FABD4-5F6F-4FC2-8D87-A22190170CFA}"/>
                </a:ext>
              </a:extLst>
            </p:cNvPr>
            <p:cNvSpPr/>
            <p:nvPr/>
          </p:nvSpPr>
          <p:spPr>
            <a:xfrm>
              <a:off x="4974573" y="6262002"/>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A6861AFF-534D-465C-B068-995632AC1281}"/>
                </a:ext>
              </a:extLst>
            </p:cNvPr>
            <p:cNvSpPr/>
            <p:nvPr/>
          </p:nvSpPr>
          <p:spPr>
            <a:xfrm>
              <a:off x="5113447" y="6417069"/>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64048062-D0C7-45DE-AACA-B72A542EC304}"/>
                </a:ext>
              </a:extLst>
            </p:cNvPr>
            <p:cNvSpPr/>
            <p:nvPr/>
          </p:nvSpPr>
          <p:spPr>
            <a:xfrm>
              <a:off x="5300137" y="6572041"/>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B1025D35-4351-461F-994F-3A88382B0579}"/>
                </a:ext>
              </a:extLst>
            </p:cNvPr>
            <p:cNvSpPr/>
            <p:nvPr/>
          </p:nvSpPr>
          <p:spPr>
            <a:xfrm>
              <a:off x="5578839" y="6727013"/>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grpSp>
        <p:nvGrpSpPr>
          <p:cNvPr id="15" name="Graphic 33">
            <a:extLst>
              <a:ext uri="{FF2B5EF4-FFF2-40B4-BE49-F238E27FC236}">
                <a16:creationId xmlns:a16="http://schemas.microsoft.com/office/drawing/2014/main" id="{E990127B-FD06-4AFE-8C7E-65AEEA58AC49}"/>
              </a:ext>
            </a:extLst>
          </p:cNvPr>
          <p:cNvGrpSpPr/>
          <p:nvPr/>
        </p:nvGrpSpPr>
        <p:grpSpPr>
          <a:xfrm rot="19800000">
            <a:off x="-1239856" y="-1245960"/>
            <a:ext cx="3882000" cy="3788140"/>
            <a:chOff x="6096000" y="1125503"/>
            <a:chExt cx="3029521" cy="2956274"/>
          </a:xfrm>
          <a:solidFill>
            <a:schemeClr val="accent2"/>
          </a:solidFill>
        </p:grpSpPr>
        <p:sp>
          <p:nvSpPr>
            <p:cNvPr id="16" name="Freeform: Shape 15">
              <a:extLst>
                <a:ext uri="{FF2B5EF4-FFF2-40B4-BE49-F238E27FC236}">
                  <a16:creationId xmlns:a16="http://schemas.microsoft.com/office/drawing/2014/main" id="{463FE853-669F-46EE-A0D6-6A181FE4390E}"/>
                </a:ext>
              </a:extLst>
            </p:cNvPr>
            <p:cNvSpPr/>
            <p:nvPr/>
          </p:nvSpPr>
          <p:spPr>
            <a:xfrm>
              <a:off x="7424546" y="1125503"/>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F3498B2B-D611-453E-AD7D-8B2973291AAF}"/>
                </a:ext>
              </a:extLst>
            </p:cNvPr>
            <p:cNvSpPr/>
            <p:nvPr/>
          </p:nvSpPr>
          <p:spPr>
            <a:xfrm>
              <a:off x="6919817" y="1245327"/>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C87E4335-8E4B-4AF6-ABF5-1C76E690D428}"/>
                </a:ext>
              </a:extLst>
            </p:cNvPr>
            <p:cNvSpPr/>
            <p:nvPr/>
          </p:nvSpPr>
          <p:spPr>
            <a:xfrm>
              <a:off x="6677787" y="1400299"/>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A9E36481-5FAB-442A-B64A-A6F7BD7209A0}"/>
                </a:ext>
              </a:extLst>
            </p:cNvPr>
            <p:cNvSpPr/>
            <p:nvPr/>
          </p:nvSpPr>
          <p:spPr>
            <a:xfrm>
              <a:off x="6508051" y="1555366"/>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F5D7F400-D727-4B6D-B618-1F17B2C5E483}"/>
                </a:ext>
              </a:extLst>
            </p:cNvPr>
            <p:cNvSpPr/>
            <p:nvPr/>
          </p:nvSpPr>
          <p:spPr>
            <a:xfrm>
              <a:off x="6380226" y="1710338"/>
              <a:ext cx="2461164" cy="46577"/>
            </a:xfrm>
            <a:custGeom>
              <a:avLst/>
              <a:gdLst>
                <a:gd name="connsiteX0" fmla="*/ 2426303 w 2461164"/>
                <a:gd name="connsiteY0" fmla="*/ 0 h 46577"/>
                <a:gd name="connsiteX1" fmla="*/ 34862 w 2461164"/>
                <a:gd name="connsiteY1" fmla="*/ 0 h 46577"/>
                <a:gd name="connsiteX2" fmla="*/ 0 w 2461164"/>
                <a:gd name="connsiteY2" fmla="*/ 46577 h 46577"/>
                <a:gd name="connsiteX3" fmla="*/ 2461165 w 2461164"/>
                <a:gd name="connsiteY3" fmla="*/ 46577 h 46577"/>
                <a:gd name="connsiteX4" fmla="*/ 2426303 w 246116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164" h="46577">
                  <a:moveTo>
                    <a:pt x="2426303" y="0"/>
                  </a:moveTo>
                  <a:lnTo>
                    <a:pt x="34862" y="0"/>
                  </a:lnTo>
                  <a:cubicBezTo>
                    <a:pt x="22955" y="15240"/>
                    <a:pt x="11335" y="30766"/>
                    <a:pt x="0" y="46577"/>
                  </a:cubicBezTo>
                  <a:lnTo>
                    <a:pt x="2461165" y="46577"/>
                  </a:lnTo>
                  <a:cubicBezTo>
                    <a:pt x="2449830" y="30766"/>
                    <a:pt x="2438210" y="15240"/>
                    <a:pt x="2426303" y="0"/>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6AC821E5-1D07-448C-B632-D8529B220B1A}"/>
                </a:ext>
              </a:extLst>
            </p:cNvPr>
            <p:cNvSpPr/>
            <p:nvPr/>
          </p:nvSpPr>
          <p:spPr>
            <a:xfrm>
              <a:off x="6282404" y="1865309"/>
              <a:ext cx="2656808" cy="46577"/>
            </a:xfrm>
            <a:custGeom>
              <a:avLst/>
              <a:gdLst>
                <a:gd name="connsiteX0" fmla="*/ 2630043 w 2656808"/>
                <a:gd name="connsiteY0" fmla="*/ 0 h 46577"/>
                <a:gd name="connsiteX1" fmla="*/ 26670 w 2656808"/>
                <a:gd name="connsiteY1" fmla="*/ 0 h 46577"/>
                <a:gd name="connsiteX2" fmla="*/ 0 w 2656808"/>
                <a:gd name="connsiteY2" fmla="*/ 46577 h 46577"/>
                <a:gd name="connsiteX3" fmla="*/ 2656808 w 2656808"/>
                <a:gd name="connsiteY3" fmla="*/ 46577 h 46577"/>
                <a:gd name="connsiteX4" fmla="*/ 2630043 w 265680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6808" h="46577">
                  <a:moveTo>
                    <a:pt x="2630043" y="0"/>
                  </a:moveTo>
                  <a:lnTo>
                    <a:pt x="26670" y="0"/>
                  </a:lnTo>
                  <a:cubicBezTo>
                    <a:pt x="17526" y="15335"/>
                    <a:pt x="8572" y="30861"/>
                    <a:pt x="0" y="46577"/>
                  </a:cubicBezTo>
                  <a:lnTo>
                    <a:pt x="2656808" y="46577"/>
                  </a:lnTo>
                  <a:cubicBezTo>
                    <a:pt x="2648141" y="30861"/>
                    <a:pt x="2639282" y="15335"/>
                    <a:pt x="2630043" y="0"/>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3CFC2476-FA99-429C-9765-A749C9B848AC}"/>
                </a:ext>
              </a:extLst>
            </p:cNvPr>
            <p:cNvSpPr/>
            <p:nvPr/>
          </p:nvSpPr>
          <p:spPr>
            <a:xfrm>
              <a:off x="6208395" y="2020281"/>
              <a:ext cx="2804731" cy="46577"/>
            </a:xfrm>
            <a:custGeom>
              <a:avLst/>
              <a:gdLst>
                <a:gd name="connsiteX0" fmla="*/ 2784825 w 2804731"/>
                <a:gd name="connsiteY0" fmla="*/ 0 h 46577"/>
                <a:gd name="connsiteX1" fmla="*/ 19907 w 2804731"/>
                <a:gd name="connsiteY1" fmla="*/ 0 h 46577"/>
                <a:gd name="connsiteX2" fmla="*/ 0 w 2804731"/>
                <a:gd name="connsiteY2" fmla="*/ 46577 h 46577"/>
                <a:gd name="connsiteX3" fmla="*/ 2804732 w 2804731"/>
                <a:gd name="connsiteY3" fmla="*/ 46577 h 46577"/>
                <a:gd name="connsiteX4" fmla="*/ 2784825 w 280473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4731" h="46577">
                  <a:moveTo>
                    <a:pt x="2784825" y="0"/>
                  </a:moveTo>
                  <a:lnTo>
                    <a:pt x="19907" y="0"/>
                  </a:lnTo>
                  <a:cubicBezTo>
                    <a:pt x="13049" y="15335"/>
                    <a:pt x="6382" y="30861"/>
                    <a:pt x="0" y="46577"/>
                  </a:cubicBezTo>
                  <a:lnTo>
                    <a:pt x="2804732" y="46577"/>
                  </a:lnTo>
                  <a:cubicBezTo>
                    <a:pt x="2798350" y="30956"/>
                    <a:pt x="2791778" y="15430"/>
                    <a:pt x="2784825"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98FA984A-9FD3-4430-9BAE-E9123594CE45}"/>
                </a:ext>
              </a:extLst>
            </p:cNvPr>
            <p:cNvSpPr/>
            <p:nvPr/>
          </p:nvSpPr>
          <p:spPr>
            <a:xfrm>
              <a:off x="6154483" y="2175253"/>
              <a:ext cx="2912459" cy="46577"/>
            </a:xfrm>
            <a:custGeom>
              <a:avLst/>
              <a:gdLst>
                <a:gd name="connsiteX0" fmla="*/ 2898267 w 2912459"/>
                <a:gd name="connsiteY0" fmla="*/ 0 h 46577"/>
                <a:gd name="connsiteX1" fmla="*/ 14288 w 2912459"/>
                <a:gd name="connsiteY1" fmla="*/ 0 h 46577"/>
                <a:gd name="connsiteX2" fmla="*/ 0 w 2912459"/>
                <a:gd name="connsiteY2" fmla="*/ 46577 h 46577"/>
                <a:gd name="connsiteX3" fmla="*/ 2912459 w 2912459"/>
                <a:gd name="connsiteY3" fmla="*/ 46577 h 46577"/>
                <a:gd name="connsiteX4" fmla="*/ 2898267 w 291245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2459" h="46577">
                  <a:moveTo>
                    <a:pt x="2898267" y="0"/>
                  </a:moveTo>
                  <a:lnTo>
                    <a:pt x="14288" y="0"/>
                  </a:lnTo>
                  <a:cubicBezTo>
                    <a:pt x="9335" y="15431"/>
                    <a:pt x="4572" y="30956"/>
                    <a:pt x="0" y="46577"/>
                  </a:cubicBezTo>
                  <a:lnTo>
                    <a:pt x="2912459" y="46577"/>
                  </a:lnTo>
                  <a:cubicBezTo>
                    <a:pt x="2908078" y="30956"/>
                    <a:pt x="2903220" y="15431"/>
                    <a:pt x="2898267"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BB79B723-3C45-48D5-AE5B-BA515E9D190D}"/>
                </a:ext>
              </a:extLst>
            </p:cNvPr>
            <p:cNvSpPr/>
            <p:nvPr/>
          </p:nvSpPr>
          <p:spPr>
            <a:xfrm>
              <a:off x="6118860" y="2330320"/>
              <a:ext cx="2983801" cy="46481"/>
            </a:xfrm>
            <a:custGeom>
              <a:avLst/>
              <a:gdLst>
                <a:gd name="connsiteX0" fmla="*/ 2974943 w 2983801"/>
                <a:gd name="connsiteY0" fmla="*/ 0 h 46481"/>
                <a:gd name="connsiteX1" fmla="*/ 8953 w 2983801"/>
                <a:gd name="connsiteY1" fmla="*/ 0 h 46481"/>
                <a:gd name="connsiteX2" fmla="*/ 0 w 2983801"/>
                <a:gd name="connsiteY2" fmla="*/ 46482 h 46481"/>
                <a:gd name="connsiteX3" fmla="*/ 2983802 w 2983801"/>
                <a:gd name="connsiteY3" fmla="*/ 46482 h 46481"/>
                <a:gd name="connsiteX4" fmla="*/ 2974943 w 2983801"/>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01" h="46481">
                  <a:moveTo>
                    <a:pt x="2974943" y="0"/>
                  </a:moveTo>
                  <a:lnTo>
                    <a:pt x="8953" y="0"/>
                  </a:lnTo>
                  <a:cubicBezTo>
                    <a:pt x="5715" y="15431"/>
                    <a:pt x="2762" y="30956"/>
                    <a:pt x="0" y="46482"/>
                  </a:cubicBezTo>
                  <a:lnTo>
                    <a:pt x="2983802" y="46482"/>
                  </a:lnTo>
                  <a:cubicBezTo>
                    <a:pt x="2981135" y="30956"/>
                    <a:pt x="2978087" y="15431"/>
                    <a:pt x="2974943" y="0"/>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54ABD019-9333-4184-A394-19EAE7E9C056}"/>
                </a:ext>
              </a:extLst>
            </p:cNvPr>
            <p:cNvSpPr/>
            <p:nvPr/>
          </p:nvSpPr>
          <p:spPr>
            <a:xfrm>
              <a:off x="6099905" y="2485291"/>
              <a:ext cx="3021806" cy="46577"/>
            </a:xfrm>
            <a:custGeom>
              <a:avLst/>
              <a:gdLst>
                <a:gd name="connsiteX0" fmla="*/ 3017806 w 3021806"/>
                <a:gd name="connsiteY0" fmla="*/ 0 h 46577"/>
                <a:gd name="connsiteX1" fmla="*/ 3905 w 3021806"/>
                <a:gd name="connsiteY1" fmla="*/ 0 h 46577"/>
                <a:gd name="connsiteX2" fmla="*/ 0 w 3021806"/>
                <a:gd name="connsiteY2" fmla="*/ 46577 h 46577"/>
                <a:gd name="connsiteX3" fmla="*/ 3021806 w 3021806"/>
                <a:gd name="connsiteY3" fmla="*/ 46577 h 46577"/>
                <a:gd name="connsiteX4" fmla="*/ 3017806 w 3021806"/>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806" h="46577">
                  <a:moveTo>
                    <a:pt x="3017806" y="0"/>
                  </a:moveTo>
                  <a:lnTo>
                    <a:pt x="3905" y="0"/>
                  </a:lnTo>
                  <a:cubicBezTo>
                    <a:pt x="2381" y="15431"/>
                    <a:pt x="1048" y="30956"/>
                    <a:pt x="0" y="46577"/>
                  </a:cubicBezTo>
                  <a:lnTo>
                    <a:pt x="3021806" y="46577"/>
                  </a:lnTo>
                  <a:cubicBezTo>
                    <a:pt x="3020663" y="30956"/>
                    <a:pt x="3019425" y="15431"/>
                    <a:pt x="3017806" y="0"/>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8FD0A520-ED01-4BEB-BAE0-B2F830955989}"/>
                </a:ext>
              </a:extLst>
            </p:cNvPr>
            <p:cNvSpPr/>
            <p:nvPr/>
          </p:nvSpPr>
          <p:spPr>
            <a:xfrm>
              <a:off x="6096000" y="2640263"/>
              <a:ext cx="3029521" cy="46577"/>
            </a:xfrm>
            <a:custGeom>
              <a:avLst/>
              <a:gdLst>
                <a:gd name="connsiteX0" fmla="*/ 0 w 3029521"/>
                <a:gd name="connsiteY0" fmla="*/ 0 h 46577"/>
                <a:gd name="connsiteX1" fmla="*/ 762 w 3029521"/>
                <a:gd name="connsiteY1" fmla="*/ 46577 h 46577"/>
                <a:gd name="connsiteX2" fmla="*/ 3028760 w 3029521"/>
                <a:gd name="connsiteY2" fmla="*/ 46577 h 46577"/>
                <a:gd name="connsiteX3" fmla="*/ 3029522 w 3029521"/>
                <a:gd name="connsiteY3" fmla="*/ 0 h 46577"/>
                <a:gd name="connsiteX4" fmla="*/ 0 w 302952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521" h="46577">
                  <a:moveTo>
                    <a:pt x="0" y="0"/>
                  </a:moveTo>
                  <a:cubicBezTo>
                    <a:pt x="0" y="15621"/>
                    <a:pt x="286" y="31051"/>
                    <a:pt x="762" y="46577"/>
                  </a:cubicBezTo>
                  <a:lnTo>
                    <a:pt x="3028760" y="46577"/>
                  </a:lnTo>
                  <a:cubicBezTo>
                    <a:pt x="3029236" y="31147"/>
                    <a:pt x="3029522" y="15621"/>
                    <a:pt x="3029522" y="0"/>
                  </a:cubicBezTo>
                  <a:lnTo>
                    <a:pt x="0"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E851265F-281C-4579-8242-776D81B0504F}"/>
                </a:ext>
              </a:extLst>
            </p:cNvPr>
            <p:cNvSpPr/>
            <p:nvPr/>
          </p:nvSpPr>
          <p:spPr>
            <a:xfrm>
              <a:off x="6103810" y="2795235"/>
              <a:ext cx="3013900" cy="46577"/>
            </a:xfrm>
            <a:custGeom>
              <a:avLst/>
              <a:gdLst>
                <a:gd name="connsiteX0" fmla="*/ 5525 w 3013900"/>
                <a:gd name="connsiteY0" fmla="*/ 46577 h 46577"/>
                <a:gd name="connsiteX1" fmla="*/ 3008376 w 3013900"/>
                <a:gd name="connsiteY1" fmla="*/ 46577 h 46577"/>
                <a:gd name="connsiteX2" fmla="*/ 3013901 w 3013900"/>
                <a:gd name="connsiteY2" fmla="*/ 0 h 46577"/>
                <a:gd name="connsiteX3" fmla="*/ 0 w 3013900"/>
                <a:gd name="connsiteY3" fmla="*/ 0 h 46577"/>
                <a:gd name="connsiteX4" fmla="*/ 5525 w 301390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00" h="46577">
                  <a:moveTo>
                    <a:pt x="5525" y="46577"/>
                  </a:moveTo>
                  <a:lnTo>
                    <a:pt x="3008376" y="46577"/>
                  </a:lnTo>
                  <a:cubicBezTo>
                    <a:pt x="3010472" y="31147"/>
                    <a:pt x="3012376" y="15621"/>
                    <a:pt x="3013901" y="0"/>
                  </a:cubicBezTo>
                  <a:lnTo>
                    <a:pt x="0" y="0"/>
                  </a:lnTo>
                  <a:cubicBezTo>
                    <a:pt x="1619" y="15621"/>
                    <a:pt x="3524" y="31147"/>
                    <a:pt x="5525" y="46577"/>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6DEAE5C3-90CB-4778-AA3E-ECF840FD58A8}"/>
                </a:ext>
              </a:extLst>
            </p:cNvPr>
            <p:cNvSpPr/>
            <p:nvPr/>
          </p:nvSpPr>
          <p:spPr>
            <a:xfrm>
              <a:off x="6127813" y="2950207"/>
              <a:ext cx="2965894" cy="46577"/>
            </a:xfrm>
            <a:custGeom>
              <a:avLst/>
              <a:gdLst>
                <a:gd name="connsiteX0" fmla="*/ 10478 w 2965894"/>
                <a:gd name="connsiteY0" fmla="*/ 46577 h 46577"/>
                <a:gd name="connsiteX1" fmla="*/ 2955417 w 2965894"/>
                <a:gd name="connsiteY1" fmla="*/ 46577 h 46577"/>
                <a:gd name="connsiteX2" fmla="*/ 2965895 w 2965894"/>
                <a:gd name="connsiteY2" fmla="*/ 0 h 46577"/>
                <a:gd name="connsiteX3" fmla="*/ 0 w 2965894"/>
                <a:gd name="connsiteY3" fmla="*/ 0 h 46577"/>
                <a:gd name="connsiteX4" fmla="*/ 10478 w 296589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5894" h="46577">
                  <a:moveTo>
                    <a:pt x="10478" y="46577"/>
                  </a:moveTo>
                  <a:lnTo>
                    <a:pt x="2955417" y="46577"/>
                  </a:lnTo>
                  <a:cubicBezTo>
                    <a:pt x="2959132" y="31147"/>
                    <a:pt x="2962656" y="15621"/>
                    <a:pt x="2965895" y="0"/>
                  </a:cubicBezTo>
                  <a:lnTo>
                    <a:pt x="0" y="0"/>
                  </a:lnTo>
                  <a:cubicBezTo>
                    <a:pt x="3239" y="15716"/>
                    <a:pt x="6763" y="31147"/>
                    <a:pt x="10478" y="46577"/>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9AD6506B-FCA0-42D1-8110-E1DA2B44E74F}"/>
                </a:ext>
              </a:extLst>
            </p:cNvPr>
            <p:cNvSpPr/>
            <p:nvPr/>
          </p:nvSpPr>
          <p:spPr>
            <a:xfrm>
              <a:off x="6168770" y="3105274"/>
              <a:ext cx="2883979" cy="46577"/>
            </a:xfrm>
            <a:custGeom>
              <a:avLst/>
              <a:gdLst>
                <a:gd name="connsiteX0" fmla="*/ 15907 w 2883979"/>
                <a:gd name="connsiteY0" fmla="*/ 46577 h 46577"/>
                <a:gd name="connsiteX1" fmla="*/ 2868168 w 2883979"/>
                <a:gd name="connsiteY1" fmla="*/ 46577 h 46577"/>
                <a:gd name="connsiteX2" fmla="*/ 2883980 w 2883979"/>
                <a:gd name="connsiteY2" fmla="*/ 0 h 46577"/>
                <a:gd name="connsiteX3" fmla="*/ 0 w 2883979"/>
                <a:gd name="connsiteY3" fmla="*/ 0 h 46577"/>
                <a:gd name="connsiteX4" fmla="*/ 15907 w 288397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3979" h="46577">
                  <a:moveTo>
                    <a:pt x="15907" y="46577"/>
                  </a:moveTo>
                  <a:lnTo>
                    <a:pt x="2868168" y="46577"/>
                  </a:lnTo>
                  <a:cubicBezTo>
                    <a:pt x="2873693" y="31147"/>
                    <a:pt x="2878932" y="15621"/>
                    <a:pt x="2883980" y="0"/>
                  </a:cubicBezTo>
                  <a:lnTo>
                    <a:pt x="0" y="0"/>
                  </a:lnTo>
                  <a:cubicBezTo>
                    <a:pt x="5048" y="15621"/>
                    <a:pt x="10382" y="31147"/>
                    <a:pt x="15907" y="46577"/>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4CFFE331-E623-4731-8D22-E3EC52CB365A}"/>
                </a:ext>
              </a:extLst>
            </p:cNvPr>
            <p:cNvSpPr/>
            <p:nvPr/>
          </p:nvSpPr>
          <p:spPr>
            <a:xfrm>
              <a:off x="6228302" y="3260245"/>
              <a:ext cx="2764917" cy="46577"/>
            </a:xfrm>
            <a:custGeom>
              <a:avLst/>
              <a:gdLst>
                <a:gd name="connsiteX0" fmla="*/ 21908 w 2764917"/>
                <a:gd name="connsiteY0" fmla="*/ 46577 h 46577"/>
                <a:gd name="connsiteX1" fmla="*/ 2743010 w 2764917"/>
                <a:gd name="connsiteY1" fmla="*/ 46577 h 46577"/>
                <a:gd name="connsiteX2" fmla="*/ 2764917 w 2764917"/>
                <a:gd name="connsiteY2" fmla="*/ 0 h 46577"/>
                <a:gd name="connsiteX3" fmla="*/ 0 w 2764917"/>
                <a:gd name="connsiteY3" fmla="*/ 0 h 46577"/>
                <a:gd name="connsiteX4" fmla="*/ 21908 w 276491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4917" h="46577">
                  <a:moveTo>
                    <a:pt x="21908" y="46577"/>
                  </a:moveTo>
                  <a:lnTo>
                    <a:pt x="2743010" y="46577"/>
                  </a:lnTo>
                  <a:cubicBezTo>
                    <a:pt x="2750534" y="31242"/>
                    <a:pt x="2757869" y="15716"/>
                    <a:pt x="2764917" y="0"/>
                  </a:cubicBezTo>
                  <a:lnTo>
                    <a:pt x="0" y="0"/>
                  </a:lnTo>
                  <a:cubicBezTo>
                    <a:pt x="7048" y="15716"/>
                    <a:pt x="14383" y="31147"/>
                    <a:pt x="21908" y="46577"/>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17B13C3E-8E05-49D0-A0D8-F382AC3D9A99}"/>
                </a:ext>
              </a:extLst>
            </p:cNvPr>
            <p:cNvSpPr/>
            <p:nvPr/>
          </p:nvSpPr>
          <p:spPr>
            <a:xfrm>
              <a:off x="6309074" y="3415217"/>
              <a:ext cx="2603373" cy="46577"/>
            </a:xfrm>
            <a:custGeom>
              <a:avLst/>
              <a:gdLst>
                <a:gd name="connsiteX0" fmla="*/ 28861 w 2603373"/>
                <a:gd name="connsiteY0" fmla="*/ 46577 h 46577"/>
                <a:gd name="connsiteX1" fmla="*/ 2574512 w 2603373"/>
                <a:gd name="connsiteY1" fmla="*/ 46577 h 46577"/>
                <a:gd name="connsiteX2" fmla="*/ 2603373 w 2603373"/>
                <a:gd name="connsiteY2" fmla="*/ 0 h 46577"/>
                <a:gd name="connsiteX3" fmla="*/ 0 w 2603373"/>
                <a:gd name="connsiteY3" fmla="*/ 0 h 46577"/>
                <a:gd name="connsiteX4" fmla="*/ 28861 w 260337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373" h="46577">
                  <a:moveTo>
                    <a:pt x="28861" y="46577"/>
                  </a:moveTo>
                  <a:lnTo>
                    <a:pt x="2574512" y="46577"/>
                  </a:lnTo>
                  <a:cubicBezTo>
                    <a:pt x="2584418" y="31242"/>
                    <a:pt x="2594039" y="15716"/>
                    <a:pt x="2603373" y="0"/>
                  </a:cubicBezTo>
                  <a:lnTo>
                    <a:pt x="0" y="0"/>
                  </a:lnTo>
                  <a:cubicBezTo>
                    <a:pt x="9334" y="15716"/>
                    <a:pt x="18955" y="31242"/>
                    <a:pt x="28861" y="46577"/>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5E9415DC-6303-49E6-A8C7-1FEDA1D6E9DB}"/>
                </a:ext>
              </a:extLst>
            </p:cNvPr>
            <p:cNvSpPr/>
            <p:nvPr/>
          </p:nvSpPr>
          <p:spPr>
            <a:xfrm>
              <a:off x="6414992" y="3570189"/>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08177754-70AF-4BC5-8440-6D7DC06CD5D9}"/>
                </a:ext>
              </a:extLst>
            </p:cNvPr>
            <p:cNvSpPr/>
            <p:nvPr/>
          </p:nvSpPr>
          <p:spPr>
            <a:xfrm>
              <a:off x="6553866" y="3725256"/>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DABFC9CE-29EB-40B9-9D27-D937E7E0D1E6}"/>
                </a:ext>
              </a:extLst>
            </p:cNvPr>
            <p:cNvSpPr/>
            <p:nvPr/>
          </p:nvSpPr>
          <p:spPr>
            <a:xfrm>
              <a:off x="6740556" y="3880228"/>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35" name="Freeform: Shape 34">
              <a:extLst>
                <a:ext uri="{FF2B5EF4-FFF2-40B4-BE49-F238E27FC236}">
                  <a16:creationId xmlns:a16="http://schemas.microsoft.com/office/drawing/2014/main" id="{251D7D64-E3FD-4C04-B3CC-355B7F95A1C6}"/>
                </a:ext>
              </a:extLst>
            </p:cNvPr>
            <p:cNvSpPr/>
            <p:nvPr/>
          </p:nvSpPr>
          <p:spPr>
            <a:xfrm>
              <a:off x="7019258" y="4035200"/>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
        <p:nvSpPr>
          <p:cNvPr id="2" name="Footer Placeholder 1">
            <a:extLst>
              <a:ext uri="{FF2B5EF4-FFF2-40B4-BE49-F238E27FC236}">
                <a16:creationId xmlns:a16="http://schemas.microsoft.com/office/drawing/2014/main" id="{A80E0D2A-2B96-4265-9214-68E1D90E6832}"/>
              </a:ext>
            </a:extLst>
          </p:cNvPr>
          <p:cNvSpPr>
            <a:spLocks noGrp="1"/>
          </p:cNvSpPr>
          <p:nvPr>
            <p:ph type="ftr" sz="quarter" idx="11"/>
          </p:nvPr>
        </p:nvSpPr>
        <p:spPr>
          <a:xfrm>
            <a:off x="4038600" y="6147066"/>
            <a:ext cx="4114800" cy="365125"/>
          </a:xfrm>
        </p:spPr>
        <p:txBody>
          <a:bodyPr/>
          <a:lstStyle/>
          <a:p>
            <a:r>
              <a:rPr lang="en-US"/>
              <a:t>Business Plan | January 2021</a:t>
            </a:r>
          </a:p>
        </p:txBody>
      </p:sp>
      <p:sp>
        <p:nvSpPr>
          <p:cNvPr id="3" name="Slide Number Placeholder 2">
            <a:extLst>
              <a:ext uri="{FF2B5EF4-FFF2-40B4-BE49-F238E27FC236}">
                <a16:creationId xmlns:a16="http://schemas.microsoft.com/office/drawing/2014/main" id="{948FF0D2-12F5-4CD8-85D4-D7ED4D7D3426}"/>
              </a:ext>
            </a:extLst>
          </p:cNvPr>
          <p:cNvSpPr>
            <a:spLocks noGrp="1"/>
          </p:cNvSpPr>
          <p:nvPr>
            <p:ph type="sldNum" sz="quarter" idx="12"/>
          </p:nvPr>
        </p:nvSpPr>
        <p:spPr>
          <a:xfrm>
            <a:off x="5829300" y="345809"/>
            <a:ext cx="533400" cy="365125"/>
          </a:xfrm>
        </p:spPr>
        <p:txBody>
          <a:bodyPr/>
          <a:lstStyle/>
          <a:p>
            <a:fld id="{B7741D13-760D-4955-A3D8-0D48DB15FCFC}" type="slidenum">
              <a:rPr lang="en-US" smtClean="0"/>
              <a:pPr/>
              <a:t>18</a:t>
            </a:fld>
            <a:endParaRPr lang="en-US"/>
          </a:p>
        </p:txBody>
      </p:sp>
      <p:sp>
        <p:nvSpPr>
          <p:cNvPr id="6" name="TextBox 5">
            <a:extLst>
              <a:ext uri="{FF2B5EF4-FFF2-40B4-BE49-F238E27FC236}">
                <a16:creationId xmlns:a16="http://schemas.microsoft.com/office/drawing/2014/main" id="{D4E3923D-A5B6-42B7-ABC8-45567C5E4D1A}"/>
              </a:ext>
            </a:extLst>
          </p:cNvPr>
          <p:cNvSpPr txBox="1"/>
          <p:nvPr/>
        </p:nvSpPr>
        <p:spPr>
          <a:xfrm>
            <a:off x="5392923" y="950179"/>
            <a:ext cx="1406154" cy="461665"/>
          </a:xfrm>
          <a:prstGeom prst="rect">
            <a:avLst/>
          </a:prstGeom>
          <a:noFill/>
        </p:spPr>
        <p:txBody>
          <a:bodyPr wrap="none" rtlCol="0" anchor="b">
            <a:spAutoFit/>
          </a:bodyPr>
          <a:lstStyle/>
          <a:p>
            <a:r>
              <a:rPr lang="en-US" sz="2400" dirty="0">
                <a:solidFill>
                  <a:schemeClr val="bg1"/>
                </a:solidFill>
                <a:latin typeface="+mj-lt"/>
              </a:rPr>
              <a:t>Funding</a:t>
            </a:r>
            <a:endParaRPr lang="en-US" sz="2400" dirty="0">
              <a:solidFill>
                <a:schemeClr val="accent2"/>
              </a:solidFill>
              <a:latin typeface="+mj-lt"/>
            </a:endParaRPr>
          </a:p>
        </p:txBody>
      </p:sp>
      <p:sp>
        <p:nvSpPr>
          <p:cNvPr id="7" name="TextBox 6">
            <a:extLst>
              <a:ext uri="{FF2B5EF4-FFF2-40B4-BE49-F238E27FC236}">
                <a16:creationId xmlns:a16="http://schemas.microsoft.com/office/drawing/2014/main" id="{12099221-1591-45F4-BE77-C11137F86D33}"/>
              </a:ext>
            </a:extLst>
          </p:cNvPr>
          <p:cNvSpPr txBox="1"/>
          <p:nvPr/>
        </p:nvSpPr>
        <p:spPr>
          <a:xfrm>
            <a:off x="851554" y="2899797"/>
            <a:ext cx="4173719" cy="778996"/>
          </a:xfrm>
          <a:prstGeom prst="rect">
            <a:avLst/>
          </a:prstGeom>
          <a:noFill/>
        </p:spPr>
        <p:txBody>
          <a:bodyPr wrap="square" rtlCol="0" anchor="b">
            <a:spAutoFit/>
          </a:bodyPr>
          <a:lstStyle/>
          <a:p>
            <a:pPr algn="ctr">
              <a:lnSpc>
                <a:spcPct val="120000"/>
              </a:lnSpc>
            </a:pPr>
            <a:r>
              <a:rPr lang="en-US" sz="4000" dirty="0">
                <a:solidFill>
                  <a:schemeClr val="bg1"/>
                </a:solidFill>
                <a:latin typeface="+mj-lt"/>
              </a:rPr>
              <a:t>$ 7,500,000</a:t>
            </a:r>
          </a:p>
        </p:txBody>
      </p:sp>
      <p:sp>
        <p:nvSpPr>
          <p:cNvPr id="8" name="TextBox 7">
            <a:extLst>
              <a:ext uri="{FF2B5EF4-FFF2-40B4-BE49-F238E27FC236}">
                <a16:creationId xmlns:a16="http://schemas.microsoft.com/office/drawing/2014/main" id="{C489412B-CFC6-4E98-9B69-0FDA3FE45734}"/>
              </a:ext>
            </a:extLst>
          </p:cNvPr>
          <p:cNvSpPr txBox="1"/>
          <p:nvPr/>
        </p:nvSpPr>
        <p:spPr>
          <a:xfrm>
            <a:off x="853969" y="3707206"/>
            <a:ext cx="4173719" cy="401328"/>
          </a:xfrm>
          <a:prstGeom prst="rect">
            <a:avLst/>
          </a:prstGeom>
          <a:noFill/>
        </p:spPr>
        <p:txBody>
          <a:bodyPr wrap="square" rtlCol="0" anchor="t">
            <a:spAutoFit/>
          </a:bodyPr>
          <a:lstStyle/>
          <a:p>
            <a:pPr algn="ctr">
              <a:lnSpc>
                <a:spcPct val="120000"/>
              </a:lnSpc>
            </a:pPr>
            <a:r>
              <a:rPr lang="en-US" dirty="0">
                <a:solidFill>
                  <a:schemeClr val="bg1"/>
                </a:solidFill>
              </a:rPr>
              <a:t>Funding Requirement</a:t>
            </a:r>
          </a:p>
        </p:txBody>
      </p:sp>
      <p:sp>
        <p:nvSpPr>
          <p:cNvPr id="9" name="TextBox 8">
            <a:extLst>
              <a:ext uri="{FF2B5EF4-FFF2-40B4-BE49-F238E27FC236}">
                <a16:creationId xmlns:a16="http://schemas.microsoft.com/office/drawing/2014/main" id="{3F0759DB-FCD9-46D9-B5DD-6786C81B557F}"/>
              </a:ext>
            </a:extLst>
          </p:cNvPr>
          <p:cNvSpPr txBox="1"/>
          <p:nvPr/>
        </p:nvSpPr>
        <p:spPr>
          <a:xfrm>
            <a:off x="7166729" y="2899797"/>
            <a:ext cx="4173719" cy="778996"/>
          </a:xfrm>
          <a:prstGeom prst="rect">
            <a:avLst/>
          </a:prstGeom>
          <a:noFill/>
        </p:spPr>
        <p:txBody>
          <a:bodyPr wrap="square" rtlCol="0" anchor="b">
            <a:spAutoFit/>
          </a:bodyPr>
          <a:lstStyle/>
          <a:p>
            <a:pPr algn="ctr">
              <a:lnSpc>
                <a:spcPct val="120000"/>
              </a:lnSpc>
            </a:pPr>
            <a:r>
              <a:rPr lang="en-US" sz="4000" dirty="0">
                <a:solidFill>
                  <a:schemeClr val="tx2"/>
                </a:solidFill>
                <a:latin typeface="+mj-lt"/>
              </a:rPr>
              <a:t>5 Years</a:t>
            </a:r>
          </a:p>
        </p:txBody>
      </p:sp>
      <p:sp>
        <p:nvSpPr>
          <p:cNvPr id="10" name="TextBox 9">
            <a:extLst>
              <a:ext uri="{FF2B5EF4-FFF2-40B4-BE49-F238E27FC236}">
                <a16:creationId xmlns:a16="http://schemas.microsoft.com/office/drawing/2014/main" id="{377A78AD-6AC4-4D7F-9677-FAFEC688ECCD}"/>
              </a:ext>
            </a:extLst>
          </p:cNvPr>
          <p:cNvSpPr txBox="1"/>
          <p:nvPr/>
        </p:nvSpPr>
        <p:spPr>
          <a:xfrm>
            <a:off x="7166729" y="3707206"/>
            <a:ext cx="4173719" cy="401328"/>
          </a:xfrm>
          <a:prstGeom prst="rect">
            <a:avLst/>
          </a:prstGeom>
          <a:noFill/>
        </p:spPr>
        <p:txBody>
          <a:bodyPr wrap="square" rtlCol="0" anchor="t">
            <a:spAutoFit/>
          </a:bodyPr>
          <a:lstStyle/>
          <a:p>
            <a:pPr algn="ctr">
              <a:lnSpc>
                <a:spcPct val="120000"/>
              </a:lnSpc>
            </a:pPr>
            <a:r>
              <a:rPr lang="en-US" dirty="0">
                <a:solidFill>
                  <a:schemeClr val="tx2"/>
                </a:solidFill>
              </a:rPr>
              <a:t>Funding Timeline</a:t>
            </a:r>
          </a:p>
        </p:txBody>
      </p:sp>
    </p:spTree>
    <p:extLst>
      <p:ext uri="{BB962C8B-B14F-4D97-AF65-F5344CB8AC3E}">
        <p14:creationId xmlns:p14="http://schemas.microsoft.com/office/powerpoint/2010/main" val="1691882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3980F89-FF91-4B18-AB2F-8508E4CAFC8B}"/>
              </a:ext>
            </a:extLst>
          </p:cNvPr>
          <p:cNvSpPr>
            <a:spLocks noGrp="1"/>
          </p:cNvSpPr>
          <p:nvPr>
            <p:ph type="sldNum" sz="quarter" idx="12"/>
          </p:nvPr>
        </p:nvSpPr>
        <p:spPr/>
        <p:txBody>
          <a:bodyPr/>
          <a:lstStyle/>
          <a:p>
            <a:fld id="{B7741D13-760D-4955-A3D8-0D48DB15FCFC}" type="slidenum">
              <a:rPr lang="en-US" smtClean="0"/>
              <a:t>19</a:t>
            </a:fld>
            <a:endParaRPr lang="en-US"/>
          </a:p>
        </p:txBody>
      </p:sp>
      <p:cxnSp>
        <p:nvCxnSpPr>
          <p:cNvPr id="3" name="Straight Connector 2">
            <a:extLst>
              <a:ext uri="{FF2B5EF4-FFF2-40B4-BE49-F238E27FC236}">
                <a16:creationId xmlns:a16="http://schemas.microsoft.com/office/drawing/2014/main" id="{09384B97-00AF-49EB-840E-A17EB9D88EC6}"/>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AF8B989-430E-43D1-93B2-5178179565BE}"/>
              </a:ext>
            </a:extLst>
          </p:cNvPr>
          <p:cNvSpPr txBox="1"/>
          <p:nvPr/>
        </p:nvSpPr>
        <p:spPr>
          <a:xfrm>
            <a:off x="474482" y="835351"/>
            <a:ext cx="4386276" cy="461665"/>
          </a:xfrm>
          <a:prstGeom prst="rect">
            <a:avLst/>
          </a:prstGeom>
          <a:noFill/>
        </p:spPr>
        <p:txBody>
          <a:bodyPr wrap="square" rtlCol="0" anchor="b">
            <a:spAutoFit/>
          </a:bodyPr>
          <a:lstStyle/>
          <a:p>
            <a:r>
              <a:rPr lang="en-US" sz="2400" dirty="0">
                <a:solidFill>
                  <a:schemeClr val="bg1"/>
                </a:solidFill>
                <a:latin typeface="+mj-lt"/>
              </a:rPr>
              <a:t>Funding </a:t>
            </a:r>
            <a:r>
              <a:rPr lang="en-US" sz="2400" dirty="0">
                <a:solidFill>
                  <a:schemeClr val="accent2"/>
                </a:solidFill>
                <a:latin typeface="+mj-lt"/>
              </a:rPr>
              <a:t>Projections</a:t>
            </a:r>
          </a:p>
        </p:txBody>
      </p:sp>
      <p:sp>
        <p:nvSpPr>
          <p:cNvPr id="5" name="TextBox 4">
            <a:extLst>
              <a:ext uri="{FF2B5EF4-FFF2-40B4-BE49-F238E27FC236}">
                <a16:creationId xmlns:a16="http://schemas.microsoft.com/office/drawing/2014/main" id="{070F0AB5-C81F-4FBE-BEB1-AB74671A648F}"/>
              </a:ext>
            </a:extLst>
          </p:cNvPr>
          <p:cNvSpPr txBox="1"/>
          <p:nvPr/>
        </p:nvSpPr>
        <p:spPr>
          <a:xfrm>
            <a:off x="5342021" y="587207"/>
            <a:ext cx="6375496" cy="957955"/>
          </a:xfrm>
          <a:prstGeom prst="rect">
            <a:avLst/>
          </a:prstGeom>
          <a:noFill/>
        </p:spPr>
        <p:txBody>
          <a:bodyPr wrap="square" rtlCol="0">
            <a:spAutoFit/>
          </a:bodyPr>
          <a:lstStyle/>
          <a:p>
            <a:pPr>
              <a:lnSpc>
                <a:spcPct val="120000"/>
              </a:lnSpc>
            </a:pPr>
            <a:r>
              <a:rPr lang="en-US" sz="1600" b="0" i="0" dirty="0">
                <a:solidFill>
                  <a:schemeClr val="bg1"/>
                </a:solidFill>
                <a:effectLst/>
              </a:rPr>
              <a:t>Our financial projection report will help you forecast future revenues and expenses by building up from payroll schedules, operating expenses schedules, and sales forecast.</a:t>
            </a:r>
            <a:endParaRPr lang="en-US" sz="1600" dirty="0">
              <a:solidFill>
                <a:schemeClr val="bg1"/>
              </a:solidFill>
            </a:endParaRPr>
          </a:p>
        </p:txBody>
      </p:sp>
      <p:graphicFrame>
        <p:nvGraphicFramePr>
          <p:cNvPr id="7" name="Table 7">
            <a:extLst>
              <a:ext uri="{FF2B5EF4-FFF2-40B4-BE49-F238E27FC236}">
                <a16:creationId xmlns:a16="http://schemas.microsoft.com/office/drawing/2014/main" id="{549F0A5C-3686-4225-808C-BA98E13A1FF3}"/>
              </a:ext>
            </a:extLst>
          </p:cNvPr>
          <p:cNvGraphicFramePr>
            <a:graphicFrameLocks noGrp="1"/>
          </p:cNvGraphicFramePr>
          <p:nvPr>
            <p:extLst>
              <p:ext uri="{D42A27DB-BD31-4B8C-83A1-F6EECF244321}">
                <p14:modId xmlns:p14="http://schemas.microsoft.com/office/powerpoint/2010/main" val="3985462563"/>
              </p:ext>
            </p:extLst>
          </p:nvPr>
        </p:nvGraphicFramePr>
        <p:xfrm>
          <a:off x="474482" y="1813038"/>
          <a:ext cx="11243035" cy="4117650"/>
        </p:xfrm>
        <a:graphic>
          <a:graphicData uri="http://schemas.openxmlformats.org/drawingml/2006/table">
            <a:tbl>
              <a:tblPr firstRow="1" bandRow="1">
                <a:tableStyleId>{85BE263C-DBD7-4A20-BB59-AAB30ACAA65A}</a:tableStyleId>
              </a:tblPr>
              <a:tblGrid>
                <a:gridCol w="622798">
                  <a:extLst>
                    <a:ext uri="{9D8B030D-6E8A-4147-A177-3AD203B41FA5}">
                      <a16:colId xmlns:a16="http://schemas.microsoft.com/office/drawing/2014/main" val="2808855135"/>
                    </a:ext>
                  </a:extLst>
                </a:gridCol>
                <a:gridCol w="2589497">
                  <a:extLst>
                    <a:ext uri="{9D8B030D-6E8A-4147-A177-3AD203B41FA5}">
                      <a16:colId xmlns:a16="http://schemas.microsoft.com/office/drawing/2014/main" val="3994881901"/>
                    </a:ext>
                  </a:extLst>
                </a:gridCol>
                <a:gridCol w="1606148">
                  <a:extLst>
                    <a:ext uri="{9D8B030D-6E8A-4147-A177-3AD203B41FA5}">
                      <a16:colId xmlns:a16="http://schemas.microsoft.com/office/drawing/2014/main" val="3600761095"/>
                    </a:ext>
                  </a:extLst>
                </a:gridCol>
                <a:gridCol w="1606148">
                  <a:extLst>
                    <a:ext uri="{9D8B030D-6E8A-4147-A177-3AD203B41FA5}">
                      <a16:colId xmlns:a16="http://schemas.microsoft.com/office/drawing/2014/main" val="1736651903"/>
                    </a:ext>
                  </a:extLst>
                </a:gridCol>
                <a:gridCol w="1606148">
                  <a:extLst>
                    <a:ext uri="{9D8B030D-6E8A-4147-A177-3AD203B41FA5}">
                      <a16:colId xmlns:a16="http://schemas.microsoft.com/office/drawing/2014/main" val="1250351567"/>
                    </a:ext>
                  </a:extLst>
                </a:gridCol>
                <a:gridCol w="1606148">
                  <a:extLst>
                    <a:ext uri="{9D8B030D-6E8A-4147-A177-3AD203B41FA5}">
                      <a16:colId xmlns:a16="http://schemas.microsoft.com/office/drawing/2014/main" val="2564173242"/>
                    </a:ext>
                  </a:extLst>
                </a:gridCol>
                <a:gridCol w="1606148">
                  <a:extLst>
                    <a:ext uri="{9D8B030D-6E8A-4147-A177-3AD203B41FA5}">
                      <a16:colId xmlns:a16="http://schemas.microsoft.com/office/drawing/2014/main" val="1061296922"/>
                    </a:ext>
                  </a:extLst>
                </a:gridCol>
              </a:tblGrid>
              <a:tr h="318474">
                <a:tc>
                  <a:txBody>
                    <a:bodyPr/>
                    <a:lstStyle/>
                    <a:p>
                      <a:pPr algn="ctr"/>
                      <a:r>
                        <a:rPr lang="en-US" sz="1400" dirty="0">
                          <a:solidFill>
                            <a:schemeClr val="tx2"/>
                          </a:solidFill>
                        </a:rPr>
                        <a:t>No</a:t>
                      </a:r>
                    </a:p>
                  </a:txBody>
                  <a:tcPr anchor="ctr">
                    <a:lnL>
                      <a:noFill/>
                    </a:lnL>
                    <a:lnR>
                      <a:noFill/>
                    </a:lnR>
                    <a:lnT w="25400" cmpd="sng">
                      <a:noFill/>
                    </a:lnT>
                    <a:lnB w="25400" cmpd="sng">
                      <a:noFill/>
                    </a:lnB>
                    <a:lnTlToBr w="12700" cmpd="sng">
                      <a:noFill/>
                      <a:prstDash val="solid"/>
                    </a:lnTlToBr>
                    <a:lnBlToTr w="12700" cmpd="sng">
                      <a:noFill/>
                      <a:prstDash val="solid"/>
                    </a:lnBlToTr>
                  </a:tcPr>
                </a:tc>
                <a:tc>
                  <a:txBody>
                    <a:bodyPr/>
                    <a:lstStyle/>
                    <a:p>
                      <a:pPr algn="ctr"/>
                      <a:r>
                        <a:rPr lang="en-US" sz="1400" dirty="0">
                          <a:solidFill>
                            <a:schemeClr val="tx2"/>
                          </a:solidFill>
                        </a:rPr>
                        <a:t>Stage</a:t>
                      </a:r>
                      <a:endParaRPr lang="en-US" sz="1600" dirty="0">
                        <a:solidFill>
                          <a:schemeClr val="tx2"/>
                        </a:solidFill>
                      </a:endParaRPr>
                    </a:p>
                  </a:txBody>
                  <a:tcPr anchor="ctr">
                    <a:lnL>
                      <a:noFill/>
                    </a:lnL>
                    <a:lnR>
                      <a:noFill/>
                    </a:lnR>
                    <a:lnT w="25400" cmpd="sng">
                      <a:noFill/>
                    </a:lnT>
                    <a:lnB w="25400" cmpd="sng">
                      <a:noFill/>
                    </a:lnB>
                    <a:lnTlToBr w="12700" cmpd="sng">
                      <a:noFill/>
                      <a:prstDash val="solid"/>
                    </a:lnTlToBr>
                    <a:lnBlToTr w="12700" cmpd="sng">
                      <a:noFill/>
                      <a:prstDash val="solid"/>
                    </a:lnBlToTr>
                  </a:tcPr>
                </a:tc>
                <a:tc>
                  <a:txBody>
                    <a:bodyPr/>
                    <a:lstStyle/>
                    <a:p>
                      <a:pPr algn="ctr"/>
                      <a:r>
                        <a:rPr lang="en-US" sz="1400" dirty="0">
                          <a:solidFill>
                            <a:schemeClr val="tx2"/>
                          </a:solidFill>
                        </a:rPr>
                        <a:t>Year 1</a:t>
                      </a:r>
                    </a:p>
                  </a:txBody>
                  <a:tcPr anchor="ctr">
                    <a:lnL>
                      <a:noFill/>
                    </a:lnL>
                    <a:lnR>
                      <a:noFill/>
                    </a:lnR>
                    <a:lnT w="25400" cmpd="sng">
                      <a:noFill/>
                    </a:lnT>
                    <a:lnB w="25400" cmpd="sng">
                      <a:noFill/>
                    </a:lnB>
                    <a:lnTlToBr w="12700" cmpd="sng">
                      <a:noFill/>
                      <a:prstDash val="solid"/>
                    </a:lnTlToBr>
                    <a:lnBlToTr w="12700" cmpd="sng">
                      <a:noFill/>
                      <a:prstDash val="solid"/>
                    </a:lnBlToTr>
                  </a:tcPr>
                </a:tc>
                <a:tc>
                  <a:txBody>
                    <a:bodyPr/>
                    <a:lstStyle/>
                    <a:p>
                      <a:pPr algn="ctr"/>
                      <a:r>
                        <a:rPr lang="en-US" sz="1400" dirty="0">
                          <a:solidFill>
                            <a:schemeClr val="tx2"/>
                          </a:solidFill>
                        </a:rPr>
                        <a:t>Year 2</a:t>
                      </a:r>
                    </a:p>
                  </a:txBody>
                  <a:tcPr anchor="ctr">
                    <a:lnL>
                      <a:noFill/>
                    </a:lnL>
                    <a:lnR>
                      <a:noFill/>
                    </a:lnR>
                    <a:lnT w="25400" cmpd="sng">
                      <a:noFill/>
                    </a:lnT>
                    <a:lnB w="254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2"/>
                          </a:solidFill>
                        </a:rPr>
                        <a:t>Year 3</a:t>
                      </a:r>
                    </a:p>
                  </a:txBody>
                  <a:tcPr anchor="ctr">
                    <a:lnL>
                      <a:noFill/>
                    </a:lnL>
                    <a:lnR>
                      <a:noFill/>
                    </a:lnR>
                    <a:lnT w="25400" cmpd="sng">
                      <a:noFill/>
                    </a:lnT>
                    <a:lnB w="25400" cmpd="sng">
                      <a:noFill/>
                    </a:lnB>
                    <a:lnTlToBr w="12700" cmpd="sng">
                      <a:noFill/>
                      <a:prstDash val="solid"/>
                    </a:lnTlToBr>
                    <a:lnBlToTr w="12700" cmpd="sng">
                      <a:noFill/>
                      <a:prstDash val="solid"/>
                    </a:lnBlToTr>
                  </a:tcPr>
                </a:tc>
                <a:tc>
                  <a:txBody>
                    <a:bodyPr/>
                    <a:lstStyle/>
                    <a:p>
                      <a:pPr algn="ctr"/>
                      <a:r>
                        <a:rPr lang="en-US" sz="1400" dirty="0">
                          <a:solidFill>
                            <a:schemeClr val="tx2"/>
                          </a:solidFill>
                        </a:rPr>
                        <a:t>Year 4</a:t>
                      </a:r>
                    </a:p>
                  </a:txBody>
                  <a:tcPr anchor="ctr">
                    <a:lnL>
                      <a:noFill/>
                    </a:lnL>
                    <a:lnR>
                      <a:noFill/>
                    </a:lnR>
                    <a:lnT w="25400" cmpd="sng">
                      <a:noFill/>
                    </a:lnT>
                    <a:lnB w="25400" cmpd="sng">
                      <a:noFill/>
                    </a:lnB>
                    <a:lnTlToBr w="12700" cmpd="sng">
                      <a:noFill/>
                      <a:prstDash val="solid"/>
                    </a:lnTlToBr>
                    <a:lnBlToTr w="12700" cmpd="sng">
                      <a:noFill/>
                      <a:prstDash val="solid"/>
                    </a:lnBlToTr>
                  </a:tcPr>
                </a:tc>
                <a:tc>
                  <a:txBody>
                    <a:bodyPr/>
                    <a:lstStyle/>
                    <a:p>
                      <a:pPr algn="ctr"/>
                      <a:r>
                        <a:rPr lang="en-US" sz="1400" dirty="0">
                          <a:solidFill>
                            <a:schemeClr val="tx2"/>
                          </a:solidFill>
                        </a:rPr>
                        <a:t>Year 5</a:t>
                      </a:r>
                    </a:p>
                  </a:txBody>
                  <a:tcPr anchor="ctr">
                    <a:lnL>
                      <a:noFill/>
                    </a:lnL>
                    <a:lnR>
                      <a:noFill/>
                    </a:lnR>
                    <a:lnT w="254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61394257"/>
                  </a:ext>
                </a:extLst>
              </a:tr>
              <a:tr h="316598">
                <a:tc>
                  <a:txBody>
                    <a:bodyPr/>
                    <a:lstStyle/>
                    <a:p>
                      <a:pPr algn="ctr"/>
                      <a:r>
                        <a:rPr lang="en-US" sz="1200" dirty="0">
                          <a:solidFill>
                            <a:schemeClr val="tx2"/>
                          </a:solidFill>
                        </a:rPr>
                        <a:t>1.</a:t>
                      </a:r>
                    </a:p>
                  </a:txBody>
                  <a:tcPr anchor="ctr">
                    <a:lnL>
                      <a:noFill/>
                    </a:lnL>
                    <a:lnR>
                      <a:noFill/>
                    </a:lnR>
                    <a:lnT w="25400" cmpd="sng">
                      <a:noFill/>
                    </a:lnT>
                    <a:lnB>
                      <a:noFill/>
                    </a:lnB>
                    <a:lnTlToBr w="12700" cmpd="sng">
                      <a:noFill/>
                      <a:prstDash val="solid"/>
                    </a:lnTlToBr>
                    <a:lnBlToTr w="12700" cmpd="sng">
                      <a:noFill/>
                      <a:prstDash val="solid"/>
                    </a:lnBlToTr>
                  </a:tcPr>
                </a:tc>
                <a:tc>
                  <a:txBody>
                    <a:bodyPr/>
                    <a:lstStyle/>
                    <a:p>
                      <a:pPr algn="l"/>
                      <a:r>
                        <a:rPr lang="en-US" sz="1200" dirty="0">
                          <a:solidFill>
                            <a:schemeClr val="tx2"/>
                          </a:solidFill>
                        </a:rPr>
                        <a:t>Operating profit</a:t>
                      </a:r>
                    </a:p>
                  </a:txBody>
                  <a:tcPr anchor="ctr">
                    <a:lnL>
                      <a:noFill/>
                    </a:lnL>
                    <a:lnR>
                      <a:noFill/>
                    </a:lnR>
                    <a:lnT w="25400" cmpd="sng">
                      <a:noFill/>
                    </a:lnT>
                    <a:lnB>
                      <a:noFill/>
                    </a:lnB>
                    <a:lnTlToBr w="12700" cmpd="sng">
                      <a:noFill/>
                      <a:prstDash val="solid"/>
                    </a:lnTlToBr>
                    <a:lnBlToTr w="12700" cmpd="sng">
                      <a:noFill/>
                      <a:prstDash val="solid"/>
                    </a:lnBlToTr>
                  </a:tcPr>
                </a:tc>
                <a:tc>
                  <a:txBody>
                    <a:bodyPr/>
                    <a:lstStyle/>
                    <a:p>
                      <a:pPr algn="ctr"/>
                      <a:r>
                        <a:rPr lang="en-US" sz="1200" dirty="0">
                          <a:solidFill>
                            <a:schemeClr val="tx2"/>
                          </a:solidFill>
                          <a:latin typeface="+mn-lt"/>
                        </a:rPr>
                        <a:t>$ 94,266</a:t>
                      </a:r>
                    </a:p>
                  </a:txBody>
                  <a:tcPr anchor="ctr">
                    <a:lnL>
                      <a:noFill/>
                    </a:lnL>
                    <a:lnR>
                      <a:noFill/>
                    </a:lnR>
                    <a:lnT w="25400" cmpd="sng">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$127,219</a:t>
                      </a:r>
                    </a:p>
                  </a:txBody>
                  <a:tcPr marL="6350" marR="6350" marT="6350" marB="6350" anchor="ctr">
                    <a:lnL>
                      <a:noFill/>
                    </a:lnL>
                    <a:lnR>
                      <a:noFill/>
                    </a:lnR>
                    <a:lnT w="25400" cmpd="sng">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$156,310</a:t>
                      </a:r>
                    </a:p>
                  </a:txBody>
                  <a:tcPr marL="6350" marR="6350" marT="6350" marB="6350" anchor="ctr">
                    <a:lnL>
                      <a:noFill/>
                    </a:lnL>
                    <a:lnR>
                      <a:noFill/>
                    </a:lnR>
                    <a:lnT w="25400" cmpd="sng">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$187,020</a:t>
                      </a:r>
                    </a:p>
                  </a:txBody>
                  <a:tcPr marL="6350" marR="6350" marT="6350" marB="6350" anchor="ctr">
                    <a:lnL>
                      <a:noFill/>
                    </a:lnL>
                    <a:lnR>
                      <a:noFill/>
                    </a:lnR>
                    <a:lnT w="25400" cmpd="sng">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$219,438</a:t>
                      </a:r>
                    </a:p>
                  </a:txBody>
                  <a:tcPr marL="6350" marR="6350" marT="6350" marB="6350" anchor="ctr">
                    <a:lnL>
                      <a:noFill/>
                    </a:lnL>
                    <a:lnR>
                      <a:noFill/>
                    </a:lnR>
                    <a:lnT w="254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979866280"/>
                  </a:ext>
                </a:extLst>
              </a:tr>
              <a:tr h="316598">
                <a:tc>
                  <a:txBody>
                    <a:bodyPr/>
                    <a:lstStyle/>
                    <a:p>
                      <a:pPr algn="ctr"/>
                      <a:r>
                        <a:rPr lang="en-US" sz="1200" dirty="0">
                          <a:solidFill>
                            <a:schemeClr val="tx2"/>
                          </a:solidFill>
                        </a:rPr>
                        <a:t>2.</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l"/>
                      <a:r>
                        <a:rPr lang="en-US" sz="1200" dirty="0">
                          <a:solidFill>
                            <a:schemeClr val="tx2"/>
                          </a:solidFill>
                        </a:rPr>
                        <a:t>Add : Depreciation</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200" b="0" i="0" u="none" kern="1200" dirty="0">
                          <a:solidFill>
                            <a:schemeClr val="tx2"/>
                          </a:solidFill>
                          <a:effectLst/>
                          <a:latin typeface="+mn-lt"/>
                          <a:ea typeface="+mn-ea"/>
                          <a:cs typeface="+mn-cs"/>
                        </a:rPr>
                        <a:t>4,916</a:t>
                      </a:r>
                      <a:endParaRPr lang="en-US" sz="1200" u="none"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4,916</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4,916</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4,916</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4,916</a:t>
                      </a:r>
                    </a:p>
                  </a:txBody>
                  <a:tcPr marL="6350" marR="6350" marT="6350" marB="635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342009664"/>
                  </a:ext>
                </a:extLst>
              </a:tr>
              <a:tr h="316598">
                <a:tc>
                  <a:txBody>
                    <a:bodyPr/>
                    <a:lstStyle/>
                    <a:p>
                      <a:pPr algn="ctr"/>
                      <a:r>
                        <a:rPr lang="en-US" sz="1200" dirty="0">
                          <a:solidFill>
                            <a:schemeClr val="tx2"/>
                          </a:solidFill>
                        </a:rPr>
                        <a:t>3.</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l"/>
                      <a:r>
                        <a:rPr lang="en-US" sz="1200" dirty="0">
                          <a:solidFill>
                            <a:schemeClr val="tx2"/>
                          </a:solidFill>
                        </a:rPr>
                        <a:t>Capital investment</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(68,908)</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(70,996)</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14,256</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14,968</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15,719</a:t>
                      </a:r>
                    </a:p>
                  </a:txBody>
                  <a:tcPr marL="6350" marR="6350" marT="6350" marB="635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190941175"/>
                  </a:ext>
                </a:extLst>
              </a:tr>
              <a:tr h="316598">
                <a:tc>
                  <a:txBody>
                    <a:bodyPr/>
                    <a:lstStyle/>
                    <a:p>
                      <a:pPr algn="ctr"/>
                      <a:r>
                        <a:rPr lang="en-US" sz="1200" dirty="0">
                          <a:solidFill>
                            <a:schemeClr val="tx2"/>
                          </a:solidFill>
                        </a:rPr>
                        <a:t>4.</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l"/>
                      <a:r>
                        <a:rPr lang="en-US" sz="1200" dirty="0">
                          <a:solidFill>
                            <a:schemeClr val="tx2"/>
                          </a:solidFill>
                        </a:rPr>
                        <a:t>Cash from Operations</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168,090</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203,101</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146,970</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176,968</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208,635</a:t>
                      </a:r>
                    </a:p>
                  </a:txBody>
                  <a:tcPr marL="6350" marR="6350" marT="6350" marB="635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579752591"/>
                  </a:ext>
                </a:extLst>
              </a:tr>
              <a:tr h="316598">
                <a:tc>
                  <a:txBody>
                    <a:bodyPr/>
                    <a:lstStyle/>
                    <a:p>
                      <a:pPr algn="ctr"/>
                      <a:r>
                        <a:rPr lang="en-US" sz="1200" dirty="0">
                          <a:solidFill>
                            <a:schemeClr val="tx2"/>
                          </a:solidFill>
                        </a:rPr>
                        <a:t>5.</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l"/>
                      <a:r>
                        <a:rPr lang="en-US" sz="1200" dirty="0">
                          <a:solidFill>
                            <a:schemeClr val="tx2"/>
                          </a:solidFill>
                        </a:rPr>
                        <a:t>Income Taxes</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17,873</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200" b="0" i="0" u="none" kern="1200" dirty="0">
                          <a:solidFill>
                            <a:schemeClr val="tx2"/>
                          </a:solidFill>
                          <a:effectLst/>
                          <a:latin typeface="+mn-lt"/>
                          <a:ea typeface="+mn-ea"/>
                          <a:cs typeface="+mn-cs"/>
                        </a:rPr>
                        <a:t>30,431</a:t>
                      </a:r>
                      <a:endParaRPr lang="en-US" sz="1200" u="none"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41,738</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53,724</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200" b="0" i="0" u="none" kern="1200" dirty="0">
                          <a:solidFill>
                            <a:schemeClr val="tx2"/>
                          </a:solidFill>
                          <a:effectLst/>
                          <a:latin typeface="+mn-lt"/>
                          <a:ea typeface="+mn-ea"/>
                          <a:cs typeface="+mn-cs"/>
                        </a:rPr>
                        <a:t>66,429</a:t>
                      </a:r>
                      <a:endParaRPr lang="en-US" sz="1200" u="none"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997640870"/>
                  </a:ext>
                </a:extLst>
              </a:tr>
              <a:tr h="316598">
                <a:tc>
                  <a:txBody>
                    <a:bodyPr/>
                    <a:lstStyle/>
                    <a:p>
                      <a:pPr algn="ctr"/>
                      <a:r>
                        <a:rPr lang="en-US" sz="1200" dirty="0">
                          <a:solidFill>
                            <a:schemeClr val="tx2"/>
                          </a:solidFill>
                        </a:rPr>
                        <a:t>6.</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l"/>
                      <a:r>
                        <a:rPr lang="en-US" sz="1200" dirty="0">
                          <a:solidFill>
                            <a:schemeClr val="tx2"/>
                          </a:solidFill>
                        </a:rPr>
                        <a:t>Net Cas Before Debt Payment</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107,018</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200" b="0" i="0" kern="1200" dirty="0">
                          <a:solidFill>
                            <a:schemeClr val="tx2"/>
                          </a:solidFill>
                          <a:effectLst/>
                          <a:latin typeface="+mn-lt"/>
                          <a:ea typeface="+mn-ea"/>
                          <a:cs typeface="+mn-cs"/>
                        </a:rPr>
                        <a:t>132,396</a:t>
                      </a:r>
                      <a:endParaRPr lang="en-US" sz="1200"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200" b="0" i="0" kern="1200" dirty="0">
                          <a:solidFill>
                            <a:schemeClr val="tx2"/>
                          </a:solidFill>
                          <a:effectLst/>
                          <a:latin typeface="+mn-lt"/>
                          <a:ea typeface="+mn-ea"/>
                          <a:cs typeface="+mn-cs"/>
                        </a:rPr>
                        <a:t>68,173</a:t>
                      </a:r>
                      <a:endParaRPr lang="en-US" sz="1200"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200" b="0" i="0" kern="1200" dirty="0">
                          <a:solidFill>
                            <a:schemeClr val="tx2"/>
                          </a:solidFill>
                          <a:effectLst/>
                          <a:latin typeface="+mn-lt"/>
                          <a:ea typeface="+mn-ea"/>
                          <a:cs typeface="+mn-cs"/>
                        </a:rPr>
                        <a:t>89,720</a:t>
                      </a:r>
                      <a:endParaRPr lang="en-US" sz="1200"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200" b="0" i="0" kern="1200" dirty="0">
                          <a:solidFill>
                            <a:schemeClr val="tx2"/>
                          </a:solidFill>
                          <a:effectLst/>
                          <a:latin typeface="+mn-lt"/>
                          <a:ea typeface="+mn-ea"/>
                          <a:cs typeface="+mn-cs"/>
                        </a:rPr>
                        <a:t>112,567</a:t>
                      </a:r>
                      <a:endParaRPr lang="en-US" sz="1200"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228915789"/>
                  </a:ext>
                </a:extLst>
              </a:tr>
              <a:tr h="316598">
                <a:tc>
                  <a:txBody>
                    <a:bodyPr/>
                    <a:lstStyle/>
                    <a:p>
                      <a:pPr algn="ctr"/>
                      <a:r>
                        <a:rPr lang="en-US" sz="1200" dirty="0">
                          <a:solidFill>
                            <a:schemeClr val="tx2"/>
                          </a:solidFill>
                        </a:rPr>
                        <a:t>7.</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l"/>
                      <a:r>
                        <a:rPr lang="en-US" sz="1200" dirty="0">
                          <a:solidFill>
                            <a:schemeClr val="tx2"/>
                          </a:solidFill>
                        </a:rPr>
                        <a:t>Debt Payment</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29,471</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200" b="0" i="0" u="none" kern="1200" dirty="0">
                          <a:solidFill>
                            <a:schemeClr val="tx2"/>
                          </a:solidFill>
                          <a:effectLst/>
                          <a:latin typeface="+mn-lt"/>
                          <a:ea typeface="+mn-ea"/>
                          <a:cs typeface="+mn-cs"/>
                        </a:rPr>
                        <a:t>32,396</a:t>
                      </a:r>
                      <a:endParaRPr lang="en-US" sz="1200" u="none"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35,611</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1200" b="0" i="0" u="none" kern="1200" dirty="0">
                          <a:solidFill>
                            <a:schemeClr val="tx2"/>
                          </a:solidFill>
                          <a:effectLst/>
                          <a:latin typeface="+mn-lt"/>
                          <a:ea typeface="+mn-ea"/>
                          <a:cs typeface="+mn-cs"/>
                        </a:rPr>
                        <a:t>39,145</a:t>
                      </a:r>
                      <a:endParaRPr lang="en-US" sz="1200" u="none"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43,031</a:t>
                      </a:r>
                    </a:p>
                  </a:txBody>
                  <a:tcPr marL="6350" marR="6350" marT="6350" marB="635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423493219"/>
                  </a:ext>
                </a:extLst>
              </a:tr>
              <a:tr h="316598">
                <a:tc>
                  <a:txBody>
                    <a:bodyPr/>
                    <a:lstStyle/>
                    <a:p>
                      <a:pPr algn="ctr"/>
                      <a:r>
                        <a:rPr lang="en-US" sz="1200" dirty="0">
                          <a:solidFill>
                            <a:schemeClr val="tx2"/>
                          </a:solidFill>
                        </a:rPr>
                        <a:t>8.</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l"/>
                      <a:r>
                        <a:rPr lang="en-US" sz="1200" dirty="0">
                          <a:solidFill>
                            <a:schemeClr val="tx2"/>
                          </a:solidFill>
                        </a:rPr>
                        <a:t>Change in Cash</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$775,547</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$100,000</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$32,562</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$50,575</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$69,536</a:t>
                      </a:r>
                    </a:p>
                  </a:txBody>
                  <a:tcPr marL="6350" marR="6350" marT="6350" marB="635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945317137"/>
                  </a:ext>
                </a:extLst>
              </a:tr>
              <a:tr h="316598">
                <a:tc gridSpan="7">
                  <a:txBody>
                    <a:bodyPr/>
                    <a:lstStyle/>
                    <a:p>
                      <a:pPr algn="ctr"/>
                      <a:r>
                        <a:rPr lang="en-US" sz="1200" b="1" dirty="0">
                          <a:solidFill>
                            <a:schemeClr val="tx2"/>
                          </a:solidFill>
                        </a:rPr>
                        <a:t>Cash Reconciliation</a:t>
                      </a:r>
                    </a:p>
                  </a:txBody>
                  <a:tcPr anchor="ctr">
                    <a:lnL>
                      <a:noFill/>
                    </a:lnL>
                    <a:lnR>
                      <a:noFill/>
                    </a:lnR>
                    <a:lnT>
                      <a:noFill/>
                    </a:lnT>
                    <a:lnB>
                      <a:noFill/>
                    </a:lnB>
                    <a:lnTlToBr w="12700" cmpd="sng">
                      <a:noFill/>
                      <a:prstDash val="solid"/>
                    </a:lnTlToBr>
                    <a:lnBlToTr w="12700" cmpd="sng">
                      <a:noFill/>
                      <a:prstDash val="solid"/>
                    </a:lnBlToTr>
                  </a:tcPr>
                </a:tc>
                <a:tc hMerge="1">
                  <a:txBody>
                    <a:bodyPr/>
                    <a:lstStyle/>
                    <a:p>
                      <a:pPr algn="l"/>
                      <a:endParaRPr lang="en-US" sz="1200" dirty="0">
                        <a:solidFill>
                          <a:schemeClr val="tx2"/>
                        </a:solidFill>
                      </a:endParaRPr>
                    </a:p>
                  </a:txBody>
                  <a:tcPr anchor="ctr">
                    <a:lnL>
                      <a:noFill/>
                    </a:lnL>
                    <a:lnR>
                      <a:noFill/>
                    </a:lnR>
                    <a:lnT>
                      <a:noFill/>
                    </a:lnT>
                    <a:lnB>
                      <a:noFill/>
                    </a:lnB>
                    <a:lnTlToBr w="12700" cmpd="sng">
                      <a:noFill/>
                      <a:prstDash val="solid"/>
                    </a:lnTlToBr>
                    <a:lnBlToTr w="12700" cmpd="sng">
                      <a:noFill/>
                      <a:prstDash val="solid"/>
                    </a:lnBlToTr>
                  </a:tcPr>
                </a:tc>
                <a:tc hMerge="1">
                  <a:txBody>
                    <a:bodyPr/>
                    <a:lstStyle/>
                    <a:p>
                      <a:pPr algn="ctr"/>
                      <a:endParaRPr lang="en-US" sz="1200"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hMerge="1">
                  <a:txBody>
                    <a:bodyPr/>
                    <a:lstStyle/>
                    <a:p>
                      <a:pPr algn="ctr"/>
                      <a:endParaRPr lang="en-US" sz="1200"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hMerge="1">
                  <a:txBody>
                    <a:bodyPr/>
                    <a:lstStyle/>
                    <a:p>
                      <a:pPr algn="ctr"/>
                      <a:endParaRPr lang="en-US" sz="1200"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hMerge="1">
                  <a:txBody>
                    <a:bodyPr/>
                    <a:lstStyle/>
                    <a:p>
                      <a:pPr algn="ctr"/>
                      <a:endParaRPr lang="en-US" sz="1200"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tc hMerge="1">
                  <a:txBody>
                    <a:bodyPr/>
                    <a:lstStyle/>
                    <a:p>
                      <a:pPr algn="ctr"/>
                      <a:endParaRPr lang="en-US" sz="1200" dirty="0">
                        <a:solidFill>
                          <a:schemeClr val="tx2"/>
                        </a:solidFill>
                        <a:latin typeface="+mn-lt"/>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807567876"/>
                  </a:ext>
                </a:extLst>
              </a:tr>
              <a:tr h="316598">
                <a:tc>
                  <a:txBody>
                    <a:bodyPr/>
                    <a:lstStyle/>
                    <a:p>
                      <a:pPr algn="ctr"/>
                      <a:r>
                        <a:rPr lang="en-US" sz="1200" dirty="0">
                          <a:solidFill>
                            <a:schemeClr val="tx2"/>
                          </a:solidFill>
                        </a:rPr>
                        <a:t>10.</a:t>
                      </a: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2"/>
                          </a:solidFill>
                        </a:rPr>
                        <a:t>Beginning Cash</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$33,150</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$110,697</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$210,697</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$243,259</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$293,834</a:t>
                      </a:r>
                    </a:p>
                  </a:txBody>
                  <a:tcPr marL="6350" marR="6350" marT="6350" marB="635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504067917"/>
                  </a:ext>
                </a:extLst>
              </a:tr>
              <a:tr h="316598">
                <a:tc>
                  <a:txBody>
                    <a:bodyPr/>
                    <a:lstStyle/>
                    <a:p>
                      <a:pPr algn="ctr"/>
                      <a:r>
                        <a:rPr lang="en-US" sz="1200" dirty="0">
                          <a:solidFill>
                            <a:schemeClr val="tx2"/>
                          </a:solidFill>
                        </a:rPr>
                        <a:t>11.</a:t>
                      </a: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2"/>
                          </a:solidFill>
                        </a:rPr>
                        <a:t>Change in Cash</a:t>
                      </a: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77,547</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100,000</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32,562</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50,575</a:t>
                      </a:r>
                    </a:p>
                  </a:txBody>
                  <a:tcPr marL="6350" marR="6350" marT="6350" marB="6350" anchor="ctr">
                    <a:lnL>
                      <a:noFill/>
                    </a:lnL>
                    <a:lnR>
                      <a:noFill/>
                    </a:lnR>
                    <a:lnT>
                      <a:noFill/>
                    </a:lnT>
                    <a:lnB>
                      <a:noFill/>
                    </a:lnB>
                    <a:lnTlToBr w="12700" cmpd="sng">
                      <a:noFill/>
                      <a:prstDash val="solid"/>
                    </a:lnTlToBr>
                    <a:lnBlToTr w="12700" cmpd="sng">
                      <a:noFill/>
                      <a:prstDash val="solid"/>
                    </a:lnBlToTr>
                  </a:tcPr>
                </a:tc>
                <a:tc>
                  <a:txBody>
                    <a:bodyPr/>
                    <a:lstStyle/>
                    <a:p>
                      <a:pPr algn="ctr" fontAlgn="t"/>
                      <a:r>
                        <a:rPr lang="en-US" sz="1200" u="none" dirty="0">
                          <a:solidFill>
                            <a:schemeClr val="tx2"/>
                          </a:solidFill>
                          <a:effectLst/>
                          <a:latin typeface="+mn-lt"/>
                        </a:rPr>
                        <a:t>69,536</a:t>
                      </a:r>
                    </a:p>
                  </a:txBody>
                  <a:tcPr marL="6350" marR="6350" marT="6350" marB="6350"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711134257"/>
                  </a:ext>
                </a:extLst>
              </a:tr>
              <a:tr h="316598">
                <a:tc>
                  <a:txBody>
                    <a:bodyPr/>
                    <a:lstStyle/>
                    <a:p>
                      <a:pPr algn="ctr"/>
                      <a:r>
                        <a:rPr lang="en-US" sz="1200" dirty="0">
                          <a:solidFill>
                            <a:schemeClr val="tx2"/>
                          </a:solidFill>
                        </a:rPr>
                        <a:t>12.</a:t>
                      </a:r>
                    </a:p>
                  </a:txBody>
                  <a:tcPr anchor="ctr">
                    <a:lnL>
                      <a:noFill/>
                    </a:lnL>
                    <a:lnR>
                      <a:noFill/>
                    </a:lnR>
                    <a:lnT>
                      <a:noFill/>
                    </a:lnT>
                    <a:lnB w="25400" cmpd="sng">
                      <a:noFill/>
                    </a:lnB>
                    <a:lnTlToBr w="12700" cmpd="sng">
                      <a:noFill/>
                      <a:prstDash val="solid"/>
                    </a:lnTlToBr>
                    <a:lnBlToTr w="12700" cmpd="sng">
                      <a:noFill/>
                      <a:prstDash val="solid"/>
                    </a:lnBlToTr>
                  </a:tcPr>
                </a:tc>
                <a:tc>
                  <a:txBody>
                    <a:bodyPr/>
                    <a:lstStyle/>
                    <a:p>
                      <a:pPr algn="l"/>
                      <a:r>
                        <a:rPr lang="en-US" sz="1200" dirty="0">
                          <a:solidFill>
                            <a:schemeClr val="tx2"/>
                          </a:solidFill>
                        </a:rPr>
                        <a:t>Ending Cash</a:t>
                      </a:r>
                    </a:p>
                  </a:txBody>
                  <a:tcPr anchor="ctr">
                    <a:lnL>
                      <a:noFill/>
                    </a:lnL>
                    <a:lnR>
                      <a:noFill/>
                    </a:lnR>
                    <a:lnT>
                      <a:noFill/>
                    </a:lnT>
                    <a:lnB w="25400" cmpd="sng">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$110,697</a:t>
                      </a:r>
                    </a:p>
                  </a:txBody>
                  <a:tcPr marL="6350" marR="6350" marT="6350" marB="6350" anchor="ctr">
                    <a:lnL>
                      <a:noFill/>
                    </a:lnL>
                    <a:lnR>
                      <a:noFill/>
                    </a:lnR>
                    <a:lnT>
                      <a:noFill/>
                    </a:lnT>
                    <a:lnB w="25400" cmpd="sng">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$210,697</a:t>
                      </a:r>
                    </a:p>
                  </a:txBody>
                  <a:tcPr marL="6350" marR="6350" marT="6350" marB="6350" anchor="ctr">
                    <a:lnL>
                      <a:noFill/>
                    </a:lnL>
                    <a:lnR>
                      <a:noFill/>
                    </a:lnR>
                    <a:lnT>
                      <a:noFill/>
                    </a:lnT>
                    <a:lnB w="25400" cmpd="sng">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$243,259</a:t>
                      </a:r>
                    </a:p>
                  </a:txBody>
                  <a:tcPr marL="6350" marR="6350" marT="6350" marB="6350" anchor="ctr">
                    <a:lnL>
                      <a:noFill/>
                    </a:lnL>
                    <a:lnR>
                      <a:noFill/>
                    </a:lnR>
                    <a:lnT>
                      <a:noFill/>
                    </a:lnT>
                    <a:lnB w="25400" cmpd="sng">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$293,834</a:t>
                      </a:r>
                    </a:p>
                  </a:txBody>
                  <a:tcPr marL="6350" marR="6350" marT="6350" marB="6350" anchor="ctr">
                    <a:lnL>
                      <a:noFill/>
                    </a:lnL>
                    <a:lnR>
                      <a:noFill/>
                    </a:lnR>
                    <a:lnT>
                      <a:noFill/>
                    </a:lnT>
                    <a:lnB w="25400" cmpd="sng">
                      <a:noFill/>
                    </a:lnB>
                    <a:lnTlToBr w="12700" cmpd="sng">
                      <a:noFill/>
                      <a:prstDash val="solid"/>
                    </a:lnTlToBr>
                    <a:lnBlToTr w="12700" cmpd="sng">
                      <a:noFill/>
                      <a:prstDash val="solid"/>
                    </a:lnBlToTr>
                  </a:tcPr>
                </a:tc>
                <a:tc>
                  <a:txBody>
                    <a:bodyPr/>
                    <a:lstStyle/>
                    <a:p>
                      <a:pPr algn="ctr" fontAlgn="t"/>
                      <a:r>
                        <a:rPr lang="en-US" sz="1200" dirty="0">
                          <a:solidFill>
                            <a:schemeClr val="tx2"/>
                          </a:solidFill>
                          <a:effectLst/>
                          <a:latin typeface="+mn-lt"/>
                        </a:rPr>
                        <a:t>$363,370</a:t>
                      </a:r>
                    </a:p>
                  </a:txBody>
                  <a:tcPr marL="6350" marR="6350" marT="6350" marB="6350" anchor="ctr">
                    <a:lnL>
                      <a:noFill/>
                    </a:lnL>
                    <a:lnR>
                      <a:noFill/>
                    </a:lnR>
                    <a:lnT>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1907643918"/>
                  </a:ext>
                </a:extLst>
              </a:tr>
            </a:tbl>
          </a:graphicData>
        </a:graphic>
      </p:graphicFrame>
      <p:sp>
        <p:nvSpPr>
          <p:cNvPr id="8" name="Footer Placeholder 7">
            <a:extLst>
              <a:ext uri="{FF2B5EF4-FFF2-40B4-BE49-F238E27FC236}">
                <a16:creationId xmlns:a16="http://schemas.microsoft.com/office/drawing/2014/main" id="{3EF730D0-0DE8-4EC9-B614-EEA027B4E536}"/>
              </a:ext>
            </a:extLst>
          </p:cNvPr>
          <p:cNvSpPr>
            <a:spLocks noGrp="1"/>
          </p:cNvSpPr>
          <p:nvPr>
            <p:ph type="ftr" sz="quarter" idx="11"/>
          </p:nvPr>
        </p:nvSpPr>
        <p:spPr/>
        <p:txBody>
          <a:bodyPr/>
          <a:lstStyle/>
          <a:p>
            <a:r>
              <a:rPr lang="en-US"/>
              <a:t>Business Plan | January 2021</a:t>
            </a:r>
          </a:p>
        </p:txBody>
      </p:sp>
    </p:spTree>
    <p:extLst>
      <p:ext uri="{BB962C8B-B14F-4D97-AF65-F5344CB8AC3E}">
        <p14:creationId xmlns:p14="http://schemas.microsoft.com/office/powerpoint/2010/main" val="3761938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32F8010-9042-4B0D-802C-01B00C738CE0}"/>
              </a:ext>
            </a:extLst>
          </p:cNvPr>
          <p:cNvSpPr>
            <a:spLocks noGrp="1"/>
          </p:cNvSpPr>
          <p:nvPr>
            <p:ph type="ftr" sz="quarter" idx="11"/>
          </p:nvPr>
        </p:nvSpPr>
        <p:spPr/>
        <p:txBody>
          <a:bodyPr/>
          <a:lstStyle/>
          <a:p>
            <a:r>
              <a:rPr lang="en-US"/>
              <a:t>Business Plan | January 2021</a:t>
            </a:r>
          </a:p>
        </p:txBody>
      </p:sp>
      <p:sp>
        <p:nvSpPr>
          <p:cNvPr id="4" name="Slide Number Placeholder 3">
            <a:extLst>
              <a:ext uri="{FF2B5EF4-FFF2-40B4-BE49-F238E27FC236}">
                <a16:creationId xmlns:a16="http://schemas.microsoft.com/office/drawing/2014/main" id="{0BCDD747-4D67-432F-A4E2-21500B6E9D1B}"/>
              </a:ext>
            </a:extLst>
          </p:cNvPr>
          <p:cNvSpPr>
            <a:spLocks noGrp="1"/>
          </p:cNvSpPr>
          <p:nvPr>
            <p:ph type="sldNum" sz="quarter" idx="12"/>
          </p:nvPr>
        </p:nvSpPr>
        <p:spPr/>
        <p:txBody>
          <a:bodyPr/>
          <a:lstStyle/>
          <a:p>
            <a:r>
              <a:rPr lang="en-US" dirty="0"/>
              <a:t>0</a:t>
            </a:r>
            <a:fld id="{B7741D13-760D-4955-A3D8-0D48DB15FCFC}" type="slidenum">
              <a:rPr lang="en-US" smtClean="0"/>
              <a:t>2</a:t>
            </a:fld>
            <a:endParaRPr lang="en-US" dirty="0"/>
          </a:p>
        </p:txBody>
      </p:sp>
      <p:sp>
        <p:nvSpPr>
          <p:cNvPr id="5" name="Picture Placeholder 4">
            <a:extLst>
              <a:ext uri="{FF2B5EF4-FFF2-40B4-BE49-F238E27FC236}">
                <a16:creationId xmlns:a16="http://schemas.microsoft.com/office/drawing/2014/main" id="{9D782BCD-1592-47A3-AB23-5DDAF15A9650}"/>
              </a:ext>
            </a:extLst>
          </p:cNvPr>
          <p:cNvSpPr>
            <a:spLocks noGrp="1"/>
          </p:cNvSpPr>
          <p:nvPr>
            <p:ph type="pic" sz="quarter" idx="13"/>
          </p:nvPr>
        </p:nvSpPr>
        <p:spPr/>
      </p:sp>
      <p:cxnSp>
        <p:nvCxnSpPr>
          <p:cNvPr id="6" name="Straight Connector 5">
            <a:extLst>
              <a:ext uri="{FF2B5EF4-FFF2-40B4-BE49-F238E27FC236}">
                <a16:creationId xmlns:a16="http://schemas.microsoft.com/office/drawing/2014/main" id="{349D60BD-7AFE-4258-90D3-C20EF3E4E30D}"/>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EA7B950-E864-45EB-823C-C4A3AEC7F847}"/>
              </a:ext>
            </a:extLst>
          </p:cNvPr>
          <p:cNvSpPr txBox="1"/>
          <p:nvPr/>
        </p:nvSpPr>
        <p:spPr>
          <a:xfrm>
            <a:off x="474482" y="1070486"/>
            <a:ext cx="3730508" cy="461665"/>
          </a:xfrm>
          <a:prstGeom prst="rect">
            <a:avLst/>
          </a:prstGeom>
          <a:noFill/>
        </p:spPr>
        <p:txBody>
          <a:bodyPr wrap="none" rtlCol="0" anchor="b">
            <a:spAutoFit/>
          </a:bodyPr>
          <a:lstStyle/>
          <a:p>
            <a:r>
              <a:rPr lang="en-US" sz="2400" dirty="0">
                <a:solidFill>
                  <a:schemeClr val="bg1"/>
                </a:solidFill>
                <a:latin typeface="+mj-lt"/>
              </a:rPr>
              <a:t>Presentation </a:t>
            </a:r>
            <a:r>
              <a:rPr lang="en-US" sz="2400" dirty="0">
                <a:solidFill>
                  <a:schemeClr val="accent2"/>
                </a:solidFill>
                <a:latin typeface="+mj-lt"/>
              </a:rPr>
              <a:t>Highlights</a:t>
            </a:r>
          </a:p>
        </p:txBody>
      </p:sp>
      <p:sp>
        <p:nvSpPr>
          <p:cNvPr id="8" name="TextBox 7">
            <a:extLst>
              <a:ext uri="{FF2B5EF4-FFF2-40B4-BE49-F238E27FC236}">
                <a16:creationId xmlns:a16="http://schemas.microsoft.com/office/drawing/2014/main" id="{72C9D6FB-0918-4CBE-80DD-81B320B02CA2}"/>
              </a:ext>
            </a:extLst>
          </p:cNvPr>
          <p:cNvSpPr txBox="1"/>
          <p:nvPr/>
        </p:nvSpPr>
        <p:spPr>
          <a:xfrm>
            <a:off x="474482" y="1651090"/>
            <a:ext cx="4173719" cy="3688382"/>
          </a:xfrm>
          <a:prstGeom prst="rect">
            <a:avLst/>
          </a:prstGeom>
          <a:noFill/>
        </p:spPr>
        <p:txBody>
          <a:bodyPr wrap="square" rtlCol="0">
            <a:spAutoFit/>
          </a:bodyPr>
          <a:lstStyle/>
          <a:p>
            <a:pPr>
              <a:lnSpc>
                <a:spcPct val="120000"/>
              </a:lnSpc>
            </a:pPr>
            <a:r>
              <a:rPr lang="en-US" sz="1600" dirty="0">
                <a:solidFill>
                  <a:schemeClr val="bg1"/>
                </a:solidFill>
              </a:rPr>
              <a:t>Executive Summary</a:t>
            </a:r>
          </a:p>
          <a:p>
            <a:pPr>
              <a:lnSpc>
                <a:spcPct val="120000"/>
              </a:lnSpc>
            </a:pPr>
            <a:r>
              <a:rPr lang="en-US" sz="1600" dirty="0">
                <a:solidFill>
                  <a:schemeClr val="bg1"/>
                </a:solidFill>
              </a:rPr>
              <a:t>Company Description</a:t>
            </a:r>
          </a:p>
          <a:p>
            <a:pPr>
              <a:lnSpc>
                <a:spcPct val="120000"/>
              </a:lnSpc>
            </a:pPr>
            <a:r>
              <a:rPr lang="en-US" sz="1600" dirty="0">
                <a:solidFill>
                  <a:schemeClr val="bg1"/>
                </a:solidFill>
              </a:rPr>
              <a:t>The Team</a:t>
            </a:r>
          </a:p>
          <a:p>
            <a:pPr>
              <a:lnSpc>
                <a:spcPct val="120000"/>
              </a:lnSpc>
            </a:pPr>
            <a:r>
              <a:rPr lang="en-US" sz="1600" dirty="0">
                <a:solidFill>
                  <a:schemeClr val="bg1"/>
                </a:solidFill>
              </a:rPr>
              <a:t>Industry Outlook</a:t>
            </a:r>
          </a:p>
          <a:p>
            <a:pPr>
              <a:lnSpc>
                <a:spcPct val="120000"/>
              </a:lnSpc>
            </a:pPr>
            <a:r>
              <a:rPr lang="en-US" sz="1600" dirty="0">
                <a:solidFill>
                  <a:schemeClr val="bg1"/>
                </a:solidFill>
              </a:rPr>
              <a:t>Target Market</a:t>
            </a:r>
          </a:p>
          <a:p>
            <a:pPr>
              <a:lnSpc>
                <a:spcPct val="120000"/>
              </a:lnSpc>
            </a:pPr>
            <a:r>
              <a:rPr lang="en-US" sz="1600" dirty="0">
                <a:solidFill>
                  <a:schemeClr val="bg1"/>
                </a:solidFill>
              </a:rPr>
              <a:t>Competitive Analysis</a:t>
            </a:r>
          </a:p>
          <a:p>
            <a:pPr>
              <a:lnSpc>
                <a:spcPct val="120000"/>
              </a:lnSpc>
            </a:pPr>
            <a:r>
              <a:rPr lang="en-US" sz="1600" dirty="0">
                <a:solidFill>
                  <a:schemeClr val="bg1"/>
                </a:solidFill>
              </a:rPr>
              <a:t>Competitor Strengths &amp; Weaknesses</a:t>
            </a:r>
          </a:p>
          <a:p>
            <a:pPr>
              <a:lnSpc>
                <a:spcPct val="120000"/>
              </a:lnSpc>
            </a:pPr>
            <a:r>
              <a:rPr lang="en-US" sz="1600" dirty="0">
                <a:solidFill>
                  <a:schemeClr val="bg1"/>
                </a:solidFill>
              </a:rPr>
              <a:t>Business Focus</a:t>
            </a:r>
          </a:p>
          <a:p>
            <a:pPr>
              <a:lnSpc>
                <a:spcPct val="120000"/>
              </a:lnSpc>
            </a:pPr>
            <a:r>
              <a:rPr lang="en-US" sz="1600" dirty="0">
                <a:solidFill>
                  <a:schemeClr val="bg1"/>
                </a:solidFill>
              </a:rPr>
              <a:t>Features</a:t>
            </a:r>
          </a:p>
          <a:p>
            <a:pPr>
              <a:lnSpc>
                <a:spcPct val="120000"/>
              </a:lnSpc>
            </a:pPr>
            <a:r>
              <a:rPr lang="en-US" sz="1600" dirty="0">
                <a:solidFill>
                  <a:schemeClr val="bg1"/>
                </a:solidFill>
              </a:rPr>
              <a:t>Marketing Strategy</a:t>
            </a:r>
          </a:p>
          <a:p>
            <a:pPr>
              <a:lnSpc>
                <a:spcPct val="120000"/>
              </a:lnSpc>
            </a:pPr>
            <a:r>
              <a:rPr lang="en-US" sz="1600" dirty="0">
                <a:solidFill>
                  <a:schemeClr val="bg1"/>
                </a:solidFill>
              </a:rPr>
              <a:t>Funding</a:t>
            </a:r>
          </a:p>
          <a:p>
            <a:pPr>
              <a:lnSpc>
                <a:spcPct val="120000"/>
              </a:lnSpc>
            </a:pPr>
            <a:r>
              <a:rPr lang="en-US" sz="1600" dirty="0">
                <a:solidFill>
                  <a:schemeClr val="bg1"/>
                </a:solidFill>
              </a:rPr>
              <a:t>Funding Projections</a:t>
            </a:r>
          </a:p>
        </p:txBody>
      </p:sp>
    </p:spTree>
    <p:extLst>
      <p:ext uri="{BB962C8B-B14F-4D97-AF65-F5344CB8AC3E}">
        <p14:creationId xmlns:p14="http://schemas.microsoft.com/office/powerpoint/2010/main" val="2935763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6AB59DA-30F8-4EA6-87B9-9B3E530E45FE}"/>
              </a:ext>
            </a:extLst>
          </p:cNvPr>
          <p:cNvSpPr>
            <a:spLocks noGrp="1"/>
          </p:cNvSpPr>
          <p:nvPr>
            <p:ph type="pic" sz="quarter" idx="13"/>
          </p:nvPr>
        </p:nvSpPr>
        <p:spPr/>
      </p:sp>
      <p:sp>
        <p:nvSpPr>
          <p:cNvPr id="2" name="Footer Placeholder 1">
            <a:extLst>
              <a:ext uri="{FF2B5EF4-FFF2-40B4-BE49-F238E27FC236}">
                <a16:creationId xmlns:a16="http://schemas.microsoft.com/office/drawing/2014/main" id="{BDA08CAB-65E3-4B20-A68A-1C1FD0183E15}"/>
              </a:ext>
            </a:extLst>
          </p:cNvPr>
          <p:cNvSpPr>
            <a:spLocks noGrp="1"/>
          </p:cNvSpPr>
          <p:nvPr>
            <p:ph type="ftr" sz="quarter" idx="11"/>
          </p:nvPr>
        </p:nvSpPr>
        <p:spPr/>
        <p:txBody>
          <a:bodyPr/>
          <a:lstStyle/>
          <a:p>
            <a:r>
              <a:rPr lang="en-US"/>
              <a:t>Business Plan | January 2021</a:t>
            </a:r>
          </a:p>
        </p:txBody>
      </p:sp>
      <p:sp>
        <p:nvSpPr>
          <p:cNvPr id="3" name="Slide Number Placeholder 2">
            <a:extLst>
              <a:ext uri="{FF2B5EF4-FFF2-40B4-BE49-F238E27FC236}">
                <a16:creationId xmlns:a16="http://schemas.microsoft.com/office/drawing/2014/main" id="{4AF3BBE8-5903-4D94-898F-572C9199BC94}"/>
              </a:ext>
            </a:extLst>
          </p:cNvPr>
          <p:cNvSpPr>
            <a:spLocks noGrp="1"/>
          </p:cNvSpPr>
          <p:nvPr>
            <p:ph type="sldNum" sz="quarter" idx="12"/>
          </p:nvPr>
        </p:nvSpPr>
        <p:spPr/>
        <p:txBody>
          <a:bodyPr/>
          <a:lstStyle/>
          <a:p>
            <a:fld id="{B7741D13-760D-4955-A3D8-0D48DB15FCFC}" type="slidenum">
              <a:rPr lang="en-US" smtClean="0"/>
              <a:pPr/>
              <a:t>20</a:t>
            </a:fld>
            <a:endParaRPr lang="en-US"/>
          </a:p>
        </p:txBody>
      </p:sp>
      <p:cxnSp>
        <p:nvCxnSpPr>
          <p:cNvPr id="7" name="Straight Connector 6">
            <a:extLst>
              <a:ext uri="{FF2B5EF4-FFF2-40B4-BE49-F238E27FC236}">
                <a16:creationId xmlns:a16="http://schemas.microsoft.com/office/drawing/2014/main" id="{40DCFB3B-4B6A-4399-A822-C1DDB4F477C5}"/>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7DA33A8-0795-4C2F-8BA5-D878B7F8B3C8}"/>
              </a:ext>
            </a:extLst>
          </p:cNvPr>
          <p:cNvSpPr txBox="1"/>
          <p:nvPr/>
        </p:nvSpPr>
        <p:spPr>
          <a:xfrm>
            <a:off x="474482" y="1070486"/>
            <a:ext cx="4114792" cy="461665"/>
          </a:xfrm>
          <a:prstGeom prst="rect">
            <a:avLst/>
          </a:prstGeom>
          <a:noFill/>
        </p:spPr>
        <p:txBody>
          <a:bodyPr wrap="square" rtlCol="0" anchor="b">
            <a:spAutoFit/>
          </a:bodyPr>
          <a:lstStyle/>
          <a:p>
            <a:r>
              <a:rPr lang="en-US" sz="2400" dirty="0">
                <a:solidFill>
                  <a:schemeClr val="tx2"/>
                </a:solidFill>
                <a:latin typeface="+mj-lt"/>
              </a:rPr>
              <a:t>Contact </a:t>
            </a:r>
            <a:r>
              <a:rPr lang="en-US" sz="2400" dirty="0">
                <a:solidFill>
                  <a:schemeClr val="accent2"/>
                </a:solidFill>
                <a:latin typeface="+mj-lt"/>
              </a:rPr>
              <a:t>Us</a:t>
            </a:r>
          </a:p>
        </p:txBody>
      </p:sp>
      <p:sp>
        <p:nvSpPr>
          <p:cNvPr id="10" name="TextBox 9">
            <a:extLst>
              <a:ext uri="{FF2B5EF4-FFF2-40B4-BE49-F238E27FC236}">
                <a16:creationId xmlns:a16="http://schemas.microsoft.com/office/drawing/2014/main" id="{859E7462-EE05-455B-8141-8AC089DC69B0}"/>
              </a:ext>
            </a:extLst>
          </p:cNvPr>
          <p:cNvSpPr txBox="1"/>
          <p:nvPr/>
        </p:nvSpPr>
        <p:spPr>
          <a:xfrm>
            <a:off x="474481" y="1865590"/>
            <a:ext cx="4114793" cy="400110"/>
          </a:xfrm>
          <a:prstGeom prst="rect">
            <a:avLst/>
          </a:prstGeom>
          <a:noFill/>
        </p:spPr>
        <p:txBody>
          <a:bodyPr wrap="square" rtlCol="0" anchor="b">
            <a:spAutoFit/>
          </a:bodyPr>
          <a:lstStyle/>
          <a:p>
            <a:r>
              <a:rPr lang="en-US" sz="2000" b="0" i="0" dirty="0">
                <a:solidFill>
                  <a:schemeClr val="tx2"/>
                </a:solidFill>
                <a:effectLst/>
                <a:latin typeface="+mj-lt"/>
              </a:rPr>
              <a:t>Address</a:t>
            </a:r>
          </a:p>
        </p:txBody>
      </p:sp>
      <p:sp>
        <p:nvSpPr>
          <p:cNvPr id="11" name="TextBox 10">
            <a:extLst>
              <a:ext uri="{FF2B5EF4-FFF2-40B4-BE49-F238E27FC236}">
                <a16:creationId xmlns:a16="http://schemas.microsoft.com/office/drawing/2014/main" id="{72B1A942-661E-47BE-8CC6-756F12B1C0B4}"/>
              </a:ext>
            </a:extLst>
          </p:cNvPr>
          <p:cNvSpPr txBox="1"/>
          <p:nvPr/>
        </p:nvSpPr>
        <p:spPr>
          <a:xfrm>
            <a:off x="474477" y="2289483"/>
            <a:ext cx="4114799" cy="591252"/>
          </a:xfrm>
          <a:prstGeom prst="rect">
            <a:avLst/>
          </a:prstGeom>
          <a:noFill/>
        </p:spPr>
        <p:txBody>
          <a:bodyPr wrap="square" rtlCol="0">
            <a:spAutoFit/>
          </a:bodyPr>
          <a:lstStyle/>
          <a:p>
            <a:pPr>
              <a:lnSpc>
                <a:spcPct val="120000"/>
              </a:lnSpc>
            </a:pPr>
            <a:r>
              <a:rPr lang="en-US" sz="1400" b="0" i="0" dirty="0">
                <a:solidFill>
                  <a:schemeClr val="tx2"/>
                </a:solidFill>
                <a:effectLst/>
              </a:rPr>
              <a:t>234 Business Street, Template City, Creative State, </a:t>
            </a:r>
            <a:r>
              <a:rPr lang="en-US" sz="1400" dirty="0">
                <a:solidFill>
                  <a:schemeClr val="tx2"/>
                </a:solidFill>
              </a:rPr>
              <a:t>Industry Country 9087</a:t>
            </a:r>
          </a:p>
        </p:txBody>
      </p:sp>
      <p:grpSp>
        <p:nvGrpSpPr>
          <p:cNvPr id="12" name="Graphic 33">
            <a:extLst>
              <a:ext uri="{FF2B5EF4-FFF2-40B4-BE49-F238E27FC236}">
                <a16:creationId xmlns:a16="http://schemas.microsoft.com/office/drawing/2014/main" id="{F169BB26-CB2E-4BDA-9470-535C7DAAE57F}"/>
              </a:ext>
            </a:extLst>
          </p:cNvPr>
          <p:cNvGrpSpPr/>
          <p:nvPr/>
        </p:nvGrpSpPr>
        <p:grpSpPr>
          <a:xfrm rot="19800000">
            <a:off x="7426947" y="-738219"/>
            <a:ext cx="2594090" cy="2531370"/>
            <a:chOff x="6096000" y="1125503"/>
            <a:chExt cx="3029521" cy="2956274"/>
          </a:xfrm>
          <a:solidFill>
            <a:schemeClr val="accent2"/>
          </a:solidFill>
        </p:grpSpPr>
        <p:sp>
          <p:nvSpPr>
            <p:cNvPr id="13" name="Freeform: Shape 12">
              <a:extLst>
                <a:ext uri="{FF2B5EF4-FFF2-40B4-BE49-F238E27FC236}">
                  <a16:creationId xmlns:a16="http://schemas.microsoft.com/office/drawing/2014/main" id="{FE15C866-CF86-45EE-8525-C640C581956D}"/>
                </a:ext>
              </a:extLst>
            </p:cNvPr>
            <p:cNvSpPr/>
            <p:nvPr/>
          </p:nvSpPr>
          <p:spPr>
            <a:xfrm>
              <a:off x="7424546" y="1125503"/>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4CA54126-AAD6-4B90-A148-5117D3A8FA27}"/>
                </a:ext>
              </a:extLst>
            </p:cNvPr>
            <p:cNvSpPr/>
            <p:nvPr/>
          </p:nvSpPr>
          <p:spPr>
            <a:xfrm>
              <a:off x="6919817" y="1245327"/>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7F438FD5-99C6-4C88-B3DA-8FAB0030383A}"/>
                </a:ext>
              </a:extLst>
            </p:cNvPr>
            <p:cNvSpPr/>
            <p:nvPr/>
          </p:nvSpPr>
          <p:spPr>
            <a:xfrm>
              <a:off x="6677787" y="1400299"/>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DD955398-626F-4B9B-8C37-34DBB55801D8}"/>
                </a:ext>
              </a:extLst>
            </p:cNvPr>
            <p:cNvSpPr/>
            <p:nvPr/>
          </p:nvSpPr>
          <p:spPr>
            <a:xfrm>
              <a:off x="6508051" y="1555366"/>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0592044B-78C2-4C6A-B084-A1829EF29C29}"/>
                </a:ext>
              </a:extLst>
            </p:cNvPr>
            <p:cNvSpPr/>
            <p:nvPr/>
          </p:nvSpPr>
          <p:spPr>
            <a:xfrm>
              <a:off x="6380226" y="1710338"/>
              <a:ext cx="2461164" cy="46577"/>
            </a:xfrm>
            <a:custGeom>
              <a:avLst/>
              <a:gdLst>
                <a:gd name="connsiteX0" fmla="*/ 2426303 w 2461164"/>
                <a:gd name="connsiteY0" fmla="*/ 0 h 46577"/>
                <a:gd name="connsiteX1" fmla="*/ 34862 w 2461164"/>
                <a:gd name="connsiteY1" fmla="*/ 0 h 46577"/>
                <a:gd name="connsiteX2" fmla="*/ 0 w 2461164"/>
                <a:gd name="connsiteY2" fmla="*/ 46577 h 46577"/>
                <a:gd name="connsiteX3" fmla="*/ 2461165 w 2461164"/>
                <a:gd name="connsiteY3" fmla="*/ 46577 h 46577"/>
                <a:gd name="connsiteX4" fmla="*/ 2426303 w 246116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164" h="46577">
                  <a:moveTo>
                    <a:pt x="2426303" y="0"/>
                  </a:moveTo>
                  <a:lnTo>
                    <a:pt x="34862" y="0"/>
                  </a:lnTo>
                  <a:cubicBezTo>
                    <a:pt x="22955" y="15240"/>
                    <a:pt x="11335" y="30766"/>
                    <a:pt x="0" y="46577"/>
                  </a:cubicBezTo>
                  <a:lnTo>
                    <a:pt x="2461165" y="46577"/>
                  </a:lnTo>
                  <a:cubicBezTo>
                    <a:pt x="2449830" y="30766"/>
                    <a:pt x="2438210" y="15240"/>
                    <a:pt x="2426303" y="0"/>
                  </a:cubicBez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A513E857-AC60-400C-A649-A08C23E1C44C}"/>
                </a:ext>
              </a:extLst>
            </p:cNvPr>
            <p:cNvSpPr/>
            <p:nvPr/>
          </p:nvSpPr>
          <p:spPr>
            <a:xfrm>
              <a:off x="6282404" y="1865309"/>
              <a:ext cx="2656808" cy="46577"/>
            </a:xfrm>
            <a:custGeom>
              <a:avLst/>
              <a:gdLst>
                <a:gd name="connsiteX0" fmla="*/ 2630043 w 2656808"/>
                <a:gd name="connsiteY0" fmla="*/ 0 h 46577"/>
                <a:gd name="connsiteX1" fmla="*/ 26670 w 2656808"/>
                <a:gd name="connsiteY1" fmla="*/ 0 h 46577"/>
                <a:gd name="connsiteX2" fmla="*/ 0 w 2656808"/>
                <a:gd name="connsiteY2" fmla="*/ 46577 h 46577"/>
                <a:gd name="connsiteX3" fmla="*/ 2656808 w 2656808"/>
                <a:gd name="connsiteY3" fmla="*/ 46577 h 46577"/>
                <a:gd name="connsiteX4" fmla="*/ 2630043 w 265680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6808" h="46577">
                  <a:moveTo>
                    <a:pt x="2630043" y="0"/>
                  </a:moveTo>
                  <a:lnTo>
                    <a:pt x="26670" y="0"/>
                  </a:lnTo>
                  <a:cubicBezTo>
                    <a:pt x="17526" y="15335"/>
                    <a:pt x="8572" y="30861"/>
                    <a:pt x="0" y="46577"/>
                  </a:cubicBezTo>
                  <a:lnTo>
                    <a:pt x="2656808" y="46577"/>
                  </a:lnTo>
                  <a:cubicBezTo>
                    <a:pt x="2648141" y="30861"/>
                    <a:pt x="2639282" y="15335"/>
                    <a:pt x="2630043" y="0"/>
                  </a:cubicBez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1A8A3DA7-B1A5-4650-B589-2F6C745EAB91}"/>
                </a:ext>
              </a:extLst>
            </p:cNvPr>
            <p:cNvSpPr/>
            <p:nvPr/>
          </p:nvSpPr>
          <p:spPr>
            <a:xfrm>
              <a:off x="6208395" y="2020281"/>
              <a:ext cx="2804731" cy="46577"/>
            </a:xfrm>
            <a:custGeom>
              <a:avLst/>
              <a:gdLst>
                <a:gd name="connsiteX0" fmla="*/ 2784825 w 2804731"/>
                <a:gd name="connsiteY0" fmla="*/ 0 h 46577"/>
                <a:gd name="connsiteX1" fmla="*/ 19907 w 2804731"/>
                <a:gd name="connsiteY1" fmla="*/ 0 h 46577"/>
                <a:gd name="connsiteX2" fmla="*/ 0 w 2804731"/>
                <a:gd name="connsiteY2" fmla="*/ 46577 h 46577"/>
                <a:gd name="connsiteX3" fmla="*/ 2804732 w 2804731"/>
                <a:gd name="connsiteY3" fmla="*/ 46577 h 46577"/>
                <a:gd name="connsiteX4" fmla="*/ 2784825 w 280473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4731" h="46577">
                  <a:moveTo>
                    <a:pt x="2784825" y="0"/>
                  </a:moveTo>
                  <a:lnTo>
                    <a:pt x="19907" y="0"/>
                  </a:lnTo>
                  <a:cubicBezTo>
                    <a:pt x="13049" y="15335"/>
                    <a:pt x="6382" y="30861"/>
                    <a:pt x="0" y="46577"/>
                  </a:cubicBezTo>
                  <a:lnTo>
                    <a:pt x="2804732" y="46577"/>
                  </a:lnTo>
                  <a:cubicBezTo>
                    <a:pt x="2798350" y="30956"/>
                    <a:pt x="2791778" y="15430"/>
                    <a:pt x="2784825" y="0"/>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D9428AD1-BE95-477E-A284-F1B6E6DA579B}"/>
                </a:ext>
              </a:extLst>
            </p:cNvPr>
            <p:cNvSpPr/>
            <p:nvPr/>
          </p:nvSpPr>
          <p:spPr>
            <a:xfrm>
              <a:off x="6154483" y="2175253"/>
              <a:ext cx="2912459" cy="46577"/>
            </a:xfrm>
            <a:custGeom>
              <a:avLst/>
              <a:gdLst>
                <a:gd name="connsiteX0" fmla="*/ 2898267 w 2912459"/>
                <a:gd name="connsiteY0" fmla="*/ 0 h 46577"/>
                <a:gd name="connsiteX1" fmla="*/ 14288 w 2912459"/>
                <a:gd name="connsiteY1" fmla="*/ 0 h 46577"/>
                <a:gd name="connsiteX2" fmla="*/ 0 w 2912459"/>
                <a:gd name="connsiteY2" fmla="*/ 46577 h 46577"/>
                <a:gd name="connsiteX3" fmla="*/ 2912459 w 2912459"/>
                <a:gd name="connsiteY3" fmla="*/ 46577 h 46577"/>
                <a:gd name="connsiteX4" fmla="*/ 2898267 w 291245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2459" h="46577">
                  <a:moveTo>
                    <a:pt x="2898267" y="0"/>
                  </a:moveTo>
                  <a:lnTo>
                    <a:pt x="14288" y="0"/>
                  </a:lnTo>
                  <a:cubicBezTo>
                    <a:pt x="9335" y="15431"/>
                    <a:pt x="4572" y="30956"/>
                    <a:pt x="0" y="46577"/>
                  </a:cubicBezTo>
                  <a:lnTo>
                    <a:pt x="2912459" y="46577"/>
                  </a:lnTo>
                  <a:cubicBezTo>
                    <a:pt x="2908078" y="30956"/>
                    <a:pt x="2903220" y="15431"/>
                    <a:pt x="2898267" y="0"/>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92993CC7-8D52-48FC-A6BC-52D6285B8AA3}"/>
                </a:ext>
              </a:extLst>
            </p:cNvPr>
            <p:cNvSpPr/>
            <p:nvPr/>
          </p:nvSpPr>
          <p:spPr>
            <a:xfrm>
              <a:off x="6118860" y="2330320"/>
              <a:ext cx="2983801" cy="46481"/>
            </a:xfrm>
            <a:custGeom>
              <a:avLst/>
              <a:gdLst>
                <a:gd name="connsiteX0" fmla="*/ 2974943 w 2983801"/>
                <a:gd name="connsiteY0" fmla="*/ 0 h 46481"/>
                <a:gd name="connsiteX1" fmla="*/ 8953 w 2983801"/>
                <a:gd name="connsiteY1" fmla="*/ 0 h 46481"/>
                <a:gd name="connsiteX2" fmla="*/ 0 w 2983801"/>
                <a:gd name="connsiteY2" fmla="*/ 46482 h 46481"/>
                <a:gd name="connsiteX3" fmla="*/ 2983802 w 2983801"/>
                <a:gd name="connsiteY3" fmla="*/ 46482 h 46481"/>
                <a:gd name="connsiteX4" fmla="*/ 2974943 w 2983801"/>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01" h="46481">
                  <a:moveTo>
                    <a:pt x="2974943" y="0"/>
                  </a:moveTo>
                  <a:lnTo>
                    <a:pt x="8953" y="0"/>
                  </a:lnTo>
                  <a:cubicBezTo>
                    <a:pt x="5715" y="15431"/>
                    <a:pt x="2762" y="30956"/>
                    <a:pt x="0" y="46482"/>
                  </a:cubicBezTo>
                  <a:lnTo>
                    <a:pt x="2983802" y="46482"/>
                  </a:lnTo>
                  <a:cubicBezTo>
                    <a:pt x="2981135" y="30956"/>
                    <a:pt x="2978087" y="15431"/>
                    <a:pt x="2974943" y="0"/>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AF9BF70F-094F-4927-B532-2F087A109E0D}"/>
                </a:ext>
              </a:extLst>
            </p:cNvPr>
            <p:cNvSpPr/>
            <p:nvPr/>
          </p:nvSpPr>
          <p:spPr>
            <a:xfrm>
              <a:off x="6099905" y="2485291"/>
              <a:ext cx="3021806" cy="46577"/>
            </a:xfrm>
            <a:custGeom>
              <a:avLst/>
              <a:gdLst>
                <a:gd name="connsiteX0" fmla="*/ 3017806 w 3021806"/>
                <a:gd name="connsiteY0" fmla="*/ 0 h 46577"/>
                <a:gd name="connsiteX1" fmla="*/ 3905 w 3021806"/>
                <a:gd name="connsiteY1" fmla="*/ 0 h 46577"/>
                <a:gd name="connsiteX2" fmla="*/ 0 w 3021806"/>
                <a:gd name="connsiteY2" fmla="*/ 46577 h 46577"/>
                <a:gd name="connsiteX3" fmla="*/ 3021806 w 3021806"/>
                <a:gd name="connsiteY3" fmla="*/ 46577 h 46577"/>
                <a:gd name="connsiteX4" fmla="*/ 3017806 w 3021806"/>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806" h="46577">
                  <a:moveTo>
                    <a:pt x="3017806" y="0"/>
                  </a:moveTo>
                  <a:lnTo>
                    <a:pt x="3905" y="0"/>
                  </a:lnTo>
                  <a:cubicBezTo>
                    <a:pt x="2381" y="15431"/>
                    <a:pt x="1048" y="30956"/>
                    <a:pt x="0" y="46577"/>
                  </a:cubicBezTo>
                  <a:lnTo>
                    <a:pt x="3021806" y="46577"/>
                  </a:lnTo>
                  <a:cubicBezTo>
                    <a:pt x="3020663" y="30956"/>
                    <a:pt x="3019425" y="15431"/>
                    <a:pt x="3017806"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47F6EBE5-AF10-481E-9C7F-8DF0DD760FDB}"/>
                </a:ext>
              </a:extLst>
            </p:cNvPr>
            <p:cNvSpPr/>
            <p:nvPr/>
          </p:nvSpPr>
          <p:spPr>
            <a:xfrm>
              <a:off x="6096000" y="2640263"/>
              <a:ext cx="3029521" cy="46577"/>
            </a:xfrm>
            <a:custGeom>
              <a:avLst/>
              <a:gdLst>
                <a:gd name="connsiteX0" fmla="*/ 0 w 3029521"/>
                <a:gd name="connsiteY0" fmla="*/ 0 h 46577"/>
                <a:gd name="connsiteX1" fmla="*/ 762 w 3029521"/>
                <a:gd name="connsiteY1" fmla="*/ 46577 h 46577"/>
                <a:gd name="connsiteX2" fmla="*/ 3028760 w 3029521"/>
                <a:gd name="connsiteY2" fmla="*/ 46577 h 46577"/>
                <a:gd name="connsiteX3" fmla="*/ 3029522 w 3029521"/>
                <a:gd name="connsiteY3" fmla="*/ 0 h 46577"/>
                <a:gd name="connsiteX4" fmla="*/ 0 w 302952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521" h="46577">
                  <a:moveTo>
                    <a:pt x="0" y="0"/>
                  </a:moveTo>
                  <a:cubicBezTo>
                    <a:pt x="0" y="15621"/>
                    <a:pt x="286" y="31051"/>
                    <a:pt x="762" y="46577"/>
                  </a:cubicBezTo>
                  <a:lnTo>
                    <a:pt x="3028760" y="46577"/>
                  </a:lnTo>
                  <a:cubicBezTo>
                    <a:pt x="3029236" y="31147"/>
                    <a:pt x="3029522" y="15621"/>
                    <a:pt x="3029522" y="0"/>
                  </a:cubicBezTo>
                  <a:lnTo>
                    <a:pt x="0" y="0"/>
                  </a:ln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36D349A0-DEA9-46EA-968C-D0B5BFC72D19}"/>
                </a:ext>
              </a:extLst>
            </p:cNvPr>
            <p:cNvSpPr/>
            <p:nvPr/>
          </p:nvSpPr>
          <p:spPr>
            <a:xfrm>
              <a:off x="6103810" y="2795235"/>
              <a:ext cx="3013900" cy="46577"/>
            </a:xfrm>
            <a:custGeom>
              <a:avLst/>
              <a:gdLst>
                <a:gd name="connsiteX0" fmla="*/ 5525 w 3013900"/>
                <a:gd name="connsiteY0" fmla="*/ 46577 h 46577"/>
                <a:gd name="connsiteX1" fmla="*/ 3008376 w 3013900"/>
                <a:gd name="connsiteY1" fmla="*/ 46577 h 46577"/>
                <a:gd name="connsiteX2" fmla="*/ 3013901 w 3013900"/>
                <a:gd name="connsiteY2" fmla="*/ 0 h 46577"/>
                <a:gd name="connsiteX3" fmla="*/ 0 w 3013900"/>
                <a:gd name="connsiteY3" fmla="*/ 0 h 46577"/>
                <a:gd name="connsiteX4" fmla="*/ 5525 w 301390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00" h="46577">
                  <a:moveTo>
                    <a:pt x="5525" y="46577"/>
                  </a:moveTo>
                  <a:lnTo>
                    <a:pt x="3008376" y="46577"/>
                  </a:lnTo>
                  <a:cubicBezTo>
                    <a:pt x="3010472" y="31147"/>
                    <a:pt x="3012376" y="15621"/>
                    <a:pt x="3013901" y="0"/>
                  </a:cubicBezTo>
                  <a:lnTo>
                    <a:pt x="0" y="0"/>
                  </a:lnTo>
                  <a:cubicBezTo>
                    <a:pt x="1619" y="15621"/>
                    <a:pt x="3524" y="31147"/>
                    <a:pt x="5525" y="46577"/>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F6849ABD-A9A7-43D3-B387-50AB2CEA6ED1}"/>
                </a:ext>
              </a:extLst>
            </p:cNvPr>
            <p:cNvSpPr/>
            <p:nvPr/>
          </p:nvSpPr>
          <p:spPr>
            <a:xfrm>
              <a:off x="6127813" y="2950207"/>
              <a:ext cx="2965894" cy="46577"/>
            </a:xfrm>
            <a:custGeom>
              <a:avLst/>
              <a:gdLst>
                <a:gd name="connsiteX0" fmla="*/ 10478 w 2965894"/>
                <a:gd name="connsiteY0" fmla="*/ 46577 h 46577"/>
                <a:gd name="connsiteX1" fmla="*/ 2955417 w 2965894"/>
                <a:gd name="connsiteY1" fmla="*/ 46577 h 46577"/>
                <a:gd name="connsiteX2" fmla="*/ 2965895 w 2965894"/>
                <a:gd name="connsiteY2" fmla="*/ 0 h 46577"/>
                <a:gd name="connsiteX3" fmla="*/ 0 w 2965894"/>
                <a:gd name="connsiteY3" fmla="*/ 0 h 46577"/>
                <a:gd name="connsiteX4" fmla="*/ 10478 w 296589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5894" h="46577">
                  <a:moveTo>
                    <a:pt x="10478" y="46577"/>
                  </a:moveTo>
                  <a:lnTo>
                    <a:pt x="2955417" y="46577"/>
                  </a:lnTo>
                  <a:cubicBezTo>
                    <a:pt x="2959132" y="31147"/>
                    <a:pt x="2962656" y="15621"/>
                    <a:pt x="2965895" y="0"/>
                  </a:cubicBezTo>
                  <a:lnTo>
                    <a:pt x="0" y="0"/>
                  </a:lnTo>
                  <a:cubicBezTo>
                    <a:pt x="3239" y="15716"/>
                    <a:pt x="6763" y="31147"/>
                    <a:pt x="10478" y="46577"/>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33C64903-CA61-407A-8642-3DB226BBBAE2}"/>
                </a:ext>
              </a:extLst>
            </p:cNvPr>
            <p:cNvSpPr/>
            <p:nvPr/>
          </p:nvSpPr>
          <p:spPr>
            <a:xfrm>
              <a:off x="6168770" y="3105274"/>
              <a:ext cx="2883979" cy="46577"/>
            </a:xfrm>
            <a:custGeom>
              <a:avLst/>
              <a:gdLst>
                <a:gd name="connsiteX0" fmla="*/ 15907 w 2883979"/>
                <a:gd name="connsiteY0" fmla="*/ 46577 h 46577"/>
                <a:gd name="connsiteX1" fmla="*/ 2868168 w 2883979"/>
                <a:gd name="connsiteY1" fmla="*/ 46577 h 46577"/>
                <a:gd name="connsiteX2" fmla="*/ 2883980 w 2883979"/>
                <a:gd name="connsiteY2" fmla="*/ 0 h 46577"/>
                <a:gd name="connsiteX3" fmla="*/ 0 w 2883979"/>
                <a:gd name="connsiteY3" fmla="*/ 0 h 46577"/>
                <a:gd name="connsiteX4" fmla="*/ 15907 w 288397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3979" h="46577">
                  <a:moveTo>
                    <a:pt x="15907" y="46577"/>
                  </a:moveTo>
                  <a:lnTo>
                    <a:pt x="2868168" y="46577"/>
                  </a:lnTo>
                  <a:cubicBezTo>
                    <a:pt x="2873693" y="31147"/>
                    <a:pt x="2878932" y="15621"/>
                    <a:pt x="2883980" y="0"/>
                  </a:cubicBezTo>
                  <a:lnTo>
                    <a:pt x="0" y="0"/>
                  </a:lnTo>
                  <a:cubicBezTo>
                    <a:pt x="5048" y="15621"/>
                    <a:pt x="10382" y="31147"/>
                    <a:pt x="15907" y="46577"/>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26A8CB48-F2C6-4BCE-A965-55558F058E80}"/>
                </a:ext>
              </a:extLst>
            </p:cNvPr>
            <p:cNvSpPr/>
            <p:nvPr/>
          </p:nvSpPr>
          <p:spPr>
            <a:xfrm>
              <a:off x="6228302" y="3260245"/>
              <a:ext cx="2764917" cy="46577"/>
            </a:xfrm>
            <a:custGeom>
              <a:avLst/>
              <a:gdLst>
                <a:gd name="connsiteX0" fmla="*/ 21908 w 2764917"/>
                <a:gd name="connsiteY0" fmla="*/ 46577 h 46577"/>
                <a:gd name="connsiteX1" fmla="*/ 2743010 w 2764917"/>
                <a:gd name="connsiteY1" fmla="*/ 46577 h 46577"/>
                <a:gd name="connsiteX2" fmla="*/ 2764917 w 2764917"/>
                <a:gd name="connsiteY2" fmla="*/ 0 h 46577"/>
                <a:gd name="connsiteX3" fmla="*/ 0 w 2764917"/>
                <a:gd name="connsiteY3" fmla="*/ 0 h 46577"/>
                <a:gd name="connsiteX4" fmla="*/ 21908 w 276491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4917" h="46577">
                  <a:moveTo>
                    <a:pt x="21908" y="46577"/>
                  </a:moveTo>
                  <a:lnTo>
                    <a:pt x="2743010" y="46577"/>
                  </a:lnTo>
                  <a:cubicBezTo>
                    <a:pt x="2750534" y="31242"/>
                    <a:pt x="2757869" y="15716"/>
                    <a:pt x="2764917" y="0"/>
                  </a:cubicBezTo>
                  <a:lnTo>
                    <a:pt x="0" y="0"/>
                  </a:lnTo>
                  <a:cubicBezTo>
                    <a:pt x="7048" y="15716"/>
                    <a:pt x="14383" y="31147"/>
                    <a:pt x="21908" y="46577"/>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B37FC104-C6A1-4DF8-99D2-9EA2607825A3}"/>
                </a:ext>
              </a:extLst>
            </p:cNvPr>
            <p:cNvSpPr/>
            <p:nvPr/>
          </p:nvSpPr>
          <p:spPr>
            <a:xfrm>
              <a:off x="6309074" y="3415217"/>
              <a:ext cx="2603373" cy="46577"/>
            </a:xfrm>
            <a:custGeom>
              <a:avLst/>
              <a:gdLst>
                <a:gd name="connsiteX0" fmla="*/ 28861 w 2603373"/>
                <a:gd name="connsiteY0" fmla="*/ 46577 h 46577"/>
                <a:gd name="connsiteX1" fmla="*/ 2574512 w 2603373"/>
                <a:gd name="connsiteY1" fmla="*/ 46577 h 46577"/>
                <a:gd name="connsiteX2" fmla="*/ 2603373 w 2603373"/>
                <a:gd name="connsiteY2" fmla="*/ 0 h 46577"/>
                <a:gd name="connsiteX3" fmla="*/ 0 w 2603373"/>
                <a:gd name="connsiteY3" fmla="*/ 0 h 46577"/>
                <a:gd name="connsiteX4" fmla="*/ 28861 w 260337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373" h="46577">
                  <a:moveTo>
                    <a:pt x="28861" y="46577"/>
                  </a:moveTo>
                  <a:lnTo>
                    <a:pt x="2574512" y="46577"/>
                  </a:lnTo>
                  <a:cubicBezTo>
                    <a:pt x="2584418" y="31242"/>
                    <a:pt x="2594039" y="15716"/>
                    <a:pt x="2603373" y="0"/>
                  </a:cubicBezTo>
                  <a:lnTo>
                    <a:pt x="0" y="0"/>
                  </a:lnTo>
                  <a:cubicBezTo>
                    <a:pt x="9334" y="15716"/>
                    <a:pt x="18955" y="31242"/>
                    <a:pt x="28861" y="46577"/>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32C5A096-1629-4A00-9EC2-181E95267A1A}"/>
                </a:ext>
              </a:extLst>
            </p:cNvPr>
            <p:cNvSpPr/>
            <p:nvPr/>
          </p:nvSpPr>
          <p:spPr>
            <a:xfrm>
              <a:off x="6414992" y="3570189"/>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04689968-D227-4932-94ED-FD83FEB9E93C}"/>
                </a:ext>
              </a:extLst>
            </p:cNvPr>
            <p:cNvSpPr/>
            <p:nvPr/>
          </p:nvSpPr>
          <p:spPr>
            <a:xfrm>
              <a:off x="6553866" y="3725256"/>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82FEF949-5B22-47C6-97B8-772B9BD4C8B0}"/>
                </a:ext>
              </a:extLst>
            </p:cNvPr>
            <p:cNvSpPr/>
            <p:nvPr/>
          </p:nvSpPr>
          <p:spPr>
            <a:xfrm>
              <a:off x="6740556" y="3880228"/>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4CCA2068-3927-4360-8056-A5FAB0AF8E3B}"/>
                </a:ext>
              </a:extLst>
            </p:cNvPr>
            <p:cNvSpPr/>
            <p:nvPr/>
          </p:nvSpPr>
          <p:spPr>
            <a:xfrm>
              <a:off x="7019258" y="4035200"/>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
        <p:nvSpPr>
          <p:cNvPr id="33" name="TextBox 32">
            <a:extLst>
              <a:ext uri="{FF2B5EF4-FFF2-40B4-BE49-F238E27FC236}">
                <a16:creationId xmlns:a16="http://schemas.microsoft.com/office/drawing/2014/main" id="{8DBF3BD6-7679-4ED7-94A5-4666DF11E8DA}"/>
              </a:ext>
            </a:extLst>
          </p:cNvPr>
          <p:cNvSpPr txBox="1"/>
          <p:nvPr/>
        </p:nvSpPr>
        <p:spPr>
          <a:xfrm>
            <a:off x="474481" y="3272095"/>
            <a:ext cx="4114793" cy="400110"/>
          </a:xfrm>
          <a:prstGeom prst="rect">
            <a:avLst/>
          </a:prstGeom>
          <a:noFill/>
        </p:spPr>
        <p:txBody>
          <a:bodyPr wrap="square" rtlCol="0" anchor="b">
            <a:spAutoFit/>
          </a:bodyPr>
          <a:lstStyle/>
          <a:p>
            <a:r>
              <a:rPr lang="en-US" sz="2000" b="0" i="0" dirty="0">
                <a:solidFill>
                  <a:schemeClr val="tx2"/>
                </a:solidFill>
                <a:effectLst/>
                <a:latin typeface="+mj-lt"/>
              </a:rPr>
              <a:t>Email Address</a:t>
            </a:r>
          </a:p>
        </p:txBody>
      </p:sp>
      <p:sp>
        <p:nvSpPr>
          <p:cNvPr id="34" name="TextBox 33">
            <a:extLst>
              <a:ext uri="{FF2B5EF4-FFF2-40B4-BE49-F238E27FC236}">
                <a16:creationId xmlns:a16="http://schemas.microsoft.com/office/drawing/2014/main" id="{DF8687B2-D537-4758-B759-326352B4CFDE}"/>
              </a:ext>
            </a:extLst>
          </p:cNvPr>
          <p:cNvSpPr txBox="1"/>
          <p:nvPr/>
        </p:nvSpPr>
        <p:spPr>
          <a:xfrm>
            <a:off x="474477" y="3695988"/>
            <a:ext cx="4114799" cy="332720"/>
          </a:xfrm>
          <a:prstGeom prst="rect">
            <a:avLst/>
          </a:prstGeom>
          <a:noFill/>
        </p:spPr>
        <p:txBody>
          <a:bodyPr wrap="square" rtlCol="0">
            <a:spAutoFit/>
          </a:bodyPr>
          <a:lstStyle/>
          <a:p>
            <a:pPr>
              <a:lnSpc>
                <a:spcPct val="120000"/>
              </a:lnSpc>
            </a:pPr>
            <a:r>
              <a:rPr lang="en-US" sz="1400" b="0" i="0" dirty="0">
                <a:solidFill>
                  <a:schemeClr val="tx2"/>
                </a:solidFill>
                <a:effectLst/>
              </a:rPr>
              <a:t>getinfo@companyname.com</a:t>
            </a:r>
            <a:endParaRPr lang="en-US" sz="1400" dirty="0">
              <a:solidFill>
                <a:schemeClr val="tx2"/>
              </a:solidFill>
            </a:endParaRPr>
          </a:p>
        </p:txBody>
      </p:sp>
      <p:sp>
        <p:nvSpPr>
          <p:cNvPr id="35" name="TextBox 34">
            <a:extLst>
              <a:ext uri="{FF2B5EF4-FFF2-40B4-BE49-F238E27FC236}">
                <a16:creationId xmlns:a16="http://schemas.microsoft.com/office/drawing/2014/main" id="{5C55D540-CA41-4D19-9B9C-259DB44ECF92}"/>
              </a:ext>
            </a:extLst>
          </p:cNvPr>
          <p:cNvSpPr txBox="1"/>
          <p:nvPr/>
        </p:nvSpPr>
        <p:spPr>
          <a:xfrm>
            <a:off x="474481" y="4742273"/>
            <a:ext cx="4114793" cy="400110"/>
          </a:xfrm>
          <a:prstGeom prst="rect">
            <a:avLst/>
          </a:prstGeom>
          <a:noFill/>
        </p:spPr>
        <p:txBody>
          <a:bodyPr wrap="square" rtlCol="0" anchor="b">
            <a:spAutoFit/>
          </a:bodyPr>
          <a:lstStyle/>
          <a:p>
            <a:r>
              <a:rPr lang="en-US" sz="2000" b="0" i="0" dirty="0">
                <a:solidFill>
                  <a:schemeClr val="tx2"/>
                </a:solidFill>
                <a:effectLst/>
                <a:latin typeface="+mj-lt"/>
              </a:rPr>
              <a:t>Phone Number</a:t>
            </a:r>
          </a:p>
        </p:txBody>
      </p:sp>
      <p:sp>
        <p:nvSpPr>
          <p:cNvPr id="36" name="TextBox 35">
            <a:extLst>
              <a:ext uri="{FF2B5EF4-FFF2-40B4-BE49-F238E27FC236}">
                <a16:creationId xmlns:a16="http://schemas.microsoft.com/office/drawing/2014/main" id="{1D814752-4F64-45CC-80F9-2968C66771F5}"/>
              </a:ext>
            </a:extLst>
          </p:cNvPr>
          <p:cNvSpPr txBox="1"/>
          <p:nvPr/>
        </p:nvSpPr>
        <p:spPr>
          <a:xfrm>
            <a:off x="474477" y="5166166"/>
            <a:ext cx="4114799" cy="332720"/>
          </a:xfrm>
          <a:prstGeom prst="rect">
            <a:avLst/>
          </a:prstGeom>
          <a:noFill/>
        </p:spPr>
        <p:txBody>
          <a:bodyPr wrap="square" rtlCol="0">
            <a:spAutoFit/>
          </a:bodyPr>
          <a:lstStyle/>
          <a:p>
            <a:pPr>
              <a:lnSpc>
                <a:spcPct val="120000"/>
              </a:lnSpc>
            </a:pPr>
            <a:r>
              <a:rPr lang="en-US" sz="1400" b="0" i="0" dirty="0">
                <a:solidFill>
                  <a:schemeClr val="tx2"/>
                </a:solidFill>
                <a:effectLst/>
              </a:rPr>
              <a:t>(123) 2345 6789 02</a:t>
            </a:r>
            <a:endParaRPr lang="en-US" sz="1400" dirty="0">
              <a:solidFill>
                <a:schemeClr val="tx2"/>
              </a:solidFill>
            </a:endParaRPr>
          </a:p>
        </p:txBody>
      </p:sp>
      <p:grpSp>
        <p:nvGrpSpPr>
          <p:cNvPr id="37" name="Graphic 92">
            <a:extLst>
              <a:ext uri="{FF2B5EF4-FFF2-40B4-BE49-F238E27FC236}">
                <a16:creationId xmlns:a16="http://schemas.microsoft.com/office/drawing/2014/main" id="{B6A832A8-AFB7-4F7D-AC32-5597F1416044}"/>
              </a:ext>
            </a:extLst>
          </p:cNvPr>
          <p:cNvGrpSpPr/>
          <p:nvPr/>
        </p:nvGrpSpPr>
        <p:grpSpPr>
          <a:xfrm rot="20700000">
            <a:off x="5718953" y="3946624"/>
            <a:ext cx="6194074" cy="6269626"/>
            <a:chOff x="4655581" y="3826841"/>
            <a:chExt cx="3029616" cy="3066573"/>
          </a:xfrm>
          <a:solidFill>
            <a:schemeClr val="accent2"/>
          </a:solidFill>
        </p:grpSpPr>
        <p:sp>
          <p:nvSpPr>
            <p:cNvPr id="38" name="Freeform: Shape 37">
              <a:extLst>
                <a:ext uri="{FF2B5EF4-FFF2-40B4-BE49-F238E27FC236}">
                  <a16:creationId xmlns:a16="http://schemas.microsoft.com/office/drawing/2014/main" id="{A1D5FB43-40C8-4561-9364-DBB4237017AA}"/>
                </a:ext>
              </a:extLst>
            </p:cNvPr>
            <p:cNvSpPr/>
            <p:nvPr/>
          </p:nvSpPr>
          <p:spPr>
            <a:xfrm>
              <a:off x="5984127" y="3826841"/>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0AEE21EE-2CDF-46AE-9B36-D112E095558A}"/>
                </a:ext>
              </a:extLst>
            </p:cNvPr>
            <p:cNvSpPr/>
            <p:nvPr/>
          </p:nvSpPr>
          <p:spPr>
            <a:xfrm>
              <a:off x="5984032" y="6881984"/>
              <a:ext cx="372522" cy="11430"/>
            </a:xfrm>
            <a:custGeom>
              <a:avLst/>
              <a:gdLst>
                <a:gd name="connsiteX0" fmla="*/ 186309 w 372522"/>
                <a:gd name="connsiteY0" fmla="*/ 11430 h 11430"/>
                <a:gd name="connsiteX1" fmla="*/ 372523 w 372522"/>
                <a:gd name="connsiteY1" fmla="*/ 0 h 11430"/>
                <a:gd name="connsiteX2" fmla="*/ 0 w 372522"/>
                <a:gd name="connsiteY2" fmla="*/ 0 h 11430"/>
                <a:gd name="connsiteX3" fmla="*/ 186309 w 372522"/>
                <a:gd name="connsiteY3" fmla="*/ 1143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309" y="11430"/>
                  </a:moveTo>
                  <a:cubicBezTo>
                    <a:pt x="249364" y="11430"/>
                    <a:pt x="311563" y="7525"/>
                    <a:pt x="372523" y="0"/>
                  </a:cubicBezTo>
                  <a:lnTo>
                    <a:pt x="0" y="0"/>
                  </a:lnTo>
                  <a:cubicBezTo>
                    <a:pt x="61150" y="7525"/>
                    <a:pt x="123254" y="11430"/>
                    <a:pt x="186309" y="11430"/>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99BF0800-D4DD-49FF-91DE-78ABF4240807}"/>
                </a:ext>
              </a:extLst>
            </p:cNvPr>
            <p:cNvSpPr/>
            <p:nvPr/>
          </p:nvSpPr>
          <p:spPr>
            <a:xfrm>
              <a:off x="5479398" y="3937140"/>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55E931BB-69B1-4A5C-81F3-DF399D65AEE4}"/>
                </a:ext>
              </a:extLst>
            </p:cNvPr>
            <p:cNvSpPr/>
            <p:nvPr/>
          </p:nvSpPr>
          <p:spPr>
            <a:xfrm>
              <a:off x="5237368" y="4092112"/>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3E67B10F-2E5D-4095-98F1-8D9F5CEAB9CD}"/>
                </a:ext>
              </a:extLst>
            </p:cNvPr>
            <p:cNvSpPr/>
            <p:nvPr/>
          </p:nvSpPr>
          <p:spPr>
            <a:xfrm>
              <a:off x="5067632" y="4247179"/>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0C8E837D-A4A4-4FC9-BD11-F5725A1C94D3}"/>
                </a:ext>
              </a:extLst>
            </p:cNvPr>
            <p:cNvSpPr/>
            <p:nvPr/>
          </p:nvSpPr>
          <p:spPr>
            <a:xfrm>
              <a:off x="6517242" y="4402151"/>
              <a:ext cx="883729" cy="46577"/>
            </a:xfrm>
            <a:custGeom>
              <a:avLst/>
              <a:gdLst>
                <a:gd name="connsiteX0" fmla="*/ 101632 w 883729"/>
                <a:gd name="connsiteY0" fmla="*/ 46577 h 46577"/>
                <a:gd name="connsiteX1" fmla="*/ 883730 w 883729"/>
                <a:gd name="connsiteY1" fmla="*/ 46577 h 46577"/>
                <a:gd name="connsiteX2" fmla="*/ 848868 w 883729"/>
                <a:gd name="connsiteY2" fmla="*/ 0 h 46577"/>
                <a:gd name="connsiteX3" fmla="*/ 0 w 883729"/>
                <a:gd name="connsiteY3" fmla="*/ 0 h 46577"/>
                <a:gd name="connsiteX4" fmla="*/ 101632 w 88372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729" h="46577">
                  <a:moveTo>
                    <a:pt x="101632" y="46577"/>
                  </a:moveTo>
                  <a:lnTo>
                    <a:pt x="883730" y="46577"/>
                  </a:lnTo>
                  <a:cubicBezTo>
                    <a:pt x="872395" y="30861"/>
                    <a:pt x="860774" y="15335"/>
                    <a:pt x="848868" y="0"/>
                  </a:cubicBezTo>
                  <a:lnTo>
                    <a:pt x="0" y="0"/>
                  </a:lnTo>
                  <a:cubicBezTo>
                    <a:pt x="34957" y="13525"/>
                    <a:pt x="68866" y="29146"/>
                    <a:pt x="101632" y="46577"/>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E3E66337-1749-4E7E-B9E8-D2BAB10D66DC}"/>
                </a:ext>
              </a:extLst>
            </p:cNvPr>
            <p:cNvSpPr/>
            <p:nvPr/>
          </p:nvSpPr>
          <p:spPr>
            <a:xfrm>
              <a:off x="4939807" y="4402151"/>
              <a:ext cx="883634" cy="46577"/>
            </a:xfrm>
            <a:custGeom>
              <a:avLst/>
              <a:gdLst>
                <a:gd name="connsiteX0" fmla="*/ 883634 w 883634"/>
                <a:gd name="connsiteY0" fmla="*/ 0 h 46577"/>
                <a:gd name="connsiteX1" fmla="*/ 34862 w 883634"/>
                <a:gd name="connsiteY1" fmla="*/ 0 h 46577"/>
                <a:gd name="connsiteX2" fmla="*/ 0 w 883634"/>
                <a:gd name="connsiteY2" fmla="*/ 46577 h 46577"/>
                <a:gd name="connsiteX3" fmla="*/ 782098 w 883634"/>
                <a:gd name="connsiteY3" fmla="*/ 46577 h 46577"/>
                <a:gd name="connsiteX4" fmla="*/ 883634 w 88363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634" h="46577">
                  <a:moveTo>
                    <a:pt x="883634" y="0"/>
                  </a:moveTo>
                  <a:lnTo>
                    <a:pt x="34862" y="0"/>
                  </a:lnTo>
                  <a:cubicBezTo>
                    <a:pt x="22955" y="15240"/>
                    <a:pt x="11335" y="30766"/>
                    <a:pt x="0" y="46577"/>
                  </a:cubicBezTo>
                  <a:lnTo>
                    <a:pt x="782098" y="46577"/>
                  </a:lnTo>
                  <a:cubicBezTo>
                    <a:pt x="814864" y="29146"/>
                    <a:pt x="848773" y="13525"/>
                    <a:pt x="883634" y="0"/>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921A52B7-DA3E-44CC-A209-2B5F68010A04}"/>
                </a:ext>
              </a:extLst>
            </p:cNvPr>
            <p:cNvSpPr/>
            <p:nvPr/>
          </p:nvSpPr>
          <p:spPr>
            <a:xfrm>
              <a:off x="6780989" y="4557122"/>
              <a:ext cx="717804" cy="46577"/>
            </a:xfrm>
            <a:custGeom>
              <a:avLst/>
              <a:gdLst>
                <a:gd name="connsiteX0" fmla="*/ 52197 w 717804"/>
                <a:gd name="connsiteY0" fmla="*/ 46577 h 46577"/>
                <a:gd name="connsiteX1" fmla="*/ 717804 w 717804"/>
                <a:gd name="connsiteY1" fmla="*/ 46577 h 46577"/>
                <a:gd name="connsiteX2" fmla="*/ 691134 w 717804"/>
                <a:gd name="connsiteY2" fmla="*/ 0 h 46577"/>
                <a:gd name="connsiteX3" fmla="*/ 0 w 717804"/>
                <a:gd name="connsiteY3" fmla="*/ 0 h 46577"/>
                <a:gd name="connsiteX4" fmla="*/ 52197 w 71780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52197" y="46577"/>
                  </a:moveTo>
                  <a:lnTo>
                    <a:pt x="717804" y="46577"/>
                  </a:lnTo>
                  <a:cubicBezTo>
                    <a:pt x="709136" y="30861"/>
                    <a:pt x="700278" y="15335"/>
                    <a:pt x="691134" y="0"/>
                  </a:cubicBezTo>
                  <a:lnTo>
                    <a:pt x="0" y="0"/>
                  </a:lnTo>
                  <a:cubicBezTo>
                    <a:pt x="18002" y="14859"/>
                    <a:pt x="35338" y="30385"/>
                    <a:pt x="52197" y="46577"/>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91F61E52-73E8-475B-8215-FA935A7D621A}"/>
                </a:ext>
              </a:extLst>
            </p:cNvPr>
            <p:cNvSpPr/>
            <p:nvPr/>
          </p:nvSpPr>
          <p:spPr>
            <a:xfrm>
              <a:off x="4841985" y="4557122"/>
              <a:ext cx="717804" cy="46577"/>
            </a:xfrm>
            <a:custGeom>
              <a:avLst/>
              <a:gdLst>
                <a:gd name="connsiteX0" fmla="*/ 717804 w 717804"/>
                <a:gd name="connsiteY0" fmla="*/ 0 h 46577"/>
                <a:gd name="connsiteX1" fmla="*/ 26670 w 717804"/>
                <a:gd name="connsiteY1" fmla="*/ 0 h 46577"/>
                <a:gd name="connsiteX2" fmla="*/ 0 w 717804"/>
                <a:gd name="connsiteY2" fmla="*/ 46577 h 46577"/>
                <a:gd name="connsiteX3" fmla="*/ 665607 w 717804"/>
                <a:gd name="connsiteY3" fmla="*/ 46577 h 46577"/>
                <a:gd name="connsiteX4" fmla="*/ 717804 w 71780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717804" y="0"/>
                  </a:moveTo>
                  <a:lnTo>
                    <a:pt x="26670" y="0"/>
                  </a:lnTo>
                  <a:cubicBezTo>
                    <a:pt x="17526" y="15335"/>
                    <a:pt x="8572" y="30861"/>
                    <a:pt x="0" y="46577"/>
                  </a:cubicBezTo>
                  <a:lnTo>
                    <a:pt x="665607" y="46577"/>
                  </a:lnTo>
                  <a:cubicBezTo>
                    <a:pt x="682371" y="30385"/>
                    <a:pt x="699802" y="14859"/>
                    <a:pt x="717804" y="0"/>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046F3BB7-A9FB-4C65-A25B-B94B236C9E5B}"/>
                </a:ext>
              </a:extLst>
            </p:cNvPr>
            <p:cNvSpPr/>
            <p:nvPr/>
          </p:nvSpPr>
          <p:spPr>
            <a:xfrm>
              <a:off x="4767976" y="4712094"/>
              <a:ext cx="642365" cy="46577"/>
            </a:xfrm>
            <a:custGeom>
              <a:avLst/>
              <a:gdLst>
                <a:gd name="connsiteX0" fmla="*/ 642366 w 642365"/>
                <a:gd name="connsiteY0" fmla="*/ 0 h 46577"/>
                <a:gd name="connsiteX1" fmla="*/ 19907 w 642365"/>
                <a:gd name="connsiteY1" fmla="*/ 0 h 46577"/>
                <a:gd name="connsiteX2" fmla="*/ 0 w 642365"/>
                <a:gd name="connsiteY2" fmla="*/ 46577 h 46577"/>
                <a:gd name="connsiteX3" fmla="*/ 608648 w 642365"/>
                <a:gd name="connsiteY3" fmla="*/ 46577 h 46577"/>
                <a:gd name="connsiteX4" fmla="*/ 642366 w 64236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5" h="46577">
                  <a:moveTo>
                    <a:pt x="642366" y="0"/>
                  </a:moveTo>
                  <a:lnTo>
                    <a:pt x="19907" y="0"/>
                  </a:lnTo>
                  <a:cubicBezTo>
                    <a:pt x="13049" y="15335"/>
                    <a:pt x="6382" y="30861"/>
                    <a:pt x="0" y="46577"/>
                  </a:cubicBezTo>
                  <a:lnTo>
                    <a:pt x="608648" y="46577"/>
                  </a:lnTo>
                  <a:cubicBezTo>
                    <a:pt x="619411" y="30671"/>
                    <a:pt x="630745" y="15240"/>
                    <a:pt x="642366" y="0"/>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89DD498A-6B10-44FC-BB5A-809941FC0348}"/>
                </a:ext>
              </a:extLst>
            </p:cNvPr>
            <p:cNvSpPr/>
            <p:nvPr/>
          </p:nvSpPr>
          <p:spPr>
            <a:xfrm>
              <a:off x="6930341" y="4712094"/>
              <a:ext cx="642366" cy="46577"/>
            </a:xfrm>
            <a:custGeom>
              <a:avLst/>
              <a:gdLst>
                <a:gd name="connsiteX0" fmla="*/ 33718 w 642366"/>
                <a:gd name="connsiteY0" fmla="*/ 46577 h 46577"/>
                <a:gd name="connsiteX1" fmla="*/ 642366 w 642366"/>
                <a:gd name="connsiteY1" fmla="*/ 46577 h 46577"/>
                <a:gd name="connsiteX2" fmla="*/ 622459 w 642366"/>
                <a:gd name="connsiteY2" fmla="*/ 0 h 46577"/>
                <a:gd name="connsiteX3" fmla="*/ 0 w 642366"/>
                <a:gd name="connsiteY3" fmla="*/ 0 h 46577"/>
                <a:gd name="connsiteX4" fmla="*/ 33718 w 642366"/>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6" h="46577">
                  <a:moveTo>
                    <a:pt x="33718" y="46577"/>
                  </a:moveTo>
                  <a:lnTo>
                    <a:pt x="642366" y="46577"/>
                  </a:lnTo>
                  <a:cubicBezTo>
                    <a:pt x="635984" y="30956"/>
                    <a:pt x="629412" y="15430"/>
                    <a:pt x="622459" y="0"/>
                  </a:cubicBezTo>
                  <a:lnTo>
                    <a:pt x="0" y="0"/>
                  </a:lnTo>
                  <a:cubicBezTo>
                    <a:pt x="11716" y="15240"/>
                    <a:pt x="22955" y="30671"/>
                    <a:pt x="33718" y="46577"/>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6445C86C-AB16-480B-A0EA-BDCCEDB3CCF4}"/>
                </a:ext>
              </a:extLst>
            </p:cNvPr>
            <p:cNvSpPr/>
            <p:nvPr/>
          </p:nvSpPr>
          <p:spPr>
            <a:xfrm>
              <a:off x="7027496" y="4867066"/>
              <a:ext cx="599122" cy="46577"/>
            </a:xfrm>
            <a:custGeom>
              <a:avLst/>
              <a:gdLst>
                <a:gd name="connsiteX0" fmla="*/ 21812 w 599122"/>
                <a:gd name="connsiteY0" fmla="*/ 46577 h 46577"/>
                <a:gd name="connsiteX1" fmla="*/ 599123 w 599122"/>
                <a:gd name="connsiteY1" fmla="*/ 46577 h 46577"/>
                <a:gd name="connsiteX2" fmla="*/ 584835 w 599122"/>
                <a:gd name="connsiteY2" fmla="*/ 0 h 46577"/>
                <a:gd name="connsiteX3" fmla="*/ 0 w 599122"/>
                <a:gd name="connsiteY3" fmla="*/ 0 h 46577"/>
                <a:gd name="connsiteX4" fmla="*/ 21812 w 599122"/>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21812" y="46577"/>
                  </a:moveTo>
                  <a:lnTo>
                    <a:pt x="599123" y="46577"/>
                  </a:lnTo>
                  <a:cubicBezTo>
                    <a:pt x="594646" y="30956"/>
                    <a:pt x="589883" y="15431"/>
                    <a:pt x="584835" y="0"/>
                  </a:cubicBezTo>
                  <a:lnTo>
                    <a:pt x="0" y="0"/>
                  </a:lnTo>
                  <a:cubicBezTo>
                    <a:pt x="7715" y="15335"/>
                    <a:pt x="14954" y="30861"/>
                    <a:pt x="21812" y="46577"/>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066F78F3-47A5-4679-B409-EB5A2C5E6792}"/>
                </a:ext>
              </a:extLst>
            </p:cNvPr>
            <p:cNvSpPr/>
            <p:nvPr/>
          </p:nvSpPr>
          <p:spPr>
            <a:xfrm>
              <a:off x="4714064" y="4867066"/>
              <a:ext cx="599122" cy="46577"/>
            </a:xfrm>
            <a:custGeom>
              <a:avLst/>
              <a:gdLst>
                <a:gd name="connsiteX0" fmla="*/ 599123 w 599122"/>
                <a:gd name="connsiteY0" fmla="*/ 0 h 46577"/>
                <a:gd name="connsiteX1" fmla="*/ 14288 w 599122"/>
                <a:gd name="connsiteY1" fmla="*/ 0 h 46577"/>
                <a:gd name="connsiteX2" fmla="*/ 0 w 599122"/>
                <a:gd name="connsiteY2" fmla="*/ 46577 h 46577"/>
                <a:gd name="connsiteX3" fmla="*/ 577310 w 599122"/>
                <a:gd name="connsiteY3" fmla="*/ 46577 h 46577"/>
                <a:gd name="connsiteX4" fmla="*/ 599123 w 59912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599123" y="0"/>
                  </a:moveTo>
                  <a:lnTo>
                    <a:pt x="14288" y="0"/>
                  </a:lnTo>
                  <a:cubicBezTo>
                    <a:pt x="9335" y="15431"/>
                    <a:pt x="4572" y="30956"/>
                    <a:pt x="0" y="46577"/>
                  </a:cubicBezTo>
                  <a:lnTo>
                    <a:pt x="577310" y="46577"/>
                  </a:lnTo>
                  <a:cubicBezTo>
                    <a:pt x="584264" y="30861"/>
                    <a:pt x="591503" y="15335"/>
                    <a:pt x="599123" y="0"/>
                  </a:cubicBez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B1FFADE2-7128-43F1-BD72-73F6304F86FC}"/>
                </a:ext>
              </a:extLst>
            </p:cNvPr>
            <p:cNvSpPr/>
            <p:nvPr/>
          </p:nvSpPr>
          <p:spPr>
            <a:xfrm>
              <a:off x="7088837" y="5022133"/>
              <a:ext cx="573500" cy="46481"/>
            </a:xfrm>
            <a:custGeom>
              <a:avLst/>
              <a:gdLst>
                <a:gd name="connsiteX0" fmla="*/ 12573 w 573500"/>
                <a:gd name="connsiteY0" fmla="*/ 46482 h 46481"/>
                <a:gd name="connsiteX1" fmla="*/ 573500 w 573500"/>
                <a:gd name="connsiteY1" fmla="*/ 46482 h 46481"/>
                <a:gd name="connsiteX2" fmla="*/ 564547 w 573500"/>
                <a:gd name="connsiteY2" fmla="*/ 0 h 46481"/>
                <a:gd name="connsiteX3" fmla="*/ 0 w 573500"/>
                <a:gd name="connsiteY3" fmla="*/ 0 h 46481"/>
                <a:gd name="connsiteX4" fmla="*/ 12573 w 573500"/>
                <a:gd name="connsiteY4" fmla="*/ 46482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12573" y="46482"/>
                  </a:moveTo>
                  <a:lnTo>
                    <a:pt x="573500" y="46482"/>
                  </a:lnTo>
                  <a:cubicBezTo>
                    <a:pt x="570738" y="30861"/>
                    <a:pt x="567785" y="15335"/>
                    <a:pt x="564547" y="0"/>
                  </a:cubicBezTo>
                  <a:lnTo>
                    <a:pt x="0" y="0"/>
                  </a:lnTo>
                  <a:cubicBezTo>
                    <a:pt x="4572" y="15335"/>
                    <a:pt x="8763" y="30861"/>
                    <a:pt x="12573" y="46482"/>
                  </a:cubicBez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60BC0E0B-24FB-4DD8-BB6A-89D190BF076C}"/>
                </a:ext>
              </a:extLst>
            </p:cNvPr>
            <p:cNvSpPr/>
            <p:nvPr/>
          </p:nvSpPr>
          <p:spPr>
            <a:xfrm>
              <a:off x="4678441" y="5022133"/>
              <a:ext cx="573500" cy="46481"/>
            </a:xfrm>
            <a:custGeom>
              <a:avLst/>
              <a:gdLst>
                <a:gd name="connsiteX0" fmla="*/ 573500 w 573500"/>
                <a:gd name="connsiteY0" fmla="*/ 0 h 46481"/>
                <a:gd name="connsiteX1" fmla="*/ 8953 w 573500"/>
                <a:gd name="connsiteY1" fmla="*/ 0 h 46481"/>
                <a:gd name="connsiteX2" fmla="*/ 0 w 573500"/>
                <a:gd name="connsiteY2" fmla="*/ 46482 h 46481"/>
                <a:gd name="connsiteX3" fmla="*/ 560927 w 573500"/>
                <a:gd name="connsiteY3" fmla="*/ 46482 h 46481"/>
                <a:gd name="connsiteX4" fmla="*/ 573500 w 573500"/>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573500" y="0"/>
                  </a:moveTo>
                  <a:lnTo>
                    <a:pt x="8953" y="0"/>
                  </a:lnTo>
                  <a:cubicBezTo>
                    <a:pt x="5715" y="15431"/>
                    <a:pt x="2762" y="30956"/>
                    <a:pt x="0" y="46482"/>
                  </a:cubicBezTo>
                  <a:lnTo>
                    <a:pt x="560927" y="46482"/>
                  </a:lnTo>
                  <a:cubicBezTo>
                    <a:pt x="564737" y="30861"/>
                    <a:pt x="568928" y="15335"/>
                    <a:pt x="573500" y="0"/>
                  </a:cubicBez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0F9EC5BE-189D-457F-8D58-A1A60E8BE5F8}"/>
                </a:ext>
              </a:extLst>
            </p:cNvPr>
            <p:cNvSpPr/>
            <p:nvPr/>
          </p:nvSpPr>
          <p:spPr>
            <a:xfrm>
              <a:off x="7121222" y="5177104"/>
              <a:ext cx="560070" cy="46577"/>
            </a:xfrm>
            <a:custGeom>
              <a:avLst/>
              <a:gdLst>
                <a:gd name="connsiteX0" fmla="*/ 4572 w 560070"/>
                <a:gd name="connsiteY0" fmla="*/ 46577 h 46577"/>
                <a:gd name="connsiteX1" fmla="*/ 560070 w 560070"/>
                <a:gd name="connsiteY1" fmla="*/ 46577 h 46577"/>
                <a:gd name="connsiteX2" fmla="*/ 556165 w 560070"/>
                <a:gd name="connsiteY2" fmla="*/ 0 h 46577"/>
                <a:gd name="connsiteX3" fmla="*/ 0 w 560070"/>
                <a:gd name="connsiteY3" fmla="*/ 0 h 46577"/>
                <a:gd name="connsiteX4" fmla="*/ 4572 w 56007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70" h="46577">
                  <a:moveTo>
                    <a:pt x="4572" y="46577"/>
                  </a:moveTo>
                  <a:lnTo>
                    <a:pt x="560070" y="46577"/>
                  </a:lnTo>
                  <a:cubicBezTo>
                    <a:pt x="558927" y="30956"/>
                    <a:pt x="557689" y="15431"/>
                    <a:pt x="556165" y="0"/>
                  </a:cubicBezTo>
                  <a:lnTo>
                    <a:pt x="0" y="0"/>
                  </a:lnTo>
                  <a:cubicBezTo>
                    <a:pt x="1810" y="15431"/>
                    <a:pt x="3429" y="30956"/>
                    <a:pt x="4572" y="46577"/>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530429AF-9B6F-41AF-8212-BC65679C680F}"/>
                </a:ext>
              </a:extLst>
            </p:cNvPr>
            <p:cNvSpPr/>
            <p:nvPr/>
          </p:nvSpPr>
          <p:spPr>
            <a:xfrm>
              <a:off x="4659486" y="5177104"/>
              <a:ext cx="560069" cy="46577"/>
            </a:xfrm>
            <a:custGeom>
              <a:avLst/>
              <a:gdLst>
                <a:gd name="connsiteX0" fmla="*/ 560070 w 560069"/>
                <a:gd name="connsiteY0" fmla="*/ 0 h 46577"/>
                <a:gd name="connsiteX1" fmla="*/ 3905 w 560069"/>
                <a:gd name="connsiteY1" fmla="*/ 0 h 46577"/>
                <a:gd name="connsiteX2" fmla="*/ 0 w 560069"/>
                <a:gd name="connsiteY2" fmla="*/ 46577 h 46577"/>
                <a:gd name="connsiteX3" fmla="*/ 555498 w 560069"/>
                <a:gd name="connsiteY3" fmla="*/ 46577 h 46577"/>
                <a:gd name="connsiteX4" fmla="*/ 560070 w 56006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9" h="46577">
                  <a:moveTo>
                    <a:pt x="560070" y="0"/>
                  </a:moveTo>
                  <a:lnTo>
                    <a:pt x="3905" y="0"/>
                  </a:lnTo>
                  <a:cubicBezTo>
                    <a:pt x="2381" y="15431"/>
                    <a:pt x="1048" y="30956"/>
                    <a:pt x="0" y="46577"/>
                  </a:cubicBezTo>
                  <a:lnTo>
                    <a:pt x="555498" y="46577"/>
                  </a:lnTo>
                  <a:cubicBezTo>
                    <a:pt x="556641" y="30956"/>
                    <a:pt x="558165" y="15431"/>
                    <a:pt x="560070" y="0"/>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27FADA08-9F4D-48AD-8E15-3C6597EA0433}"/>
                </a:ext>
              </a:extLst>
            </p:cNvPr>
            <p:cNvSpPr/>
            <p:nvPr/>
          </p:nvSpPr>
          <p:spPr>
            <a:xfrm>
              <a:off x="4655581" y="5332076"/>
              <a:ext cx="560355" cy="46577"/>
            </a:xfrm>
            <a:custGeom>
              <a:avLst/>
              <a:gdLst>
                <a:gd name="connsiteX0" fmla="*/ 557498 w 560355"/>
                <a:gd name="connsiteY0" fmla="*/ 0 h 46577"/>
                <a:gd name="connsiteX1" fmla="*/ 0 w 560355"/>
                <a:gd name="connsiteY1" fmla="*/ 0 h 46577"/>
                <a:gd name="connsiteX2" fmla="*/ 762 w 560355"/>
                <a:gd name="connsiteY2" fmla="*/ 46577 h 46577"/>
                <a:gd name="connsiteX3" fmla="*/ 560356 w 560355"/>
                <a:gd name="connsiteY3" fmla="*/ 46577 h 46577"/>
                <a:gd name="connsiteX4" fmla="*/ 55749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557498" y="0"/>
                  </a:moveTo>
                  <a:lnTo>
                    <a:pt x="0" y="0"/>
                  </a:lnTo>
                  <a:cubicBezTo>
                    <a:pt x="0" y="15621"/>
                    <a:pt x="286" y="31051"/>
                    <a:pt x="762" y="46577"/>
                  </a:cubicBezTo>
                  <a:lnTo>
                    <a:pt x="560356" y="46577"/>
                  </a:lnTo>
                  <a:cubicBezTo>
                    <a:pt x="559022" y="31147"/>
                    <a:pt x="558070" y="15621"/>
                    <a:pt x="557498" y="0"/>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6062EE9D-E86C-41D1-9E06-BE9026A2BD19}"/>
                </a:ext>
              </a:extLst>
            </p:cNvPr>
            <p:cNvSpPr/>
            <p:nvPr/>
          </p:nvSpPr>
          <p:spPr>
            <a:xfrm>
              <a:off x="7124841" y="5332076"/>
              <a:ext cx="560355" cy="46577"/>
            </a:xfrm>
            <a:custGeom>
              <a:avLst/>
              <a:gdLst>
                <a:gd name="connsiteX0" fmla="*/ 2858 w 560355"/>
                <a:gd name="connsiteY0" fmla="*/ 0 h 46577"/>
                <a:gd name="connsiteX1" fmla="*/ 0 w 560355"/>
                <a:gd name="connsiteY1" fmla="*/ 46577 h 46577"/>
                <a:gd name="connsiteX2" fmla="*/ 559594 w 560355"/>
                <a:gd name="connsiteY2" fmla="*/ 46577 h 46577"/>
                <a:gd name="connsiteX3" fmla="*/ 560356 w 560355"/>
                <a:gd name="connsiteY3" fmla="*/ 0 h 46577"/>
                <a:gd name="connsiteX4" fmla="*/ 285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2858" y="0"/>
                  </a:moveTo>
                  <a:cubicBezTo>
                    <a:pt x="2286" y="15621"/>
                    <a:pt x="1334" y="31147"/>
                    <a:pt x="0" y="46577"/>
                  </a:cubicBezTo>
                  <a:lnTo>
                    <a:pt x="559594" y="46577"/>
                  </a:lnTo>
                  <a:cubicBezTo>
                    <a:pt x="560070" y="31147"/>
                    <a:pt x="560356" y="15621"/>
                    <a:pt x="560356" y="0"/>
                  </a:cubicBezTo>
                  <a:lnTo>
                    <a:pt x="2858" y="0"/>
                  </a:ln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8E6C6383-FA6F-44DE-A6BE-35EE0771DEB0}"/>
                </a:ext>
              </a:extLst>
            </p:cNvPr>
            <p:cNvSpPr/>
            <p:nvPr/>
          </p:nvSpPr>
          <p:spPr>
            <a:xfrm>
              <a:off x="4663391" y="5487143"/>
              <a:ext cx="578739" cy="46577"/>
            </a:xfrm>
            <a:custGeom>
              <a:avLst/>
              <a:gdLst>
                <a:gd name="connsiteX0" fmla="*/ 568071 w 578739"/>
                <a:gd name="connsiteY0" fmla="*/ 0 h 46577"/>
                <a:gd name="connsiteX1" fmla="*/ 0 w 578739"/>
                <a:gd name="connsiteY1" fmla="*/ 0 h 46577"/>
                <a:gd name="connsiteX2" fmla="*/ 5525 w 578739"/>
                <a:gd name="connsiteY2" fmla="*/ 46577 h 46577"/>
                <a:gd name="connsiteX3" fmla="*/ 578739 w 578739"/>
                <a:gd name="connsiteY3" fmla="*/ 46577 h 46577"/>
                <a:gd name="connsiteX4" fmla="*/ 568071 w 57873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9" h="46577">
                  <a:moveTo>
                    <a:pt x="568071" y="0"/>
                  </a:moveTo>
                  <a:lnTo>
                    <a:pt x="0" y="0"/>
                  </a:lnTo>
                  <a:cubicBezTo>
                    <a:pt x="1619" y="15621"/>
                    <a:pt x="3524" y="31052"/>
                    <a:pt x="5525" y="46577"/>
                  </a:cubicBezTo>
                  <a:lnTo>
                    <a:pt x="578739" y="46577"/>
                  </a:lnTo>
                  <a:cubicBezTo>
                    <a:pt x="574834" y="31147"/>
                    <a:pt x="571214" y="15621"/>
                    <a:pt x="568071" y="0"/>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FA554C36-2E2D-4A4C-B5BE-FF60C5A4E6D6}"/>
                </a:ext>
              </a:extLst>
            </p:cNvPr>
            <p:cNvSpPr/>
            <p:nvPr/>
          </p:nvSpPr>
          <p:spPr>
            <a:xfrm>
              <a:off x="7098553" y="5487048"/>
              <a:ext cx="578738" cy="46577"/>
            </a:xfrm>
            <a:custGeom>
              <a:avLst/>
              <a:gdLst>
                <a:gd name="connsiteX0" fmla="*/ 0 w 578738"/>
                <a:gd name="connsiteY0" fmla="*/ 46577 h 46577"/>
                <a:gd name="connsiteX1" fmla="*/ 573214 w 578738"/>
                <a:gd name="connsiteY1" fmla="*/ 46577 h 46577"/>
                <a:gd name="connsiteX2" fmla="*/ 578739 w 578738"/>
                <a:gd name="connsiteY2" fmla="*/ 0 h 46577"/>
                <a:gd name="connsiteX3" fmla="*/ 10668 w 578738"/>
                <a:gd name="connsiteY3" fmla="*/ 0 h 46577"/>
                <a:gd name="connsiteX4" fmla="*/ 0 w 57873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8" h="46577">
                  <a:moveTo>
                    <a:pt x="0" y="46577"/>
                  </a:moveTo>
                  <a:lnTo>
                    <a:pt x="573214" y="46577"/>
                  </a:lnTo>
                  <a:cubicBezTo>
                    <a:pt x="575310" y="31147"/>
                    <a:pt x="577215" y="15621"/>
                    <a:pt x="578739" y="0"/>
                  </a:cubicBezTo>
                  <a:lnTo>
                    <a:pt x="10668" y="0"/>
                  </a:lnTo>
                  <a:cubicBezTo>
                    <a:pt x="7525" y="15716"/>
                    <a:pt x="4000" y="31242"/>
                    <a:pt x="0" y="46577"/>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9067FA46-1A7F-43C8-9902-2616F2AFE21E}"/>
                </a:ext>
              </a:extLst>
            </p:cNvPr>
            <p:cNvSpPr/>
            <p:nvPr/>
          </p:nvSpPr>
          <p:spPr>
            <a:xfrm>
              <a:off x="7044260" y="5642020"/>
              <a:ext cx="609028" cy="46577"/>
            </a:xfrm>
            <a:custGeom>
              <a:avLst/>
              <a:gdLst>
                <a:gd name="connsiteX0" fmla="*/ 0 w 609028"/>
                <a:gd name="connsiteY0" fmla="*/ 46577 h 46577"/>
                <a:gd name="connsiteX1" fmla="*/ 598551 w 609028"/>
                <a:gd name="connsiteY1" fmla="*/ 46577 h 46577"/>
                <a:gd name="connsiteX2" fmla="*/ 609029 w 609028"/>
                <a:gd name="connsiteY2" fmla="*/ 0 h 46577"/>
                <a:gd name="connsiteX3" fmla="*/ 19431 w 609028"/>
                <a:gd name="connsiteY3" fmla="*/ 0 h 46577"/>
                <a:gd name="connsiteX4" fmla="*/ 0 w 60902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0" y="46577"/>
                  </a:moveTo>
                  <a:lnTo>
                    <a:pt x="598551" y="46577"/>
                  </a:lnTo>
                  <a:cubicBezTo>
                    <a:pt x="602266" y="31147"/>
                    <a:pt x="605790" y="15621"/>
                    <a:pt x="609029" y="0"/>
                  </a:cubicBezTo>
                  <a:lnTo>
                    <a:pt x="19431" y="0"/>
                  </a:lnTo>
                  <a:cubicBezTo>
                    <a:pt x="13430" y="15811"/>
                    <a:pt x="6953" y="31337"/>
                    <a:pt x="0" y="46577"/>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CA6E188F-11D5-46CF-B598-3FCF92F7F355}"/>
                </a:ext>
              </a:extLst>
            </p:cNvPr>
            <p:cNvSpPr/>
            <p:nvPr/>
          </p:nvSpPr>
          <p:spPr>
            <a:xfrm>
              <a:off x="4687394" y="5642115"/>
              <a:ext cx="609028" cy="46577"/>
            </a:xfrm>
            <a:custGeom>
              <a:avLst/>
              <a:gdLst>
                <a:gd name="connsiteX0" fmla="*/ 589598 w 609028"/>
                <a:gd name="connsiteY0" fmla="*/ 0 h 46577"/>
                <a:gd name="connsiteX1" fmla="*/ 0 w 609028"/>
                <a:gd name="connsiteY1" fmla="*/ 0 h 46577"/>
                <a:gd name="connsiteX2" fmla="*/ 10478 w 609028"/>
                <a:gd name="connsiteY2" fmla="*/ 46577 h 46577"/>
                <a:gd name="connsiteX3" fmla="*/ 609029 w 609028"/>
                <a:gd name="connsiteY3" fmla="*/ 46577 h 46577"/>
                <a:gd name="connsiteX4" fmla="*/ 589598 w 60902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589598" y="0"/>
                  </a:moveTo>
                  <a:lnTo>
                    <a:pt x="0" y="0"/>
                  </a:lnTo>
                  <a:cubicBezTo>
                    <a:pt x="3239" y="15621"/>
                    <a:pt x="6763" y="31147"/>
                    <a:pt x="10478" y="46577"/>
                  </a:cubicBezTo>
                  <a:lnTo>
                    <a:pt x="609029" y="46577"/>
                  </a:lnTo>
                  <a:cubicBezTo>
                    <a:pt x="602171" y="31242"/>
                    <a:pt x="595694" y="15716"/>
                    <a:pt x="589598" y="0"/>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34B2FB97-AAE3-4D81-BD6B-BBCF74424D1A}"/>
                </a:ext>
              </a:extLst>
            </p:cNvPr>
            <p:cNvSpPr/>
            <p:nvPr/>
          </p:nvSpPr>
          <p:spPr>
            <a:xfrm>
              <a:off x="6956154" y="5797087"/>
              <a:ext cx="656177" cy="46577"/>
            </a:xfrm>
            <a:custGeom>
              <a:avLst/>
              <a:gdLst>
                <a:gd name="connsiteX0" fmla="*/ 0 w 656177"/>
                <a:gd name="connsiteY0" fmla="*/ 46577 h 46577"/>
                <a:gd name="connsiteX1" fmla="*/ 640366 w 656177"/>
                <a:gd name="connsiteY1" fmla="*/ 46577 h 46577"/>
                <a:gd name="connsiteX2" fmla="*/ 656177 w 656177"/>
                <a:gd name="connsiteY2" fmla="*/ 0 h 46577"/>
                <a:gd name="connsiteX3" fmla="*/ 30575 w 656177"/>
                <a:gd name="connsiteY3" fmla="*/ 0 h 46577"/>
                <a:gd name="connsiteX4" fmla="*/ 0 w 65617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0" y="46577"/>
                  </a:moveTo>
                  <a:lnTo>
                    <a:pt x="640366" y="46577"/>
                  </a:lnTo>
                  <a:cubicBezTo>
                    <a:pt x="645890" y="31147"/>
                    <a:pt x="651129" y="15621"/>
                    <a:pt x="656177" y="0"/>
                  </a:cubicBezTo>
                  <a:lnTo>
                    <a:pt x="30575" y="0"/>
                  </a:lnTo>
                  <a:cubicBezTo>
                    <a:pt x="20860" y="15811"/>
                    <a:pt x="10668" y="31337"/>
                    <a:pt x="0" y="46577"/>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04D46227-730C-4BB4-AD5E-32D989B20454}"/>
                </a:ext>
              </a:extLst>
            </p:cNvPr>
            <p:cNvSpPr/>
            <p:nvPr/>
          </p:nvSpPr>
          <p:spPr>
            <a:xfrm>
              <a:off x="4728351" y="5797087"/>
              <a:ext cx="656177" cy="46577"/>
            </a:xfrm>
            <a:custGeom>
              <a:avLst/>
              <a:gdLst>
                <a:gd name="connsiteX0" fmla="*/ 625602 w 656177"/>
                <a:gd name="connsiteY0" fmla="*/ 0 h 46577"/>
                <a:gd name="connsiteX1" fmla="*/ 0 w 656177"/>
                <a:gd name="connsiteY1" fmla="*/ 0 h 46577"/>
                <a:gd name="connsiteX2" fmla="*/ 15812 w 656177"/>
                <a:gd name="connsiteY2" fmla="*/ 46577 h 46577"/>
                <a:gd name="connsiteX3" fmla="*/ 656177 w 656177"/>
                <a:gd name="connsiteY3" fmla="*/ 46577 h 46577"/>
                <a:gd name="connsiteX4" fmla="*/ 625602 w 65617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625602" y="0"/>
                  </a:moveTo>
                  <a:lnTo>
                    <a:pt x="0" y="0"/>
                  </a:lnTo>
                  <a:cubicBezTo>
                    <a:pt x="5048" y="15621"/>
                    <a:pt x="10287" y="31147"/>
                    <a:pt x="15812" y="46577"/>
                  </a:cubicBezTo>
                  <a:lnTo>
                    <a:pt x="656177" y="46577"/>
                  </a:lnTo>
                  <a:cubicBezTo>
                    <a:pt x="645605" y="31337"/>
                    <a:pt x="635413" y="15811"/>
                    <a:pt x="625602" y="0"/>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BBBD8C1B-6460-42C0-AB07-79165146C8E9}"/>
                </a:ext>
              </a:extLst>
            </p:cNvPr>
            <p:cNvSpPr/>
            <p:nvPr/>
          </p:nvSpPr>
          <p:spPr>
            <a:xfrm>
              <a:off x="4787883" y="5952058"/>
              <a:ext cx="731805" cy="46577"/>
            </a:xfrm>
            <a:custGeom>
              <a:avLst/>
              <a:gdLst>
                <a:gd name="connsiteX0" fmla="*/ 684848 w 731805"/>
                <a:gd name="connsiteY0" fmla="*/ 0 h 46577"/>
                <a:gd name="connsiteX1" fmla="*/ 0 w 731805"/>
                <a:gd name="connsiteY1" fmla="*/ 0 h 46577"/>
                <a:gd name="connsiteX2" fmla="*/ 21908 w 731805"/>
                <a:gd name="connsiteY2" fmla="*/ 46577 h 46577"/>
                <a:gd name="connsiteX3" fmla="*/ 731806 w 731805"/>
                <a:gd name="connsiteY3" fmla="*/ 46577 h 46577"/>
                <a:gd name="connsiteX4" fmla="*/ 684848 w 73180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684848" y="0"/>
                  </a:moveTo>
                  <a:lnTo>
                    <a:pt x="0" y="0"/>
                  </a:lnTo>
                  <a:cubicBezTo>
                    <a:pt x="7048" y="15716"/>
                    <a:pt x="14383" y="31147"/>
                    <a:pt x="21908" y="46577"/>
                  </a:cubicBezTo>
                  <a:lnTo>
                    <a:pt x="731806" y="46577"/>
                  </a:lnTo>
                  <a:cubicBezTo>
                    <a:pt x="715613" y="31623"/>
                    <a:pt x="699992" y="16097"/>
                    <a:pt x="684848" y="0"/>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BE3415A4-1C84-41F9-8E7C-988FABD384B9}"/>
                </a:ext>
              </a:extLst>
            </p:cNvPr>
            <p:cNvSpPr/>
            <p:nvPr/>
          </p:nvSpPr>
          <p:spPr>
            <a:xfrm>
              <a:off x="6820994" y="5952058"/>
              <a:ext cx="731805" cy="46577"/>
            </a:xfrm>
            <a:custGeom>
              <a:avLst/>
              <a:gdLst>
                <a:gd name="connsiteX0" fmla="*/ 0 w 731805"/>
                <a:gd name="connsiteY0" fmla="*/ 46577 h 46577"/>
                <a:gd name="connsiteX1" fmla="*/ 709898 w 731805"/>
                <a:gd name="connsiteY1" fmla="*/ 46577 h 46577"/>
                <a:gd name="connsiteX2" fmla="*/ 731806 w 731805"/>
                <a:gd name="connsiteY2" fmla="*/ 0 h 46577"/>
                <a:gd name="connsiteX3" fmla="*/ 46958 w 731805"/>
                <a:gd name="connsiteY3" fmla="*/ 0 h 46577"/>
                <a:gd name="connsiteX4" fmla="*/ 0 w 7318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0" y="46577"/>
                  </a:moveTo>
                  <a:lnTo>
                    <a:pt x="709898" y="46577"/>
                  </a:lnTo>
                  <a:cubicBezTo>
                    <a:pt x="717423" y="31242"/>
                    <a:pt x="724757" y="15716"/>
                    <a:pt x="731806" y="0"/>
                  </a:cubicBezTo>
                  <a:lnTo>
                    <a:pt x="46958" y="0"/>
                  </a:lnTo>
                  <a:cubicBezTo>
                    <a:pt x="31909" y="16097"/>
                    <a:pt x="16192" y="31623"/>
                    <a:pt x="0" y="46577"/>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03770101-D4B9-4315-B55E-21690DDB2189}"/>
                </a:ext>
              </a:extLst>
            </p:cNvPr>
            <p:cNvSpPr/>
            <p:nvPr/>
          </p:nvSpPr>
          <p:spPr>
            <a:xfrm>
              <a:off x="4868655" y="6107030"/>
              <a:ext cx="875347" cy="46577"/>
            </a:xfrm>
            <a:custGeom>
              <a:avLst/>
              <a:gdLst>
                <a:gd name="connsiteX0" fmla="*/ 792480 w 875347"/>
                <a:gd name="connsiteY0" fmla="*/ 0 h 46577"/>
                <a:gd name="connsiteX1" fmla="*/ 0 w 875347"/>
                <a:gd name="connsiteY1" fmla="*/ 0 h 46577"/>
                <a:gd name="connsiteX2" fmla="*/ 28861 w 875347"/>
                <a:gd name="connsiteY2" fmla="*/ 46577 h 46577"/>
                <a:gd name="connsiteX3" fmla="*/ 875347 w 875347"/>
                <a:gd name="connsiteY3" fmla="*/ 46577 h 46577"/>
                <a:gd name="connsiteX4" fmla="*/ 792480 w 87534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792480" y="0"/>
                  </a:moveTo>
                  <a:lnTo>
                    <a:pt x="0" y="0"/>
                  </a:lnTo>
                  <a:cubicBezTo>
                    <a:pt x="9334" y="15716"/>
                    <a:pt x="18955" y="31242"/>
                    <a:pt x="28861" y="46577"/>
                  </a:cubicBezTo>
                  <a:lnTo>
                    <a:pt x="875347" y="46577"/>
                  </a:lnTo>
                  <a:cubicBezTo>
                    <a:pt x="846868" y="32385"/>
                    <a:pt x="819245" y="16859"/>
                    <a:pt x="792480" y="0"/>
                  </a:cubicBez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E1F2ABE8-4303-4B10-9D0F-AFD3DFC7A307}"/>
                </a:ext>
              </a:extLst>
            </p:cNvPr>
            <p:cNvSpPr/>
            <p:nvPr/>
          </p:nvSpPr>
          <p:spPr>
            <a:xfrm>
              <a:off x="6596680" y="6107030"/>
              <a:ext cx="875347" cy="46577"/>
            </a:xfrm>
            <a:custGeom>
              <a:avLst/>
              <a:gdLst>
                <a:gd name="connsiteX0" fmla="*/ 0 w 875347"/>
                <a:gd name="connsiteY0" fmla="*/ 46577 h 46577"/>
                <a:gd name="connsiteX1" fmla="*/ 846487 w 875347"/>
                <a:gd name="connsiteY1" fmla="*/ 46577 h 46577"/>
                <a:gd name="connsiteX2" fmla="*/ 875348 w 875347"/>
                <a:gd name="connsiteY2" fmla="*/ 0 h 46577"/>
                <a:gd name="connsiteX3" fmla="*/ 82868 w 875347"/>
                <a:gd name="connsiteY3" fmla="*/ 0 h 46577"/>
                <a:gd name="connsiteX4" fmla="*/ 0 w 87534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0" y="46577"/>
                  </a:moveTo>
                  <a:lnTo>
                    <a:pt x="846487" y="46577"/>
                  </a:lnTo>
                  <a:cubicBezTo>
                    <a:pt x="856393" y="31242"/>
                    <a:pt x="866013" y="15716"/>
                    <a:pt x="875348" y="0"/>
                  </a:cubicBezTo>
                  <a:lnTo>
                    <a:pt x="82868" y="0"/>
                  </a:lnTo>
                  <a:cubicBezTo>
                    <a:pt x="56198" y="16859"/>
                    <a:pt x="28480" y="32385"/>
                    <a:pt x="0" y="46577"/>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71067DEA-40F8-40E4-B3FB-0E0C228466B9}"/>
                </a:ext>
              </a:extLst>
            </p:cNvPr>
            <p:cNvSpPr/>
            <p:nvPr/>
          </p:nvSpPr>
          <p:spPr>
            <a:xfrm>
              <a:off x="4974573" y="6262002"/>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BE5E027E-DEAC-4A26-BBED-C98DC7030DDB}"/>
                </a:ext>
              </a:extLst>
            </p:cNvPr>
            <p:cNvSpPr/>
            <p:nvPr/>
          </p:nvSpPr>
          <p:spPr>
            <a:xfrm>
              <a:off x="5113447" y="6417069"/>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67A0BCCB-C291-415D-94A1-6DB01140388C}"/>
                </a:ext>
              </a:extLst>
            </p:cNvPr>
            <p:cNvSpPr/>
            <p:nvPr/>
          </p:nvSpPr>
          <p:spPr>
            <a:xfrm>
              <a:off x="5300137" y="6572041"/>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FA30017F-E6E9-4D12-871B-E9A44B493AC0}"/>
                </a:ext>
              </a:extLst>
            </p:cNvPr>
            <p:cNvSpPr/>
            <p:nvPr/>
          </p:nvSpPr>
          <p:spPr>
            <a:xfrm>
              <a:off x="5578839" y="6727013"/>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742312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0EE580C-0373-4577-B715-ABC752640AB6}"/>
              </a:ext>
            </a:extLst>
          </p:cNvPr>
          <p:cNvSpPr>
            <a:spLocks noGrp="1"/>
          </p:cNvSpPr>
          <p:nvPr>
            <p:ph type="ftr" sz="quarter" idx="11"/>
          </p:nvPr>
        </p:nvSpPr>
        <p:spPr/>
        <p:txBody>
          <a:bodyPr/>
          <a:lstStyle/>
          <a:p>
            <a:r>
              <a:rPr lang="en-US"/>
              <a:t>Business Plan | January 2021</a:t>
            </a:r>
          </a:p>
        </p:txBody>
      </p:sp>
      <p:sp>
        <p:nvSpPr>
          <p:cNvPr id="3" name="Slide Number Placeholder 2">
            <a:extLst>
              <a:ext uri="{FF2B5EF4-FFF2-40B4-BE49-F238E27FC236}">
                <a16:creationId xmlns:a16="http://schemas.microsoft.com/office/drawing/2014/main" id="{CC655DAF-8FA8-4B33-97FE-78E4808F2F8F}"/>
              </a:ext>
            </a:extLst>
          </p:cNvPr>
          <p:cNvSpPr>
            <a:spLocks noGrp="1"/>
          </p:cNvSpPr>
          <p:nvPr>
            <p:ph type="sldNum" sz="quarter" idx="12"/>
          </p:nvPr>
        </p:nvSpPr>
        <p:spPr/>
        <p:txBody>
          <a:bodyPr/>
          <a:lstStyle/>
          <a:p>
            <a:r>
              <a:rPr lang="en-US" dirty="0"/>
              <a:t>0</a:t>
            </a:r>
            <a:fld id="{B7741D13-760D-4955-A3D8-0D48DB15FCFC}" type="slidenum">
              <a:rPr lang="en-US" smtClean="0"/>
              <a:t>3</a:t>
            </a:fld>
            <a:endParaRPr lang="en-US" dirty="0"/>
          </a:p>
        </p:txBody>
      </p:sp>
      <p:cxnSp>
        <p:nvCxnSpPr>
          <p:cNvPr id="5" name="Straight Connector 4">
            <a:extLst>
              <a:ext uri="{FF2B5EF4-FFF2-40B4-BE49-F238E27FC236}">
                <a16:creationId xmlns:a16="http://schemas.microsoft.com/office/drawing/2014/main" id="{852E2158-081A-4D0B-B5F5-DE44E0DDA978}"/>
              </a:ext>
            </a:extLst>
          </p:cNvPr>
          <p:cNvCxnSpPr>
            <a:cxnSpLocks/>
          </p:cNvCxnSpPr>
          <p:nvPr/>
        </p:nvCxnSpPr>
        <p:spPr>
          <a:xfrm>
            <a:off x="5653490" y="55566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93B39818-9B13-4C22-A079-72567D1CEAC4}"/>
              </a:ext>
            </a:extLst>
          </p:cNvPr>
          <p:cNvSpPr txBox="1"/>
          <p:nvPr/>
        </p:nvSpPr>
        <p:spPr>
          <a:xfrm>
            <a:off x="4516885" y="1368949"/>
            <a:ext cx="3158237" cy="461665"/>
          </a:xfrm>
          <a:prstGeom prst="rect">
            <a:avLst/>
          </a:prstGeom>
          <a:noFill/>
        </p:spPr>
        <p:txBody>
          <a:bodyPr wrap="none" rtlCol="0" anchor="b">
            <a:spAutoFit/>
          </a:bodyPr>
          <a:lstStyle/>
          <a:p>
            <a:pPr algn="ctr"/>
            <a:r>
              <a:rPr lang="en-US" sz="2400" dirty="0">
                <a:solidFill>
                  <a:schemeClr val="bg1"/>
                </a:solidFill>
                <a:latin typeface="+mj-lt"/>
              </a:rPr>
              <a:t>Executive </a:t>
            </a:r>
            <a:r>
              <a:rPr lang="en-US" sz="2400" dirty="0">
                <a:solidFill>
                  <a:schemeClr val="accent2"/>
                </a:solidFill>
                <a:latin typeface="+mj-lt"/>
              </a:rPr>
              <a:t>Summary</a:t>
            </a:r>
          </a:p>
        </p:txBody>
      </p:sp>
      <p:sp>
        <p:nvSpPr>
          <p:cNvPr id="9" name="TextBox 8">
            <a:extLst>
              <a:ext uri="{FF2B5EF4-FFF2-40B4-BE49-F238E27FC236}">
                <a16:creationId xmlns:a16="http://schemas.microsoft.com/office/drawing/2014/main" id="{F51773D3-2BE4-45F3-9564-90FA3AF055DC}"/>
              </a:ext>
            </a:extLst>
          </p:cNvPr>
          <p:cNvSpPr txBox="1"/>
          <p:nvPr/>
        </p:nvSpPr>
        <p:spPr>
          <a:xfrm>
            <a:off x="1905000" y="2167903"/>
            <a:ext cx="8382000" cy="2730748"/>
          </a:xfrm>
          <a:prstGeom prst="rect">
            <a:avLst/>
          </a:prstGeom>
          <a:noFill/>
        </p:spPr>
        <p:txBody>
          <a:bodyPr wrap="square" rtlCol="0">
            <a:spAutoFit/>
          </a:bodyPr>
          <a:lstStyle/>
          <a:p>
            <a:pPr algn="ctr">
              <a:lnSpc>
                <a:spcPct val="120000"/>
              </a:lnSpc>
            </a:pPr>
            <a:r>
              <a:rPr lang="en-US" sz="1600" b="0" i="0" dirty="0">
                <a:solidFill>
                  <a:schemeClr val="bg1"/>
                </a:solidFill>
                <a:effectLst/>
              </a:rPr>
              <a:t>A marketing plan must be a “winner.” If the plan does not help management to gain market share, increase sales, lower marketing costs or otherwise “win”, the plan is a waste of time. This is crucial for small businesses that must get the highest return on every marketing dollar spent. Pioneer Marketing will provide its clients with a broad range of “winning” marketing consulting services. These services include strategic planning as well as tactical implementation. Strategic planning utilizes those processes that lead to an executable marketing plan including identifying areas of opportunity, market segmentation, product line analysis, financial planning, competitive analysis, and culminate in the design of a project implementation plan. </a:t>
            </a:r>
            <a:endParaRPr lang="en-US" sz="1600" dirty="0">
              <a:solidFill>
                <a:schemeClr val="bg1"/>
              </a:solidFill>
            </a:endParaRPr>
          </a:p>
        </p:txBody>
      </p:sp>
      <p:grpSp>
        <p:nvGrpSpPr>
          <p:cNvPr id="67" name="Graphic 92">
            <a:extLst>
              <a:ext uri="{FF2B5EF4-FFF2-40B4-BE49-F238E27FC236}">
                <a16:creationId xmlns:a16="http://schemas.microsoft.com/office/drawing/2014/main" id="{12EA7AE9-47C1-47F6-8337-7D3C30285A26}"/>
              </a:ext>
            </a:extLst>
          </p:cNvPr>
          <p:cNvGrpSpPr/>
          <p:nvPr/>
        </p:nvGrpSpPr>
        <p:grpSpPr>
          <a:xfrm rot="20700000">
            <a:off x="-1745699" y="4528497"/>
            <a:ext cx="3919574" cy="3967386"/>
            <a:chOff x="4655581" y="3826841"/>
            <a:chExt cx="3029616" cy="3066573"/>
          </a:xfrm>
          <a:solidFill>
            <a:schemeClr val="accent2"/>
          </a:solidFill>
        </p:grpSpPr>
        <p:sp>
          <p:nvSpPr>
            <p:cNvPr id="68" name="Freeform: Shape 67">
              <a:extLst>
                <a:ext uri="{FF2B5EF4-FFF2-40B4-BE49-F238E27FC236}">
                  <a16:creationId xmlns:a16="http://schemas.microsoft.com/office/drawing/2014/main" id="{B8967407-8A4D-4E9E-AA9A-8E91F0579BE1}"/>
                </a:ext>
              </a:extLst>
            </p:cNvPr>
            <p:cNvSpPr/>
            <p:nvPr/>
          </p:nvSpPr>
          <p:spPr>
            <a:xfrm>
              <a:off x="5984127" y="3826841"/>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B2BCF22A-1C3E-4A00-BA85-8D8AAC7452CA}"/>
                </a:ext>
              </a:extLst>
            </p:cNvPr>
            <p:cNvSpPr/>
            <p:nvPr/>
          </p:nvSpPr>
          <p:spPr>
            <a:xfrm>
              <a:off x="5984032" y="6881984"/>
              <a:ext cx="372522" cy="11430"/>
            </a:xfrm>
            <a:custGeom>
              <a:avLst/>
              <a:gdLst>
                <a:gd name="connsiteX0" fmla="*/ 186309 w 372522"/>
                <a:gd name="connsiteY0" fmla="*/ 11430 h 11430"/>
                <a:gd name="connsiteX1" fmla="*/ 372523 w 372522"/>
                <a:gd name="connsiteY1" fmla="*/ 0 h 11430"/>
                <a:gd name="connsiteX2" fmla="*/ 0 w 372522"/>
                <a:gd name="connsiteY2" fmla="*/ 0 h 11430"/>
                <a:gd name="connsiteX3" fmla="*/ 186309 w 372522"/>
                <a:gd name="connsiteY3" fmla="*/ 1143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309" y="11430"/>
                  </a:moveTo>
                  <a:cubicBezTo>
                    <a:pt x="249364" y="11430"/>
                    <a:pt x="311563" y="7525"/>
                    <a:pt x="372523" y="0"/>
                  </a:cubicBezTo>
                  <a:lnTo>
                    <a:pt x="0" y="0"/>
                  </a:lnTo>
                  <a:cubicBezTo>
                    <a:pt x="61150" y="7525"/>
                    <a:pt x="123254" y="11430"/>
                    <a:pt x="186309" y="11430"/>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5D1E2C51-B8F5-44D0-AF7A-50EC58D6C710}"/>
                </a:ext>
              </a:extLst>
            </p:cNvPr>
            <p:cNvSpPr/>
            <p:nvPr/>
          </p:nvSpPr>
          <p:spPr>
            <a:xfrm>
              <a:off x="5479398" y="3937140"/>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5C676879-DA9B-45E3-A265-3346D286A4FD}"/>
                </a:ext>
              </a:extLst>
            </p:cNvPr>
            <p:cNvSpPr/>
            <p:nvPr/>
          </p:nvSpPr>
          <p:spPr>
            <a:xfrm>
              <a:off x="5237368" y="4092112"/>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587954E7-E6E3-4C0B-9371-CF145E45418E}"/>
                </a:ext>
              </a:extLst>
            </p:cNvPr>
            <p:cNvSpPr/>
            <p:nvPr/>
          </p:nvSpPr>
          <p:spPr>
            <a:xfrm>
              <a:off x="5067632" y="4247179"/>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CE431EB9-4F31-496B-9E5B-5FFB589C9D4E}"/>
                </a:ext>
              </a:extLst>
            </p:cNvPr>
            <p:cNvSpPr/>
            <p:nvPr/>
          </p:nvSpPr>
          <p:spPr>
            <a:xfrm>
              <a:off x="6517242" y="4402151"/>
              <a:ext cx="883729" cy="46577"/>
            </a:xfrm>
            <a:custGeom>
              <a:avLst/>
              <a:gdLst>
                <a:gd name="connsiteX0" fmla="*/ 101632 w 883729"/>
                <a:gd name="connsiteY0" fmla="*/ 46577 h 46577"/>
                <a:gd name="connsiteX1" fmla="*/ 883730 w 883729"/>
                <a:gd name="connsiteY1" fmla="*/ 46577 h 46577"/>
                <a:gd name="connsiteX2" fmla="*/ 848868 w 883729"/>
                <a:gd name="connsiteY2" fmla="*/ 0 h 46577"/>
                <a:gd name="connsiteX3" fmla="*/ 0 w 883729"/>
                <a:gd name="connsiteY3" fmla="*/ 0 h 46577"/>
                <a:gd name="connsiteX4" fmla="*/ 101632 w 88372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729" h="46577">
                  <a:moveTo>
                    <a:pt x="101632" y="46577"/>
                  </a:moveTo>
                  <a:lnTo>
                    <a:pt x="883730" y="46577"/>
                  </a:lnTo>
                  <a:cubicBezTo>
                    <a:pt x="872395" y="30861"/>
                    <a:pt x="860774" y="15335"/>
                    <a:pt x="848868" y="0"/>
                  </a:cubicBezTo>
                  <a:lnTo>
                    <a:pt x="0" y="0"/>
                  </a:lnTo>
                  <a:cubicBezTo>
                    <a:pt x="34957" y="13525"/>
                    <a:pt x="68866" y="29146"/>
                    <a:pt x="101632" y="46577"/>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481286C8-EECE-48AA-90B4-0028377BF697}"/>
                </a:ext>
              </a:extLst>
            </p:cNvPr>
            <p:cNvSpPr/>
            <p:nvPr/>
          </p:nvSpPr>
          <p:spPr>
            <a:xfrm>
              <a:off x="4939807" y="4402151"/>
              <a:ext cx="883634" cy="46577"/>
            </a:xfrm>
            <a:custGeom>
              <a:avLst/>
              <a:gdLst>
                <a:gd name="connsiteX0" fmla="*/ 883634 w 883634"/>
                <a:gd name="connsiteY0" fmla="*/ 0 h 46577"/>
                <a:gd name="connsiteX1" fmla="*/ 34862 w 883634"/>
                <a:gd name="connsiteY1" fmla="*/ 0 h 46577"/>
                <a:gd name="connsiteX2" fmla="*/ 0 w 883634"/>
                <a:gd name="connsiteY2" fmla="*/ 46577 h 46577"/>
                <a:gd name="connsiteX3" fmla="*/ 782098 w 883634"/>
                <a:gd name="connsiteY3" fmla="*/ 46577 h 46577"/>
                <a:gd name="connsiteX4" fmla="*/ 883634 w 88363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634" h="46577">
                  <a:moveTo>
                    <a:pt x="883634" y="0"/>
                  </a:moveTo>
                  <a:lnTo>
                    <a:pt x="34862" y="0"/>
                  </a:lnTo>
                  <a:cubicBezTo>
                    <a:pt x="22955" y="15240"/>
                    <a:pt x="11335" y="30766"/>
                    <a:pt x="0" y="46577"/>
                  </a:cubicBezTo>
                  <a:lnTo>
                    <a:pt x="782098" y="46577"/>
                  </a:lnTo>
                  <a:cubicBezTo>
                    <a:pt x="814864" y="29146"/>
                    <a:pt x="848773" y="13525"/>
                    <a:pt x="883634" y="0"/>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2C1621DB-3141-40FC-9D7D-2EC0380872DA}"/>
                </a:ext>
              </a:extLst>
            </p:cNvPr>
            <p:cNvSpPr/>
            <p:nvPr/>
          </p:nvSpPr>
          <p:spPr>
            <a:xfrm>
              <a:off x="6780989" y="4557122"/>
              <a:ext cx="717804" cy="46577"/>
            </a:xfrm>
            <a:custGeom>
              <a:avLst/>
              <a:gdLst>
                <a:gd name="connsiteX0" fmla="*/ 52197 w 717804"/>
                <a:gd name="connsiteY0" fmla="*/ 46577 h 46577"/>
                <a:gd name="connsiteX1" fmla="*/ 717804 w 717804"/>
                <a:gd name="connsiteY1" fmla="*/ 46577 h 46577"/>
                <a:gd name="connsiteX2" fmla="*/ 691134 w 717804"/>
                <a:gd name="connsiteY2" fmla="*/ 0 h 46577"/>
                <a:gd name="connsiteX3" fmla="*/ 0 w 717804"/>
                <a:gd name="connsiteY3" fmla="*/ 0 h 46577"/>
                <a:gd name="connsiteX4" fmla="*/ 52197 w 71780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52197" y="46577"/>
                  </a:moveTo>
                  <a:lnTo>
                    <a:pt x="717804" y="46577"/>
                  </a:lnTo>
                  <a:cubicBezTo>
                    <a:pt x="709136" y="30861"/>
                    <a:pt x="700278" y="15335"/>
                    <a:pt x="691134" y="0"/>
                  </a:cubicBezTo>
                  <a:lnTo>
                    <a:pt x="0" y="0"/>
                  </a:lnTo>
                  <a:cubicBezTo>
                    <a:pt x="18002" y="14859"/>
                    <a:pt x="35338" y="30385"/>
                    <a:pt x="52197" y="46577"/>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3BFEC55E-1781-4E70-A59D-DB49D4814809}"/>
                </a:ext>
              </a:extLst>
            </p:cNvPr>
            <p:cNvSpPr/>
            <p:nvPr/>
          </p:nvSpPr>
          <p:spPr>
            <a:xfrm>
              <a:off x="4841985" y="4557122"/>
              <a:ext cx="717804" cy="46577"/>
            </a:xfrm>
            <a:custGeom>
              <a:avLst/>
              <a:gdLst>
                <a:gd name="connsiteX0" fmla="*/ 717804 w 717804"/>
                <a:gd name="connsiteY0" fmla="*/ 0 h 46577"/>
                <a:gd name="connsiteX1" fmla="*/ 26670 w 717804"/>
                <a:gd name="connsiteY1" fmla="*/ 0 h 46577"/>
                <a:gd name="connsiteX2" fmla="*/ 0 w 717804"/>
                <a:gd name="connsiteY2" fmla="*/ 46577 h 46577"/>
                <a:gd name="connsiteX3" fmla="*/ 665607 w 717804"/>
                <a:gd name="connsiteY3" fmla="*/ 46577 h 46577"/>
                <a:gd name="connsiteX4" fmla="*/ 717804 w 71780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7804" h="46577">
                  <a:moveTo>
                    <a:pt x="717804" y="0"/>
                  </a:moveTo>
                  <a:lnTo>
                    <a:pt x="26670" y="0"/>
                  </a:lnTo>
                  <a:cubicBezTo>
                    <a:pt x="17526" y="15335"/>
                    <a:pt x="8572" y="30861"/>
                    <a:pt x="0" y="46577"/>
                  </a:cubicBezTo>
                  <a:lnTo>
                    <a:pt x="665607" y="46577"/>
                  </a:lnTo>
                  <a:cubicBezTo>
                    <a:pt x="682371" y="30385"/>
                    <a:pt x="699802" y="14859"/>
                    <a:pt x="717804" y="0"/>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3393A2BB-9DA4-4940-9203-C59210000779}"/>
                </a:ext>
              </a:extLst>
            </p:cNvPr>
            <p:cNvSpPr/>
            <p:nvPr/>
          </p:nvSpPr>
          <p:spPr>
            <a:xfrm>
              <a:off x="4767976" y="4712094"/>
              <a:ext cx="642365" cy="46577"/>
            </a:xfrm>
            <a:custGeom>
              <a:avLst/>
              <a:gdLst>
                <a:gd name="connsiteX0" fmla="*/ 642366 w 642365"/>
                <a:gd name="connsiteY0" fmla="*/ 0 h 46577"/>
                <a:gd name="connsiteX1" fmla="*/ 19907 w 642365"/>
                <a:gd name="connsiteY1" fmla="*/ 0 h 46577"/>
                <a:gd name="connsiteX2" fmla="*/ 0 w 642365"/>
                <a:gd name="connsiteY2" fmla="*/ 46577 h 46577"/>
                <a:gd name="connsiteX3" fmla="*/ 608648 w 642365"/>
                <a:gd name="connsiteY3" fmla="*/ 46577 h 46577"/>
                <a:gd name="connsiteX4" fmla="*/ 642366 w 64236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5" h="46577">
                  <a:moveTo>
                    <a:pt x="642366" y="0"/>
                  </a:moveTo>
                  <a:lnTo>
                    <a:pt x="19907" y="0"/>
                  </a:lnTo>
                  <a:cubicBezTo>
                    <a:pt x="13049" y="15335"/>
                    <a:pt x="6382" y="30861"/>
                    <a:pt x="0" y="46577"/>
                  </a:cubicBezTo>
                  <a:lnTo>
                    <a:pt x="608648" y="46577"/>
                  </a:lnTo>
                  <a:cubicBezTo>
                    <a:pt x="619411" y="30671"/>
                    <a:pt x="630745" y="15240"/>
                    <a:pt x="642366" y="0"/>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5FC409BB-F360-4B38-97B6-2D68219AC356}"/>
                </a:ext>
              </a:extLst>
            </p:cNvPr>
            <p:cNvSpPr/>
            <p:nvPr/>
          </p:nvSpPr>
          <p:spPr>
            <a:xfrm>
              <a:off x="6930341" y="4712094"/>
              <a:ext cx="642366" cy="46577"/>
            </a:xfrm>
            <a:custGeom>
              <a:avLst/>
              <a:gdLst>
                <a:gd name="connsiteX0" fmla="*/ 33718 w 642366"/>
                <a:gd name="connsiteY0" fmla="*/ 46577 h 46577"/>
                <a:gd name="connsiteX1" fmla="*/ 642366 w 642366"/>
                <a:gd name="connsiteY1" fmla="*/ 46577 h 46577"/>
                <a:gd name="connsiteX2" fmla="*/ 622459 w 642366"/>
                <a:gd name="connsiteY2" fmla="*/ 0 h 46577"/>
                <a:gd name="connsiteX3" fmla="*/ 0 w 642366"/>
                <a:gd name="connsiteY3" fmla="*/ 0 h 46577"/>
                <a:gd name="connsiteX4" fmla="*/ 33718 w 642366"/>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366" h="46577">
                  <a:moveTo>
                    <a:pt x="33718" y="46577"/>
                  </a:moveTo>
                  <a:lnTo>
                    <a:pt x="642366" y="46577"/>
                  </a:lnTo>
                  <a:cubicBezTo>
                    <a:pt x="635984" y="30956"/>
                    <a:pt x="629412" y="15430"/>
                    <a:pt x="622459" y="0"/>
                  </a:cubicBezTo>
                  <a:lnTo>
                    <a:pt x="0" y="0"/>
                  </a:lnTo>
                  <a:cubicBezTo>
                    <a:pt x="11716" y="15240"/>
                    <a:pt x="22955" y="30671"/>
                    <a:pt x="33718" y="46577"/>
                  </a:cubicBezTo>
                  <a:close/>
                </a:path>
              </a:pathLst>
            </a:custGeom>
            <a:grpFill/>
            <a:ln w="9525" cap="flat">
              <a:noFill/>
              <a:prstDash val="solid"/>
              <a:miter/>
            </a:ln>
          </p:spPr>
          <p:txBody>
            <a:bodyPr rtlCol="0" anchor="ctr"/>
            <a:lstStyle/>
            <a:p>
              <a:endParaRPr lang="en-US"/>
            </a:p>
          </p:txBody>
        </p:sp>
        <p:sp>
          <p:nvSpPr>
            <p:cNvPr id="79" name="Freeform: Shape 78">
              <a:extLst>
                <a:ext uri="{FF2B5EF4-FFF2-40B4-BE49-F238E27FC236}">
                  <a16:creationId xmlns:a16="http://schemas.microsoft.com/office/drawing/2014/main" id="{FFB25C0D-051F-406A-B116-9D370D45A1A7}"/>
                </a:ext>
              </a:extLst>
            </p:cNvPr>
            <p:cNvSpPr/>
            <p:nvPr/>
          </p:nvSpPr>
          <p:spPr>
            <a:xfrm>
              <a:off x="7027496" y="4867066"/>
              <a:ext cx="599122" cy="46577"/>
            </a:xfrm>
            <a:custGeom>
              <a:avLst/>
              <a:gdLst>
                <a:gd name="connsiteX0" fmla="*/ 21812 w 599122"/>
                <a:gd name="connsiteY0" fmla="*/ 46577 h 46577"/>
                <a:gd name="connsiteX1" fmla="*/ 599123 w 599122"/>
                <a:gd name="connsiteY1" fmla="*/ 46577 h 46577"/>
                <a:gd name="connsiteX2" fmla="*/ 584835 w 599122"/>
                <a:gd name="connsiteY2" fmla="*/ 0 h 46577"/>
                <a:gd name="connsiteX3" fmla="*/ 0 w 599122"/>
                <a:gd name="connsiteY3" fmla="*/ 0 h 46577"/>
                <a:gd name="connsiteX4" fmla="*/ 21812 w 599122"/>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21812" y="46577"/>
                  </a:moveTo>
                  <a:lnTo>
                    <a:pt x="599123" y="46577"/>
                  </a:lnTo>
                  <a:cubicBezTo>
                    <a:pt x="594646" y="30956"/>
                    <a:pt x="589883" y="15431"/>
                    <a:pt x="584835" y="0"/>
                  </a:cubicBezTo>
                  <a:lnTo>
                    <a:pt x="0" y="0"/>
                  </a:lnTo>
                  <a:cubicBezTo>
                    <a:pt x="7715" y="15335"/>
                    <a:pt x="14954" y="30861"/>
                    <a:pt x="21812" y="46577"/>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F14F1015-B7EB-4056-A060-B394EE977511}"/>
                </a:ext>
              </a:extLst>
            </p:cNvPr>
            <p:cNvSpPr/>
            <p:nvPr/>
          </p:nvSpPr>
          <p:spPr>
            <a:xfrm>
              <a:off x="4714064" y="4867066"/>
              <a:ext cx="599122" cy="46577"/>
            </a:xfrm>
            <a:custGeom>
              <a:avLst/>
              <a:gdLst>
                <a:gd name="connsiteX0" fmla="*/ 599123 w 599122"/>
                <a:gd name="connsiteY0" fmla="*/ 0 h 46577"/>
                <a:gd name="connsiteX1" fmla="*/ 14288 w 599122"/>
                <a:gd name="connsiteY1" fmla="*/ 0 h 46577"/>
                <a:gd name="connsiteX2" fmla="*/ 0 w 599122"/>
                <a:gd name="connsiteY2" fmla="*/ 46577 h 46577"/>
                <a:gd name="connsiteX3" fmla="*/ 577310 w 599122"/>
                <a:gd name="connsiteY3" fmla="*/ 46577 h 46577"/>
                <a:gd name="connsiteX4" fmla="*/ 599123 w 59912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9122" h="46577">
                  <a:moveTo>
                    <a:pt x="599123" y="0"/>
                  </a:moveTo>
                  <a:lnTo>
                    <a:pt x="14288" y="0"/>
                  </a:lnTo>
                  <a:cubicBezTo>
                    <a:pt x="9335" y="15431"/>
                    <a:pt x="4572" y="30956"/>
                    <a:pt x="0" y="46577"/>
                  </a:cubicBezTo>
                  <a:lnTo>
                    <a:pt x="577310" y="46577"/>
                  </a:lnTo>
                  <a:cubicBezTo>
                    <a:pt x="584264" y="30861"/>
                    <a:pt x="591503" y="15335"/>
                    <a:pt x="599123" y="0"/>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AE36FCB0-44AD-4673-8D50-F5D5238E17EF}"/>
                </a:ext>
              </a:extLst>
            </p:cNvPr>
            <p:cNvSpPr/>
            <p:nvPr/>
          </p:nvSpPr>
          <p:spPr>
            <a:xfrm>
              <a:off x="7088837" y="5022133"/>
              <a:ext cx="573500" cy="46481"/>
            </a:xfrm>
            <a:custGeom>
              <a:avLst/>
              <a:gdLst>
                <a:gd name="connsiteX0" fmla="*/ 12573 w 573500"/>
                <a:gd name="connsiteY0" fmla="*/ 46482 h 46481"/>
                <a:gd name="connsiteX1" fmla="*/ 573500 w 573500"/>
                <a:gd name="connsiteY1" fmla="*/ 46482 h 46481"/>
                <a:gd name="connsiteX2" fmla="*/ 564547 w 573500"/>
                <a:gd name="connsiteY2" fmla="*/ 0 h 46481"/>
                <a:gd name="connsiteX3" fmla="*/ 0 w 573500"/>
                <a:gd name="connsiteY3" fmla="*/ 0 h 46481"/>
                <a:gd name="connsiteX4" fmla="*/ 12573 w 573500"/>
                <a:gd name="connsiteY4" fmla="*/ 46482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12573" y="46482"/>
                  </a:moveTo>
                  <a:lnTo>
                    <a:pt x="573500" y="46482"/>
                  </a:lnTo>
                  <a:cubicBezTo>
                    <a:pt x="570738" y="30861"/>
                    <a:pt x="567785" y="15335"/>
                    <a:pt x="564547" y="0"/>
                  </a:cubicBezTo>
                  <a:lnTo>
                    <a:pt x="0" y="0"/>
                  </a:lnTo>
                  <a:cubicBezTo>
                    <a:pt x="4572" y="15335"/>
                    <a:pt x="8763" y="30861"/>
                    <a:pt x="12573" y="46482"/>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01DA5880-1B94-47C9-B9F0-05AA2165D8EA}"/>
                </a:ext>
              </a:extLst>
            </p:cNvPr>
            <p:cNvSpPr/>
            <p:nvPr/>
          </p:nvSpPr>
          <p:spPr>
            <a:xfrm>
              <a:off x="4678441" y="5022133"/>
              <a:ext cx="573500" cy="46481"/>
            </a:xfrm>
            <a:custGeom>
              <a:avLst/>
              <a:gdLst>
                <a:gd name="connsiteX0" fmla="*/ 573500 w 573500"/>
                <a:gd name="connsiteY0" fmla="*/ 0 h 46481"/>
                <a:gd name="connsiteX1" fmla="*/ 8953 w 573500"/>
                <a:gd name="connsiteY1" fmla="*/ 0 h 46481"/>
                <a:gd name="connsiteX2" fmla="*/ 0 w 573500"/>
                <a:gd name="connsiteY2" fmla="*/ 46482 h 46481"/>
                <a:gd name="connsiteX3" fmla="*/ 560927 w 573500"/>
                <a:gd name="connsiteY3" fmla="*/ 46482 h 46481"/>
                <a:gd name="connsiteX4" fmla="*/ 573500 w 573500"/>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3500" h="46481">
                  <a:moveTo>
                    <a:pt x="573500" y="0"/>
                  </a:moveTo>
                  <a:lnTo>
                    <a:pt x="8953" y="0"/>
                  </a:lnTo>
                  <a:cubicBezTo>
                    <a:pt x="5715" y="15431"/>
                    <a:pt x="2762" y="30956"/>
                    <a:pt x="0" y="46482"/>
                  </a:cubicBezTo>
                  <a:lnTo>
                    <a:pt x="560927" y="46482"/>
                  </a:lnTo>
                  <a:cubicBezTo>
                    <a:pt x="564737" y="30861"/>
                    <a:pt x="568928" y="15335"/>
                    <a:pt x="573500" y="0"/>
                  </a:cubicBezTo>
                  <a:close/>
                </a:path>
              </a:pathLst>
            </a:custGeom>
            <a:grp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FFB1D79A-F828-401F-8A14-585008252275}"/>
                </a:ext>
              </a:extLst>
            </p:cNvPr>
            <p:cNvSpPr/>
            <p:nvPr/>
          </p:nvSpPr>
          <p:spPr>
            <a:xfrm>
              <a:off x="7121222" y="5177104"/>
              <a:ext cx="560070" cy="46577"/>
            </a:xfrm>
            <a:custGeom>
              <a:avLst/>
              <a:gdLst>
                <a:gd name="connsiteX0" fmla="*/ 4572 w 560070"/>
                <a:gd name="connsiteY0" fmla="*/ 46577 h 46577"/>
                <a:gd name="connsiteX1" fmla="*/ 560070 w 560070"/>
                <a:gd name="connsiteY1" fmla="*/ 46577 h 46577"/>
                <a:gd name="connsiteX2" fmla="*/ 556165 w 560070"/>
                <a:gd name="connsiteY2" fmla="*/ 0 h 46577"/>
                <a:gd name="connsiteX3" fmla="*/ 0 w 560070"/>
                <a:gd name="connsiteY3" fmla="*/ 0 h 46577"/>
                <a:gd name="connsiteX4" fmla="*/ 4572 w 56007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70" h="46577">
                  <a:moveTo>
                    <a:pt x="4572" y="46577"/>
                  </a:moveTo>
                  <a:lnTo>
                    <a:pt x="560070" y="46577"/>
                  </a:lnTo>
                  <a:cubicBezTo>
                    <a:pt x="558927" y="30956"/>
                    <a:pt x="557689" y="15431"/>
                    <a:pt x="556165" y="0"/>
                  </a:cubicBezTo>
                  <a:lnTo>
                    <a:pt x="0" y="0"/>
                  </a:lnTo>
                  <a:cubicBezTo>
                    <a:pt x="1810" y="15431"/>
                    <a:pt x="3429" y="30956"/>
                    <a:pt x="4572" y="46577"/>
                  </a:cubicBezTo>
                  <a:close/>
                </a:path>
              </a:pathLst>
            </a:custGeom>
            <a:grpFill/>
            <a:ln w="9525" cap="flat">
              <a:noFill/>
              <a:prstDash val="solid"/>
              <a:miter/>
            </a:ln>
          </p:spPr>
          <p:txBody>
            <a:bodyPr rtlCol="0" anchor="ctr"/>
            <a:lstStyle/>
            <a:p>
              <a:endParaRPr lang="en-US"/>
            </a:p>
          </p:txBody>
        </p:sp>
        <p:sp>
          <p:nvSpPr>
            <p:cNvPr id="84" name="Freeform: Shape 83">
              <a:extLst>
                <a:ext uri="{FF2B5EF4-FFF2-40B4-BE49-F238E27FC236}">
                  <a16:creationId xmlns:a16="http://schemas.microsoft.com/office/drawing/2014/main" id="{B575B18F-99DD-4349-8932-1B2FFFDA7A33}"/>
                </a:ext>
              </a:extLst>
            </p:cNvPr>
            <p:cNvSpPr/>
            <p:nvPr/>
          </p:nvSpPr>
          <p:spPr>
            <a:xfrm>
              <a:off x="4659486" y="5177104"/>
              <a:ext cx="560069" cy="46577"/>
            </a:xfrm>
            <a:custGeom>
              <a:avLst/>
              <a:gdLst>
                <a:gd name="connsiteX0" fmla="*/ 560070 w 560069"/>
                <a:gd name="connsiteY0" fmla="*/ 0 h 46577"/>
                <a:gd name="connsiteX1" fmla="*/ 3905 w 560069"/>
                <a:gd name="connsiteY1" fmla="*/ 0 h 46577"/>
                <a:gd name="connsiteX2" fmla="*/ 0 w 560069"/>
                <a:gd name="connsiteY2" fmla="*/ 46577 h 46577"/>
                <a:gd name="connsiteX3" fmla="*/ 555498 w 560069"/>
                <a:gd name="connsiteY3" fmla="*/ 46577 h 46577"/>
                <a:gd name="connsiteX4" fmla="*/ 560070 w 56006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9" h="46577">
                  <a:moveTo>
                    <a:pt x="560070" y="0"/>
                  </a:moveTo>
                  <a:lnTo>
                    <a:pt x="3905" y="0"/>
                  </a:lnTo>
                  <a:cubicBezTo>
                    <a:pt x="2381" y="15431"/>
                    <a:pt x="1048" y="30956"/>
                    <a:pt x="0" y="46577"/>
                  </a:cubicBezTo>
                  <a:lnTo>
                    <a:pt x="555498" y="46577"/>
                  </a:lnTo>
                  <a:cubicBezTo>
                    <a:pt x="556641" y="30956"/>
                    <a:pt x="558165" y="15431"/>
                    <a:pt x="560070" y="0"/>
                  </a:cubicBezTo>
                  <a:close/>
                </a:path>
              </a:pathLst>
            </a:custGeom>
            <a:grpFill/>
            <a:ln w="9525" cap="flat">
              <a:noFill/>
              <a:prstDash val="solid"/>
              <a:miter/>
            </a:ln>
          </p:spPr>
          <p:txBody>
            <a:bodyPr rtlCol="0" anchor="ctr"/>
            <a:lstStyle/>
            <a:p>
              <a:endParaRPr lang="en-US"/>
            </a:p>
          </p:txBody>
        </p:sp>
        <p:sp>
          <p:nvSpPr>
            <p:cNvPr id="85" name="Freeform: Shape 84">
              <a:extLst>
                <a:ext uri="{FF2B5EF4-FFF2-40B4-BE49-F238E27FC236}">
                  <a16:creationId xmlns:a16="http://schemas.microsoft.com/office/drawing/2014/main" id="{BC39D34E-422C-4627-9046-6504B7DA1B40}"/>
                </a:ext>
              </a:extLst>
            </p:cNvPr>
            <p:cNvSpPr/>
            <p:nvPr/>
          </p:nvSpPr>
          <p:spPr>
            <a:xfrm>
              <a:off x="4655581" y="5332076"/>
              <a:ext cx="560355" cy="46577"/>
            </a:xfrm>
            <a:custGeom>
              <a:avLst/>
              <a:gdLst>
                <a:gd name="connsiteX0" fmla="*/ 557498 w 560355"/>
                <a:gd name="connsiteY0" fmla="*/ 0 h 46577"/>
                <a:gd name="connsiteX1" fmla="*/ 0 w 560355"/>
                <a:gd name="connsiteY1" fmla="*/ 0 h 46577"/>
                <a:gd name="connsiteX2" fmla="*/ 762 w 560355"/>
                <a:gd name="connsiteY2" fmla="*/ 46577 h 46577"/>
                <a:gd name="connsiteX3" fmla="*/ 560356 w 560355"/>
                <a:gd name="connsiteY3" fmla="*/ 46577 h 46577"/>
                <a:gd name="connsiteX4" fmla="*/ 55749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557498" y="0"/>
                  </a:moveTo>
                  <a:lnTo>
                    <a:pt x="0" y="0"/>
                  </a:lnTo>
                  <a:cubicBezTo>
                    <a:pt x="0" y="15621"/>
                    <a:pt x="286" y="31051"/>
                    <a:pt x="762" y="46577"/>
                  </a:cubicBezTo>
                  <a:lnTo>
                    <a:pt x="560356" y="46577"/>
                  </a:lnTo>
                  <a:cubicBezTo>
                    <a:pt x="559022" y="31147"/>
                    <a:pt x="558070" y="15621"/>
                    <a:pt x="557498" y="0"/>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D1EA04CC-C1D5-4A6A-A457-4DE00E3043CC}"/>
                </a:ext>
              </a:extLst>
            </p:cNvPr>
            <p:cNvSpPr/>
            <p:nvPr/>
          </p:nvSpPr>
          <p:spPr>
            <a:xfrm>
              <a:off x="7124841" y="5332076"/>
              <a:ext cx="560355" cy="46577"/>
            </a:xfrm>
            <a:custGeom>
              <a:avLst/>
              <a:gdLst>
                <a:gd name="connsiteX0" fmla="*/ 2858 w 560355"/>
                <a:gd name="connsiteY0" fmla="*/ 0 h 46577"/>
                <a:gd name="connsiteX1" fmla="*/ 0 w 560355"/>
                <a:gd name="connsiteY1" fmla="*/ 46577 h 46577"/>
                <a:gd name="connsiteX2" fmla="*/ 559594 w 560355"/>
                <a:gd name="connsiteY2" fmla="*/ 46577 h 46577"/>
                <a:gd name="connsiteX3" fmla="*/ 560356 w 560355"/>
                <a:gd name="connsiteY3" fmla="*/ 0 h 46577"/>
                <a:gd name="connsiteX4" fmla="*/ 2858 w 56035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355" h="46577">
                  <a:moveTo>
                    <a:pt x="2858" y="0"/>
                  </a:moveTo>
                  <a:cubicBezTo>
                    <a:pt x="2286" y="15621"/>
                    <a:pt x="1334" y="31147"/>
                    <a:pt x="0" y="46577"/>
                  </a:cubicBezTo>
                  <a:lnTo>
                    <a:pt x="559594" y="46577"/>
                  </a:lnTo>
                  <a:cubicBezTo>
                    <a:pt x="560070" y="31147"/>
                    <a:pt x="560356" y="15621"/>
                    <a:pt x="560356" y="0"/>
                  </a:cubicBezTo>
                  <a:lnTo>
                    <a:pt x="2858" y="0"/>
                  </a:ln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52466B96-428E-47DD-AE98-45ECA72D5E38}"/>
                </a:ext>
              </a:extLst>
            </p:cNvPr>
            <p:cNvSpPr/>
            <p:nvPr/>
          </p:nvSpPr>
          <p:spPr>
            <a:xfrm>
              <a:off x="4663391" y="5487143"/>
              <a:ext cx="578739" cy="46577"/>
            </a:xfrm>
            <a:custGeom>
              <a:avLst/>
              <a:gdLst>
                <a:gd name="connsiteX0" fmla="*/ 568071 w 578739"/>
                <a:gd name="connsiteY0" fmla="*/ 0 h 46577"/>
                <a:gd name="connsiteX1" fmla="*/ 0 w 578739"/>
                <a:gd name="connsiteY1" fmla="*/ 0 h 46577"/>
                <a:gd name="connsiteX2" fmla="*/ 5525 w 578739"/>
                <a:gd name="connsiteY2" fmla="*/ 46577 h 46577"/>
                <a:gd name="connsiteX3" fmla="*/ 578739 w 578739"/>
                <a:gd name="connsiteY3" fmla="*/ 46577 h 46577"/>
                <a:gd name="connsiteX4" fmla="*/ 568071 w 57873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9" h="46577">
                  <a:moveTo>
                    <a:pt x="568071" y="0"/>
                  </a:moveTo>
                  <a:lnTo>
                    <a:pt x="0" y="0"/>
                  </a:lnTo>
                  <a:cubicBezTo>
                    <a:pt x="1619" y="15621"/>
                    <a:pt x="3524" y="31052"/>
                    <a:pt x="5525" y="46577"/>
                  </a:cubicBezTo>
                  <a:lnTo>
                    <a:pt x="578739" y="46577"/>
                  </a:lnTo>
                  <a:cubicBezTo>
                    <a:pt x="574834" y="31147"/>
                    <a:pt x="571214" y="15621"/>
                    <a:pt x="568071" y="0"/>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6004BF25-0112-47F3-8C8B-258D30976232}"/>
                </a:ext>
              </a:extLst>
            </p:cNvPr>
            <p:cNvSpPr/>
            <p:nvPr/>
          </p:nvSpPr>
          <p:spPr>
            <a:xfrm>
              <a:off x="7098553" y="5487048"/>
              <a:ext cx="578738" cy="46577"/>
            </a:xfrm>
            <a:custGeom>
              <a:avLst/>
              <a:gdLst>
                <a:gd name="connsiteX0" fmla="*/ 0 w 578738"/>
                <a:gd name="connsiteY0" fmla="*/ 46577 h 46577"/>
                <a:gd name="connsiteX1" fmla="*/ 573214 w 578738"/>
                <a:gd name="connsiteY1" fmla="*/ 46577 h 46577"/>
                <a:gd name="connsiteX2" fmla="*/ 578739 w 578738"/>
                <a:gd name="connsiteY2" fmla="*/ 0 h 46577"/>
                <a:gd name="connsiteX3" fmla="*/ 10668 w 578738"/>
                <a:gd name="connsiteY3" fmla="*/ 0 h 46577"/>
                <a:gd name="connsiteX4" fmla="*/ 0 w 57873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8738" h="46577">
                  <a:moveTo>
                    <a:pt x="0" y="46577"/>
                  </a:moveTo>
                  <a:lnTo>
                    <a:pt x="573214" y="46577"/>
                  </a:lnTo>
                  <a:cubicBezTo>
                    <a:pt x="575310" y="31147"/>
                    <a:pt x="577215" y="15621"/>
                    <a:pt x="578739" y="0"/>
                  </a:cubicBezTo>
                  <a:lnTo>
                    <a:pt x="10668" y="0"/>
                  </a:lnTo>
                  <a:cubicBezTo>
                    <a:pt x="7525" y="15716"/>
                    <a:pt x="4000" y="31242"/>
                    <a:pt x="0" y="46577"/>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AC54F73B-85D5-4D32-A1E0-1732B21E51CE}"/>
                </a:ext>
              </a:extLst>
            </p:cNvPr>
            <p:cNvSpPr/>
            <p:nvPr/>
          </p:nvSpPr>
          <p:spPr>
            <a:xfrm>
              <a:off x="7044260" y="5642020"/>
              <a:ext cx="609028" cy="46577"/>
            </a:xfrm>
            <a:custGeom>
              <a:avLst/>
              <a:gdLst>
                <a:gd name="connsiteX0" fmla="*/ 0 w 609028"/>
                <a:gd name="connsiteY0" fmla="*/ 46577 h 46577"/>
                <a:gd name="connsiteX1" fmla="*/ 598551 w 609028"/>
                <a:gd name="connsiteY1" fmla="*/ 46577 h 46577"/>
                <a:gd name="connsiteX2" fmla="*/ 609029 w 609028"/>
                <a:gd name="connsiteY2" fmla="*/ 0 h 46577"/>
                <a:gd name="connsiteX3" fmla="*/ 19431 w 609028"/>
                <a:gd name="connsiteY3" fmla="*/ 0 h 46577"/>
                <a:gd name="connsiteX4" fmla="*/ 0 w 609028"/>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0" y="46577"/>
                  </a:moveTo>
                  <a:lnTo>
                    <a:pt x="598551" y="46577"/>
                  </a:lnTo>
                  <a:cubicBezTo>
                    <a:pt x="602266" y="31147"/>
                    <a:pt x="605790" y="15621"/>
                    <a:pt x="609029" y="0"/>
                  </a:cubicBezTo>
                  <a:lnTo>
                    <a:pt x="19431" y="0"/>
                  </a:lnTo>
                  <a:cubicBezTo>
                    <a:pt x="13430" y="15811"/>
                    <a:pt x="6953" y="31337"/>
                    <a:pt x="0" y="46577"/>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3C1D9A90-EE53-4D03-A2A8-87A5813F4DCB}"/>
                </a:ext>
              </a:extLst>
            </p:cNvPr>
            <p:cNvSpPr/>
            <p:nvPr/>
          </p:nvSpPr>
          <p:spPr>
            <a:xfrm>
              <a:off x="4687394" y="5642115"/>
              <a:ext cx="609028" cy="46577"/>
            </a:xfrm>
            <a:custGeom>
              <a:avLst/>
              <a:gdLst>
                <a:gd name="connsiteX0" fmla="*/ 589598 w 609028"/>
                <a:gd name="connsiteY0" fmla="*/ 0 h 46577"/>
                <a:gd name="connsiteX1" fmla="*/ 0 w 609028"/>
                <a:gd name="connsiteY1" fmla="*/ 0 h 46577"/>
                <a:gd name="connsiteX2" fmla="*/ 10478 w 609028"/>
                <a:gd name="connsiteY2" fmla="*/ 46577 h 46577"/>
                <a:gd name="connsiteX3" fmla="*/ 609029 w 609028"/>
                <a:gd name="connsiteY3" fmla="*/ 46577 h 46577"/>
                <a:gd name="connsiteX4" fmla="*/ 589598 w 60902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028" h="46577">
                  <a:moveTo>
                    <a:pt x="589598" y="0"/>
                  </a:moveTo>
                  <a:lnTo>
                    <a:pt x="0" y="0"/>
                  </a:lnTo>
                  <a:cubicBezTo>
                    <a:pt x="3239" y="15621"/>
                    <a:pt x="6763" y="31147"/>
                    <a:pt x="10478" y="46577"/>
                  </a:cubicBezTo>
                  <a:lnTo>
                    <a:pt x="609029" y="46577"/>
                  </a:lnTo>
                  <a:cubicBezTo>
                    <a:pt x="602171" y="31242"/>
                    <a:pt x="595694" y="15716"/>
                    <a:pt x="589598" y="0"/>
                  </a:cubicBezTo>
                  <a:close/>
                </a:path>
              </a:pathLst>
            </a:custGeom>
            <a:grpFill/>
            <a:ln w="9525" cap="flat">
              <a:noFill/>
              <a:prstDash val="solid"/>
              <a:miter/>
            </a:ln>
          </p:spPr>
          <p:txBody>
            <a:bodyPr rtlCol="0" anchor="ctr"/>
            <a:lstStyle/>
            <a:p>
              <a:endParaRPr lang="en-US"/>
            </a:p>
          </p:txBody>
        </p:sp>
        <p:sp>
          <p:nvSpPr>
            <p:cNvPr id="91" name="Freeform: Shape 90">
              <a:extLst>
                <a:ext uri="{FF2B5EF4-FFF2-40B4-BE49-F238E27FC236}">
                  <a16:creationId xmlns:a16="http://schemas.microsoft.com/office/drawing/2014/main" id="{E4E4AEB5-AFD3-4A89-816D-BABD69831042}"/>
                </a:ext>
              </a:extLst>
            </p:cNvPr>
            <p:cNvSpPr/>
            <p:nvPr/>
          </p:nvSpPr>
          <p:spPr>
            <a:xfrm>
              <a:off x="6956154" y="5797087"/>
              <a:ext cx="656177" cy="46577"/>
            </a:xfrm>
            <a:custGeom>
              <a:avLst/>
              <a:gdLst>
                <a:gd name="connsiteX0" fmla="*/ 0 w 656177"/>
                <a:gd name="connsiteY0" fmla="*/ 46577 h 46577"/>
                <a:gd name="connsiteX1" fmla="*/ 640366 w 656177"/>
                <a:gd name="connsiteY1" fmla="*/ 46577 h 46577"/>
                <a:gd name="connsiteX2" fmla="*/ 656177 w 656177"/>
                <a:gd name="connsiteY2" fmla="*/ 0 h 46577"/>
                <a:gd name="connsiteX3" fmla="*/ 30575 w 656177"/>
                <a:gd name="connsiteY3" fmla="*/ 0 h 46577"/>
                <a:gd name="connsiteX4" fmla="*/ 0 w 65617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0" y="46577"/>
                  </a:moveTo>
                  <a:lnTo>
                    <a:pt x="640366" y="46577"/>
                  </a:lnTo>
                  <a:cubicBezTo>
                    <a:pt x="645890" y="31147"/>
                    <a:pt x="651129" y="15621"/>
                    <a:pt x="656177" y="0"/>
                  </a:cubicBezTo>
                  <a:lnTo>
                    <a:pt x="30575" y="0"/>
                  </a:lnTo>
                  <a:cubicBezTo>
                    <a:pt x="20860" y="15811"/>
                    <a:pt x="10668" y="31337"/>
                    <a:pt x="0" y="46577"/>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F703D60C-FE9F-4BEB-B79B-02783634CCC2}"/>
                </a:ext>
              </a:extLst>
            </p:cNvPr>
            <p:cNvSpPr/>
            <p:nvPr/>
          </p:nvSpPr>
          <p:spPr>
            <a:xfrm>
              <a:off x="4728351" y="5797087"/>
              <a:ext cx="656177" cy="46577"/>
            </a:xfrm>
            <a:custGeom>
              <a:avLst/>
              <a:gdLst>
                <a:gd name="connsiteX0" fmla="*/ 625602 w 656177"/>
                <a:gd name="connsiteY0" fmla="*/ 0 h 46577"/>
                <a:gd name="connsiteX1" fmla="*/ 0 w 656177"/>
                <a:gd name="connsiteY1" fmla="*/ 0 h 46577"/>
                <a:gd name="connsiteX2" fmla="*/ 15812 w 656177"/>
                <a:gd name="connsiteY2" fmla="*/ 46577 h 46577"/>
                <a:gd name="connsiteX3" fmla="*/ 656177 w 656177"/>
                <a:gd name="connsiteY3" fmla="*/ 46577 h 46577"/>
                <a:gd name="connsiteX4" fmla="*/ 625602 w 65617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6177" h="46577">
                  <a:moveTo>
                    <a:pt x="625602" y="0"/>
                  </a:moveTo>
                  <a:lnTo>
                    <a:pt x="0" y="0"/>
                  </a:lnTo>
                  <a:cubicBezTo>
                    <a:pt x="5048" y="15621"/>
                    <a:pt x="10287" y="31147"/>
                    <a:pt x="15812" y="46577"/>
                  </a:cubicBezTo>
                  <a:lnTo>
                    <a:pt x="656177" y="46577"/>
                  </a:lnTo>
                  <a:cubicBezTo>
                    <a:pt x="645605" y="31337"/>
                    <a:pt x="635413" y="15811"/>
                    <a:pt x="625602" y="0"/>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B30E1588-28DD-4BE3-B359-047C51D63E8D}"/>
                </a:ext>
              </a:extLst>
            </p:cNvPr>
            <p:cNvSpPr/>
            <p:nvPr/>
          </p:nvSpPr>
          <p:spPr>
            <a:xfrm>
              <a:off x="4787883" y="5952058"/>
              <a:ext cx="731805" cy="46577"/>
            </a:xfrm>
            <a:custGeom>
              <a:avLst/>
              <a:gdLst>
                <a:gd name="connsiteX0" fmla="*/ 684848 w 731805"/>
                <a:gd name="connsiteY0" fmla="*/ 0 h 46577"/>
                <a:gd name="connsiteX1" fmla="*/ 0 w 731805"/>
                <a:gd name="connsiteY1" fmla="*/ 0 h 46577"/>
                <a:gd name="connsiteX2" fmla="*/ 21908 w 731805"/>
                <a:gd name="connsiteY2" fmla="*/ 46577 h 46577"/>
                <a:gd name="connsiteX3" fmla="*/ 731806 w 731805"/>
                <a:gd name="connsiteY3" fmla="*/ 46577 h 46577"/>
                <a:gd name="connsiteX4" fmla="*/ 684848 w 731805"/>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684848" y="0"/>
                  </a:moveTo>
                  <a:lnTo>
                    <a:pt x="0" y="0"/>
                  </a:lnTo>
                  <a:cubicBezTo>
                    <a:pt x="7048" y="15716"/>
                    <a:pt x="14383" y="31147"/>
                    <a:pt x="21908" y="46577"/>
                  </a:cubicBezTo>
                  <a:lnTo>
                    <a:pt x="731806" y="46577"/>
                  </a:lnTo>
                  <a:cubicBezTo>
                    <a:pt x="715613" y="31623"/>
                    <a:pt x="699992" y="16097"/>
                    <a:pt x="684848" y="0"/>
                  </a:cubicBezTo>
                  <a:close/>
                </a:path>
              </a:pathLst>
            </a:custGeom>
            <a:grp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DAC132E6-D76E-4E52-850D-0A4A0EDB6057}"/>
                </a:ext>
              </a:extLst>
            </p:cNvPr>
            <p:cNvSpPr/>
            <p:nvPr/>
          </p:nvSpPr>
          <p:spPr>
            <a:xfrm>
              <a:off x="6820994" y="5952058"/>
              <a:ext cx="731805" cy="46577"/>
            </a:xfrm>
            <a:custGeom>
              <a:avLst/>
              <a:gdLst>
                <a:gd name="connsiteX0" fmla="*/ 0 w 731805"/>
                <a:gd name="connsiteY0" fmla="*/ 46577 h 46577"/>
                <a:gd name="connsiteX1" fmla="*/ 709898 w 731805"/>
                <a:gd name="connsiteY1" fmla="*/ 46577 h 46577"/>
                <a:gd name="connsiteX2" fmla="*/ 731806 w 731805"/>
                <a:gd name="connsiteY2" fmla="*/ 0 h 46577"/>
                <a:gd name="connsiteX3" fmla="*/ 46958 w 731805"/>
                <a:gd name="connsiteY3" fmla="*/ 0 h 46577"/>
                <a:gd name="connsiteX4" fmla="*/ 0 w 7318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1805" h="46577">
                  <a:moveTo>
                    <a:pt x="0" y="46577"/>
                  </a:moveTo>
                  <a:lnTo>
                    <a:pt x="709898" y="46577"/>
                  </a:lnTo>
                  <a:cubicBezTo>
                    <a:pt x="717423" y="31242"/>
                    <a:pt x="724757" y="15716"/>
                    <a:pt x="731806" y="0"/>
                  </a:cubicBezTo>
                  <a:lnTo>
                    <a:pt x="46958" y="0"/>
                  </a:lnTo>
                  <a:cubicBezTo>
                    <a:pt x="31909" y="16097"/>
                    <a:pt x="16192" y="31623"/>
                    <a:pt x="0" y="46577"/>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277626B5-3758-4B7F-861A-531CF4F82703}"/>
                </a:ext>
              </a:extLst>
            </p:cNvPr>
            <p:cNvSpPr/>
            <p:nvPr/>
          </p:nvSpPr>
          <p:spPr>
            <a:xfrm>
              <a:off x="4868655" y="6107030"/>
              <a:ext cx="875347" cy="46577"/>
            </a:xfrm>
            <a:custGeom>
              <a:avLst/>
              <a:gdLst>
                <a:gd name="connsiteX0" fmla="*/ 792480 w 875347"/>
                <a:gd name="connsiteY0" fmla="*/ 0 h 46577"/>
                <a:gd name="connsiteX1" fmla="*/ 0 w 875347"/>
                <a:gd name="connsiteY1" fmla="*/ 0 h 46577"/>
                <a:gd name="connsiteX2" fmla="*/ 28861 w 875347"/>
                <a:gd name="connsiteY2" fmla="*/ 46577 h 46577"/>
                <a:gd name="connsiteX3" fmla="*/ 875347 w 875347"/>
                <a:gd name="connsiteY3" fmla="*/ 46577 h 46577"/>
                <a:gd name="connsiteX4" fmla="*/ 792480 w 875347"/>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792480" y="0"/>
                  </a:moveTo>
                  <a:lnTo>
                    <a:pt x="0" y="0"/>
                  </a:lnTo>
                  <a:cubicBezTo>
                    <a:pt x="9334" y="15716"/>
                    <a:pt x="18955" y="31242"/>
                    <a:pt x="28861" y="46577"/>
                  </a:cubicBezTo>
                  <a:lnTo>
                    <a:pt x="875347" y="46577"/>
                  </a:lnTo>
                  <a:cubicBezTo>
                    <a:pt x="846868" y="32385"/>
                    <a:pt x="819245" y="16859"/>
                    <a:pt x="792480" y="0"/>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74A49F8F-88C7-4C3C-AE03-02F7BBC3C175}"/>
                </a:ext>
              </a:extLst>
            </p:cNvPr>
            <p:cNvSpPr/>
            <p:nvPr/>
          </p:nvSpPr>
          <p:spPr>
            <a:xfrm>
              <a:off x="6596680" y="6107030"/>
              <a:ext cx="875347" cy="46577"/>
            </a:xfrm>
            <a:custGeom>
              <a:avLst/>
              <a:gdLst>
                <a:gd name="connsiteX0" fmla="*/ 0 w 875347"/>
                <a:gd name="connsiteY0" fmla="*/ 46577 h 46577"/>
                <a:gd name="connsiteX1" fmla="*/ 846487 w 875347"/>
                <a:gd name="connsiteY1" fmla="*/ 46577 h 46577"/>
                <a:gd name="connsiteX2" fmla="*/ 875348 w 875347"/>
                <a:gd name="connsiteY2" fmla="*/ 0 h 46577"/>
                <a:gd name="connsiteX3" fmla="*/ 82868 w 875347"/>
                <a:gd name="connsiteY3" fmla="*/ 0 h 46577"/>
                <a:gd name="connsiteX4" fmla="*/ 0 w 87534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5347" h="46577">
                  <a:moveTo>
                    <a:pt x="0" y="46577"/>
                  </a:moveTo>
                  <a:lnTo>
                    <a:pt x="846487" y="46577"/>
                  </a:lnTo>
                  <a:cubicBezTo>
                    <a:pt x="856393" y="31242"/>
                    <a:pt x="866013" y="15716"/>
                    <a:pt x="875348" y="0"/>
                  </a:cubicBezTo>
                  <a:lnTo>
                    <a:pt x="82868" y="0"/>
                  </a:lnTo>
                  <a:cubicBezTo>
                    <a:pt x="56198" y="16859"/>
                    <a:pt x="28480" y="32385"/>
                    <a:pt x="0" y="46577"/>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568FCC4B-8951-4601-85FE-5F7DAE2F2786}"/>
                </a:ext>
              </a:extLst>
            </p:cNvPr>
            <p:cNvSpPr/>
            <p:nvPr/>
          </p:nvSpPr>
          <p:spPr>
            <a:xfrm>
              <a:off x="4974573" y="6262002"/>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EB320009-DC99-4688-A6F3-A8CB89C1B010}"/>
                </a:ext>
              </a:extLst>
            </p:cNvPr>
            <p:cNvSpPr/>
            <p:nvPr/>
          </p:nvSpPr>
          <p:spPr>
            <a:xfrm>
              <a:off x="5113447" y="6417069"/>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3915C6AE-0A1C-497F-A0D8-53B98B39CDD0}"/>
                </a:ext>
              </a:extLst>
            </p:cNvPr>
            <p:cNvSpPr/>
            <p:nvPr/>
          </p:nvSpPr>
          <p:spPr>
            <a:xfrm>
              <a:off x="5300137" y="6572041"/>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A6639E13-D5BC-4790-8373-A2F2D98B0465}"/>
                </a:ext>
              </a:extLst>
            </p:cNvPr>
            <p:cNvSpPr/>
            <p:nvPr/>
          </p:nvSpPr>
          <p:spPr>
            <a:xfrm>
              <a:off x="5578839" y="6727013"/>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267931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4CEAA7C-B748-426B-8891-0855FB357338}"/>
              </a:ext>
            </a:extLst>
          </p:cNvPr>
          <p:cNvSpPr>
            <a:spLocks noGrp="1"/>
          </p:cNvSpPr>
          <p:nvPr>
            <p:ph type="pic" sz="quarter" idx="13"/>
          </p:nvPr>
        </p:nvSpPr>
        <p:spPr/>
      </p:sp>
      <p:sp>
        <p:nvSpPr>
          <p:cNvPr id="2" name="Footer Placeholder 1">
            <a:extLst>
              <a:ext uri="{FF2B5EF4-FFF2-40B4-BE49-F238E27FC236}">
                <a16:creationId xmlns:a16="http://schemas.microsoft.com/office/drawing/2014/main" id="{EAAFE6A9-76D6-49EE-B929-8418763A6FE8}"/>
              </a:ext>
            </a:extLst>
          </p:cNvPr>
          <p:cNvSpPr>
            <a:spLocks noGrp="1"/>
          </p:cNvSpPr>
          <p:nvPr>
            <p:ph type="ftr" sz="quarter" idx="11"/>
          </p:nvPr>
        </p:nvSpPr>
        <p:spPr/>
        <p:txBody>
          <a:bodyPr/>
          <a:lstStyle/>
          <a:p>
            <a:pPr algn="ctr"/>
            <a:r>
              <a:rPr lang="en-US"/>
              <a:t>Business Plan | January 2021</a:t>
            </a:r>
          </a:p>
        </p:txBody>
      </p:sp>
      <p:sp>
        <p:nvSpPr>
          <p:cNvPr id="3" name="Slide Number Placeholder 2">
            <a:extLst>
              <a:ext uri="{FF2B5EF4-FFF2-40B4-BE49-F238E27FC236}">
                <a16:creationId xmlns:a16="http://schemas.microsoft.com/office/drawing/2014/main" id="{23CED4E1-D261-41D2-B3FB-620324A9FF6F}"/>
              </a:ext>
            </a:extLst>
          </p:cNvPr>
          <p:cNvSpPr>
            <a:spLocks noGrp="1"/>
          </p:cNvSpPr>
          <p:nvPr>
            <p:ph type="sldNum" sz="quarter" idx="12"/>
          </p:nvPr>
        </p:nvSpPr>
        <p:spPr/>
        <p:txBody>
          <a:bodyPr/>
          <a:lstStyle/>
          <a:p>
            <a:r>
              <a:rPr lang="en-US" dirty="0"/>
              <a:t>0</a:t>
            </a:r>
            <a:fld id="{B7741D13-760D-4955-A3D8-0D48DB15FCFC}" type="slidenum">
              <a:rPr lang="en-US" smtClean="0"/>
              <a:t>4</a:t>
            </a:fld>
            <a:endParaRPr lang="en-US" dirty="0"/>
          </a:p>
        </p:txBody>
      </p:sp>
      <p:sp>
        <p:nvSpPr>
          <p:cNvPr id="6" name="Picture Placeholder 5">
            <a:extLst>
              <a:ext uri="{FF2B5EF4-FFF2-40B4-BE49-F238E27FC236}">
                <a16:creationId xmlns:a16="http://schemas.microsoft.com/office/drawing/2014/main" id="{32CF7D9D-F146-45BB-ABBC-A67BF6530F02}"/>
              </a:ext>
            </a:extLst>
          </p:cNvPr>
          <p:cNvSpPr>
            <a:spLocks noGrp="1"/>
          </p:cNvSpPr>
          <p:nvPr>
            <p:ph type="pic" sz="quarter" idx="14"/>
          </p:nvPr>
        </p:nvSpPr>
        <p:spPr/>
      </p:sp>
      <p:cxnSp>
        <p:nvCxnSpPr>
          <p:cNvPr id="10" name="Straight Connector 9">
            <a:extLst>
              <a:ext uri="{FF2B5EF4-FFF2-40B4-BE49-F238E27FC236}">
                <a16:creationId xmlns:a16="http://schemas.microsoft.com/office/drawing/2014/main" id="{6084A72F-E6DA-4B0C-9B2C-E82CCF9442BA}"/>
              </a:ext>
            </a:extLst>
          </p:cNvPr>
          <p:cNvCxnSpPr>
            <a:cxnSpLocks/>
          </p:cNvCxnSpPr>
          <p:nvPr/>
        </p:nvCxnSpPr>
        <p:spPr>
          <a:xfrm>
            <a:off x="10083547" y="6384018"/>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82EFEC0-D09F-446A-89D6-CDF28CDD52D8}"/>
              </a:ext>
            </a:extLst>
          </p:cNvPr>
          <p:cNvSpPr txBox="1"/>
          <p:nvPr/>
        </p:nvSpPr>
        <p:spPr>
          <a:xfrm>
            <a:off x="7538442" y="1097398"/>
            <a:ext cx="3965299" cy="461665"/>
          </a:xfrm>
          <a:prstGeom prst="rect">
            <a:avLst/>
          </a:prstGeom>
          <a:noFill/>
        </p:spPr>
        <p:txBody>
          <a:bodyPr wrap="square" rtlCol="0" anchor="b">
            <a:spAutoFit/>
          </a:bodyPr>
          <a:lstStyle/>
          <a:p>
            <a:r>
              <a:rPr lang="en-US" sz="2400" dirty="0">
                <a:solidFill>
                  <a:schemeClr val="bg1"/>
                </a:solidFill>
                <a:latin typeface="+mj-lt"/>
              </a:rPr>
              <a:t>Company </a:t>
            </a:r>
            <a:r>
              <a:rPr lang="en-US" sz="2400" dirty="0">
                <a:solidFill>
                  <a:schemeClr val="accent2"/>
                </a:solidFill>
                <a:latin typeface="+mj-lt"/>
              </a:rPr>
              <a:t>Description</a:t>
            </a:r>
          </a:p>
        </p:txBody>
      </p:sp>
      <p:sp>
        <p:nvSpPr>
          <p:cNvPr id="13" name="TextBox 12">
            <a:extLst>
              <a:ext uri="{FF2B5EF4-FFF2-40B4-BE49-F238E27FC236}">
                <a16:creationId xmlns:a16="http://schemas.microsoft.com/office/drawing/2014/main" id="{2D34A1CD-F4F0-4096-996D-5903275C3B04}"/>
              </a:ext>
            </a:extLst>
          </p:cNvPr>
          <p:cNvSpPr txBox="1"/>
          <p:nvPr/>
        </p:nvSpPr>
        <p:spPr>
          <a:xfrm>
            <a:off x="7538442" y="1741502"/>
            <a:ext cx="3965299" cy="2139817"/>
          </a:xfrm>
          <a:prstGeom prst="rect">
            <a:avLst/>
          </a:prstGeom>
          <a:noFill/>
        </p:spPr>
        <p:txBody>
          <a:bodyPr wrap="square" rtlCol="0">
            <a:spAutoFit/>
          </a:bodyPr>
          <a:lstStyle/>
          <a:p>
            <a:pPr>
              <a:lnSpc>
                <a:spcPct val="120000"/>
              </a:lnSpc>
            </a:pPr>
            <a:r>
              <a:rPr lang="en-US" sz="1600" b="0" i="1" dirty="0">
                <a:solidFill>
                  <a:schemeClr val="bg1"/>
                </a:solidFill>
                <a:effectLst/>
                <a:cs typeface="Rubik" panose="02000604000000020004" pitchFamily="2" charset="-79"/>
              </a:rPr>
              <a:t>XYZ Consulting is a new company that provides expertise in search marketing solutions for businesses worldwide, including </a:t>
            </a:r>
            <a:r>
              <a:rPr lang="en-US" sz="1600" b="0" i="1" u="none" strike="noStrike" dirty="0">
                <a:solidFill>
                  <a:schemeClr val="bg1"/>
                </a:solidFill>
                <a:effectLst/>
                <a:cs typeface="Rubik" panose="02000604000000020004" pitchFamily="2" charset="-79"/>
              </a:rPr>
              <a:t>website promotion,</a:t>
            </a:r>
            <a:r>
              <a:rPr lang="en-US" sz="1600" b="0" i="1" dirty="0">
                <a:solidFill>
                  <a:schemeClr val="bg1"/>
                </a:solidFill>
                <a:effectLst/>
                <a:cs typeface="Rubik" panose="02000604000000020004" pitchFamily="2" charset="-79"/>
              </a:rPr>
              <a:t> online advertising, and </a:t>
            </a:r>
            <a:r>
              <a:rPr lang="en-US" sz="1600" b="0" i="1" u="none" strike="noStrike" dirty="0">
                <a:solidFill>
                  <a:schemeClr val="bg1"/>
                </a:solidFill>
                <a:effectLst/>
                <a:cs typeface="Rubik" panose="02000604000000020004" pitchFamily="2" charset="-79"/>
              </a:rPr>
              <a:t>search engine optimization techniques</a:t>
            </a:r>
            <a:r>
              <a:rPr lang="en-US" sz="1600" b="0" i="1" dirty="0">
                <a:solidFill>
                  <a:schemeClr val="bg1"/>
                </a:solidFill>
                <a:effectLst/>
                <a:cs typeface="Rubik" panose="02000604000000020004" pitchFamily="2" charset="-79"/>
              </a:rPr>
              <a:t> to improve its clients' </a:t>
            </a:r>
            <a:r>
              <a:rPr lang="en-US" sz="1600" b="0" i="1" u="none" strike="noStrike" dirty="0">
                <a:solidFill>
                  <a:schemeClr val="bg1"/>
                </a:solidFill>
                <a:effectLst/>
                <a:cs typeface="Rubik" panose="02000604000000020004" pitchFamily="2" charset="-79"/>
              </a:rPr>
              <a:t>positioning in search engines</a:t>
            </a:r>
            <a:r>
              <a:rPr lang="en-US" sz="1600" b="0" i="1" dirty="0">
                <a:solidFill>
                  <a:schemeClr val="bg1"/>
                </a:solidFill>
                <a:effectLst/>
                <a:cs typeface="Rubik" panose="02000604000000020004" pitchFamily="2" charset="-79"/>
              </a:rPr>
              <a:t>. </a:t>
            </a:r>
            <a:endParaRPr lang="en-US" sz="1600" dirty="0">
              <a:solidFill>
                <a:schemeClr val="bg1"/>
              </a:solidFill>
            </a:endParaRPr>
          </a:p>
        </p:txBody>
      </p:sp>
      <p:sp>
        <p:nvSpPr>
          <p:cNvPr id="14" name="TextBox 13">
            <a:extLst>
              <a:ext uri="{FF2B5EF4-FFF2-40B4-BE49-F238E27FC236}">
                <a16:creationId xmlns:a16="http://schemas.microsoft.com/office/drawing/2014/main" id="{573C06FF-6CC6-4DE9-A77C-1BB514D4311C}"/>
              </a:ext>
            </a:extLst>
          </p:cNvPr>
          <p:cNvSpPr txBox="1"/>
          <p:nvPr/>
        </p:nvSpPr>
        <p:spPr>
          <a:xfrm>
            <a:off x="7538442" y="4063758"/>
            <a:ext cx="3965299" cy="1252266"/>
          </a:xfrm>
          <a:prstGeom prst="rect">
            <a:avLst/>
          </a:prstGeom>
          <a:noFill/>
        </p:spPr>
        <p:txBody>
          <a:bodyPr wrap="square" rtlCol="0">
            <a:spAutoFit/>
          </a:bodyPr>
          <a:lstStyle/>
          <a:p>
            <a:pPr>
              <a:lnSpc>
                <a:spcPct val="120000"/>
              </a:lnSpc>
            </a:pPr>
            <a:r>
              <a:rPr lang="en-US" sz="1600" b="0" i="1" dirty="0">
                <a:solidFill>
                  <a:schemeClr val="bg1"/>
                </a:solidFill>
                <a:effectLst/>
                <a:latin typeface="+mj-lt"/>
              </a:rPr>
              <a:t>XYZ Consulting consists of five Masters program students from the </a:t>
            </a:r>
            <a:r>
              <a:rPr lang="en-US" sz="1600" b="0" i="1" dirty="0">
                <a:solidFill>
                  <a:schemeClr val="accent2"/>
                </a:solidFill>
                <a:effectLst/>
                <a:latin typeface="+mj-lt"/>
              </a:rPr>
              <a:t>Marshall School of Management</a:t>
            </a:r>
            <a:r>
              <a:rPr lang="en-US" sz="1600" b="0" i="1" dirty="0">
                <a:solidFill>
                  <a:schemeClr val="bg1"/>
                </a:solidFill>
                <a:effectLst/>
                <a:latin typeface="+mj-lt"/>
              </a:rPr>
              <a:t> at State University.</a:t>
            </a:r>
            <a:endParaRPr lang="en-US" sz="1600" i="1" dirty="0">
              <a:solidFill>
                <a:schemeClr val="bg1"/>
              </a:solidFill>
              <a:latin typeface="+mj-lt"/>
            </a:endParaRPr>
          </a:p>
        </p:txBody>
      </p:sp>
    </p:spTree>
    <p:extLst>
      <p:ext uri="{BB962C8B-B14F-4D97-AF65-F5344CB8AC3E}">
        <p14:creationId xmlns:p14="http://schemas.microsoft.com/office/powerpoint/2010/main" val="258183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7C93A06-8409-470E-A7C7-8C2FD299FFD2}"/>
              </a:ext>
            </a:extLst>
          </p:cNvPr>
          <p:cNvSpPr>
            <a:spLocks noGrp="1"/>
          </p:cNvSpPr>
          <p:nvPr>
            <p:ph type="ftr" sz="quarter" idx="11"/>
          </p:nvPr>
        </p:nvSpPr>
        <p:spPr/>
        <p:txBody>
          <a:bodyPr/>
          <a:lstStyle/>
          <a:p>
            <a:r>
              <a:rPr lang="en-US" dirty="0"/>
              <a:t>Business Plan | January 2021</a:t>
            </a:r>
          </a:p>
        </p:txBody>
      </p:sp>
      <p:sp>
        <p:nvSpPr>
          <p:cNvPr id="4" name="Slide Number Placeholder 3">
            <a:extLst>
              <a:ext uri="{FF2B5EF4-FFF2-40B4-BE49-F238E27FC236}">
                <a16:creationId xmlns:a16="http://schemas.microsoft.com/office/drawing/2014/main" id="{9B2002AB-B35C-4D33-9C2B-68B2B3ABF2E4}"/>
              </a:ext>
            </a:extLst>
          </p:cNvPr>
          <p:cNvSpPr>
            <a:spLocks noGrp="1"/>
          </p:cNvSpPr>
          <p:nvPr>
            <p:ph type="sldNum" sz="quarter" idx="12"/>
          </p:nvPr>
        </p:nvSpPr>
        <p:spPr/>
        <p:txBody>
          <a:bodyPr/>
          <a:lstStyle/>
          <a:p>
            <a:r>
              <a:rPr lang="en-US" dirty="0"/>
              <a:t>0</a:t>
            </a:r>
            <a:fld id="{B7741D13-760D-4955-A3D8-0D48DB15FCFC}" type="slidenum">
              <a:rPr lang="en-US" smtClean="0"/>
              <a:t>5</a:t>
            </a:fld>
            <a:endParaRPr lang="en-US" dirty="0"/>
          </a:p>
        </p:txBody>
      </p:sp>
      <p:sp>
        <p:nvSpPr>
          <p:cNvPr id="6" name="Picture Placeholder 5">
            <a:extLst>
              <a:ext uri="{FF2B5EF4-FFF2-40B4-BE49-F238E27FC236}">
                <a16:creationId xmlns:a16="http://schemas.microsoft.com/office/drawing/2014/main" id="{1A21A42F-3E38-439C-8B0E-DD63E0473D47}"/>
              </a:ext>
            </a:extLst>
          </p:cNvPr>
          <p:cNvSpPr>
            <a:spLocks noGrp="1"/>
          </p:cNvSpPr>
          <p:nvPr>
            <p:ph type="pic" sz="quarter" idx="13"/>
          </p:nvPr>
        </p:nvSpPr>
        <p:spPr/>
      </p:sp>
      <p:sp>
        <p:nvSpPr>
          <p:cNvPr id="7" name="Picture Placeholder 6">
            <a:extLst>
              <a:ext uri="{FF2B5EF4-FFF2-40B4-BE49-F238E27FC236}">
                <a16:creationId xmlns:a16="http://schemas.microsoft.com/office/drawing/2014/main" id="{E7C6381A-4275-49DA-B680-DBB59A8213F4}"/>
              </a:ext>
            </a:extLst>
          </p:cNvPr>
          <p:cNvSpPr>
            <a:spLocks noGrp="1"/>
          </p:cNvSpPr>
          <p:nvPr>
            <p:ph type="pic" sz="quarter" idx="14"/>
          </p:nvPr>
        </p:nvSpPr>
        <p:spPr/>
      </p:sp>
      <p:sp>
        <p:nvSpPr>
          <p:cNvPr id="8" name="Picture Placeholder 7">
            <a:extLst>
              <a:ext uri="{FF2B5EF4-FFF2-40B4-BE49-F238E27FC236}">
                <a16:creationId xmlns:a16="http://schemas.microsoft.com/office/drawing/2014/main" id="{8A718EF5-B45A-46C6-B816-1FA3198A4614}"/>
              </a:ext>
            </a:extLst>
          </p:cNvPr>
          <p:cNvSpPr>
            <a:spLocks noGrp="1"/>
          </p:cNvSpPr>
          <p:nvPr>
            <p:ph type="pic" sz="quarter" idx="15"/>
          </p:nvPr>
        </p:nvSpPr>
        <p:spPr/>
      </p:sp>
      <p:cxnSp>
        <p:nvCxnSpPr>
          <p:cNvPr id="9" name="Straight Connector 8">
            <a:extLst>
              <a:ext uri="{FF2B5EF4-FFF2-40B4-BE49-F238E27FC236}">
                <a16:creationId xmlns:a16="http://schemas.microsoft.com/office/drawing/2014/main" id="{137E7903-F489-460B-B235-244BF1240AAA}"/>
              </a:ext>
            </a:extLst>
          </p:cNvPr>
          <p:cNvCxnSpPr>
            <a:cxnSpLocks/>
          </p:cNvCxnSpPr>
          <p:nvPr/>
        </p:nvCxnSpPr>
        <p:spPr>
          <a:xfrm>
            <a:off x="10083547" y="528090"/>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A1620C0-1046-4269-B42E-5730CD9CE160}"/>
              </a:ext>
            </a:extLst>
          </p:cNvPr>
          <p:cNvSpPr txBox="1"/>
          <p:nvPr/>
        </p:nvSpPr>
        <p:spPr>
          <a:xfrm>
            <a:off x="1250950" y="584200"/>
            <a:ext cx="3965299" cy="461665"/>
          </a:xfrm>
          <a:prstGeom prst="rect">
            <a:avLst/>
          </a:prstGeom>
          <a:noFill/>
        </p:spPr>
        <p:txBody>
          <a:bodyPr wrap="square" rtlCol="0" anchor="b">
            <a:spAutoFit/>
          </a:bodyPr>
          <a:lstStyle/>
          <a:p>
            <a:r>
              <a:rPr lang="en-US" sz="2400" dirty="0">
                <a:solidFill>
                  <a:schemeClr val="bg1"/>
                </a:solidFill>
                <a:latin typeface="+mj-lt"/>
              </a:rPr>
              <a:t>The </a:t>
            </a:r>
            <a:r>
              <a:rPr lang="en-US" sz="2400" dirty="0">
                <a:solidFill>
                  <a:schemeClr val="accent2"/>
                </a:solidFill>
                <a:latin typeface="+mj-lt"/>
              </a:rPr>
              <a:t>Team</a:t>
            </a:r>
          </a:p>
        </p:txBody>
      </p:sp>
      <p:sp>
        <p:nvSpPr>
          <p:cNvPr id="11" name="TextBox 10">
            <a:extLst>
              <a:ext uri="{FF2B5EF4-FFF2-40B4-BE49-F238E27FC236}">
                <a16:creationId xmlns:a16="http://schemas.microsoft.com/office/drawing/2014/main" id="{71B1856A-73EA-4C03-9775-29F576821F71}"/>
              </a:ext>
            </a:extLst>
          </p:cNvPr>
          <p:cNvSpPr txBox="1"/>
          <p:nvPr/>
        </p:nvSpPr>
        <p:spPr>
          <a:xfrm>
            <a:off x="1250953" y="4612661"/>
            <a:ext cx="2628898" cy="400110"/>
          </a:xfrm>
          <a:prstGeom prst="rect">
            <a:avLst/>
          </a:prstGeom>
          <a:noFill/>
        </p:spPr>
        <p:txBody>
          <a:bodyPr wrap="square" rtlCol="0" anchor="b">
            <a:spAutoFit/>
          </a:bodyPr>
          <a:lstStyle/>
          <a:p>
            <a:pPr algn="ctr"/>
            <a:r>
              <a:rPr lang="en-US" sz="2000" dirty="0" err="1">
                <a:solidFill>
                  <a:schemeClr val="tx2"/>
                </a:solidFill>
                <a:latin typeface="+mj-lt"/>
              </a:rPr>
              <a:t>Zark</a:t>
            </a:r>
            <a:r>
              <a:rPr lang="en-US" sz="2000" dirty="0">
                <a:solidFill>
                  <a:schemeClr val="bg1"/>
                </a:solidFill>
                <a:latin typeface="+mj-lt"/>
              </a:rPr>
              <a:t> </a:t>
            </a:r>
            <a:r>
              <a:rPr lang="en-US" sz="2000" dirty="0" err="1">
                <a:solidFill>
                  <a:schemeClr val="accent2"/>
                </a:solidFill>
                <a:latin typeface="+mj-lt"/>
              </a:rPr>
              <a:t>Muckerberg</a:t>
            </a:r>
            <a:endParaRPr lang="en-US" sz="2000" dirty="0">
              <a:solidFill>
                <a:schemeClr val="accent2"/>
              </a:solidFill>
              <a:latin typeface="+mj-lt"/>
            </a:endParaRPr>
          </a:p>
        </p:txBody>
      </p:sp>
      <p:sp>
        <p:nvSpPr>
          <p:cNvPr id="12" name="TextBox 11">
            <a:extLst>
              <a:ext uri="{FF2B5EF4-FFF2-40B4-BE49-F238E27FC236}">
                <a16:creationId xmlns:a16="http://schemas.microsoft.com/office/drawing/2014/main" id="{F53270C5-3364-402D-ADB2-949B844036C3}"/>
              </a:ext>
            </a:extLst>
          </p:cNvPr>
          <p:cNvSpPr txBox="1"/>
          <p:nvPr/>
        </p:nvSpPr>
        <p:spPr>
          <a:xfrm>
            <a:off x="1250950" y="5031022"/>
            <a:ext cx="2628900" cy="367024"/>
          </a:xfrm>
          <a:prstGeom prst="rect">
            <a:avLst/>
          </a:prstGeom>
          <a:noFill/>
        </p:spPr>
        <p:txBody>
          <a:bodyPr wrap="square" rtlCol="0">
            <a:spAutoFit/>
          </a:bodyPr>
          <a:lstStyle/>
          <a:p>
            <a:pPr algn="ctr">
              <a:lnSpc>
                <a:spcPct val="120000"/>
              </a:lnSpc>
            </a:pPr>
            <a:r>
              <a:rPr lang="en-US" sz="1600" b="1" dirty="0">
                <a:solidFill>
                  <a:schemeClr val="tx2"/>
                </a:solidFill>
              </a:rPr>
              <a:t>CEO</a:t>
            </a:r>
          </a:p>
        </p:txBody>
      </p:sp>
      <p:sp>
        <p:nvSpPr>
          <p:cNvPr id="13" name="TextBox 12">
            <a:extLst>
              <a:ext uri="{FF2B5EF4-FFF2-40B4-BE49-F238E27FC236}">
                <a16:creationId xmlns:a16="http://schemas.microsoft.com/office/drawing/2014/main" id="{B5F62AAF-01C1-4196-8E0D-ABB2FE1A8EAD}"/>
              </a:ext>
            </a:extLst>
          </p:cNvPr>
          <p:cNvSpPr txBox="1"/>
          <p:nvPr/>
        </p:nvSpPr>
        <p:spPr>
          <a:xfrm>
            <a:off x="4781553" y="4612661"/>
            <a:ext cx="2628898" cy="400110"/>
          </a:xfrm>
          <a:prstGeom prst="rect">
            <a:avLst/>
          </a:prstGeom>
          <a:noFill/>
        </p:spPr>
        <p:txBody>
          <a:bodyPr wrap="square" rtlCol="0" anchor="b">
            <a:spAutoFit/>
          </a:bodyPr>
          <a:lstStyle/>
          <a:p>
            <a:pPr algn="ctr"/>
            <a:r>
              <a:rPr lang="en-US" sz="2000" dirty="0" err="1">
                <a:solidFill>
                  <a:schemeClr val="tx2"/>
                </a:solidFill>
                <a:latin typeface="+mj-lt"/>
              </a:rPr>
              <a:t>Niam</a:t>
            </a:r>
            <a:r>
              <a:rPr lang="en-US" sz="2000" dirty="0">
                <a:solidFill>
                  <a:schemeClr val="bg1"/>
                </a:solidFill>
                <a:latin typeface="+mj-lt"/>
              </a:rPr>
              <a:t> </a:t>
            </a:r>
            <a:r>
              <a:rPr lang="en-US" sz="2000" dirty="0">
                <a:solidFill>
                  <a:schemeClr val="accent2"/>
                </a:solidFill>
                <a:latin typeface="+mj-lt"/>
              </a:rPr>
              <a:t>Leeson</a:t>
            </a:r>
          </a:p>
        </p:txBody>
      </p:sp>
      <p:sp>
        <p:nvSpPr>
          <p:cNvPr id="14" name="TextBox 13">
            <a:extLst>
              <a:ext uri="{FF2B5EF4-FFF2-40B4-BE49-F238E27FC236}">
                <a16:creationId xmlns:a16="http://schemas.microsoft.com/office/drawing/2014/main" id="{AFAFCDF9-AC9A-436A-B4C0-33A8DB056B95}"/>
              </a:ext>
            </a:extLst>
          </p:cNvPr>
          <p:cNvSpPr txBox="1"/>
          <p:nvPr/>
        </p:nvSpPr>
        <p:spPr>
          <a:xfrm>
            <a:off x="4781550" y="5031022"/>
            <a:ext cx="2628900" cy="367024"/>
          </a:xfrm>
          <a:prstGeom prst="rect">
            <a:avLst/>
          </a:prstGeom>
          <a:noFill/>
        </p:spPr>
        <p:txBody>
          <a:bodyPr wrap="square" rtlCol="0">
            <a:spAutoFit/>
          </a:bodyPr>
          <a:lstStyle/>
          <a:p>
            <a:pPr algn="ctr">
              <a:lnSpc>
                <a:spcPct val="120000"/>
              </a:lnSpc>
            </a:pPr>
            <a:r>
              <a:rPr lang="en-US" sz="1600" b="1" dirty="0">
                <a:solidFill>
                  <a:schemeClr val="tx2"/>
                </a:solidFill>
              </a:rPr>
              <a:t>President</a:t>
            </a:r>
          </a:p>
        </p:txBody>
      </p:sp>
      <p:sp>
        <p:nvSpPr>
          <p:cNvPr id="15" name="TextBox 14">
            <a:extLst>
              <a:ext uri="{FF2B5EF4-FFF2-40B4-BE49-F238E27FC236}">
                <a16:creationId xmlns:a16="http://schemas.microsoft.com/office/drawing/2014/main" id="{2252E1C3-9958-433E-899F-1DF26A26B0D2}"/>
              </a:ext>
            </a:extLst>
          </p:cNvPr>
          <p:cNvSpPr txBox="1"/>
          <p:nvPr/>
        </p:nvSpPr>
        <p:spPr>
          <a:xfrm>
            <a:off x="8312149" y="4612661"/>
            <a:ext cx="2628898" cy="400110"/>
          </a:xfrm>
          <a:prstGeom prst="rect">
            <a:avLst/>
          </a:prstGeom>
          <a:noFill/>
        </p:spPr>
        <p:txBody>
          <a:bodyPr wrap="square" rtlCol="0" anchor="b">
            <a:spAutoFit/>
          </a:bodyPr>
          <a:lstStyle/>
          <a:p>
            <a:pPr algn="ctr"/>
            <a:r>
              <a:rPr lang="en-US" sz="2000" dirty="0" err="1">
                <a:solidFill>
                  <a:schemeClr val="tx2"/>
                </a:solidFill>
                <a:latin typeface="+mj-lt"/>
              </a:rPr>
              <a:t>Mionel</a:t>
            </a:r>
            <a:r>
              <a:rPr lang="en-US" sz="2000" dirty="0">
                <a:solidFill>
                  <a:schemeClr val="bg1"/>
                </a:solidFill>
                <a:latin typeface="+mj-lt"/>
              </a:rPr>
              <a:t> </a:t>
            </a:r>
            <a:r>
              <a:rPr lang="en-US" sz="2000" dirty="0" err="1">
                <a:solidFill>
                  <a:schemeClr val="accent2"/>
                </a:solidFill>
                <a:latin typeface="+mj-lt"/>
              </a:rPr>
              <a:t>Lessi</a:t>
            </a:r>
            <a:endParaRPr lang="en-US" sz="2000" dirty="0">
              <a:solidFill>
                <a:schemeClr val="accent2"/>
              </a:solidFill>
              <a:latin typeface="+mj-lt"/>
            </a:endParaRPr>
          </a:p>
        </p:txBody>
      </p:sp>
      <p:sp>
        <p:nvSpPr>
          <p:cNvPr id="16" name="TextBox 15">
            <a:extLst>
              <a:ext uri="{FF2B5EF4-FFF2-40B4-BE49-F238E27FC236}">
                <a16:creationId xmlns:a16="http://schemas.microsoft.com/office/drawing/2014/main" id="{F68C029A-63FA-475F-AE20-64FC76D01F1B}"/>
              </a:ext>
            </a:extLst>
          </p:cNvPr>
          <p:cNvSpPr txBox="1"/>
          <p:nvPr/>
        </p:nvSpPr>
        <p:spPr>
          <a:xfrm>
            <a:off x="8312146" y="5031022"/>
            <a:ext cx="2628900" cy="367024"/>
          </a:xfrm>
          <a:prstGeom prst="rect">
            <a:avLst/>
          </a:prstGeom>
          <a:noFill/>
        </p:spPr>
        <p:txBody>
          <a:bodyPr wrap="square" rtlCol="0">
            <a:spAutoFit/>
          </a:bodyPr>
          <a:lstStyle/>
          <a:p>
            <a:pPr algn="ctr">
              <a:lnSpc>
                <a:spcPct val="120000"/>
              </a:lnSpc>
            </a:pPr>
            <a:r>
              <a:rPr lang="en-US" sz="1600" b="1" dirty="0">
                <a:solidFill>
                  <a:schemeClr val="tx2"/>
                </a:solidFill>
              </a:rPr>
              <a:t>Vice President</a:t>
            </a:r>
          </a:p>
        </p:txBody>
      </p:sp>
    </p:spTree>
    <p:extLst>
      <p:ext uri="{BB962C8B-B14F-4D97-AF65-F5344CB8AC3E}">
        <p14:creationId xmlns:p14="http://schemas.microsoft.com/office/powerpoint/2010/main" val="4278383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34C15E0-E326-495D-B753-DBD8619744D9}"/>
              </a:ext>
            </a:extLst>
          </p:cNvPr>
          <p:cNvSpPr>
            <a:spLocks noGrp="1"/>
          </p:cNvSpPr>
          <p:nvPr>
            <p:ph type="ftr" sz="quarter" idx="10"/>
          </p:nvPr>
        </p:nvSpPr>
        <p:spPr>
          <a:xfrm>
            <a:off x="474482" y="6147066"/>
            <a:ext cx="4114800" cy="365125"/>
          </a:xfrm>
        </p:spPr>
        <p:txBody>
          <a:bodyPr/>
          <a:lstStyle/>
          <a:p>
            <a:r>
              <a:rPr lang="en-US"/>
              <a:t>Business Plan | January 2021</a:t>
            </a:r>
            <a:endParaRPr lang="en-US" dirty="0"/>
          </a:p>
        </p:txBody>
      </p:sp>
      <p:sp>
        <p:nvSpPr>
          <p:cNvPr id="3" name="Slide Number Placeholder 2">
            <a:extLst>
              <a:ext uri="{FF2B5EF4-FFF2-40B4-BE49-F238E27FC236}">
                <a16:creationId xmlns:a16="http://schemas.microsoft.com/office/drawing/2014/main" id="{16AA05B0-54D4-40C1-A5F5-285308A4C1F2}"/>
              </a:ext>
            </a:extLst>
          </p:cNvPr>
          <p:cNvSpPr>
            <a:spLocks noGrp="1"/>
          </p:cNvSpPr>
          <p:nvPr>
            <p:ph type="sldNum" sz="quarter" idx="11"/>
          </p:nvPr>
        </p:nvSpPr>
        <p:spPr>
          <a:xfrm>
            <a:off x="5829300" y="6147066"/>
            <a:ext cx="533400" cy="365125"/>
          </a:xfrm>
        </p:spPr>
        <p:txBody>
          <a:bodyPr/>
          <a:lstStyle/>
          <a:p>
            <a:r>
              <a:rPr lang="en-US" dirty="0"/>
              <a:t>0</a:t>
            </a:r>
            <a:fld id="{B7741D13-760D-4955-A3D8-0D48DB15FCFC}" type="slidenum">
              <a:rPr lang="en-US" smtClean="0"/>
              <a:pPr/>
              <a:t>6</a:t>
            </a:fld>
            <a:endParaRPr lang="en-US" dirty="0"/>
          </a:p>
        </p:txBody>
      </p:sp>
      <p:sp>
        <p:nvSpPr>
          <p:cNvPr id="89" name="Picture Placeholder 88">
            <a:extLst>
              <a:ext uri="{FF2B5EF4-FFF2-40B4-BE49-F238E27FC236}">
                <a16:creationId xmlns:a16="http://schemas.microsoft.com/office/drawing/2014/main" id="{9F981566-8D3B-4BCA-896A-65537C691509}"/>
              </a:ext>
            </a:extLst>
          </p:cNvPr>
          <p:cNvSpPr>
            <a:spLocks noGrp="1"/>
          </p:cNvSpPr>
          <p:nvPr>
            <p:ph type="pic" sz="quarter" idx="13"/>
          </p:nvPr>
        </p:nvSpPr>
        <p:spPr/>
      </p:sp>
      <p:sp>
        <p:nvSpPr>
          <p:cNvPr id="13" name="TextBox 12">
            <a:extLst>
              <a:ext uri="{FF2B5EF4-FFF2-40B4-BE49-F238E27FC236}">
                <a16:creationId xmlns:a16="http://schemas.microsoft.com/office/drawing/2014/main" id="{F479A3F9-7EEB-48C4-A0D3-CAC23E96E7F0}"/>
              </a:ext>
            </a:extLst>
          </p:cNvPr>
          <p:cNvSpPr txBox="1"/>
          <p:nvPr/>
        </p:nvSpPr>
        <p:spPr>
          <a:xfrm>
            <a:off x="6902770" y="600054"/>
            <a:ext cx="4161018" cy="461665"/>
          </a:xfrm>
          <a:prstGeom prst="rect">
            <a:avLst/>
          </a:prstGeom>
          <a:noFill/>
        </p:spPr>
        <p:txBody>
          <a:bodyPr wrap="square" rtlCol="0" anchor="b">
            <a:spAutoFit/>
          </a:bodyPr>
          <a:lstStyle/>
          <a:p>
            <a:pPr algn="ctr"/>
            <a:r>
              <a:rPr lang="en-US" sz="2400" dirty="0">
                <a:solidFill>
                  <a:schemeClr val="bg1"/>
                </a:solidFill>
                <a:latin typeface="+mj-lt"/>
              </a:rPr>
              <a:t>Industry </a:t>
            </a:r>
            <a:r>
              <a:rPr lang="en-US" sz="2400" dirty="0">
                <a:solidFill>
                  <a:schemeClr val="accent2"/>
                </a:solidFill>
                <a:latin typeface="+mj-lt"/>
              </a:rPr>
              <a:t>Outlook</a:t>
            </a:r>
          </a:p>
        </p:txBody>
      </p:sp>
      <p:grpSp>
        <p:nvGrpSpPr>
          <p:cNvPr id="54" name="Graphic 33">
            <a:extLst>
              <a:ext uri="{FF2B5EF4-FFF2-40B4-BE49-F238E27FC236}">
                <a16:creationId xmlns:a16="http://schemas.microsoft.com/office/drawing/2014/main" id="{49F34222-47ED-4603-BC8F-C71AE7EA4872}"/>
              </a:ext>
            </a:extLst>
          </p:cNvPr>
          <p:cNvGrpSpPr/>
          <p:nvPr/>
        </p:nvGrpSpPr>
        <p:grpSpPr>
          <a:xfrm rot="19800000">
            <a:off x="9764609" y="4513280"/>
            <a:ext cx="2037006" cy="1987756"/>
            <a:chOff x="6096000" y="1125503"/>
            <a:chExt cx="3029521" cy="2956274"/>
          </a:xfrm>
          <a:solidFill>
            <a:schemeClr val="accent2"/>
          </a:solidFill>
        </p:grpSpPr>
        <p:sp>
          <p:nvSpPr>
            <p:cNvPr id="55" name="Freeform: Shape 54">
              <a:extLst>
                <a:ext uri="{FF2B5EF4-FFF2-40B4-BE49-F238E27FC236}">
                  <a16:creationId xmlns:a16="http://schemas.microsoft.com/office/drawing/2014/main" id="{3D867678-0133-4D57-9A9D-1177E772C1C0}"/>
                </a:ext>
              </a:extLst>
            </p:cNvPr>
            <p:cNvSpPr/>
            <p:nvPr/>
          </p:nvSpPr>
          <p:spPr>
            <a:xfrm>
              <a:off x="7424546" y="1125503"/>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D51176D3-817E-41E0-BCB5-BFA6DBC4FCE9}"/>
                </a:ext>
              </a:extLst>
            </p:cNvPr>
            <p:cNvSpPr/>
            <p:nvPr/>
          </p:nvSpPr>
          <p:spPr>
            <a:xfrm>
              <a:off x="6919817" y="1245327"/>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C57F85C1-9CBF-457B-9CE1-B58B2B0EE556}"/>
                </a:ext>
              </a:extLst>
            </p:cNvPr>
            <p:cNvSpPr/>
            <p:nvPr/>
          </p:nvSpPr>
          <p:spPr>
            <a:xfrm>
              <a:off x="6677787" y="1400299"/>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35AA5A00-581E-4059-8CFB-FF178358B4B5}"/>
                </a:ext>
              </a:extLst>
            </p:cNvPr>
            <p:cNvSpPr/>
            <p:nvPr/>
          </p:nvSpPr>
          <p:spPr>
            <a:xfrm>
              <a:off x="6508051" y="1555366"/>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59" name="Freeform: Shape 58">
              <a:extLst>
                <a:ext uri="{FF2B5EF4-FFF2-40B4-BE49-F238E27FC236}">
                  <a16:creationId xmlns:a16="http://schemas.microsoft.com/office/drawing/2014/main" id="{F36859C6-913E-4C55-8D9C-5EBFE0630DDF}"/>
                </a:ext>
              </a:extLst>
            </p:cNvPr>
            <p:cNvSpPr/>
            <p:nvPr/>
          </p:nvSpPr>
          <p:spPr>
            <a:xfrm>
              <a:off x="6380226" y="1710338"/>
              <a:ext cx="2461164" cy="46577"/>
            </a:xfrm>
            <a:custGeom>
              <a:avLst/>
              <a:gdLst>
                <a:gd name="connsiteX0" fmla="*/ 2426303 w 2461164"/>
                <a:gd name="connsiteY0" fmla="*/ 0 h 46577"/>
                <a:gd name="connsiteX1" fmla="*/ 34862 w 2461164"/>
                <a:gd name="connsiteY1" fmla="*/ 0 h 46577"/>
                <a:gd name="connsiteX2" fmla="*/ 0 w 2461164"/>
                <a:gd name="connsiteY2" fmla="*/ 46577 h 46577"/>
                <a:gd name="connsiteX3" fmla="*/ 2461165 w 2461164"/>
                <a:gd name="connsiteY3" fmla="*/ 46577 h 46577"/>
                <a:gd name="connsiteX4" fmla="*/ 2426303 w 246116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164" h="46577">
                  <a:moveTo>
                    <a:pt x="2426303" y="0"/>
                  </a:moveTo>
                  <a:lnTo>
                    <a:pt x="34862" y="0"/>
                  </a:lnTo>
                  <a:cubicBezTo>
                    <a:pt x="22955" y="15240"/>
                    <a:pt x="11335" y="30766"/>
                    <a:pt x="0" y="46577"/>
                  </a:cubicBezTo>
                  <a:lnTo>
                    <a:pt x="2461165" y="46577"/>
                  </a:lnTo>
                  <a:cubicBezTo>
                    <a:pt x="2449830" y="30766"/>
                    <a:pt x="2438210" y="15240"/>
                    <a:pt x="2426303" y="0"/>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58E21295-9B81-4F73-8136-7709BBA38CFD}"/>
                </a:ext>
              </a:extLst>
            </p:cNvPr>
            <p:cNvSpPr/>
            <p:nvPr/>
          </p:nvSpPr>
          <p:spPr>
            <a:xfrm>
              <a:off x="6282404" y="1865309"/>
              <a:ext cx="2656808" cy="46577"/>
            </a:xfrm>
            <a:custGeom>
              <a:avLst/>
              <a:gdLst>
                <a:gd name="connsiteX0" fmla="*/ 2630043 w 2656808"/>
                <a:gd name="connsiteY0" fmla="*/ 0 h 46577"/>
                <a:gd name="connsiteX1" fmla="*/ 26670 w 2656808"/>
                <a:gd name="connsiteY1" fmla="*/ 0 h 46577"/>
                <a:gd name="connsiteX2" fmla="*/ 0 w 2656808"/>
                <a:gd name="connsiteY2" fmla="*/ 46577 h 46577"/>
                <a:gd name="connsiteX3" fmla="*/ 2656808 w 2656808"/>
                <a:gd name="connsiteY3" fmla="*/ 46577 h 46577"/>
                <a:gd name="connsiteX4" fmla="*/ 2630043 w 265680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6808" h="46577">
                  <a:moveTo>
                    <a:pt x="2630043" y="0"/>
                  </a:moveTo>
                  <a:lnTo>
                    <a:pt x="26670" y="0"/>
                  </a:lnTo>
                  <a:cubicBezTo>
                    <a:pt x="17526" y="15335"/>
                    <a:pt x="8572" y="30861"/>
                    <a:pt x="0" y="46577"/>
                  </a:cubicBezTo>
                  <a:lnTo>
                    <a:pt x="2656808" y="46577"/>
                  </a:lnTo>
                  <a:cubicBezTo>
                    <a:pt x="2648141" y="30861"/>
                    <a:pt x="2639282" y="15335"/>
                    <a:pt x="2630043" y="0"/>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4A05A7E7-E770-4D24-AC52-EA07BC9D93F4}"/>
                </a:ext>
              </a:extLst>
            </p:cNvPr>
            <p:cNvSpPr/>
            <p:nvPr/>
          </p:nvSpPr>
          <p:spPr>
            <a:xfrm>
              <a:off x="6208395" y="2020281"/>
              <a:ext cx="2804731" cy="46577"/>
            </a:xfrm>
            <a:custGeom>
              <a:avLst/>
              <a:gdLst>
                <a:gd name="connsiteX0" fmla="*/ 2784825 w 2804731"/>
                <a:gd name="connsiteY0" fmla="*/ 0 h 46577"/>
                <a:gd name="connsiteX1" fmla="*/ 19907 w 2804731"/>
                <a:gd name="connsiteY1" fmla="*/ 0 h 46577"/>
                <a:gd name="connsiteX2" fmla="*/ 0 w 2804731"/>
                <a:gd name="connsiteY2" fmla="*/ 46577 h 46577"/>
                <a:gd name="connsiteX3" fmla="*/ 2804732 w 2804731"/>
                <a:gd name="connsiteY3" fmla="*/ 46577 h 46577"/>
                <a:gd name="connsiteX4" fmla="*/ 2784825 w 280473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4731" h="46577">
                  <a:moveTo>
                    <a:pt x="2784825" y="0"/>
                  </a:moveTo>
                  <a:lnTo>
                    <a:pt x="19907" y="0"/>
                  </a:lnTo>
                  <a:cubicBezTo>
                    <a:pt x="13049" y="15335"/>
                    <a:pt x="6382" y="30861"/>
                    <a:pt x="0" y="46577"/>
                  </a:cubicBezTo>
                  <a:lnTo>
                    <a:pt x="2804732" y="46577"/>
                  </a:lnTo>
                  <a:cubicBezTo>
                    <a:pt x="2798350" y="30956"/>
                    <a:pt x="2791778" y="15430"/>
                    <a:pt x="2784825" y="0"/>
                  </a:cubicBezTo>
                  <a:close/>
                </a:path>
              </a:pathLst>
            </a:custGeom>
            <a:grpFill/>
            <a:ln w="9525" cap="flat">
              <a:noFill/>
              <a:prstDash val="solid"/>
              <a:miter/>
            </a:ln>
          </p:spPr>
          <p:txBody>
            <a:bodyPr rtlCol="0" anchor="ctr"/>
            <a:lstStyle/>
            <a:p>
              <a:endParaRPr lang="en-US"/>
            </a:p>
          </p:txBody>
        </p:sp>
        <p:sp>
          <p:nvSpPr>
            <p:cNvPr id="62" name="Freeform: Shape 61">
              <a:extLst>
                <a:ext uri="{FF2B5EF4-FFF2-40B4-BE49-F238E27FC236}">
                  <a16:creationId xmlns:a16="http://schemas.microsoft.com/office/drawing/2014/main" id="{EC0203C0-A140-4326-B0DB-FDD3ABD36E86}"/>
                </a:ext>
              </a:extLst>
            </p:cNvPr>
            <p:cNvSpPr/>
            <p:nvPr/>
          </p:nvSpPr>
          <p:spPr>
            <a:xfrm>
              <a:off x="6154483" y="2175253"/>
              <a:ext cx="2912459" cy="46577"/>
            </a:xfrm>
            <a:custGeom>
              <a:avLst/>
              <a:gdLst>
                <a:gd name="connsiteX0" fmla="*/ 2898267 w 2912459"/>
                <a:gd name="connsiteY0" fmla="*/ 0 h 46577"/>
                <a:gd name="connsiteX1" fmla="*/ 14288 w 2912459"/>
                <a:gd name="connsiteY1" fmla="*/ 0 h 46577"/>
                <a:gd name="connsiteX2" fmla="*/ 0 w 2912459"/>
                <a:gd name="connsiteY2" fmla="*/ 46577 h 46577"/>
                <a:gd name="connsiteX3" fmla="*/ 2912459 w 2912459"/>
                <a:gd name="connsiteY3" fmla="*/ 46577 h 46577"/>
                <a:gd name="connsiteX4" fmla="*/ 2898267 w 291245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2459" h="46577">
                  <a:moveTo>
                    <a:pt x="2898267" y="0"/>
                  </a:moveTo>
                  <a:lnTo>
                    <a:pt x="14288" y="0"/>
                  </a:lnTo>
                  <a:cubicBezTo>
                    <a:pt x="9335" y="15431"/>
                    <a:pt x="4572" y="30956"/>
                    <a:pt x="0" y="46577"/>
                  </a:cubicBezTo>
                  <a:lnTo>
                    <a:pt x="2912459" y="46577"/>
                  </a:lnTo>
                  <a:cubicBezTo>
                    <a:pt x="2908078" y="30956"/>
                    <a:pt x="2903220" y="15431"/>
                    <a:pt x="2898267" y="0"/>
                  </a:cubicBezTo>
                  <a:close/>
                </a:path>
              </a:pathLst>
            </a:custGeom>
            <a:grp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948AD707-9B10-4537-B27F-FCAFFE8FC035}"/>
                </a:ext>
              </a:extLst>
            </p:cNvPr>
            <p:cNvSpPr/>
            <p:nvPr/>
          </p:nvSpPr>
          <p:spPr>
            <a:xfrm>
              <a:off x="6118860" y="2330320"/>
              <a:ext cx="2983801" cy="46481"/>
            </a:xfrm>
            <a:custGeom>
              <a:avLst/>
              <a:gdLst>
                <a:gd name="connsiteX0" fmla="*/ 2974943 w 2983801"/>
                <a:gd name="connsiteY0" fmla="*/ 0 h 46481"/>
                <a:gd name="connsiteX1" fmla="*/ 8953 w 2983801"/>
                <a:gd name="connsiteY1" fmla="*/ 0 h 46481"/>
                <a:gd name="connsiteX2" fmla="*/ 0 w 2983801"/>
                <a:gd name="connsiteY2" fmla="*/ 46482 h 46481"/>
                <a:gd name="connsiteX3" fmla="*/ 2983802 w 2983801"/>
                <a:gd name="connsiteY3" fmla="*/ 46482 h 46481"/>
                <a:gd name="connsiteX4" fmla="*/ 2974943 w 2983801"/>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01" h="46481">
                  <a:moveTo>
                    <a:pt x="2974943" y="0"/>
                  </a:moveTo>
                  <a:lnTo>
                    <a:pt x="8953" y="0"/>
                  </a:lnTo>
                  <a:cubicBezTo>
                    <a:pt x="5715" y="15431"/>
                    <a:pt x="2762" y="30956"/>
                    <a:pt x="0" y="46482"/>
                  </a:cubicBezTo>
                  <a:lnTo>
                    <a:pt x="2983802" y="46482"/>
                  </a:lnTo>
                  <a:cubicBezTo>
                    <a:pt x="2981135" y="30956"/>
                    <a:pt x="2978087" y="15431"/>
                    <a:pt x="2974943" y="0"/>
                  </a:cubicBezTo>
                  <a:close/>
                </a:path>
              </a:pathLst>
            </a:custGeom>
            <a:grp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22EC1A53-9D9C-46C1-9831-86A33BBD3755}"/>
                </a:ext>
              </a:extLst>
            </p:cNvPr>
            <p:cNvSpPr/>
            <p:nvPr/>
          </p:nvSpPr>
          <p:spPr>
            <a:xfrm>
              <a:off x="6099905" y="2485291"/>
              <a:ext cx="3021806" cy="46577"/>
            </a:xfrm>
            <a:custGeom>
              <a:avLst/>
              <a:gdLst>
                <a:gd name="connsiteX0" fmla="*/ 3017806 w 3021806"/>
                <a:gd name="connsiteY0" fmla="*/ 0 h 46577"/>
                <a:gd name="connsiteX1" fmla="*/ 3905 w 3021806"/>
                <a:gd name="connsiteY1" fmla="*/ 0 h 46577"/>
                <a:gd name="connsiteX2" fmla="*/ 0 w 3021806"/>
                <a:gd name="connsiteY2" fmla="*/ 46577 h 46577"/>
                <a:gd name="connsiteX3" fmla="*/ 3021806 w 3021806"/>
                <a:gd name="connsiteY3" fmla="*/ 46577 h 46577"/>
                <a:gd name="connsiteX4" fmla="*/ 3017806 w 3021806"/>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806" h="46577">
                  <a:moveTo>
                    <a:pt x="3017806" y="0"/>
                  </a:moveTo>
                  <a:lnTo>
                    <a:pt x="3905" y="0"/>
                  </a:lnTo>
                  <a:cubicBezTo>
                    <a:pt x="2381" y="15431"/>
                    <a:pt x="1048" y="30956"/>
                    <a:pt x="0" y="46577"/>
                  </a:cubicBezTo>
                  <a:lnTo>
                    <a:pt x="3021806" y="46577"/>
                  </a:lnTo>
                  <a:cubicBezTo>
                    <a:pt x="3020663" y="30956"/>
                    <a:pt x="3019425" y="15431"/>
                    <a:pt x="3017806" y="0"/>
                  </a:cubicBezTo>
                  <a:close/>
                </a:path>
              </a:pathLst>
            </a:custGeom>
            <a:grp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2CE445F2-2D5C-4B43-939E-0D48E6B5BD39}"/>
                </a:ext>
              </a:extLst>
            </p:cNvPr>
            <p:cNvSpPr/>
            <p:nvPr/>
          </p:nvSpPr>
          <p:spPr>
            <a:xfrm>
              <a:off x="6096000" y="2640263"/>
              <a:ext cx="3029521" cy="46577"/>
            </a:xfrm>
            <a:custGeom>
              <a:avLst/>
              <a:gdLst>
                <a:gd name="connsiteX0" fmla="*/ 0 w 3029521"/>
                <a:gd name="connsiteY0" fmla="*/ 0 h 46577"/>
                <a:gd name="connsiteX1" fmla="*/ 762 w 3029521"/>
                <a:gd name="connsiteY1" fmla="*/ 46577 h 46577"/>
                <a:gd name="connsiteX2" fmla="*/ 3028760 w 3029521"/>
                <a:gd name="connsiteY2" fmla="*/ 46577 h 46577"/>
                <a:gd name="connsiteX3" fmla="*/ 3029522 w 3029521"/>
                <a:gd name="connsiteY3" fmla="*/ 0 h 46577"/>
                <a:gd name="connsiteX4" fmla="*/ 0 w 302952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521" h="46577">
                  <a:moveTo>
                    <a:pt x="0" y="0"/>
                  </a:moveTo>
                  <a:cubicBezTo>
                    <a:pt x="0" y="15621"/>
                    <a:pt x="286" y="31051"/>
                    <a:pt x="762" y="46577"/>
                  </a:cubicBezTo>
                  <a:lnTo>
                    <a:pt x="3028760" y="46577"/>
                  </a:lnTo>
                  <a:cubicBezTo>
                    <a:pt x="3029236" y="31147"/>
                    <a:pt x="3029522" y="15621"/>
                    <a:pt x="3029522" y="0"/>
                  </a:cubicBezTo>
                  <a:lnTo>
                    <a:pt x="0" y="0"/>
                  </a:lnTo>
                  <a:close/>
                </a:path>
              </a:pathLst>
            </a:custGeom>
            <a:grpFill/>
            <a:ln w="9525" cap="flat">
              <a:noFill/>
              <a:prstDash val="solid"/>
              <a:miter/>
            </a:ln>
          </p:spPr>
          <p:txBody>
            <a:bodyPr rtlCol="0" anchor="ctr"/>
            <a:lstStyle/>
            <a:p>
              <a:endParaRPr lang="en-US"/>
            </a:p>
          </p:txBody>
        </p:sp>
        <p:sp>
          <p:nvSpPr>
            <p:cNvPr id="66" name="Freeform: Shape 65">
              <a:extLst>
                <a:ext uri="{FF2B5EF4-FFF2-40B4-BE49-F238E27FC236}">
                  <a16:creationId xmlns:a16="http://schemas.microsoft.com/office/drawing/2014/main" id="{B4357D39-A03F-4D68-82FA-91F40FA5C643}"/>
                </a:ext>
              </a:extLst>
            </p:cNvPr>
            <p:cNvSpPr/>
            <p:nvPr/>
          </p:nvSpPr>
          <p:spPr>
            <a:xfrm>
              <a:off x="6103810" y="2795235"/>
              <a:ext cx="3013900" cy="46577"/>
            </a:xfrm>
            <a:custGeom>
              <a:avLst/>
              <a:gdLst>
                <a:gd name="connsiteX0" fmla="*/ 5525 w 3013900"/>
                <a:gd name="connsiteY0" fmla="*/ 46577 h 46577"/>
                <a:gd name="connsiteX1" fmla="*/ 3008376 w 3013900"/>
                <a:gd name="connsiteY1" fmla="*/ 46577 h 46577"/>
                <a:gd name="connsiteX2" fmla="*/ 3013901 w 3013900"/>
                <a:gd name="connsiteY2" fmla="*/ 0 h 46577"/>
                <a:gd name="connsiteX3" fmla="*/ 0 w 3013900"/>
                <a:gd name="connsiteY3" fmla="*/ 0 h 46577"/>
                <a:gd name="connsiteX4" fmla="*/ 5525 w 301390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00" h="46577">
                  <a:moveTo>
                    <a:pt x="5525" y="46577"/>
                  </a:moveTo>
                  <a:lnTo>
                    <a:pt x="3008376" y="46577"/>
                  </a:lnTo>
                  <a:cubicBezTo>
                    <a:pt x="3010472" y="31147"/>
                    <a:pt x="3012376" y="15621"/>
                    <a:pt x="3013901" y="0"/>
                  </a:cubicBezTo>
                  <a:lnTo>
                    <a:pt x="0" y="0"/>
                  </a:lnTo>
                  <a:cubicBezTo>
                    <a:pt x="1619" y="15621"/>
                    <a:pt x="3524" y="31147"/>
                    <a:pt x="5525" y="46577"/>
                  </a:cubicBezTo>
                  <a:close/>
                </a:path>
              </a:pathLst>
            </a:custGeom>
            <a:grpFill/>
            <a:ln w="9525" cap="flat">
              <a:noFill/>
              <a:prstDash val="solid"/>
              <a:miter/>
            </a:ln>
          </p:spPr>
          <p:txBody>
            <a:bodyPr rtlCol="0" anchor="ctr"/>
            <a:lstStyle/>
            <a:p>
              <a:endParaRPr lang="en-US"/>
            </a:p>
          </p:txBody>
        </p:sp>
        <p:sp>
          <p:nvSpPr>
            <p:cNvPr id="67" name="Freeform: Shape 66">
              <a:extLst>
                <a:ext uri="{FF2B5EF4-FFF2-40B4-BE49-F238E27FC236}">
                  <a16:creationId xmlns:a16="http://schemas.microsoft.com/office/drawing/2014/main" id="{4590F47F-50BB-4044-B686-E8736530636D}"/>
                </a:ext>
              </a:extLst>
            </p:cNvPr>
            <p:cNvSpPr/>
            <p:nvPr/>
          </p:nvSpPr>
          <p:spPr>
            <a:xfrm>
              <a:off x="6127813" y="2950207"/>
              <a:ext cx="2965894" cy="46577"/>
            </a:xfrm>
            <a:custGeom>
              <a:avLst/>
              <a:gdLst>
                <a:gd name="connsiteX0" fmla="*/ 10478 w 2965894"/>
                <a:gd name="connsiteY0" fmla="*/ 46577 h 46577"/>
                <a:gd name="connsiteX1" fmla="*/ 2955417 w 2965894"/>
                <a:gd name="connsiteY1" fmla="*/ 46577 h 46577"/>
                <a:gd name="connsiteX2" fmla="*/ 2965895 w 2965894"/>
                <a:gd name="connsiteY2" fmla="*/ 0 h 46577"/>
                <a:gd name="connsiteX3" fmla="*/ 0 w 2965894"/>
                <a:gd name="connsiteY3" fmla="*/ 0 h 46577"/>
                <a:gd name="connsiteX4" fmla="*/ 10478 w 296589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5894" h="46577">
                  <a:moveTo>
                    <a:pt x="10478" y="46577"/>
                  </a:moveTo>
                  <a:lnTo>
                    <a:pt x="2955417" y="46577"/>
                  </a:lnTo>
                  <a:cubicBezTo>
                    <a:pt x="2959132" y="31147"/>
                    <a:pt x="2962656" y="15621"/>
                    <a:pt x="2965895" y="0"/>
                  </a:cubicBezTo>
                  <a:lnTo>
                    <a:pt x="0" y="0"/>
                  </a:lnTo>
                  <a:cubicBezTo>
                    <a:pt x="3239" y="15716"/>
                    <a:pt x="6763" y="31147"/>
                    <a:pt x="10478" y="46577"/>
                  </a:cubicBezTo>
                  <a:close/>
                </a:path>
              </a:pathLst>
            </a:custGeom>
            <a:grpFill/>
            <a:ln w="9525" cap="flat">
              <a:noFill/>
              <a:prstDash val="solid"/>
              <a:miter/>
            </a:ln>
          </p:spPr>
          <p:txBody>
            <a:bodyPr rtlCol="0" anchor="ctr"/>
            <a:lstStyle/>
            <a:p>
              <a:endParaRPr lang="en-US"/>
            </a:p>
          </p:txBody>
        </p:sp>
        <p:sp>
          <p:nvSpPr>
            <p:cNvPr id="68" name="Freeform: Shape 67">
              <a:extLst>
                <a:ext uri="{FF2B5EF4-FFF2-40B4-BE49-F238E27FC236}">
                  <a16:creationId xmlns:a16="http://schemas.microsoft.com/office/drawing/2014/main" id="{EAA4D123-04F3-460C-B80B-0904E5D43971}"/>
                </a:ext>
              </a:extLst>
            </p:cNvPr>
            <p:cNvSpPr/>
            <p:nvPr/>
          </p:nvSpPr>
          <p:spPr>
            <a:xfrm>
              <a:off x="6168770" y="3105274"/>
              <a:ext cx="2883979" cy="46577"/>
            </a:xfrm>
            <a:custGeom>
              <a:avLst/>
              <a:gdLst>
                <a:gd name="connsiteX0" fmla="*/ 15907 w 2883979"/>
                <a:gd name="connsiteY0" fmla="*/ 46577 h 46577"/>
                <a:gd name="connsiteX1" fmla="*/ 2868168 w 2883979"/>
                <a:gd name="connsiteY1" fmla="*/ 46577 h 46577"/>
                <a:gd name="connsiteX2" fmla="*/ 2883980 w 2883979"/>
                <a:gd name="connsiteY2" fmla="*/ 0 h 46577"/>
                <a:gd name="connsiteX3" fmla="*/ 0 w 2883979"/>
                <a:gd name="connsiteY3" fmla="*/ 0 h 46577"/>
                <a:gd name="connsiteX4" fmla="*/ 15907 w 288397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3979" h="46577">
                  <a:moveTo>
                    <a:pt x="15907" y="46577"/>
                  </a:moveTo>
                  <a:lnTo>
                    <a:pt x="2868168" y="46577"/>
                  </a:lnTo>
                  <a:cubicBezTo>
                    <a:pt x="2873693" y="31147"/>
                    <a:pt x="2878932" y="15621"/>
                    <a:pt x="2883980" y="0"/>
                  </a:cubicBezTo>
                  <a:lnTo>
                    <a:pt x="0" y="0"/>
                  </a:lnTo>
                  <a:cubicBezTo>
                    <a:pt x="5048" y="15621"/>
                    <a:pt x="10382" y="31147"/>
                    <a:pt x="15907" y="46577"/>
                  </a:cubicBezTo>
                  <a:close/>
                </a:path>
              </a:pathLst>
            </a:custGeom>
            <a:grp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AA3FC480-B735-43C7-BB9D-ED778370D54F}"/>
                </a:ext>
              </a:extLst>
            </p:cNvPr>
            <p:cNvSpPr/>
            <p:nvPr/>
          </p:nvSpPr>
          <p:spPr>
            <a:xfrm>
              <a:off x="6228302" y="3260245"/>
              <a:ext cx="2764917" cy="46577"/>
            </a:xfrm>
            <a:custGeom>
              <a:avLst/>
              <a:gdLst>
                <a:gd name="connsiteX0" fmla="*/ 21908 w 2764917"/>
                <a:gd name="connsiteY0" fmla="*/ 46577 h 46577"/>
                <a:gd name="connsiteX1" fmla="*/ 2743010 w 2764917"/>
                <a:gd name="connsiteY1" fmla="*/ 46577 h 46577"/>
                <a:gd name="connsiteX2" fmla="*/ 2764917 w 2764917"/>
                <a:gd name="connsiteY2" fmla="*/ 0 h 46577"/>
                <a:gd name="connsiteX3" fmla="*/ 0 w 2764917"/>
                <a:gd name="connsiteY3" fmla="*/ 0 h 46577"/>
                <a:gd name="connsiteX4" fmla="*/ 21908 w 276491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4917" h="46577">
                  <a:moveTo>
                    <a:pt x="21908" y="46577"/>
                  </a:moveTo>
                  <a:lnTo>
                    <a:pt x="2743010" y="46577"/>
                  </a:lnTo>
                  <a:cubicBezTo>
                    <a:pt x="2750534" y="31242"/>
                    <a:pt x="2757869" y="15716"/>
                    <a:pt x="2764917" y="0"/>
                  </a:cubicBezTo>
                  <a:lnTo>
                    <a:pt x="0" y="0"/>
                  </a:lnTo>
                  <a:cubicBezTo>
                    <a:pt x="7048" y="15716"/>
                    <a:pt x="14383" y="31147"/>
                    <a:pt x="21908" y="46577"/>
                  </a:cubicBezTo>
                  <a:close/>
                </a:path>
              </a:pathLst>
            </a:custGeom>
            <a:grp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546ADADC-B5DC-47B5-B968-B99E5BCEF156}"/>
                </a:ext>
              </a:extLst>
            </p:cNvPr>
            <p:cNvSpPr/>
            <p:nvPr/>
          </p:nvSpPr>
          <p:spPr>
            <a:xfrm>
              <a:off x="6309074" y="3415217"/>
              <a:ext cx="2603373" cy="46577"/>
            </a:xfrm>
            <a:custGeom>
              <a:avLst/>
              <a:gdLst>
                <a:gd name="connsiteX0" fmla="*/ 28861 w 2603373"/>
                <a:gd name="connsiteY0" fmla="*/ 46577 h 46577"/>
                <a:gd name="connsiteX1" fmla="*/ 2574512 w 2603373"/>
                <a:gd name="connsiteY1" fmla="*/ 46577 h 46577"/>
                <a:gd name="connsiteX2" fmla="*/ 2603373 w 2603373"/>
                <a:gd name="connsiteY2" fmla="*/ 0 h 46577"/>
                <a:gd name="connsiteX3" fmla="*/ 0 w 2603373"/>
                <a:gd name="connsiteY3" fmla="*/ 0 h 46577"/>
                <a:gd name="connsiteX4" fmla="*/ 28861 w 260337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373" h="46577">
                  <a:moveTo>
                    <a:pt x="28861" y="46577"/>
                  </a:moveTo>
                  <a:lnTo>
                    <a:pt x="2574512" y="46577"/>
                  </a:lnTo>
                  <a:cubicBezTo>
                    <a:pt x="2584418" y="31242"/>
                    <a:pt x="2594039" y="15716"/>
                    <a:pt x="2603373" y="0"/>
                  </a:cubicBezTo>
                  <a:lnTo>
                    <a:pt x="0" y="0"/>
                  </a:lnTo>
                  <a:cubicBezTo>
                    <a:pt x="9334" y="15716"/>
                    <a:pt x="18955" y="31242"/>
                    <a:pt x="28861" y="46577"/>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6760BADE-E94A-48DB-B621-1A4E61546969}"/>
                </a:ext>
              </a:extLst>
            </p:cNvPr>
            <p:cNvSpPr/>
            <p:nvPr/>
          </p:nvSpPr>
          <p:spPr>
            <a:xfrm>
              <a:off x="6414992" y="3570189"/>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71830578-DEEC-4A61-8B2C-96BB79A55E44}"/>
                </a:ext>
              </a:extLst>
            </p:cNvPr>
            <p:cNvSpPr/>
            <p:nvPr/>
          </p:nvSpPr>
          <p:spPr>
            <a:xfrm>
              <a:off x="6553866" y="3725256"/>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73" name="Freeform: Shape 72">
              <a:extLst>
                <a:ext uri="{FF2B5EF4-FFF2-40B4-BE49-F238E27FC236}">
                  <a16:creationId xmlns:a16="http://schemas.microsoft.com/office/drawing/2014/main" id="{3F1F4703-2C6D-40BC-892B-AFA39B8BE133}"/>
                </a:ext>
              </a:extLst>
            </p:cNvPr>
            <p:cNvSpPr/>
            <p:nvPr/>
          </p:nvSpPr>
          <p:spPr>
            <a:xfrm>
              <a:off x="6740556" y="3880228"/>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BAE78081-BDB4-49CE-91F5-AEFCA4834239}"/>
                </a:ext>
              </a:extLst>
            </p:cNvPr>
            <p:cNvSpPr/>
            <p:nvPr/>
          </p:nvSpPr>
          <p:spPr>
            <a:xfrm>
              <a:off x="7019258" y="4035200"/>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
        <p:nvSpPr>
          <p:cNvPr id="75" name="TextBox 74">
            <a:extLst>
              <a:ext uri="{FF2B5EF4-FFF2-40B4-BE49-F238E27FC236}">
                <a16:creationId xmlns:a16="http://schemas.microsoft.com/office/drawing/2014/main" id="{734488D4-2FE0-4519-A293-28534884EB8D}"/>
              </a:ext>
            </a:extLst>
          </p:cNvPr>
          <p:cNvSpPr txBox="1"/>
          <p:nvPr/>
        </p:nvSpPr>
        <p:spPr>
          <a:xfrm>
            <a:off x="1126068" y="680039"/>
            <a:ext cx="4232511" cy="400110"/>
          </a:xfrm>
          <a:prstGeom prst="rect">
            <a:avLst/>
          </a:prstGeom>
          <a:noFill/>
        </p:spPr>
        <p:txBody>
          <a:bodyPr wrap="square" rtlCol="0" anchor="b">
            <a:spAutoFit/>
          </a:bodyPr>
          <a:lstStyle/>
          <a:p>
            <a:r>
              <a:rPr lang="en-US" sz="2000" dirty="0">
                <a:solidFill>
                  <a:schemeClr val="bg1"/>
                </a:solidFill>
                <a:latin typeface="+mj-lt"/>
              </a:rPr>
              <a:t>Opportunities to Future Growth</a:t>
            </a:r>
            <a:endParaRPr lang="en-US" sz="2000" dirty="0">
              <a:solidFill>
                <a:schemeClr val="accent2"/>
              </a:solidFill>
              <a:latin typeface="+mj-lt"/>
            </a:endParaRPr>
          </a:p>
        </p:txBody>
      </p:sp>
      <p:sp>
        <p:nvSpPr>
          <p:cNvPr id="76" name="TextBox 75">
            <a:extLst>
              <a:ext uri="{FF2B5EF4-FFF2-40B4-BE49-F238E27FC236}">
                <a16:creationId xmlns:a16="http://schemas.microsoft.com/office/drawing/2014/main" id="{5A935FA8-63EF-4DFD-8F09-1A7212B5A0D2}"/>
              </a:ext>
            </a:extLst>
          </p:cNvPr>
          <p:cNvSpPr txBox="1"/>
          <p:nvPr/>
        </p:nvSpPr>
        <p:spPr>
          <a:xfrm>
            <a:off x="1126067" y="1174100"/>
            <a:ext cx="4232512" cy="957955"/>
          </a:xfrm>
          <a:prstGeom prst="rect">
            <a:avLst/>
          </a:prstGeom>
          <a:noFill/>
        </p:spPr>
        <p:txBody>
          <a:bodyPr wrap="square" rtlCol="0">
            <a:spAutoFit/>
          </a:bodyPr>
          <a:lstStyle/>
          <a:p>
            <a:pPr marL="285750" indent="-285750">
              <a:lnSpc>
                <a:spcPct val="120000"/>
              </a:lnSpc>
              <a:buClr>
                <a:schemeClr val="accent2"/>
              </a:buClr>
              <a:buSzPct val="130000"/>
              <a:buFont typeface="Arial" panose="020B0604020202020204" pitchFamily="34" charset="0"/>
              <a:buChar char="•"/>
            </a:pPr>
            <a:r>
              <a:rPr lang="en-US" sz="1600" dirty="0">
                <a:solidFill>
                  <a:schemeClr val="bg1"/>
                </a:solidFill>
              </a:rPr>
              <a:t>AI and IOT based solution</a:t>
            </a:r>
          </a:p>
          <a:p>
            <a:pPr marL="285750" indent="-285750">
              <a:lnSpc>
                <a:spcPct val="120000"/>
              </a:lnSpc>
              <a:buClr>
                <a:schemeClr val="accent2"/>
              </a:buClr>
              <a:buSzPct val="130000"/>
              <a:buFont typeface="Arial" panose="020B0604020202020204" pitchFamily="34" charset="0"/>
              <a:buChar char="•"/>
            </a:pPr>
            <a:r>
              <a:rPr lang="en-US" sz="1600" dirty="0">
                <a:solidFill>
                  <a:schemeClr val="bg1"/>
                </a:solidFill>
              </a:rPr>
              <a:t>Cloud computing and flexible consumption based model</a:t>
            </a:r>
          </a:p>
        </p:txBody>
      </p:sp>
      <p:sp>
        <p:nvSpPr>
          <p:cNvPr id="77" name="TextBox 76">
            <a:extLst>
              <a:ext uri="{FF2B5EF4-FFF2-40B4-BE49-F238E27FC236}">
                <a16:creationId xmlns:a16="http://schemas.microsoft.com/office/drawing/2014/main" id="{9D7A12A9-4EDE-4A02-B4EA-A08B60EF3EE3}"/>
              </a:ext>
            </a:extLst>
          </p:cNvPr>
          <p:cNvSpPr txBox="1"/>
          <p:nvPr/>
        </p:nvSpPr>
        <p:spPr>
          <a:xfrm>
            <a:off x="474481" y="680039"/>
            <a:ext cx="615091" cy="400110"/>
          </a:xfrm>
          <a:prstGeom prst="rect">
            <a:avLst/>
          </a:prstGeom>
          <a:noFill/>
        </p:spPr>
        <p:txBody>
          <a:bodyPr wrap="square" rtlCol="0" anchor="b">
            <a:spAutoFit/>
          </a:bodyPr>
          <a:lstStyle/>
          <a:p>
            <a:pPr algn="ctr"/>
            <a:r>
              <a:rPr lang="en-US" sz="2000" dirty="0">
                <a:solidFill>
                  <a:schemeClr val="accent2"/>
                </a:solidFill>
                <a:latin typeface="+mj-lt"/>
              </a:rPr>
              <a:t>01.</a:t>
            </a:r>
          </a:p>
        </p:txBody>
      </p:sp>
      <p:sp>
        <p:nvSpPr>
          <p:cNvPr id="78" name="TextBox 77">
            <a:extLst>
              <a:ext uri="{FF2B5EF4-FFF2-40B4-BE49-F238E27FC236}">
                <a16:creationId xmlns:a16="http://schemas.microsoft.com/office/drawing/2014/main" id="{06455D18-EE60-4FB2-90E7-5E3C0B025F2F}"/>
              </a:ext>
            </a:extLst>
          </p:cNvPr>
          <p:cNvSpPr txBox="1"/>
          <p:nvPr/>
        </p:nvSpPr>
        <p:spPr>
          <a:xfrm>
            <a:off x="1126068" y="2389702"/>
            <a:ext cx="4232511" cy="400110"/>
          </a:xfrm>
          <a:prstGeom prst="rect">
            <a:avLst/>
          </a:prstGeom>
          <a:noFill/>
        </p:spPr>
        <p:txBody>
          <a:bodyPr wrap="square" rtlCol="0" anchor="b">
            <a:spAutoFit/>
          </a:bodyPr>
          <a:lstStyle/>
          <a:p>
            <a:r>
              <a:rPr lang="en-US" sz="2000" dirty="0">
                <a:solidFill>
                  <a:schemeClr val="bg1"/>
                </a:solidFill>
                <a:latin typeface="+mj-lt"/>
              </a:rPr>
              <a:t>Strategies to Facilitate Growth</a:t>
            </a:r>
            <a:endParaRPr lang="en-US" sz="2000" dirty="0">
              <a:solidFill>
                <a:schemeClr val="accent2"/>
              </a:solidFill>
              <a:latin typeface="+mj-lt"/>
            </a:endParaRPr>
          </a:p>
        </p:txBody>
      </p:sp>
      <p:sp>
        <p:nvSpPr>
          <p:cNvPr id="79" name="TextBox 78">
            <a:extLst>
              <a:ext uri="{FF2B5EF4-FFF2-40B4-BE49-F238E27FC236}">
                <a16:creationId xmlns:a16="http://schemas.microsoft.com/office/drawing/2014/main" id="{13B6CFDA-6CD1-4AC4-B798-4D43B1FA6A2A}"/>
              </a:ext>
            </a:extLst>
          </p:cNvPr>
          <p:cNvSpPr txBox="1"/>
          <p:nvPr/>
        </p:nvSpPr>
        <p:spPr>
          <a:xfrm>
            <a:off x="1126067" y="2883763"/>
            <a:ext cx="4232512" cy="1253420"/>
          </a:xfrm>
          <a:prstGeom prst="rect">
            <a:avLst/>
          </a:prstGeom>
          <a:noFill/>
        </p:spPr>
        <p:txBody>
          <a:bodyPr wrap="square" rtlCol="0">
            <a:spAutoFit/>
          </a:bodyPr>
          <a:lstStyle/>
          <a:p>
            <a:pPr marL="285750" indent="-285750">
              <a:lnSpc>
                <a:spcPct val="120000"/>
              </a:lnSpc>
              <a:buClr>
                <a:schemeClr val="accent2"/>
              </a:buClr>
              <a:buSzPct val="130000"/>
              <a:buFont typeface="Arial" panose="020B0604020202020204" pitchFamily="34" charset="0"/>
              <a:buChar char="•"/>
            </a:pPr>
            <a:r>
              <a:rPr lang="en-US" sz="1600" dirty="0">
                <a:solidFill>
                  <a:schemeClr val="bg1"/>
                </a:solidFill>
              </a:rPr>
              <a:t>Essential to develop technology partnership</a:t>
            </a:r>
          </a:p>
          <a:p>
            <a:pPr marL="285750" indent="-285750">
              <a:lnSpc>
                <a:spcPct val="120000"/>
              </a:lnSpc>
              <a:buClr>
                <a:schemeClr val="accent2"/>
              </a:buClr>
              <a:buSzPct val="130000"/>
              <a:buFont typeface="Arial" panose="020B0604020202020204" pitchFamily="34" charset="0"/>
              <a:buChar char="•"/>
            </a:pPr>
            <a:r>
              <a:rPr lang="en-US" sz="1600" dirty="0">
                <a:solidFill>
                  <a:schemeClr val="bg1"/>
                </a:solidFill>
              </a:rPr>
              <a:t>Important to build relationship with own IT departments</a:t>
            </a:r>
          </a:p>
        </p:txBody>
      </p:sp>
      <p:sp>
        <p:nvSpPr>
          <p:cNvPr id="80" name="TextBox 79">
            <a:extLst>
              <a:ext uri="{FF2B5EF4-FFF2-40B4-BE49-F238E27FC236}">
                <a16:creationId xmlns:a16="http://schemas.microsoft.com/office/drawing/2014/main" id="{C111BDB5-5310-41A2-A7E0-B46BB2FC20E9}"/>
              </a:ext>
            </a:extLst>
          </p:cNvPr>
          <p:cNvSpPr txBox="1"/>
          <p:nvPr/>
        </p:nvSpPr>
        <p:spPr>
          <a:xfrm>
            <a:off x="474481" y="2389702"/>
            <a:ext cx="615091" cy="400110"/>
          </a:xfrm>
          <a:prstGeom prst="rect">
            <a:avLst/>
          </a:prstGeom>
          <a:noFill/>
        </p:spPr>
        <p:txBody>
          <a:bodyPr wrap="square" rtlCol="0" anchor="b">
            <a:spAutoFit/>
          </a:bodyPr>
          <a:lstStyle/>
          <a:p>
            <a:pPr algn="ctr"/>
            <a:r>
              <a:rPr lang="en-US" sz="2000" dirty="0">
                <a:solidFill>
                  <a:schemeClr val="accent2"/>
                </a:solidFill>
                <a:latin typeface="+mj-lt"/>
              </a:rPr>
              <a:t>02.</a:t>
            </a:r>
          </a:p>
        </p:txBody>
      </p:sp>
      <p:sp>
        <p:nvSpPr>
          <p:cNvPr id="81" name="TextBox 80">
            <a:extLst>
              <a:ext uri="{FF2B5EF4-FFF2-40B4-BE49-F238E27FC236}">
                <a16:creationId xmlns:a16="http://schemas.microsoft.com/office/drawing/2014/main" id="{DEE73A42-716A-4A8E-AA90-E9E8693BD6A8}"/>
              </a:ext>
            </a:extLst>
          </p:cNvPr>
          <p:cNvSpPr txBox="1"/>
          <p:nvPr/>
        </p:nvSpPr>
        <p:spPr>
          <a:xfrm>
            <a:off x="1126068" y="4299828"/>
            <a:ext cx="4232511" cy="400110"/>
          </a:xfrm>
          <a:prstGeom prst="rect">
            <a:avLst/>
          </a:prstGeom>
          <a:noFill/>
        </p:spPr>
        <p:txBody>
          <a:bodyPr wrap="square" rtlCol="0" anchor="b">
            <a:spAutoFit/>
          </a:bodyPr>
          <a:lstStyle/>
          <a:p>
            <a:r>
              <a:rPr lang="en-US" sz="2000" dirty="0">
                <a:solidFill>
                  <a:schemeClr val="bg1"/>
                </a:solidFill>
                <a:latin typeface="+mj-lt"/>
              </a:rPr>
              <a:t>Take Care of Business Guidelines</a:t>
            </a:r>
            <a:endParaRPr lang="en-US" sz="2000" dirty="0">
              <a:solidFill>
                <a:schemeClr val="accent2"/>
              </a:solidFill>
              <a:latin typeface="+mj-lt"/>
            </a:endParaRPr>
          </a:p>
        </p:txBody>
      </p:sp>
      <p:sp>
        <p:nvSpPr>
          <p:cNvPr id="82" name="TextBox 81">
            <a:extLst>
              <a:ext uri="{FF2B5EF4-FFF2-40B4-BE49-F238E27FC236}">
                <a16:creationId xmlns:a16="http://schemas.microsoft.com/office/drawing/2014/main" id="{00AB5458-BD4F-4203-B9A5-06614ED1012E}"/>
              </a:ext>
            </a:extLst>
          </p:cNvPr>
          <p:cNvSpPr txBox="1"/>
          <p:nvPr/>
        </p:nvSpPr>
        <p:spPr>
          <a:xfrm>
            <a:off x="1126067" y="4793889"/>
            <a:ext cx="4232512" cy="662489"/>
          </a:xfrm>
          <a:prstGeom prst="rect">
            <a:avLst/>
          </a:prstGeom>
          <a:noFill/>
        </p:spPr>
        <p:txBody>
          <a:bodyPr wrap="square" rtlCol="0">
            <a:spAutoFit/>
          </a:bodyPr>
          <a:lstStyle/>
          <a:p>
            <a:pPr marL="285750" indent="-285750">
              <a:lnSpc>
                <a:spcPct val="120000"/>
              </a:lnSpc>
              <a:buClr>
                <a:schemeClr val="accent2"/>
              </a:buClr>
              <a:buSzPct val="130000"/>
              <a:buFont typeface="Arial" panose="020B0604020202020204" pitchFamily="34" charset="0"/>
              <a:buChar char="•"/>
            </a:pPr>
            <a:r>
              <a:rPr lang="en-US" sz="1600" dirty="0">
                <a:solidFill>
                  <a:schemeClr val="bg1"/>
                </a:solidFill>
              </a:rPr>
              <a:t>Protect large amount of user data through cloud solutions</a:t>
            </a:r>
          </a:p>
        </p:txBody>
      </p:sp>
      <p:sp>
        <p:nvSpPr>
          <p:cNvPr id="83" name="TextBox 82">
            <a:extLst>
              <a:ext uri="{FF2B5EF4-FFF2-40B4-BE49-F238E27FC236}">
                <a16:creationId xmlns:a16="http://schemas.microsoft.com/office/drawing/2014/main" id="{2071F474-A995-4E9A-B7D0-7749FCCBC305}"/>
              </a:ext>
            </a:extLst>
          </p:cNvPr>
          <p:cNvSpPr txBox="1"/>
          <p:nvPr/>
        </p:nvSpPr>
        <p:spPr>
          <a:xfrm>
            <a:off x="474481" y="4299828"/>
            <a:ext cx="615091" cy="400110"/>
          </a:xfrm>
          <a:prstGeom prst="rect">
            <a:avLst/>
          </a:prstGeom>
          <a:noFill/>
        </p:spPr>
        <p:txBody>
          <a:bodyPr wrap="square" rtlCol="0" anchor="b">
            <a:spAutoFit/>
          </a:bodyPr>
          <a:lstStyle/>
          <a:p>
            <a:pPr algn="ctr"/>
            <a:r>
              <a:rPr lang="en-US" sz="2000" dirty="0">
                <a:solidFill>
                  <a:schemeClr val="accent2"/>
                </a:solidFill>
                <a:latin typeface="+mj-lt"/>
              </a:rPr>
              <a:t>03.</a:t>
            </a:r>
          </a:p>
        </p:txBody>
      </p:sp>
    </p:spTree>
    <p:extLst>
      <p:ext uri="{BB962C8B-B14F-4D97-AF65-F5344CB8AC3E}">
        <p14:creationId xmlns:p14="http://schemas.microsoft.com/office/powerpoint/2010/main" val="2000802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6992BEB-DC19-4185-88E0-837F07508A1E}"/>
              </a:ext>
            </a:extLst>
          </p:cNvPr>
          <p:cNvSpPr>
            <a:spLocks noGrp="1"/>
          </p:cNvSpPr>
          <p:nvPr>
            <p:ph type="ftr" sz="quarter" idx="11"/>
          </p:nvPr>
        </p:nvSpPr>
        <p:spPr/>
        <p:txBody>
          <a:bodyPr/>
          <a:lstStyle/>
          <a:p>
            <a:r>
              <a:rPr lang="en-US" dirty="0"/>
              <a:t>Business Plan | January 2021</a:t>
            </a:r>
            <a:endParaRPr lang="en-US" sz="1300" dirty="0"/>
          </a:p>
        </p:txBody>
      </p:sp>
      <p:sp>
        <p:nvSpPr>
          <p:cNvPr id="3" name="Slide Number Placeholder 2">
            <a:extLst>
              <a:ext uri="{FF2B5EF4-FFF2-40B4-BE49-F238E27FC236}">
                <a16:creationId xmlns:a16="http://schemas.microsoft.com/office/drawing/2014/main" id="{14FB58C5-3AD1-441F-9002-8B6A3DA2056F}"/>
              </a:ext>
            </a:extLst>
          </p:cNvPr>
          <p:cNvSpPr>
            <a:spLocks noGrp="1"/>
          </p:cNvSpPr>
          <p:nvPr>
            <p:ph type="sldNum" sz="quarter" idx="12"/>
          </p:nvPr>
        </p:nvSpPr>
        <p:spPr/>
        <p:txBody>
          <a:bodyPr/>
          <a:lstStyle/>
          <a:p>
            <a:r>
              <a:rPr lang="en-US" dirty="0"/>
              <a:t>0</a:t>
            </a:r>
            <a:fld id="{B7741D13-760D-4955-A3D8-0D48DB15FCFC}" type="slidenum">
              <a:rPr lang="en-US" smtClean="0"/>
              <a:pPr/>
              <a:t>7</a:t>
            </a:fld>
            <a:endParaRPr lang="en-US" sz="1300" dirty="0"/>
          </a:p>
        </p:txBody>
      </p:sp>
      <p:cxnSp>
        <p:nvCxnSpPr>
          <p:cNvPr id="5" name="Straight Connector 4">
            <a:extLst>
              <a:ext uri="{FF2B5EF4-FFF2-40B4-BE49-F238E27FC236}">
                <a16:creationId xmlns:a16="http://schemas.microsoft.com/office/drawing/2014/main" id="{0F151692-18CB-45C8-BDFB-A922A17B9276}"/>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A14D6C7-9EA5-4B37-91EE-9CA75868E48C}"/>
              </a:ext>
            </a:extLst>
          </p:cNvPr>
          <p:cNvSpPr txBox="1"/>
          <p:nvPr/>
        </p:nvSpPr>
        <p:spPr>
          <a:xfrm>
            <a:off x="474482" y="1070486"/>
            <a:ext cx="2281394" cy="461665"/>
          </a:xfrm>
          <a:prstGeom prst="rect">
            <a:avLst/>
          </a:prstGeom>
          <a:noFill/>
        </p:spPr>
        <p:txBody>
          <a:bodyPr wrap="none" rtlCol="0" anchor="b">
            <a:spAutoFit/>
          </a:bodyPr>
          <a:lstStyle/>
          <a:p>
            <a:r>
              <a:rPr lang="en-US" sz="2400" dirty="0">
                <a:solidFill>
                  <a:schemeClr val="bg1"/>
                </a:solidFill>
                <a:latin typeface="+mj-lt"/>
              </a:rPr>
              <a:t>Target </a:t>
            </a:r>
            <a:r>
              <a:rPr lang="en-US" sz="2400" dirty="0">
                <a:solidFill>
                  <a:schemeClr val="accent2"/>
                </a:solidFill>
                <a:latin typeface="+mj-lt"/>
              </a:rPr>
              <a:t>Market</a:t>
            </a:r>
          </a:p>
        </p:txBody>
      </p:sp>
      <p:sp>
        <p:nvSpPr>
          <p:cNvPr id="7" name="TextBox 6">
            <a:extLst>
              <a:ext uri="{FF2B5EF4-FFF2-40B4-BE49-F238E27FC236}">
                <a16:creationId xmlns:a16="http://schemas.microsoft.com/office/drawing/2014/main" id="{EC7EC2D6-5289-435A-80A7-64C420D21BC0}"/>
              </a:ext>
            </a:extLst>
          </p:cNvPr>
          <p:cNvSpPr txBox="1"/>
          <p:nvPr/>
        </p:nvSpPr>
        <p:spPr>
          <a:xfrm>
            <a:off x="1250953" y="4612661"/>
            <a:ext cx="2628898" cy="400110"/>
          </a:xfrm>
          <a:prstGeom prst="rect">
            <a:avLst/>
          </a:prstGeom>
          <a:noFill/>
        </p:spPr>
        <p:txBody>
          <a:bodyPr wrap="square" rtlCol="0" anchor="b">
            <a:spAutoFit/>
          </a:bodyPr>
          <a:lstStyle/>
          <a:p>
            <a:pPr algn="ctr"/>
            <a:r>
              <a:rPr lang="en-US" sz="2000" dirty="0">
                <a:solidFill>
                  <a:schemeClr val="bg1"/>
                </a:solidFill>
                <a:latin typeface="+mj-lt"/>
              </a:rPr>
              <a:t>By Age</a:t>
            </a:r>
          </a:p>
        </p:txBody>
      </p:sp>
      <p:sp>
        <p:nvSpPr>
          <p:cNvPr id="8" name="TextBox 7">
            <a:extLst>
              <a:ext uri="{FF2B5EF4-FFF2-40B4-BE49-F238E27FC236}">
                <a16:creationId xmlns:a16="http://schemas.microsoft.com/office/drawing/2014/main" id="{347E1D98-BD67-419B-B247-2753D94B8489}"/>
              </a:ext>
            </a:extLst>
          </p:cNvPr>
          <p:cNvSpPr txBox="1"/>
          <p:nvPr/>
        </p:nvSpPr>
        <p:spPr>
          <a:xfrm>
            <a:off x="1250950" y="5031022"/>
            <a:ext cx="2628900" cy="662489"/>
          </a:xfrm>
          <a:prstGeom prst="rect">
            <a:avLst/>
          </a:prstGeom>
          <a:noFill/>
        </p:spPr>
        <p:txBody>
          <a:bodyPr wrap="square" rtlCol="0">
            <a:spAutoFit/>
          </a:bodyPr>
          <a:lstStyle/>
          <a:p>
            <a:pPr algn="ctr">
              <a:lnSpc>
                <a:spcPct val="120000"/>
              </a:lnSpc>
            </a:pPr>
            <a:r>
              <a:rPr lang="en-US" sz="1600" b="0" i="0" dirty="0">
                <a:solidFill>
                  <a:schemeClr val="bg1"/>
                </a:solidFill>
                <a:effectLst/>
              </a:rPr>
              <a:t>Market segment focused on customer's age</a:t>
            </a:r>
            <a:endParaRPr lang="en-US" sz="1600" dirty="0">
              <a:solidFill>
                <a:schemeClr val="bg1"/>
              </a:solidFill>
            </a:endParaRPr>
          </a:p>
        </p:txBody>
      </p:sp>
      <p:sp>
        <p:nvSpPr>
          <p:cNvPr id="9" name="TextBox 8">
            <a:extLst>
              <a:ext uri="{FF2B5EF4-FFF2-40B4-BE49-F238E27FC236}">
                <a16:creationId xmlns:a16="http://schemas.microsoft.com/office/drawing/2014/main" id="{6B05FE46-694C-496D-9E56-A0F18F3F51CE}"/>
              </a:ext>
            </a:extLst>
          </p:cNvPr>
          <p:cNvSpPr txBox="1"/>
          <p:nvPr/>
        </p:nvSpPr>
        <p:spPr>
          <a:xfrm>
            <a:off x="4781553" y="4612661"/>
            <a:ext cx="2628898" cy="400110"/>
          </a:xfrm>
          <a:prstGeom prst="rect">
            <a:avLst/>
          </a:prstGeom>
          <a:noFill/>
        </p:spPr>
        <p:txBody>
          <a:bodyPr wrap="square" rtlCol="0" anchor="b">
            <a:spAutoFit/>
          </a:bodyPr>
          <a:lstStyle/>
          <a:p>
            <a:pPr algn="ctr"/>
            <a:r>
              <a:rPr lang="en-US" sz="2000" dirty="0">
                <a:solidFill>
                  <a:schemeClr val="bg1"/>
                </a:solidFill>
                <a:latin typeface="+mj-lt"/>
              </a:rPr>
              <a:t>By Location</a:t>
            </a:r>
            <a:endParaRPr lang="en-US" sz="2000" dirty="0">
              <a:solidFill>
                <a:schemeClr val="accent2"/>
              </a:solidFill>
              <a:latin typeface="+mj-lt"/>
            </a:endParaRPr>
          </a:p>
        </p:txBody>
      </p:sp>
      <p:sp>
        <p:nvSpPr>
          <p:cNvPr id="10" name="TextBox 9">
            <a:extLst>
              <a:ext uri="{FF2B5EF4-FFF2-40B4-BE49-F238E27FC236}">
                <a16:creationId xmlns:a16="http://schemas.microsoft.com/office/drawing/2014/main" id="{AD888F9E-2B6D-4653-B72E-FC1DEDC54B7B}"/>
              </a:ext>
            </a:extLst>
          </p:cNvPr>
          <p:cNvSpPr txBox="1"/>
          <p:nvPr/>
        </p:nvSpPr>
        <p:spPr>
          <a:xfrm>
            <a:off x="4781550" y="5031022"/>
            <a:ext cx="2628900" cy="662489"/>
          </a:xfrm>
          <a:prstGeom prst="rect">
            <a:avLst/>
          </a:prstGeom>
          <a:noFill/>
        </p:spPr>
        <p:txBody>
          <a:bodyPr wrap="square" rtlCol="0">
            <a:spAutoFit/>
          </a:bodyPr>
          <a:lstStyle/>
          <a:p>
            <a:pPr algn="ctr">
              <a:lnSpc>
                <a:spcPct val="120000"/>
              </a:lnSpc>
            </a:pPr>
            <a:r>
              <a:rPr lang="en-US" sz="1600" b="0" i="0" dirty="0">
                <a:solidFill>
                  <a:schemeClr val="bg1"/>
                </a:solidFill>
                <a:effectLst/>
              </a:rPr>
              <a:t>Market segment focused on customer’s home</a:t>
            </a:r>
            <a:endParaRPr lang="en-US" sz="1600" dirty="0">
              <a:solidFill>
                <a:schemeClr val="bg1"/>
              </a:solidFill>
            </a:endParaRPr>
          </a:p>
        </p:txBody>
      </p:sp>
      <p:sp>
        <p:nvSpPr>
          <p:cNvPr id="11" name="TextBox 10">
            <a:extLst>
              <a:ext uri="{FF2B5EF4-FFF2-40B4-BE49-F238E27FC236}">
                <a16:creationId xmlns:a16="http://schemas.microsoft.com/office/drawing/2014/main" id="{BA2CAD35-CC9F-4232-A47F-557BC25CDAD6}"/>
              </a:ext>
            </a:extLst>
          </p:cNvPr>
          <p:cNvSpPr txBox="1"/>
          <p:nvPr/>
        </p:nvSpPr>
        <p:spPr>
          <a:xfrm>
            <a:off x="8312149" y="4612661"/>
            <a:ext cx="2628898" cy="400110"/>
          </a:xfrm>
          <a:prstGeom prst="rect">
            <a:avLst/>
          </a:prstGeom>
          <a:noFill/>
        </p:spPr>
        <p:txBody>
          <a:bodyPr wrap="square" rtlCol="0" anchor="b">
            <a:spAutoFit/>
          </a:bodyPr>
          <a:lstStyle/>
          <a:p>
            <a:pPr algn="ctr"/>
            <a:r>
              <a:rPr lang="en-US" sz="2000" dirty="0">
                <a:solidFill>
                  <a:schemeClr val="bg1"/>
                </a:solidFill>
                <a:latin typeface="+mj-lt"/>
              </a:rPr>
              <a:t>By Income</a:t>
            </a:r>
            <a:endParaRPr lang="en-US" sz="2000" dirty="0">
              <a:solidFill>
                <a:schemeClr val="accent2"/>
              </a:solidFill>
              <a:latin typeface="+mj-lt"/>
            </a:endParaRPr>
          </a:p>
        </p:txBody>
      </p:sp>
      <p:sp>
        <p:nvSpPr>
          <p:cNvPr id="12" name="TextBox 11">
            <a:extLst>
              <a:ext uri="{FF2B5EF4-FFF2-40B4-BE49-F238E27FC236}">
                <a16:creationId xmlns:a16="http://schemas.microsoft.com/office/drawing/2014/main" id="{5BDA05BC-6AB2-40F2-9302-119F9D2E0F01}"/>
              </a:ext>
            </a:extLst>
          </p:cNvPr>
          <p:cNvSpPr txBox="1"/>
          <p:nvPr/>
        </p:nvSpPr>
        <p:spPr>
          <a:xfrm>
            <a:off x="8312146" y="5031022"/>
            <a:ext cx="2628900" cy="662489"/>
          </a:xfrm>
          <a:prstGeom prst="rect">
            <a:avLst/>
          </a:prstGeom>
          <a:noFill/>
        </p:spPr>
        <p:txBody>
          <a:bodyPr wrap="square" rtlCol="0">
            <a:spAutoFit/>
          </a:bodyPr>
          <a:lstStyle/>
          <a:p>
            <a:pPr algn="ctr">
              <a:lnSpc>
                <a:spcPct val="120000"/>
              </a:lnSpc>
            </a:pPr>
            <a:r>
              <a:rPr lang="en-US" sz="1600" b="0" i="0" dirty="0">
                <a:solidFill>
                  <a:schemeClr val="bg1"/>
                </a:solidFill>
                <a:effectLst/>
              </a:rPr>
              <a:t>Market segment focused on customer’s job</a:t>
            </a:r>
            <a:endParaRPr lang="en-US" sz="1600" dirty="0">
              <a:solidFill>
                <a:schemeClr val="bg1"/>
              </a:solidFill>
            </a:endParaRPr>
          </a:p>
        </p:txBody>
      </p:sp>
      <p:graphicFrame>
        <p:nvGraphicFramePr>
          <p:cNvPr id="18" name="Chart 17">
            <a:extLst>
              <a:ext uri="{FF2B5EF4-FFF2-40B4-BE49-F238E27FC236}">
                <a16:creationId xmlns:a16="http://schemas.microsoft.com/office/drawing/2014/main" id="{637BEB56-1822-4975-8752-0680CB58B4A4}"/>
              </a:ext>
            </a:extLst>
          </p:cNvPr>
          <p:cNvGraphicFramePr/>
          <p:nvPr>
            <p:extLst>
              <p:ext uri="{D42A27DB-BD31-4B8C-83A1-F6EECF244321}">
                <p14:modId xmlns:p14="http://schemas.microsoft.com/office/powerpoint/2010/main" val="1611964558"/>
              </p:ext>
            </p:extLst>
          </p:nvPr>
        </p:nvGraphicFramePr>
        <p:xfrm>
          <a:off x="1068939" y="1532151"/>
          <a:ext cx="2992922" cy="3022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a:extLst>
              <a:ext uri="{FF2B5EF4-FFF2-40B4-BE49-F238E27FC236}">
                <a16:creationId xmlns:a16="http://schemas.microsoft.com/office/drawing/2014/main" id="{CCB27ACA-C32A-4257-B5AB-453481C17C25}"/>
              </a:ext>
            </a:extLst>
          </p:cNvPr>
          <p:cNvGraphicFramePr/>
          <p:nvPr>
            <p:extLst>
              <p:ext uri="{D42A27DB-BD31-4B8C-83A1-F6EECF244321}">
                <p14:modId xmlns:p14="http://schemas.microsoft.com/office/powerpoint/2010/main" val="315110897"/>
              </p:ext>
            </p:extLst>
          </p:nvPr>
        </p:nvGraphicFramePr>
        <p:xfrm>
          <a:off x="4599539" y="1532151"/>
          <a:ext cx="2992922" cy="3022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a:extLst>
              <a:ext uri="{FF2B5EF4-FFF2-40B4-BE49-F238E27FC236}">
                <a16:creationId xmlns:a16="http://schemas.microsoft.com/office/drawing/2014/main" id="{35CED5D2-4017-41F3-BA43-ADA853D0AD56}"/>
              </a:ext>
            </a:extLst>
          </p:cNvPr>
          <p:cNvGraphicFramePr/>
          <p:nvPr>
            <p:extLst>
              <p:ext uri="{D42A27DB-BD31-4B8C-83A1-F6EECF244321}">
                <p14:modId xmlns:p14="http://schemas.microsoft.com/office/powerpoint/2010/main" val="1441889306"/>
              </p:ext>
            </p:extLst>
          </p:nvPr>
        </p:nvGraphicFramePr>
        <p:xfrm>
          <a:off x="8130139" y="1532151"/>
          <a:ext cx="2992922" cy="3022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31811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9570D4CF-23F3-485C-B878-15B5529E2A21}"/>
              </a:ext>
            </a:extLst>
          </p:cNvPr>
          <p:cNvSpPr>
            <a:spLocks noGrp="1"/>
          </p:cNvSpPr>
          <p:nvPr>
            <p:ph type="pic" sz="quarter" idx="13"/>
          </p:nvPr>
        </p:nvSpPr>
        <p:spPr/>
      </p:sp>
      <p:sp>
        <p:nvSpPr>
          <p:cNvPr id="2" name="Footer Placeholder 1">
            <a:extLst>
              <a:ext uri="{FF2B5EF4-FFF2-40B4-BE49-F238E27FC236}">
                <a16:creationId xmlns:a16="http://schemas.microsoft.com/office/drawing/2014/main" id="{5CAF1719-6DC1-4089-9A0E-393ECA9F8EE2}"/>
              </a:ext>
            </a:extLst>
          </p:cNvPr>
          <p:cNvSpPr>
            <a:spLocks noGrp="1"/>
          </p:cNvSpPr>
          <p:nvPr>
            <p:ph type="ftr" sz="quarter" idx="11"/>
          </p:nvPr>
        </p:nvSpPr>
        <p:spPr/>
        <p:txBody>
          <a:bodyPr/>
          <a:lstStyle/>
          <a:p>
            <a:r>
              <a:rPr lang="en-US" dirty="0"/>
              <a:t>Business Plan | January 2021</a:t>
            </a:r>
          </a:p>
        </p:txBody>
      </p:sp>
      <p:sp>
        <p:nvSpPr>
          <p:cNvPr id="3" name="Slide Number Placeholder 2">
            <a:extLst>
              <a:ext uri="{FF2B5EF4-FFF2-40B4-BE49-F238E27FC236}">
                <a16:creationId xmlns:a16="http://schemas.microsoft.com/office/drawing/2014/main" id="{ED70103D-6894-4657-9799-013DEDF95438}"/>
              </a:ext>
            </a:extLst>
          </p:cNvPr>
          <p:cNvSpPr>
            <a:spLocks noGrp="1"/>
          </p:cNvSpPr>
          <p:nvPr>
            <p:ph type="sldNum" sz="quarter" idx="12"/>
          </p:nvPr>
        </p:nvSpPr>
        <p:spPr/>
        <p:txBody>
          <a:bodyPr/>
          <a:lstStyle/>
          <a:p>
            <a:r>
              <a:rPr lang="en-US" dirty="0"/>
              <a:t>0</a:t>
            </a:r>
            <a:fld id="{B7741D13-760D-4955-A3D8-0D48DB15FCFC}" type="slidenum">
              <a:rPr lang="en-US" smtClean="0"/>
              <a:pPr/>
              <a:t>8</a:t>
            </a:fld>
            <a:endParaRPr lang="en-US" dirty="0"/>
          </a:p>
        </p:txBody>
      </p:sp>
      <p:sp>
        <p:nvSpPr>
          <p:cNvPr id="10" name="Rectangle 9">
            <a:extLst>
              <a:ext uri="{FF2B5EF4-FFF2-40B4-BE49-F238E27FC236}">
                <a16:creationId xmlns:a16="http://schemas.microsoft.com/office/drawing/2014/main" id="{E7ECF778-0BB7-4D4B-A92B-EC32448F7F04}"/>
              </a:ext>
            </a:extLst>
          </p:cNvPr>
          <p:cNvSpPr/>
          <p:nvPr/>
        </p:nvSpPr>
        <p:spPr>
          <a:xfrm>
            <a:off x="1227138" y="1727200"/>
            <a:ext cx="3022600" cy="3708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05D15B1-1622-4BCB-8365-F0908A38E314}"/>
              </a:ext>
            </a:extLst>
          </p:cNvPr>
          <p:cNvSpPr txBox="1"/>
          <p:nvPr/>
        </p:nvSpPr>
        <p:spPr>
          <a:xfrm>
            <a:off x="1423991" y="2075005"/>
            <a:ext cx="2628898" cy="400110"/>
          </a:xfrm>
          <a:prstGeom prst="rect">
            <a:avLst/>
          </a:prstGeom>
          <a:noFill/>
        </p:spPr>
        <p:txBody>
          <a:bodyPr wrap="square" rtlCol="0" anchor="b">
            <a:spAutoFit/>
          </a:bodyPr>
          <a:lstStyle/>
          <a:p>
            <a:pPr algn="ctr"/>
            <a:r>
              <a:rPr lang="en-US" sz="2000" dirty="0">
                <a:solidFill>
                  <a:schemeClr val="accent2"/>
                </a:solidFill>
                <a:latin typeface="+mj-lt"/>
              </a:rPr>
              <a:t>Company One</a:t>
            </a:r>
          </a:p>
        </p:txBody>
      </p:sp>
      <p:sp>
        <p:nvSpPr>
          <p:cNvPr id="5" name="TextBox 4">
            <a:extLst>
              <a:ext uri="{FF2B5EF4-FFF2-40B4-BE49-F238E27FC236}">
                <a16:creationId xmlns:a16="http://schemas.microsoft.com/office/drawing/2014/main" id="{103B0EBB-F8F3-40BD-8A10-83078EAD609D}"/>
              </a:ext>
            </a:extLst>
          </p:cNvPr>
          <p:cNvSpPr txBox="1"/>
          <p:nvPr/>
        </p:nvSpPr>
        <p:spPr>
          <a:xfrm>
            <a:off x="1423988" y="2493366"/>
            <a:ext cx="2628900" cy="1548886"/>
          </a:xfrm>
          <a:prstGeom prst="rect">
            <a:avLst/>
          </a:prstGeom>
          <a:noFill/>
        </p:spPr>
        <p:txBody>
          <a:bodyPr wrap="square" rtlCol="0">
            <a:spAutoFit/>
          </a:bodyPr>
          <a:lstStyle/>
          <a:p>
            <a:pPr algn="ctr">
              <a:lnSpc>
                <a:spcPct val="120000"/>
              </a:lnSpc>
            </a:pPr>
            <a:r>
              <a:rPr lang="en-US" sz="1600" b="0" i="0" dirty="0">
                <a:solidFill>
                  <a:schemeClr val="bg1"/>
                </a:solidFill>
                <a:effectLst/>
              </a:rPr>
              <a:t>The most popular IT solution company at the moment. It is </a:t>
            </a:r>
            <a:r>
              <a:rPr lang="en-US" sz="1600" dirty="0">
                <a:solidFill>
                  <a:schemeClr val="bg1"/>
                </a:solidFill>
              </a:rPr>
              <a:t>hi</a:t>
            </a:r>
            <a:r>
              <a:rPr lang="en-US" sz="1600" b="0" i="0" dirty="0">
                <a:solidFill>
                  <a:schemeClr val="bg1"/>
                </a:solidFill>
                <a:effectLst/>
              </a:rPr>
              <a:t>ghly established and lauded as an effective solution.</a:t>
            </a:r>
            <a:endParaRPr lang="en-US" sz="1600" dirty="0">
              <a:solidFill>
                <a:schemeClr val="bg1"/>
              </a:solidFill>
            </a:endParaRPr>
          </a:p>
        </p:txBody>
      </p:sp>
      <p:sp>
        <p:nvSpPr>
          <p:cNvPr id="11" name="TextBox 10">
            <a:extLst>
              <a:ext uri="{FF2B5EF4-FFF2-40B4-BE49-F238E27FC236}">
                <a16:creationId xmlns:a16="http://schemas.microsoft.com/office/drawing/2014/main" id="{A54E4342-658A-49E0-BB12-AA3C34B94317}"/>
              </a:ext>
            </a:extLst>
          </p:cNvPr>
          <p:cNvSpPr txBox="1"/>
          <p:nvPr/>
        </p:nvSpPr>
        <p:spPr>
          <a:xfrm>
            <a:off x="1250950" y="584200"/>
            <a:ext cx="3965299" cy="461665"/>
          </a:xfrm>
          <a:prstGeom prst="rect">
            <a:avLst/>
          </a:prstGeom>
          <a:noFill/>
        </p:spPr>
        <p:txBody>
          <a:bodyPr wrap="square" rtlCol="0" anchor="b">
            <a:spAutoFit/>
          </a:bodyPr>
          <a:lstStyle/>
          <a:p>
            <a:r>
              <a:rPr lang="en-US" sz="2400" dirty="0">
                <a:solidFill>
                  <a:schemeClr val="tx2"/>
                </a:solidFill>
                <a:latin typeface="+mj-lt"/>
              </a:rPr>
              <a:t>Competitive</a:t>
            </a:r>
            <a:r>
              <a:rPr lang="en-US" sz="2400" dirty="0">
                <a:solidFill>
                  <a:schemeClr val="bg1"/>
                </a:solidFill>
                <a:latin typeface="+mj-lt"/>
              </a:rPr>
              <a:t> </a:t>
            </a:r>
            <a:r>
              <a:rPr lang="en-US" sz="2400" dirty="0">
                <a:solidFill>
                  <a:schemeClr val="accent2"/>
                </a:solidFill>
                <a:latin typeface="+mj-lt"/>
              </a:rPr>
              <a:t>Analysis</a:t>
            </a:r>
          </a:p>
        </p:txBody>
      </p:sp>
      <p:sp>
        <p:nvSpPr>
          <p:cNvPr id="21" name="TextBox 20">
            <a:extLst>
              <a:ext uri="{FF2B5EF4-FFF2-40B4-BE49-F238E27FC236}">
                <a16:creationId xmlns:a16="http://schemas.microsoft.com/office/drawing/2014/main" id="{93A37D3C-FE5C-4236-8164-384928AA6D6E}"/>
              </a:ext>
            </a:extLst>
          </p:cNvPr>
          <p:cNvSpPr txBox="1"/>
          <p:nvPr/>
        </p:nvSpPr>
        <p:spPr>
          <a:xfrm>
            <a:off x="1423991" y="4504475"/>
            <a:ext cx="2628898" cy="584775"/>
          </a:xfrm>
          <a:prstGeom prst="rect">
            <a:avLst/>
          </a:prstGeom>
          <a:noFill/>
        </p:spPr>
        <p:txBody>
          <a:bodyPr wrap="square" rtlCol="0" anchor="t">
            <a:spAutoFit/>
          </a:bodyPr>
          <a:lstStyle/>
          <a:p>
            <a:pPr algn="ctr"/>
            <a:r>
              <a:rPr lang="en-US" sz="1600" dirty="0">
                <a:solidFill>
                  <a:schemeClr val="accent2"/>
                </a:solidFill>
                <a:latin typeface="+mj-lt"/>
              </a:rPr>
              <a:t>Running : 12 Years</a:t>
            </a:r>
          </a:p>
          <a:p>
            <a:pPr algn="ctr"/>
            <a:r>
              <a:rPr lang="en-US" sz="1600" dirty="0">
                <a:solidFill>
                  <a:schemeClr val="accent2"/>
                </a:solidFill>
                <a:latin typeface="+mj-lt"/>
              </a:rPr>
              <a:t>CEO : John Legolas</a:t>
            </a:r>
          </a:p>
        </p:txBody>
      </p:sp>
      <p:sp>
        <p:nvSpPr>
          <p:cNvPr id="27" name="Rectangle 26">
            <a:extLst>
              <a:ext uri="{FF2B5EF4-FFF2-40B4-BE49-F238E27FC236}">
                <a16:creationId xmlns:a16="http://schemas.microsoft.com/office/drawing/2014/main" id="{3E16D6D1-AE92-40F3-9BF3-556D2E3AD390}"/>
              </a:ext>
            </a:extLst>
          </p:cNvPr>
          <p:cNvSpPr/>
          <p:nvPr/>
        </p:nvSpPr>
        <p:spPr>
          <a:xfrm>
            <a:off x="1227138" y="1562100"/>
            <a:ext cx="3022600" cy="978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ECBEDF0E-F502-4C7F-B107-22A9BA8CB012}"/>
              </a:ext>
            </a:extLst>
          </p:cNvPr>
          <p:cNvSpPr/>
          <p:nvPr/>
        </p:nvSpPr>
        <p:spPr>
          <a:xfrm>
            <a:off x="4584700" y="1727200"/>
            <a:ext cx="3022600" cy="3708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F42D49E-50D1-4E97-B077-67CC612EE09F}"/>
              </a:ext>
            </a:extLst>
          </p:cNvPr>
          <p:cNvSpPr txBox="1"/>
          <p:nvPr/>
        </p:nvSpPr>
        <p:spPr>
          <a:xfrm>
            <a:off x="4781553" y="2075005"/>
            <a:ext cx="2628898" cy="400110"/>
          </a:xfrm>
          <a:prstGeom prst="rect">
            <a:avLst/>
          </a:prstGeom>
          <a:noFill/>
        </p:spPr>
        <p:txBody>
          <a:bodyPr wrap="square" rtlCol="0" anchor="b">
            <a:spAutoFit/>
          </a:bodyPr>
          <a:lstStyle/>
          <a:p>
            <a:pPr algn="ctr"/>
            <a:r>
              <a:rPr lang="en-US" sz="2000" dirty="0">
                <a:solidFill>
                  <a:schemeClr val="accent2"/>
                </a:solidFill>
                <a:latin typeface="+mj-lt"/>
              </a:rPr>
              <a:t>Company Two</a:t>
            </a:r>
          </a:p>
        </p:txBody>
      </p:sp>
      <p:sp>
        <p:nvSpPr>
          <p:cNvPr id="30" name="TextBox 29">
            <a:extLst>
              <a:ext uri="{FF2B5EF4-FFF2-40B4-BE49-F238E27FC236}">
                <a16:creationId xmlns:a16="http://schemas.microsoft.com/office/drawing/2014/main" id="{C8E569F3-2109-4B11-90EA-6F193073BD31}"/>
              </a:ext>
            </a:extLst>
          </p:cNvPr>
          <p:cNvSpPr txBox="1"/>
          <p:nvPr/>
        </p:nvSpPr>
        <p:spPr>
          <a:xfrm>
            <a:off x="4781550" y="2493366"/>
            <a:ext cx="2628900" cy="1548886"/>
          </a:xfrm>
          <a:prstGeom prst="rect">
            <a:avLst/>
          </a:prstGeom>
          <a:noFill/>
        </p:spPr>
        <p:txBody>
          <a:bodyPr wrap="square" rtlCol="0">
            <a:spAutoFit/>
          </a:bodyPr>
          <a:lstStyle/>
          <a:p>
            <a:pPr algn="ctr">
              <a:lnSpc>
                <a:spcPct val="120000"/>
              </a:lnSpc>
            </a:pPr>
            <a:r>
              <a:rPr lang="en-US" sz="1600" b="0" i="0" dirty="0">
                <a:solidFill>
                  <a:schemeClr val="bg1"/>
                </a:solidFill>
                <a:effectLst/>
              </a:rPr>
              <a:t>Is similar to XYZ company, because it is product is designed to shape various workplace processes.</a:t>
            </a:r>
            <a:endParaRPr lang="en-US" sz="1600" dirty="0">
              <a:solidFill>
                <a:schemeClr val="bg1"/>
              </a:solidFill>
            </a:endParaRPr>
          </a:p>
        </p:txBody>
      </p:sp>
      <p:sp>
        <p:nvSpPr>
          <p:cNvPr id="31" name="TextBox 30">
            <a:extLst>
              <a:ext uri="{FF2B5EF4-FFF2-40B4-BE49-F238E27FC236}">
                <a16:creationId xmlns:a16="http://schemas.microsoft.com/office/drawing/2014/main" id="{1FD51B88-3AAB-4784-9B19-E63B6AE57CDC}"/>
              </a:ext>
            </a:extLst>
          </p:cNvPr>
          <p:cNvSpPr txBox="1"/>
          <p:nvPr/>
        </p:nvSpPr>
        <p:spPr>
          <a:xfrm>
            <a:off x="4781553" y="4504475"/>
            <a:ext cx="2628898" cy="584775"/>
          </a:xfrm>
          <a:prstGeom prst="rect">
            <a:avLst/>
          </a:prstGeom>
          <a:noFill/>
        </p:spPr>
        <p:txBody>
          <a:bodyPr wrap="square" rtlCol="0" anchor="t">
            <a:spAutoFit/>
          </a:bodyPr>
          <a:lstStyle/>
          <a:p>
            <a:pPr algn="ctr"/>
            <a:r>
              <a:rPr lang="en-US" sz="1600" dirty="0">
                <a:solidFill>
                  <a:schemeClr val="accent2"/>
                </a:solidFill>
                <a:latin typeface="+mj-lt"/>
              </a:rPr>
              <a:t>Running : 9 Years</a:t>
            </a:r>
          </a:p>
          <a:p>
            <a:pPr algn="ctr"/>
            <a:r>
              <a:rPr lang="en-US" sz="1600" dirty="0">
                <a:solidFill>
                  <a:schemeClr val="accent2"/>
                </a:solidFill>
                <a:latin typeface="+mj-lt"/>
              </a:rPr>
              <a:t>CEO : </a:t>
            </a:r>
            <a:r>
              <a:rPr lang="en-US" sz="1600" dirty="0" err="1">
                <a:solidFill>
                  <a:schemeClr val="accent2"/>
                </a:solidFill>
                <a:latin typeface="+mj-lt"/>
              </a:rPr>
              <a:t>Triss</a:t>
            </a:r>
            <a:r>
              <a:rPr lang="en-US" sz="1600" dirty="0">
                <a:solidFill>
                  <a:schemeClr val="accent2"/>
                </a:solidFill>
                <a:latin typeface="+mj-lt"/>
              </a:rPr>
              <a:t> </a:t>
            </a:r>
            <a:r>
              <a:rPr lang="en-US" sz="1600" dirty="0" err="1">
                <a:solidFill>
                  <a:schemeClr val="accent2"/>
                </a:solidFill>
                <a:latin typeface="+mj-lt"/>
              </a:rPr>
              <a:t>Merigold</a:t>
            </a:r>
            <a:endParaRPr lang="en-US" sz="1600" dirty="0">
              <a:solidFill>
                <a:schemeClr val="accent2"/>
              </a:solidFill>
              <a:latin typeface="+mj-lt"/>
            </a:endParaRPr>
          </a:p>
        </p:txBody>
      </p:sp>
      <p:sp>
        <p:nvSpPr>
          <p:cNvPr id="32" name="Rectangle 31">
            <a:extLst>
              <a:ext uri="{FF2B5EF4-FFF2-40B4-BE49-F238E27FC236}">
                <a16:creationId xmlns:a16="http://schemas.microsoft.com/office/drawing/2014/main" id="{92605CA0-89CB-4669-B52A-AB0A2C781AD5}"/>
              </a:ext>
            </a:extLst>
          </p:cNvPr>
          <p:cNvSpPr/>
          <p:nvPr/>
        </p:nvSpPr>
        <p:spPr>
          <a:xfrm>
            <a:off x="4584700" y="1562100"/>
            <a:ext cx="3022600" cy="978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E049C275-D392-4F20-8CDB-C027FF59F209}"/>
              </a:ext>
            </a:extLst>
          </p:cNvPr>
          <p:cNvSpPr/>
          <p:nvPr/>
        </p:nvSpPr>
        <p:spPr>
          <a:xfrm>
            <a:off x="7942262" y="1727200"/>
            <a:ext cx="3022600" cy="3708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4C73FAAC-BB71-4EB7-B3A0-228BCF8B015F}"/>
              </a:ext>
            </a:extLst>
          </p:cNvPr>
          <p:cNvSpPr txBox="1"/>
          <p:nvPr/>
        </p:nvSpPr>
        <p:spPr>
          <a:xfrm>
            <a:off x="8139115" y="2075005"/>
            <a:ext cx="2628898" cy="400110"/>
          </a:xfrm>
          <a:prstGeom prst="rect">
            <a:avLst/>
          </a:prstGeom>
          <a:noFill/>
        </p:spPr>
        <p:txBody>
          <a:bodyPr wrap="square" rtlCol="0" anchor="b">
            <a:spAutoFit/>
          </a:bodyPr>
          <a:lstStyle/>
          <a:p>
            <a:pPr algn="ctr"/>
            <a:r>
              <a:rPr lang="en-US" sz="2000" dirty="0">
                <a:solidFill>
                  <a:schemeClr val="accent2"/>
                </a:solidFill>
                <a:latin typeface="+mj-lt"/>
              </a:rPr>
              <a:t>Company Three</a:t>
            </a:r>
          </a:p>
        </p:txBody>
      </p:sp>
      <p:sp>
        <p:nvSpPr>
          <p:cNvPr id="35" name="TextBox 34">
            <a:extLst>
              <a:ext uri="{FF2B5EF4-FFF2-40B4-BE49-F238E27FC236}">
                <a16:creationId xmlns:a16="http://schemas.microsoft.com/office/drawing/2014/main" id="{FA2DB88C-38B4-4FF2-9874-F424B68001DA}"/>
              </a:ext>
            </a:extLst>
          </p:cNvPr>
          <p:cNvSpPr txBox="1"/>
          <p:nvPr/>
        </p:nvSpPr>
        <p:spPr>
          <a:xfrm>
            <a:off x="8139112" y="2493366"/>
            <a:ext cx="2628900" cy="1844351"/>
          </a:xfrm>
          <a:prstGeom prst="rect">
            <a:avLst/>
          </a:prstGeom>
          <a:noFill/>
        </p:spPr>
        <p:txBody>
          <a:bodyPr wrap="square" rtlCol="0">
            <a:spAutoFit/>
          </a:bodyPr>
          <a:lstStyle/>
          <a:p>
            <a:pPr algn="ctr">
              <a:lnSpc>
                <a:spcPct val="120000"/>
              </a:lnSpc>
            </a:pPr>
            <a:r>
              <a:rPr lang="en-US" sz="1600" b="0" i="0" dirty="0">
                <a:solidFill>
                  <a:schemeClr val="bg1"/>
                </a:solidFill>
                <a:effectLst/>
              </a:rPr>
              <a:t>Is specifically intended to improve communication. While it does not factor in as a direct competitor to XYZ, but they have the best implementation.</a:t>
            </a:r>
            <a:endParaRPr lang="en-US" sz="1600" dirty="0">
              <a:solidFill>
                <a:schemeClr val="bg1"/>
              </a:solidFill>
            </a:endParaRPr>
          </a:p>
        </p:txBody>
      </p:sp>
      <p:sp>
        <p:nvSpPr>
          <p:cNvPr id="36" name="TextBox 35">
            <a:extLst>
              <a:ext uri="{FF2B5EF4-FFF2-40B4-BE49-F238E27FC236}">
                <a16:creationId xmlns:a16="http://schemas.microsoft.com/office/drawing/2014/main" id="{FE0E9241-B5FC-4816-82BA-F10A84B23AE7}"/>
              </a:ext>
            </a:extLst>
          </p:cNvPr>
          <p:cNvSpPr txBox="1"/>
          <p:nvPr/>
        </p:nvSpPr>
        <p:spPr>
          <a:xfrm>
            <a:off x="8139115" y="4504475"/>
            <a:ext cx="2628898" cy="584775"/>
          </a:xfrm>
          <a:prstGeom prst="rect">
            <a:avLst/>
          </a:prstGeom>
          <a:noFill/>
        </p:spPr>
        <p:txBody>
          <a:bodyPr wrap="square" rtlCol="0" anchor="t">
            <a:spAutoFit/>
          </a:bodyPr>
          <a:lstStyle/>
          <a:p>
            <a:pPr algn="ctr"/>
            <a:r>
              <a:rPr lang="en-US" sz="1600" dirty="0">
                <a:solidFill>
                  <a:schemeClr val="accent2"/>
                </a:solidFill>
                <a:latin typeface="+mj-lt"/>
              </a:rPr>
              <a:t>Running : 5 Years</a:t>
            </a:r>
          </a:p>
          <a:p>
            <a:pPr algn="ctr"/>
            <a:r>
              <a:rPr lang="en-US" sz="1600" dirty="0">
                <a:solidFill>
                  <a:schemeClr val="accent2"/>
                </a:solidFill>
                <a:latin typeface="+mj-lt"/>
              </a:rPr>
              <a:t>CEO : Bill </a:t>
            </a:r>
            <a:r>
              <a:rPr lang="en-US" sz="1600" dirty="0" err="1">
                <a:solidFill>
                  <a:schemeClr val="accent2"/>
                </a:solidFill>
                <a:latin typeface="+mj-lt"/>
              </a:rPr>
              <a:t>Dovahkiin</a:t>
            </a:r>
            <a:endParaRPr lang="en-US" sz="1600" dirty="0">
              <a:solidFill>
                <a:schemeClr val="accent2"/>
              </a:solidFill>
              <a:latin typeface="+mj-lt"/>
            </a:endParaRPr>
          </a:p>
        </p:txBody>
      </p:sp>
      <p:sp>
        <p:nvSpPr>
          <p:cNvPr id="37" name="Rectangle 36">
            <a:extLst>
              <a:ext uri="{FF2B5EF4-FFF2-40B4-BE49-F238E27FC236}">
                <a16:creationId xmlns:a16="http://schemas.microsoft.com/office/drawing/2014/main" id="{A9914D80-D305-4C01-AAD7-72C4B2B03F40}"/>
              </a:ext>
            </a:extLst>
          </p:cNvPr>
          <p:cNvSpPr/>
          <p:nvPr/>
        </p:nvSpPr>
        <p:spPr>
          <a:xfrm>
            <a:off x="7942262" y="1562100"/>
            <a:ext cx="3022600" cy="978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97243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B806AF9-BEA0-471C-A22F-EC7B4A34317F}"/>
              </a:ext>
            </a:extLst>
          </p:cNvPr>
          <p:cNvSpPr>
            <a:spLocks noGrp="1"/>
          </p:cNvSpPr>
          <p:nvPr>
            <p:ph type="sldNum" sz="quarter" idx="12"/>
          </p:nvPr>
        </p:nvSpPr>
        <p:spPr>
          <a:xfrm>
            <a:off x="474482" y="345809"/>
            <a:ext cx="533400" cy="365125"/>
          </a:xfrm>
        </p:spPr>
        <p:txBody>
          <a:bodyPr/>
          <a:lstStyle/>
          <a:p>
            <a:r>
              <a:rPr lang="en-US" dirty="0"/>
              <a:t>0</a:t>
            </a:r>
            <a:fld id="{B7741D13-760D-4955-A3D8-0D48DB15FCFC}" type="slidenum">
              <a:rPr lang="en-US" smtClean="0"/>
              <a:pPr/>
              <a:t>9</a:t>
            </a:fld>
            <a:endParaRPr lang="en-US" dirty="0"/>
          </a:p>
        </p:txBody>
      </p:sp>
      <p:cxnSp>
        <p:nvCxnSpPr>
          <p:cNvPr id="5" name="Straight Connector 4">
            <a:extLst>
              <a:ext uri="{FF2B5EF4-FFF2-40B4-BE49-F238E27FC236}">
                <a16:creationId xmlns:a16="http://schemas.microsoft.com/office/drawing/2014/main" id="{96A78450-00E4-48F7-992E-BD8CA59EE538}"/>
              </a:ext>
            </a:extLst>
          </p:cNvPr>
          <p:cNvCxnSpPr>
            <a:cxnSpLocks/>
          </p:cNvCxnSpPr>
          <p:nvPr/>
        </p:nvCxnSpPr>
        <p:spPr>
          <a:xfrm>
            <a:off x="1243500" y="527467"/>
            <a:ext cx="885020" cy="0"/>
          </a:xfrm>
          <a:prstGeom prst="line">
            <a:avLst/>
          </a:prstGeom>
          <a:ln w="190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9C9513E-D221-46E3-9C71-A554EF70A8F1}"/>
              </a:ext>
            </a:extLst>
          </p:cNvPr>
          <p:cNvSpPr txBox="1"/>
          <p:nvPr/>
        </p:nvSpPr>
        <p:spPr>
          <a:xfrm>
            <a:off x="474482" y="1018108"/>
            <a:ext cx="3461204" cy="830997"/>
          </a:xfrm>
          <a:prstGeom prst="rect">
            <a:avLst/>
          </a:prstGeom>
          <a:noFill/>
        </p:spPr>
        <p:txBody>
          <a:bodyPr wrap="none" rtlCol="0" anchor="b">
            <a:spAutoFit/>
          </a:bodyPr>
          <a:lstStyle/>
          <a:p>
            <a:r>
              <a:rPr lang="en-US" sz="2400" dirty="0">
                <a:solidFill>
                  <a:schemeClr val="bg1"/>
                </a:solidFill>
                <a:latin typeface="+mj-lt"/>
              </a:rPr>
              <a:t>Competitor Strengths</a:t>
            </a:r>
          </a:p>
          <a:p>
            <a:r>
              <a:rPr lang="en-US" sz="2400" dirty="0">
                <a:solidFill>
                  <a:schemeClr val="bg1"/>
                </a:solidFill>
                <a:latin typeface="+mj-lt"/>
              </a:rPr>
              <a:t>&amp; </a:t>
            </a:r>
            <a:r>
              <a:rPr lang="en-US" sz="2400" dirty="0">
                <a:solidFill>
                  <a:schemeClr val="accent2"/>
                </a:solidFill>
                <a:latin typeface="+mj-lt"/>
              </a:rPr>
              <a:t>Weaknesses</a:t>
            </a:r>
          </a:p>
        </p:txBody>
      </p:sp>
      <p:sp>
        <p:nvSpPr>
          <p:cNvPr id="8" name="TextBox 7">
            <a:extLst>
              <a:ext uri="{FF2B5EF4-FFF2-40B4-BE49-F238E27FC236}">
                <a16:creationId xmlns:a16="http://schemas.microsoft.com/office/drawing/2014/main" id="{CA1DD9F1-3E4E-415E-A59E-74B9C08E17F7}"/>
              </a:ext>
            </a:extLst>
          </p:cNvPr>
          <p:cNvSpPr txBox="1"/>
          <p:nvPr/>
        </p:nvSpPr>
        <p:spPr>
          <a:xfrm>
            <a:off x="681568" y="4223344"/>
            <a:ext cx="4232511" cy="400110"/>
          </a:xfrm>
          <a:prstGeom prst="rect">
            <a:avLst/>
          </a:prstGeom>
          <a:noFill/>
        </p:spPr>
        <p:txBody>
          <a:bodyPr wrap="square" rtlCol="0" anchor="b">
            <a:spAutoFit/>
          </a:bodyPr>
          <a:lstStyle/>
          <a:p>
            <a:r>
              <a:rPr lang="en-US" sz="2000" dirty="0">
                <a:solidFill>
                  <a:schemeClr val="bg1"/>
                </a:solidFill>
                <a:latin typeface="+mj-lt"/>
              </a:rPr>
              <a:t>Strengths</a:t>
            </a:r>
            <a:endParaRPr lang="en-US" sz="2000" dirty="0">
              <a:solidFill>
                <a:schemeClr val="accent2"/>
              </a:solidFill>
              <a:latin typeface="+mj-lt"/>
            </a:endParaRPr>
          </a:p>
        </p:txBody>
      </p:sp>
      <p:sp>
        <p:nvSpPr>
          <p:cNvPr id="9" name="TextBox 8">
            <a:extLst>
              <a:ext uri="{FF2B5EF4-FFF2-40B4-BE49-F238E27FC236}">
                <a16:creationId xmlns:a16="http://schemas.microsoft.com/office/drawing/2014/main" id="{3E78B6DA-BF4C-4992-B8EA-6A29EE569CEB}"/>
              </a:ext>
            </a:extLst>
          </p:cNvPr>
          <p:cNvSpPr txBox="1"/>
          <p:nvPr/>
        </p:nvSpPr>
        <p:spPr>
          <a:xfrm>
            <a:off x="681567" y="4717405"/>
            <a:ext cx="4232512" cy="1253420"/>
          </a:xfrm>
          <a:prstGeom prst="rect">
            <a:avLst/>
          </a:prstGeom>
          <a:noFill/>
        </p:spPr>
        <p:txBody>
          <a:bodyPr wrap="square" rtlCol="0">
            <a:spAutoFit/>
          </a:bodyPr>
          <a:lstStyle/>
          <a:p>
            <a:pPr marL="285750" indent="-285750">
              <a:lnSpc>
                <a:spcPct val="120000"/>
              </a:lnSpc>
              <a:buClr>
                <a:schemeClr val="accent2"/>
              </a:buClr>
              <a:buSzPct val="130000"/>
              <a:buFont typeface="Arial" panose="020B0604020202020204" pitchFamily="34" charset="0"/>
              <a:buChar char="•"/>
            </a:pPr>
            <a:r>
              <a:rPr lang="en-US" sz="1600" dirty="0">
                <a:solidFill>
                  <a:schemeClr val="bg1"/>
                </a:solidFill>
              </a:rPr>
              <a:t>Compelling AI based auto-sorting</a:t>
            </a:r>
          </a:p>
          <a:p>
            <a:pPr marL="285750" indent="-285750">
              <a:lnSpc>
                <a:spcPct val="120000"/>
              </a:lnSpc>
              <a:buClr>
                <a:schemeClr val="accent2"/>
              </a:buClr>
              <a:buSzPct val="130000"/>
              <a:buFont typeface="Arial" panose="020B0604020202020204" pitchFamily="34" charset="0"/>
              <a:buChar char="•"/>
            </a:pPr>
            <a:r>
              <a:rPr lang="en-US" sz="1600" dirty="0">
                <a:solidFill>
                  <a:schemeClr val="bg1"/>
                </a:solidFill>
              </a:rPr>
              <a:t>Easy &amp; intuitive user interface</a:t>
            </a:r>
          </a:p>
          <a:p>
            <a:pPr marL="285750" indent="-285750">
              <a:lnSpc>
                <a:spcPct val="120000"/>
              </a:lnSpc>
              <a:buClr>
                <a:schemeClr val="accent2"/>
              </a:buClr>
              <a:buSzPct val="130000"/>
              <a:buFont typeface="Arial" panose="020B0604020202020204" pitchFamily="34" charset="0"/>
              <a:buChar char="•"/>
            </a:pPr>
            <a:r>
              <a:rPr lang="en-US" sz="1600" dirty="0">
                <a:solidFill>
                  <a:schemeClr val="bg1"/>
                </a:solidFill>
              </a:rPr>
              <a:t>User specific saving opportunities</a:t>
            </a:r>
          </a:p>
          <a:p>
            <a:pPr marL="285750" indent="-285750">
              <a:lnSpc>
                <a:spcPct val="120000"/>
              </a:lnSpc>
              <a:buClr>
                <a:schemeClr val="accent2"/>
              </a:buClr>
              <a:buSzPct val="130000"/>
              <a:buFont typeface="Arial" panose="020B0604020202020204" pitchFamily="34" charset="0"/>
              <a:buChar char="•"/>
            </a:pPr>
            <a:r>
              <a:rPr lang="en-US" sz="1600" dirty="0">
                <a:solidFill>
                  <a:schemeClr val="bg1"/>
                </a:solidFill>
              </a:rPr>
              <a:t>Hosts do not have ‘ads’ that expire</a:t>
            </a:r>
          </a:p>
        </p:txBody>
      </p:sp>
      <p:sp>
        <p:nvSpPr>
          <p:cNvPr id="10" name="TextBox 9">
            <a:extLst>
              <a:ext uri="{FF2B5EF4-FFF2-40B4-BE49-F238E27FC236}">
                <a16:creationId xmlns:a16="http://schemas.microsoft.com/office/drawing/2014/main" id="{8296BFE0-79AF-49B4-A8B3-B1FADAE941BA}"/>
              </a:ext>
            </a:extLst>
          </p:cNvPr>
          <p:cNvSpPr txBox="1"/>
          <p:nvPr/>
        </p:nvSpPr>
        <p:spPr>
          <a:xfrm>
            <a:off x="7277924" y="4223344"/>
            <a:ext cx="4232511" cy="400110"/>
          </a:xfrm>
          <a:prstGeom prst="rect">
            <a:avLst/>
          </a:prstGeom>
          <a:noFill/>
        </p:spPr>
        <p:txBody>
          <a:bodyPr wrap="square" rtlCol="0" anchor="b">
            <a:spAutoFit/>
          </a:bodyPr>
          <a:lstStyle/>
          <a:p>
            <a:r>
              <a:rPr lang="en-US" sz="2000" dirty="0">
                <a:solidFill>
                  <a:schemeClr val="tx2"/>
                </a:solidFill>
                <a:latin typeface="+mj-lt"/>
              </a:rPr>
              <a:t>Weaknesses</a:t>
            </a:r>
          </a:p>
        </p:txBody>
      </p:sp>
      <p:sp>
        <p:nvSpPr>
          <p:cNvPr id="11" name="TextBox 10">
            <a:extLst>
              <a:ext uri="{FF2B5EF4-FFF2-40B4-BE49-F238E27FC236}">
                <a16:creationId xmlns:a16="http://schemas.microsoft.com/office/drawing/2014/main" id="{8CF5110D-39A6-4F03-8CAA-A844A7DCC09A}"/>
              </a:ext>
            </a:extLst>
          </p:cNvPr>
          <p:cNvSpPr txBox="1"/>
          <p:nvPr/>
        </p:nvSpPr>
        <p:spPr>
          <a:xfrm>
            <a:off x="7277923" y="4717405"/>
            <a:ext cx="4232512" cy="1253420"/>
          </a:xfrm>
          <a:prstGeom prst="rect">
            <a:avLst/>
          </a:prstGeom>
          <a:noFill/>
        </p:spPr>
        <p:txBody>
          <a:bodyPr wrap="square" rtlCol="0">
            <a:spAutoFit/>
          </a:bodyPr>
          <a:lstStyle/>
          <a:p>
            <a:pPr marL="285750" indent="-285750">
              <a:lnSpc>
                <a:spcPct val="120000"/>
              </a:lnSpc>
              <a:buClr>
                <a:schemeClr val="accent2"/>
              </a:buClr>
              <a:buSzPct val="130000"/>
              <a:buFont typeface="Arial" panose="020B0604020202020204" pitchFamily="34" charset="0"/>
              <a:buChar char="•"/>
            </a:pPr>
            <a:r>
              <a:rPr lang="en-US" sz="1600" dirty="0">
                <a:solidFill>
                  <a:schemeClr val="tx2"/>
                </a:solidFill>
              </a:rPr>
              <a:t>High service switching cost</a:t>
            </a:r>
          </a:p>
          <a:p>
            <a:pPr marL="285750" indent="-285750">
              <a:lnSpc>
                <a:spcPct val="120000"/>
              </a:lnSpc>
              <a:buClr>
                <a:schemeClr val="accent2"/>
              </a:buClr>
              <a:buSzPct val="130000"/>
              <a:buFont typeface="Arial" panose="020B0604020202020204" pitchFamily="34" charset="0"/>
              <a:buChar char="•"/>
            </a:pPr>
            <a:r>
              <a:rPr lang="en-US" sz="1600" dirty="0">
                <a:solidFill>
                  <a:schemeClr val="tx2"/>
                </a:solidFill>
              </a:rPr>
              <a:t>3 non-pending technology patents</a:t>
            </a:r>
          </a:p>
          <a:p>
            <a:pPr marL="285750" indent="-285750">
              <a:lnSpc>
                <a:spcPct val="120000"/>
              </a:lnSpc>
              <a:buClr>
                <a:schemeClr val="accent2"/>
              </a:buClr>
              <a:buSzPct val="130000"/>
              <a:buFont typeface="Arial" panose="020B0604020202020204" pitchFamily="34" charset="0"/>
              <a:buChar char="•"/>
            </a:pPr>
            <a:r>
              <a:rPr lang="en-US" sz="1600" dirty="0">
                <a:solidFill>
                  <a:schemeClr val="tx2"/>
                </a:solidFill>
              </a:rPr>
              <a:t>Integration partnership (</a:t>
            </a:r>
            <a:r>
              <a:rPr lang="en-US" sz="1600" dirty="0" err="1">
                <a:solidFill>
                  <a:schemeClr val="tx2"/>
                </a:solidFill>
              </a:rPr>
              <a:t>Turbotax</a:t>
            </a:r>
            <a:r>
              <a:rPr lang="en-US" sz="1600" dirty="0">
                <a:solidFill>
                  <a:schemeClr val="tx2"/>
                </a:solidFill>
              </a:rPr>
              <a:t>)</a:t>
            </a:r>
          </a:p>
          <a:p>
            <a:pPr marL="285750" indent="-285750">
              <a:lnSpc>
                <a:spcPct val="120000"/>
              </a:lnSpc>
              <a:buClr>
                <a:schemeClr val="accent2"/>
              </a:buClr>
              <a:buSzPct val="130000"/>
              <a:buFont typeface="Arial" panose="020B0604020202020204" pitchFamily="34" charset="0"/>
              <a:buChar char="•"/>
            </a:pPr>
            <a:r>
              <a:rPr lang="en-US" sz="1600" dirty="0">
                <a:solidFill>
                  <a:schemeClr val="tx2"/>
                </a:solidFill>
              </a:rPr>
              <a:t>Poor traction</a:t>
            </a:r>
          </a:p>
        </p:txBody>
      </p:sp>
      <p:sp>
        <p:nvSpPr>
          <p:cNvPr id="12" name="Freeform: Shape 11">
            <a:extLst>
              <a:ext uri="{FF2B5EF4-FFF2-40B4-BE49-F238E27FC236}">
                <a16:creationId xmlns:a16="http://schemas.microsoft.com/office/drawing/2014/main" id="{BE2AF71D-9FC6-49FA-97D4-66B4A4A58394}"/>
              </a:ext>
            </a:extLst>
          </p:cNvPr>
          <p:cNvSpPr/>
          <p:nvPr/>
        </p:nvSpPr>
        <p:spPr>
          <a:xfrm>
            <a:off x="741182" y="2914815"/>
            <a:ext cx="661794" cy="1024792"/>
          </a:xfrm>
          <a:custGeom>
            <a:avLst/>
            <a:gdLst>
              <a:gd name="connsiteX0" fmla="*/ 280718 w 293672"/>
              <a:gd name="connsiteY0" fmla="*/ 402461 h 454752"/>
              <a:gd name="connsiteX1" fmla="*/ 253477 w 293672"/>
              <a:gd name="connsiteY1" fmla="*/ 322546 h 454752"/>
              <a:gd name="connsiteX2" fmla="*/ 256810 w 293672"/>
              <a:gd name="connsiteY2" fmla="*/ 311783 h 454752"/>
              <a:gd name="connsiteX3" fmla="*/ 256810 w 293672"/>
              <a:gd name="connsiteY3" fmla="*/ 300543 h 454752"/>
              <a:gd name="connsiteX4" fmla="*/ 248524 w 293672"/>
              <a:gd name="connsiteY4" fmla="*/ 284827 h 454752"/>
              <a:gd name="connsiteX5" fmla="*/ 243380 w 293672"/>
              <a:gd name="connsiteY5" fmla="*/ 62990 h 454752"/>
              <a:gd name="connsiteX6" fmla="*/ 117460 w 293672"/>
              <a:gd name="connsiteY6" fmla="*/ 29 h 454752"/>
              <a:gd name="connsiteX7" fmla="*/ 104410 w 293672"/>
              <a:gd name="connsiteY7" fmla="*/ 4887 h 454752"/>
              <a:gd name="connsiteX8" fmla="*/ 98886 w 293672"/>
              <a:gd name="connsiteY8" fmla="*/ 17841 h 454752"/>
              <a:gd name="connsiteX9" fmla="*/ 98886 w 293672"/>
              <a:gd name="connsiteY9" fmla="*/ 47083 h 454752"/>
              <a:gd name="connsiteX10" fmla="*/ 76883 w 293672"/>
              <a:gd name="connsiteY10" fmla="*/ 76515 h 454752"/>
              <a:gd name="connsiteX11" fmla="*/ 24591 w 293672"/>
              <a:gd name="connsiteY11" fmla="*/ 132236 h 454752"/>
              <a:gd name="connsiteX12" fmla="*/ 16 w 293672"/>
              <a:gd name="connsiteY12" fmla="*/ 168527 h 454752"/>
              <a:gd name="connsiteX13" fmla="*/ 23734 w 293672"/>
              <a:gd name="connsiteY13" fmla="*/ 211675 h 454752"/>
              <a:gd name="connsiteX14" fmla="*/ 53071 w 293672"/>
              <a:gd name="connsiteY14" fmla="*/ 212056 h 454752"/>
              <a:gd name="connsiteX15" fmla="*/ 69549 w 293672"/>
              <a:gd name="connsiteY15" fmla="*/ 200816 h 454752"/>
              <a:gd name="connsiteX16" fmla="*/ 95171 w 293672"/>
              <a:gd name="connsiteY16" fmla="*/ 187577 h 454752"/>
              <a:gd name="connsiteX17" fmla="*/ 107458 w 293672"/>
              <a:gd name="connsiteY17" fmla="*/ 184052 h 454752"/>
              <a:gd name="connsiteX18" fmla="*/ 61738 w 293672"/>
              <a:gd name="connsiteY18" fmla="*/ 281779 h 454752"/>
              <a:gd name="connsiteX19" fmla="*/ 44498 w 293672"/>
              <a:gd name="connsiteY19" fmla="*/ 300638 h 454752"/>
              <a:gd name="connsiteX20" fmla="*/ 44498 w 293672"/>
              <a:gd name="connsiteY20" fmla="*/ 311878 h 454752"/>
              <a:gd name="connsiteX21" fmla="*/ 47832 w 293672"/>
              <a:gd name="connsiteY21" fmla="*/ 322641 h 454752"/>
              <a:gd name="connsiteX22" fmla="*/ 20590 w 293672"/>
              <a:gd name="connsiteY22" fmla="*/ 402556 h 454752"/>
              <a:gd name="connsiteX23" fmla="*/ 7636 w 293672"/>
              <a:gd name="connsiteY23" fmla="*/ 420463 h 454752"/>
              <a:gd name="connsiteX24" fmla="*/ 7636 w 293672"/>
              <a:gd name="connsiteY24" fmla="*/ 435703 h 454752"/>
              <a:gd name="connsiteX25" fmla="*/ 26686 w 293672"/>
              <a:gd name="connsiteY25" fmla="*/ 454753 h 454752"/>
              <a:gd name="connsiteX26" fmla="*/ 274622 w 293672"/>
              <a:gd name="connsiteY26" fmla="*/ 454753 h 454752"/>
              <a:gd name="connsiteX27" fmla="*/ 293672 w 293672"/>
              <a:gd name="connsiteY27" fmla="*/ 435703 h 454752"/>
              <a:gd name="connsiteX28" fmla="*/ 293672 w 293672"/>
              <a:gd name="connsiteY28" fmla="*/ 420463 h 454752"/>
              <a:gd name="connsiteX29" fmla="*/ 280718 w 293672"/>
              <a:gd name="connsiteY29" fmla="*/ 402461 h 454752"/>
              <a:gd name="connsiteX30" fmla="*/ 67834 w 293672"/>
              <a:gd name="connsiteY30" fmla="*/ 300638 h 454752"/>
              <a:gd name="connsiteX31" fmla="*/ 236522 w 293672"/>
              <a:gd name="connsiteY31" fmla="*/ 300638 h 454752"/>
              <a:gd name="connsiteX32" fmla="*/ 236522 w 293672"/>
              <a:gd name="connsiteY32" fmla="*/ 300638 h 454752"/>
              <a:gd name="connsiteX33" fmla="*/ 237094 w 293672"/>
              <a:gd name="connsiteY33" fmla="*/ 300543 h 454752"/>
              <a:gd name="connsiteX34" fmla="*/ 237760 w 293672"/>
              <a:gd name="connsiteY34" fmla="*/ 300543 h 454752"/>
              <a:gd name="connsiteX35" fmla="*/ 237760 w 293672"/>
              <a:gd name="connsiteY35" fmla="*/ 311783 h 454752"/>
              <a:gd name="connsiteX36" fmla="*/ 63548 w 293672"/>
              <a:gd name="connsiteY36" fmla="*/ 311783 h 454752"/>
              <a:gd name="connsiteX37" fmla="*/ 63548 w 293672"/>
              <a:gd name="connsiteY37" fmla="*/ 300543 h 454752"/>
              <a:gd name="connsiteX38" fmla="*/ 67168 w 293672"/>
              <a:gd name="connsiteY38" fmla="*/ 300543 h 454752"/>
              <a:gd name="connsiteX39" fmla="*/ 67834 w 293672"/>
              <a:gd name="connsiteY39" fmla="*/ 300638 h 454752"/>
              <a:gd name="connsiteX40" fmla="*/ 66406 w 293672"/>
              <a:gd name="connsiteY40" fmla="*/ 330833 h 454752"/>
              <a:gd name="connsiteX41" fmla="*/ 234808 w 293672"/>
              <a:gd name="connsiteY41" fmla="*/ 330833 h 454752"/>
              <a:gd name="connsiteX42" fmla="*/ 261668 w 293672"/>
              <a:gd name="connsiteY42" fmla="*/ 401318 h 454752"/>
              <a:gd name="connsiteX43" fmla="*/ 39545 w 293672"/>
              <a:gd name="connsiteY43" fmla="*/ 401318 h 454752"/>
              <a:gd name="connsiteX44" fmla="*/ 66406 w 293672"/>
              <a:gd name="connsiteY44" fmla="*/ 330833 h 454752"/>
              <a:gd name="connsiteX45" fmla="*/ 117841 w 293672"/>
              <a:gd name="connsiteY45" fmla="*/ 19175 h 454752"/>
              <a:gd name="connsiteX46" fmla="*/ 227569 w 293672"/>
              <a:gd name="connsiteY46" fmla="*/ 73753 h 454752"/>
              <a:gd name="connsiteX47" fmla="*/ 247381 w 293672"/>
              <a:gd name="connsiteY47" fmla="*/ 207484 h 454752"/>
              <a:gd name="connsiteX48" fmla="*/ 207185 w 293672"/>
              <a:gd name="connsiteY48" fmla="*/ 69276 h 454752"/>
              <a:gd name="connsiteX49" fmla="*/ 119460 w 293672"/>
              <a:gd name="connsiteY49" fmla="*/ 40606 h 454752"/>
              <a:gd name="connsiteX50" fmla="*/ 117841 w 293672"/>
              <a:gd name="connsiteY50" fmla="*/ 40796 h 454752"/>
              <a:gd name="connsiteX51" fmla="*/ 117841 w 293672"/>
              <a:gd name="connsiteY51" fmla="*/ 19175 h 454752"/>
              <a:gd name="connsiteX52" fmla="*/ 147749 w 293672"/>
              <a:gd name="connsiteY52" fmla="*/ 119759 h 454752"/>
              <a:gd name="connsiteX53" fmla="*/ 135176 w 293672"/>
              <a:gd name="connsiteY53" fmla="*/ 123759 h 454752"/>
              <a:gd name="connsiteX54" fmla="*/ 94123 w 293672"/>
              <a:gd name="connsiteY54" fmla="*/ 168431 h 454752"/>
              <a:gd name="connsiteX55" fmla="*/ 58405 w 293672"/>
              <a:gd name="connsiteY55" fmla="*/ 185291 h 454752"/>
              <a:gd name="connsiteX56" fmla="*/ 43069 w 293672"/>
              <a:gd name="connsiteY56" fmla="*/ 195768 h 454752"/>
              <a:gd name="connsiteX57" fmla="*/ 33259 w 293672"/>
              <a:gd name="connsiteY57" fmla="*/ 195101 h 454752"/>
              <a:gd name="connsiteX58" fmla="*/ 19066 w 293672"/>
              <a:gd name="connsiteY58" fmla="*/ 169003 h 454752"/>
              <a:gd name="connsiteX59" fmla="*/ 33163 w 293672"/>
              <a:gd name="connsiteY59" fmla="*/ 149191 h 454752"/>
              <a:gd name="connsiteX60" fmla="*/ 93457 w 293672"/>
              <a:gd name="connsiteY60" fmla="*/ 85754 h 454752"/>
              <a:gd name="connsiteX61" fmla="*/ 111840 w 293672"/>
              <a:gd name="connsiteY61" fmla="*/ 61466 h 454752"/>
              <a:gd name="connsiteX62" fmla="*/ 112411 w 293672"/>
              <a:gd name="connsiteY62" fmla="*/ 61180 h 454752"/>
              <a:gd name="connsiteX63" fmla="*/ 119460 w 293672"/>
              <a:gd name="connsiteY63" fmla="*/ 59656 h 454752"/>
              <a:gd name="connsiteX64" fmla="*/ 193279 w 293672"/>
              <a:gd name="connsiteY64" fmla="*/ 82325 h 454752"/>
              <a:gd name="connsiteX65" fmla="*/ 227569 w 293672"/>
              <a:gd name="connsiteY65" fmla="*/ 281588 h 454752"/>
              <a:gd name="connsiteX66" fmla="*/ 82884 w 293672"/>
              <a:gd name="connsiteY66" fmla="*/ 281588 h 454752"/>
              <a:gd name="connsiteX67" fmla="*/ 152131 w 293672"/>
              <a:gd name="connsiteY67" fmla="*/ 132236 h 454752"/>
              <a:gd name="connsiteX68" fmla="*/ 147749 w 293672"/>
              <a:gd name="connsiteY68" fmla="*/ 119759 h 454752"/>
              <a:gd name="connsiteX69" fmla="*/ 26686 w 293672"/>
              <a:gd name="connsiteY69" fmla="*/ 435608 h 454752"/>
              <a:gd name="connsiteX70" fmla="*/ 26686 w 293672"/>
              <a:gd name="connsiteY70" fmla="*/ 420368 h 454752"/>
              <a:gd name="connsiteX71" fmla="*/ 29830 w 293672"/>
              <a:gd name="connsiteY71" fmla="*/ 420368 h 454752"/>
              <a:gd name="connsiteX72" fmla="*/ 29925 w 293672"/>
              <a:gd name="connsiteY72" fmla="*/ 420368 h 454752"/>
              <a:gd name="connsiteX73" fmla="*/ 271288 w 293672"/>
              <a:gd name="connsiteY73" fmla="*/ 420368 h 454752"/>
              <a:gd name="connsiteX74" fmla="*/ 271384 w 293672"/>
              <a:gd name="connsiteY74" fmla="*/ 420368 h 454752"/>
              <a:gd name="connsiteX75" fmla="*/ 274527 w 293672"/>
              <a:gd name="connsiteY75" fmla="*/ 420368 h 454752"/>
              <a:gd name="connsiteX76" fmla="*/ 274527 w 293672"/>
              <a:gd name="connsiteY76" fmla="*/ 435608 h 454752"/>
              <a:gd name="connsiteX77" fmla="*/ 26686 w 293672"/>
              <a:gd name="connsiteY77" fmla="*/ 435608 h 45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293672" h="454752">
                <a:moveTo>
                  <a:pt x="280718" y="402461"/>
                </a:moveTo>
                <a:cubicBezTo>
                  <a:pt x="279289" y="358931"/>
                  <a:pt x="264145" y="334452"/>
                  <a:pt x="253477" y="322546"/>
                </a:cubicBezTo>
                <a:cubicBezTo>
                  <a:pt x="255572" y="319498"/>
                  <a:pt x="256810" y="315783"/>
                  <a:pt x="256810" y="311783"/>
                </a:cubicBezTo>
                <a:lnTo>
                  <a:pt x="256810" y="300543"/>
                </a:lnTo>
                <a:cubicBezTo>
                  <a:pt x="256810" y="293971"/>
                  <a:pt x="253477" y="288256"/>
                  <a:pt x="248524" y="284827"/>
                </a:cubicBezTo>
                <a:cubicBezTo>
                  <a:pt x="278908" y="187196"/>
                  <a:pt x="277289" y="112520"/>
                  <a:pt x="243380" y="62990"/>
                </a:cubicBezTo>
                <a:cubicBezTo>
                  <a:pt x="208614" y="12221"/>
                  <a:pt x="149559" y="1744"/>
                  <a:pt x="117460" y="29"/>
                </a:cubicBezTo>
                <a:cubicBezTo>
                  <a:pt x="112697" y="-256"/>
                  <a:pt x="107839" y="1553"/>
                  <a:pt x="104410" y="4887"/>
                </a:cubicBezTo>
                <a:cubicBezTo>
                  <a:pt x="100886" y="8221"/>
                  <a:pt x="98886" y="12888"/>
                  <a:pt x="98886" y="17841"/>
                </a:cubicBezTo>
                <a:lnTo>
                  <a:pt x="98886" y="47083"/>
                </a:lnTo>
                <a:cubicBezTo>
                  <a:pt x="89551" y="53750"/>
                  <a:pt x="83360" y="64895"/>
                  <a:pt x="76883" y="76515"/>
                </a:cubicBezTo>
                <a:cubicBezTo>
                  <a:pt x="66215" y="95660"/>
                  <a:pt x="54118" y="117377"/>
                  <a:pt x="24591" y="132236"/>
                </a:cubicBezTo>
                <a:cubicBezTo>
                  <a:pt x="9160" y="140047"/>
                  <a:pt x="397" y="152906"/>
                  <a:pt x="16" y="168527"/>
                </a:cubicBezTo>
                <a:cubicBezTo>
                  <a:pt x="-460" y="185291"/>
                  <a:pt x="9541" y="203483"/>
                  <a:pt x="23734" y="211675"/>
                </a:cubicBezTo>
                <a:cubicBezTo>
                  <a:pt x="33640" y="217390"/>
                  <a:pt x="44308" y="217485"/>
                  <a:pt x="53071" y="212056"/>
                </a:cubicBezTo>
                <a:cubicBezTo>
                  <a:pt x="59262" y="208246"/>
                  <a:pt x="64691" y="204341"/>
                  <a:pt x="69549" y="200816"/>
                </a:cubicBezTo>
                <a:cubicBezTo>
                  <a:pt x="79550" y="193673"/>
                  <a:pt x="87456" y="187958"/>
                  <a:pt x="95171" y="187577"/>
                </a:cubicBezTo>
                <a:cubicBezTo>
                  <a:pt x="99362" y="187386"/>
                  <a:pt x="103458" y="186053"/>
                  <a:pt x="107458" y="184052"/>
                </a:cubicBezTo>
                <a:cubicBezTo>
                  <a:pt x="88980" y="223962"/>
                  <a:pt x="68692" y="267015"/>
                  <a:pt x="61738" y="281779"/>
                </a:cubicBezTo>
                <a:cubicBezTo>
                  <a:pt x="52118" y="282731"/>
                  <a:pt x="44498" y="290732"/>
                  <a:pt x="44498" y="300638"/>
                </a:cubicBezTo>
                <a:lnTo>
                  <a:pt x="44498" y="311878"/>
                </a:lnTo>
                <a:cubicBezTo>
                  <a:pt x="44498" y="315878"/>
                  <a:pt x="45736" y="319593"/>
                  <a:pt x="47832" y="322641"/>
                </a:cubicBezTo>
                <a:cubicBezTo>
                  <a:pt x="37164" y="334547"/>
                  <a:pt x="22019" y="359027"/>
                  <a:pt x="20590" y="402556"/>
                </a:cubicBezTo>
                <a:cubicBezTo>
                  <a:pt x="13066" y="405128"/>
                  <a:pt x="7636" y="412176"/>
                  <a:pt x="7636" y="420463"/>
                </a:cubicBezTo>
                <a:lnTo>
                  <a:pt x="7636" y="435703"/>
                </a:lnTo>
                <a:cubicBezTo>
                  <a:pt x="7636" y="446180"/>
                  <a:pt x="16209" y="454753"/>
                  <a:pt x="26686" y="454753"/>
                </a:cubicBezTo>
                <a:lnTo>
                  <a:pt x="274622" y="454753"/>
                </a:lnTo>
                <a:cubicBezTo>
                  <a:pt x="285100" y="454753"/>
                  <a:pt x="293672" y="446180"/>
                  <a:pt x="293672" y="435703"/>
                </a:cubicBezTo>
                <a:lnTo>
                  <a:pt x="293672" y="420463"/>
                </a:lnTo>
                <a:cubicBezTo>
                  <a:pt x="293672" y="412081"/>
                  <a:pt x="288243" y="405032"/>
                  <a:pt x="280718" y="402461"/>
                </a:cubicBezTo>
                <a:close/>
                <a:moveTo>
                  <a:pt x="67834" y="300638"/>
                </a:moveTo>
                <a:lnTo>
                  <a:pt x="236522" y="300638"/>
                </a:lnTo>
                <a:cubicBezTo>
                  <a:pt x="236522" y="300638"/>
                  <a:pt x="236522" y="300638"/>
                  <a:pt x="236522" y="300638"/>
                </a:cubicBezTo>
                <a:cubicBezTo>
                  <a:pt x="236713" y="300638"/>
                  <a:pt x="236903" y="300543"/>
                  <a:pt x="237094" y="300543"/>
                </a:cubicBezTo>
                <a:lnTo>
                  <a:pt x="237760" y="300543"/>
                </a:lnTo>
                <a:lnTo>
                  <a:pt x="237760" y="311783"/>
                </a:lnTo>
                <a:lnTo>
                  <a:pt x="63548" y="311783"/>
                </a:lnTo>
                <a:lnTo>
                  <a:pt x="63548" y="300543"/>
                </a:lnTo>
                <a:lnTo>
                  <a:pt x="67168" y="300543"/>
                </a:lnTo>
                <a:cubicBezTo>
                  <a:pt x="67453" y="300638"/>
                  <a:pt x="67644" y="300638"/>
                  <a:pt x="67834" y="300638"/>
                </a:cubicBezTo>
                <a:close/>
                <a:moveTo>
                  <a:pt x="66406" y="330833"/>
                </a:moveTo>
                <a:lnTo>
                  <a:pt x="234808" y="330833"/>
                </a:lnTo>
                <a:cubicBezTo>
                  <a:pt x="240999" y="335976"/>
                  <a:pt x="259668" y="355312"/>
                  <a:pt x="261668" y="401318"/>
                </a:cubicBezTo>
                <a:lnTo>
                  <a:pt x="39545" y="401318"/>
                </a:lnTo>
                <a:cubicBezTo>
                  <a:pt x="41545" y="355407"/>
                  <a:pt x="60214" y="335976"/>
                  <a:pt x="66406" y="330833"/>
                </a:cubicBezTo>
                <a:close/>
                <a:moveTo>
                  <a:pt x="117841" y="19175"/>
                </a:moveTo>
                <a:cubicBezTo>
                  <a:pt x="146701" y="20889"/>
                  <a:pt x="197946" y="30509"/>
                  <a:pt x="227569" y="73753"/>
                </a:cubicBezTo>
                <a:cubicBezTo>
                  <a:pt x="249571" y="105852"/>
                  <a:pt x="256144" y="150620"/>
                  <a:pt x="247381" y="207484"/>
                </a:cubicBezTo>
                <a:cubicBezTo>
                  <a:pt x="244714" y="140714"/>
                  <a:pt x="231379" y="95089"/>
                  <a:pt x="207185" y="69276"/>
                </a:cubicBezTo>
                <a:cubicBezTo>
                  <a:pt x="180229" y="40606"/>
                  <a:pt x="145082" y="40606"/>
                  <a:pt x="119460" y="40606"/>
                </a:cubicBezTo>
                <a:cubicBezTo>
                  <a:pt x="118888" y="40606"/>
                  <a:pt x="118412" y="40701"/>
                  <a:pt x="117841" y="40796"/>
                </a:cubicBezTo>
                <a:lnTo>
                  <a:pt x="117841" y="19175"/>
                </a:lnTo>
                <a:close/>
                <a:moveTo>
                  <a:pt x="147749" y="119759"/>
                </a:moveTo>
                <a:cubicBezTo>
                  <a:pt x="143177" y="117473"/>
                  <a:pt x="137557" y="119282"/>
                  <a:pt x="135176" y="123759"/>
                </a:cubicBezTo>
                <a:cubicBezTo>
                  <a:pt x="125651" y="141380"/>
                  <a:pt x="106030" y="167765"/>
                  <a:pt x="94123" y="168431"/>
                </a:cubicBezTo>
                <a:cubicBezTo>
                  <a:pt x="80788" y="169193"/>
                  <a:pt x="70406" y="176623"/>
                  <a:pt x="58405" y="185291"/>
                </a:cubicBezTo>
                <a:cubicBezTo>
                  <a:pt x="53642" y="188720"/>
                  <a:pt x="48594" y="192339"/>
                  <a:pt x="43069" y="195768"/>
                </a:cubicBezTo>
                <a:cubicBezTo>
                  <a:pt x="40307" y="197483"/>
                  <a:pt x="36973" y="197197"/>
                  <a:pt x="33259" y="195101"/>
                </a:cubicBezTo>
                <a:cubicBezTo>
                  <a:pt x="26020" y="190910"/>
                  <a:pt x="18781" y="180052"/>
                  <a:pt x="19066" y="169003"/>
                </a:cubicBezTo>
                <a:cubicBezTo>
                  <a:pt x="19352" y="160430"/>
                  <a:pt x="24019" y="153763"/>
                  <a:pt x="33163" y="149191"/>
                </a:cubicBezTo>
                <a:cubicBezTo>
                  <a:pt x="67930" y="131760"/>
                  <a:pt x="82693" y="105090"/>
                  <a:pt x="93457" y="85754"/>
                </a:cubicBezTo>
                <a:cubicBezTo>
                  <a:pt x="100696" y="72800"/>
                  <a:pt x="105458" y="64799"/>
                  <a:pt x="111840" y="61466"/>
                </a:cubicBezTo>
                <a:cubicBezTo>
                  <a:pt x="112030" y="61370"/>
                  <a:pt x="112221" y="61275"/>
                  <a:pt x="112411" y="61180"/>
                </a:cubicBezTo>
                <a:cubicBezTo>
                  <a:pt x="114507" y="60227"/>
                  <a:pt x="116888" y="59656"/>
                  <a:pt x="119460" y="59656"/>
                </a:cubicBezTo>
                <a:cubicBezTo>
                  <a:pt x="142891" y="59656"/>
                  <a:pt x="172038" y="59656"/>
                  <a:pt x="193279" y="82325"/>
                </a:cubicBezTo>
                <a:cubicBezTo>
                  <a:pt x="221568" y="112520"/>
                  <a:pt x="233093" y="179480"/>
                  <a:pt x="227569" y="281588"/>
                </a:cubicBezTo>
                <a:lnTo>
                  <a:pt x="82884" y="281588"/>
                </a:lnTo>
                <a:cubicBezTo>
                  <a:pt x="97933" y="249489"/>
                  <a:pt x="135652" y="169098"/>
                  <a:pt x="152131" y="132236"/>
                </a:cubicBezTo>
                <a:cubicBezTo>
                  <a:pt x="154321" y="127569"/>
                  <a:pt x="152321" y="122045"/>
                  <a:pt x="147749" y="119759"/>
                </a:cubicBezTo>
                <a:close/>
                <a:moveTo>
                  <a:pt x="26686" y="435608"/>
                </a:moveTo>
                <a:lnTo>
                  <a:pt x="26686" y="420368"/>
                </a:lnTo>
                <a:lnTo>
                  <a:pt x="29830" y="420368"/>
                </a:lnTo>
                <a:lnTo>
                  <a:pt x="29925" y="420368"/>
                </a:lnTo>
                <a:lnTo>
                  <a:pt x="271288" y="420368"/>
                </a:lnTo>
                <a:lnTo>
                  <a:pt x="271384" y="420368"/>
                </a:lnTo>
                <a:lnTo>
                  <a:pt x="274527" y="420368"/>
                </a:lnTo>
                <a:lnTo>
                  <a:pt x="274527" y="435608"/>
                </a:lnTo>
                <a:lnTo>
                  <a:pt x="26686" y="435608"/>
                </a:lnTo>
                <a:close/>
              </a:path>
            </a:pathLst>
          </a:custGeom>
          <a:solidFill>
            <a:schemeClr val="accent2"/>
          </a:solid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A15F9BC4-DDAF-405C-B9D0-43389628324B}"/>
              </a:ext>
            </a:extLst>
          </p:cNvPr>
          <p:cNvSpPr/>
          <p:nvPr/>
        </p:nvSpPr>
        <p:spPr>
          <a:xfrm>
            <a:off x="7303323" y="2914815"/>
            <a:ext cx="748690" cy="1028370"/>
          </a:xfrm>
          <a:custGeom>
            <a:avLst/>
            <a:gdLst>
              <a:gd name="connsiteX0" fmla="*/ 313182 w 332232"/>
              <a:gd name="connsiteY0" fmla="*/ 403098 h 456342"/>
              <a:gd name="connsiteX1" fmla="*/ 288988 w 332232"/>
              <a:gd name="connsiteY1" fmla="*/ 403098 h 456342"/>
              <a:gd name="connsiteX2" fmla="*/ 288988 w 332232"/>
              <a:gd name="connsiteY2" fmla="*/ 389001 h 456342"/>
              <a:gd name="connsiteX3" fmla="*/ 273272 w 332232"/>
              <a:gd name="connsiteY3" fmla="*/ 370332 h 456342"/>
              <a:gd name="connsiteX4" fmla="*/ 255651 w 332232"/>
              <a:gd name="connsiteY4" fmla="*/ 175260 h 456342"/>
              <a:gd name="connsiteX5" fmla="*/ 257270 w 332232"/>
              <a:gd name="connsiteY5" fmla="*/ 172498 h 456342"/>
              <a:gd name="connsiteX6" fmla="*/ 272987 w 332232"/>
              <a:gd name="connsiteY6" fmla="*/ 130969 h 456342"/>
              <a:gd name="connsiteX7" fmla="*/ 273558 w 332232"/>
              <a:gd name="connsiteY7" fmla="*/ 127635 h 456342"/>
              <a:gd name="connsiteX8" fmla="*/ 273558 w 332232"/>
              <a:gd name="connsiteY8" fmla="*/ 18002 h 456342"/>
              <a:gd name="connsiteX9" fmla="*/ 256222 w 332232"/>
              <a:gd name="connsiteY9" fmla="*/ 0 h 456342"/>
              <a:gd name="connsiteX10" fmla="*/ 232696 w 332232"/>
              <a:gd name="connsiteY10" fmla="*/ 0 h 456342"/>
              <a:gd name="connsiteX11" fmla="*/ 215360 w 332232"/>
              <a:gd name="connsiteY11" fmla="*/ 18002 h 456342"/>
              <a:gd name="connsiteX12" fmla="*/ 215360 w 332232"/>
              <a:gd name="connsiteY12" fmla="*/ 42291 h 456342"/>
              <a:gd name="connsiteX13" fmla="*/ 195167 w 332232"/>
              <a:gd name="connsiteY13" fmla="*/ 42291 h 456342"/>
              <a:gd name="connsiteX14" fmla="*/ 195167 w 332232"/>
              <a:gd name="connsiteY14" fmla="*/ 18002 h 456342"/>
              <a:gd name="connsiteX15" fmla="*/ 177832 w 332232"/>
              <a:gd name="connsiteY15" fmla="*/ 0 h 456342"/>
              <a:gd name="connsiteX16" fmla="*/ 154305 w 332232"/>
              <a:gd name="connsiteY16" fmla="*/ 0 h 456342"/>
              <a:gd name="connsiteX17" fmla="*/ 136970 w 332232"/>
              <a:gd name="connsiteY17" fmla="*/ 18002 h 456342"/>
              <a:gd name="connsiteX18" fmla="*/ 136970 w 332232"/>
              <a:gd name="connsiteY18" fmla="*/ 42291 h 456342"/>
              <a:gd name="connsiteX19" fmla="*/ 116777 w 332232"/>
              <a:gd name="connsiteY19" fmla="*/ 42291 h 456342"/>
              <a:gd name="connsiteX20" fmla="*/ 116777 w 332232"/>
              <a:gd name="connsiteY20" fmla="*/ 18002 h 456342"/>
              <a:gd name="connsiteX21" fmla="*/ 99441 w 332232"/>
              <a:gd name="connsiteY21" fmla="*/ 0 h 456342"/>
              <a:gd name="connsiteX22" fmla="*/ 75914 w 332232"/>
              <a:gd name="connsiteY22" fmla="*/ 0 h 456342"/>
              <a:gd name="connsiteX23" fmla="*/ 58579 w 332232"/>
              <a:gd name="connsiteY23" fmla="*/ 18002 h 456342"/>
              <a:gd name="connsiteX24" fmla="*/ 58579 w 332232"/>
              <a:gd name="connsiteY24" fmla="*/ 127540 h 456342"/>
              <a:gd name="connsiteX25" fmla="*/ 59531 w 332232"/>
              <a:gd name="connsiteY25" fmla="*/ 131636 h 456342"/>
              <a:gd name="connsiteX26" fmla="*/ 77153 w 332232"/>
              <a:gd name="connsiteY26" fmla="*/ 168878 h 456342"/>
              <a:gd name="connsiteX27" fmla="*/ 58960 w 332232"/>
              <a:gd name="connsiteY27" fmla="*/ 370237 h 456342"/>
              <a:gd name="connsiteX28" fmla="*/ 43244 w 332232"/>
              <a:gd name="connsiteY28" fmla="*/ 388906 h 456342"/>
              <a:gd name="connsiteX29" fmla="*/ 43244 w 332232"/>
              <a:gd name="connsiteY29" fmla="*/ 403003 h 456342"/>
              <a:gd name="connsiteX30" fmla="*/ 19050 w 332232"/>
              <a:gd name="connsiteY30" fmla="*/ 403003 h 456342"/>
              <a:gd name="connsiteX31" fmla="*/ 0 w 332232"/>
              <a:gd name="connsiteY31" fmla="*/ 422053 h 456342"/>
              <a:gd name="connsiteX32" fmla="*/ 0 w 332232"/>
              <a:gd name="connsiteY32" fmla="*/ 437293 h 456342"/>
              <a:gd name="connsiteX33" fmla="*/ 19050 w 332232"/>
              <a:gd name="connsiteY33" fmla="*/ 456343 h 456342"/>
              <a:gd name="connsiteX34" fmla="*/ 313182 w 332232"/>
              <a:gd name="connsiteY34" fmla="*/ 456343 h 456342"/>
              <a:gd name="connsiteX35" fmla="*/ 332232 w 332232"/>
              <a:gd name="connsiteY35" fmla="*/ 437293 h 456342"/>
              <a:gd name="connsiteX36" fmla="*/ 332232 w 332232"/>
              <a:gd name="connsiteY36" fmla="*/ 422053 h 456342"/>
              <a:gd name="connsiteX37" fmla="*/ 313182 w 332232"/>
              <a:gd name="connsiteY37" fmla="*/ 403098 h 456342"/>
              <a:gd name="connsiteX38" fmla="*/ 241745 w 332232"/>
              <a:gd name="connsiteY38" fmla="*/ 159544 h 456342"/>
              <a:gd name="connsiteX39" fmla="*/ 93631 w 332232"/>
              <a:gd name="connsiteY39" fmla="*/ 159544 h 456342"/>
              <a:gd name="connsiteX40" fmla="*/ 81248 w 332232"/>
              <a:gd name="connsiteY40" fmla="*/ 133350 h 456342"/>
              <a:gd name="connsiteX41" fmla="*/ 251651 w 332232"/>
              <a:gd name="connsiteY41" fmla="*/ 133350 h 456342"/>
              <a:gd name="connsiteX42" fmla="*/ 241745 w 332232"/>
              <a:gd name="connsiteY42" fmla="*/ 159544 h 456342"/>
              <a:gd name="connsiteX43" fmla="*/ 95250 w 332232"/>
              <a:gd name="connsiteY43" fmla="*/ 178594 h 456342"/>
              <a:gd name="connsiteX44" fmla="*/ 236887 w 332232"/>
              <a:gd name="connsiteY44" fmla="*/ 178594 h 456342"/>
              <a:gd name="connsiteX45" fmla="*/ 254222 w 332232"/>
              <a:gd name="connsiteY45" fmla="*/ 369856 h 456342"/>
              <a:gd name="connsiteX46" fmla="*/ 78010 w 332232"/>
              <a:gd name="connsiteY46" fmla="*/ 369856 h 456342"/>
              <a:gd name="connsiteX47" fmla="*/ 95250 w 332232"/>
              <a:gd name="connsiteY47" fmla="*/ 178594 h 456342"/>
              <a:gd name="connsiteX48" fmla="*/ 97631 w 332232"/>
              <a:gd name="connsiteY48" fmla="*/ 19050 h 456342"/>
              <a:gd name="connsiteX49" fmla="*/ 97631 w 332232"/>
              <a:gd name="connsiteY49" fmla="*/ 43339 h 456342"/>
              <a:gd name="connsiteX50" fmla="*/ 114967 w 332232"/>
              <a:gd name="connsiteY50" fmla="*/ 61341 h 456342"/>
              <a:gd name="connsiteX51" fmla="*/ 138494 w 332232"/>
              <a:gd name="connsiteY51" fmla="*/ 61341 h 456342"/>
              <a:gd name="connsiteX52" fmla="*/ 155829 w 332232"/>
              <a:gd name="connsiteY52" fmla="*/ 43339 h 456342"/>
              <a:gd name="connsiteX53" fmla="*/ 155829 w 332232"/>
              <a:gd name="connsiteY53" fmla="*/ 19050 h 456342"/>
              <a:gd name="connsiteX54" fmla="*/ 176022 w 332232"/>
              <a:gd name="connsiteY54" fmla="*/ 19050 h 456342"/>
              <a:gd name="connsiteX55" fmla="*/ 176022 w 332232"/>
              <a:gd name="connsiteY55" fmla="*/ 43339 h 456342"/>
              <a:gd name="connsiteX56" fmla="*/ 193358 w 332232"/>
              <a:gd name="connsiteY56" fmla="*/ 61341 h 456342"/>
              <a:gd name="connsiteX57" fmla="*/ 216884 w 332232"/>
              <a:gd name="connsiteY57" fmla="*/ 61341 h 456342"/>
              <a:gd name="connsiteX58" fmla="*/ 234220 w 332232"/>
              <a:gd name="connsiteY58" fmla="*/ 43339 h 456342"/>
              <a:gd name="connsiteX59" fmla="*/ 234220 w 332232"/>
              <a:gd name="connsiteY59" fmla="*/ 19050 h 456342"/>
              <a:gd name="connsiteX60" fmla="*/ 254413 w 332232"/>
              <a:gd name="connsiteY60" fmla="*/ 19050 h 456342"/>
              <a:gd name="connsiteX61" fmla="*/ 254413 w 332232"/>
              <a:gd name="connsiteY61" fmla="*/ 114300 h 456342"/>
              <a:gd name="connsiteX62" fmla="*/ 77438 w 332232"/>
              <a:gd name="connsiteY62" fmla="*/ 114300 h 456342"/>
              <a:gd name="connsiteX63" fmla="*/ 77438 w 332232"/>
              <a:gd name="connsiteY63" fmla="*/ 19050 h 456342"/>
              <a:gd name="connsiteX64" fmla="*/ 97631 w 332232"/>
              <a:gd name="connsiteY64" fmla="*/ 19050 h 456342"/>
              <a:gd name="connsiteX65" fmla="*/ 62103 w 332232"/>
              <a:gd name="connsiteY65" fmla="*/ 389001 h 456342"/>
              <a:gd name="connsiteX66" fmla="*/ 67437 w 332232"/>
              <a:gd name="connsiteY66" fmla="*/ 389001 h 456342"/>
              <a:gd name="connsiteX67" fmla="*/ 264509 w 332232"/>
              <a:gd name="connsiteY67" fmla="*/ 389001 h 456342"/>
              <a:gd name="connsiteX68" fmla="*/ 269843 w 332232"/>
              <a:gd name="connsiteY68" fmla="*/ 389001 h 456342"/>
              <a:gd name="connsiteX69" fmla="*/ 269843 w 332232"/>
              <a:gd name="connsiteY69" fmla="*/ 403098 h 456342"/>
              <a:gd name="connsiteX70" fmla="*/ 62008 w 332232"/>
              <a:gd name="connsiteY70" fmla="*/ 403098 h 456342"/>
              <a:gd name="connsiteX71" fmla="*/ 62008 w 332232"/>
              <a:gd name="connsiteY71" fmla="*/ 389001 h 456342"/>
              <a:gd name="connsiteX72" fmla="*/ 18860 w 332232"/>
              <a:gd name="connsiteY72" fmla="*/ 437293 h 456342"/>
              <a:gd name="connsiteX73" fmla="*/ 18860 w 332232"/>
              <a:gd name="connsiteY73" fmla="*/ 422053 h 456342"/>
              <a:gd name="connsiteX74" fmla="*/ 62103 w 332232"/>
              <a:gd name="connsiteY74" fmla="*/ 422053 h 456342"/>
              <a:gd name="connsiteX75" fmla="*/ 269938 w 332232"/>
              <a:gd name="connsiteY75" fmla="*/ 422053 h 456342"/>
              <a:gd name="connsiteX76" fmla="*/ 313182 w 332232"/>
              <a:gd name="connsiteY76" fmla="*/ 422053 h 456342"/>
              <a:gd name="connsiteX77" fmla="*/ 313182 w 332232"/>
              <a:gd name="connsiteY77" fmla="*/ 437293 h 456342"/>
              <a:gd name="connsiteX78" fmla="*/ 18860 w 332232"/>
              <a:gd name="connsiteY78" fmla="*/ 437293 h 456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332232" h="456342">
                <a:moveTo>
                  <a:pt x="313182" y="403098"/>
                </a:moveTo>
                <a:lnTo>
                  <a:pt x="288988" y="403098"/>
                </a:lnTo>
                <a:lnTo>
                  <a:pt x="288988" y="389001"/>
                </a:lnTo>
                <a:cubicBezTo>
                  <a:pt x="288988" y="379666"/>
                  <a:pt x="282226" y="371856"/>
                  <a:pt x="273272" y="370332"/>
                </a:cubicBezTo>
                <a:lnTo>
                  <a:pt x="255651" y="175260"/>
                </a:lnTo>
                <a:cubicBezTo>
                  <a:pt x="256318" y="174498"/>
                  <a:pt x="256889" y="173546"/>
                  <a:pt x="257270" y="172498"/>
                </a:cubicBezTo>
                <a:lnTo>
                  <a:pt x="272987" y="130969"/>
                </a:lnTo>
                <a:cubicBezTo>
                  <a:pt x="273368" y="129921"/>
                  <a:pt x="273558" y="128778"/>
                  <a:pt x="273558" y="127635"/>
                </a:cubicBezTo>
                <a:lnTo>
                  <a:pt x="273558" y="18002"/>
                </a:lnTo>
                <a:cubicBezTo>
                  <a:pt x="273558" y="8096"/>
                  <a:pt x="265747" y="0"/>
                  <a:pt x="256222" y="0"/>
                </a:cubicBezTo>
                <a:lnTo>
                  <a:pt x="232696" y="0"/>
                </a:lnTo>
                <a:cubicBezTo>
                  <a:pt x="223171" y="0"/>
                  <a:pt x="215360" y="8096"/>
                  <a:pt x="215360" y="18002"/>
                </a:cubicBezTo>
                <a:lnTo>
                  <a:pt x="215360" y="42291"/>
                </a:lnTo>
                <a:lnTo>
                  <a:pt x="195167" y="42291"/>
                </a:lnTo>
                <a:lnTo>
                  <a:pt x="195167" y="18002"/>
                </a:lnTo>
                <a:cubicBezTo>
                  <a:pt x="195167" y="8096"/>
                  <a:pt x="187357" y="0"/>
                  <a:pt x="177832" y="0"/>
                </a:cubicBezTo>
                <a:lnTo>
                  <a:pt x="154305" y="0"/>
                </a:lnTo>
                <a:cubicBezTo>
                  <a:pt x="144780" y="0"/>
                  <a:pt x="136970" y="8096"/>
                  <a:pt x="136970" y="18002"/>
                </a:cubicBezTo>
                <a:lnTo>
                  <a:pt x="136970" y="42291"/>
                </a:lnTo>
                <a:lnTo>
                  <a:pt x="116777" y="42291"/>
                </a:lnTo>
                <a:lnTo>
                  <a:pt x="116777" y="18002"/>
                </a:lnTo>
                <a:cubicBezTo>
                  <a:pt x="116777" y="8096"/>
                  <a:pt x="108966" y="0"/>
                  <a:pt x="99441" y="0"/>
                </a:cubicBezTo>
                <a:lnTo>
                  <a:pt x="75914" y="0"/>
                </a:lnTo>
                <a:cubicBezTo>
                  <a:pt x="66389" y="0"/>
                  <a:pt x="58579" y="8096"/>
                  <a:pt x="58579" y="18002"/>
                </a:cubicBezTo>
                <a:lnTo>
                  <a:pt x="58579" y="127540"/>
                </a:lnTo>
                <a:cubicBezTo>
                  <a:pt x="58579" y="128969"/>
                  <a:pt x="58864" y="130302"/>
                  <a:pt x="59531" y="131636"/>
                </a:cubicBezTo>
                <a:lnTo>
                  <a:pt x="77153" y="168878"/>
                </a:lnTo>
                <a:lnTo>
                  <a:pt x="58960" y="370237"/>
                </a:lnTo>
                <a:cubicBezTo>
                  <a:pt x="50102" y="371856"/>
                  <a:pt x="43244" y="379571"/>
                  <a:pt x="43244" y="388906"/>
                </a:cubicBezTo>
                <a:lnTo>
                  <a:pt x="43244" y="403003"/>
                </a:lnTo>
                <a:lnTo>
                  <a:pt x="19050" y="403003"/>
                </a:lnTo>
                <a:cubicBezTo>
                  <a:pt x="8572" y="403003"/>
                  <a:pt x="0" y="411575"/>
                  <a:pt x="0" y="422053"/>
                </a:cubicBezTo>
                <a:lnTo>
                  <a:pt x="0" y="437293"/>
                </a:lnTo>
                <a:cubicBezTo>
                  <a:pt x="0" y="447770"/>
                  <a:pt x="8572" y="456343"/>
                  <a:pt x="19050" y="456343"/>
                </a:cubicBezTo>
                <a:lnTo>
                  <a:pt x="313182" y="456343"/>
                </a:lnTo>
                <a:cubicBezTo>
                  <a:pt x="323660" y="456343"/>
                  <a:pt x="332232" y="447770"/>
                  <a:pt x="332232" y="437293"/>
                </a:cubicBezTo>
                <a:lnTo>
                  <a:pt x="332232" y="422053"/>
                </a:lnTo>
                <a:cubicBezTo>
                  <a:pt x="332232" y="411575"/>
                  <a:pt x="323660" y="403098"/>
                  <a:pt x="313182" y="403098"/>
                </a:cubicBezTo>
                <a:close/>
                <a:moveTo>
                  <a:pt x="241745" y="159544"/>
                </a:moveTo>
                <a:lnTo>
                  <a:pt x="93631" y="159544"/>
                </a:lnTo>
                <a:lnTo>
                  <a:pt x="81248" y="133350"/>
                </a:lnTo>
                <a:lnTo>
                  <a:pt x="251651" y="133350"/>
                </a:lnTo>
                <a:lnTo>
                  <a:pt x="241745" y="159544"/>
                </a:lnTo>
                <a:close/>
                <a:moveTo>
                  <a:pt x="95250" y="178594"/>
                </a:moveTo>
                <a:lnTo>
                  <a:pt x="236887" y="178594"/>
                </a:lnTo>
                <a:lnTo>
                  <a:pt x="254222" y="369856"/>
                </a:lnTo>
                <a:lnTo>
                  <a:pt x="78010" y="369856"/>
                </a:lnTo>
                <a:lnTo>
                  <a:pt x="95250" y="178594"/>
                </a:lnTo>
                <a:close/>
                <a:moveTo>
                  <a:pt x="97631" y="19050"/>
                </a:moveTo>
                <a:lnTo>
                  <a:pt x="97631" y="43339"/>
                </a:lnTo>
                <a:cubicBezTo>
                  <a:pt x="97631" y="53245"/>
                  <a:pt x="105442" y="61341"/>
                  <a:pt x="114967" y="61341"/>
                </a:cubicBezTo>
                <a:lnTo>
                  <a:pt x="138494" y="61341"/>
                </a:lnTo>
                <a:cubicBezTo>
                  <a:pt x="148019" y="61341"/>
                  <a:pt x="155829" y="53245"/>
                  <a:pt x="155829" y="43339"/>
                </a:cubicBezTo>
                <a:lnTo>
                  <a:pt x="155829" y="19050"/>
                </a:lnTo>
                <a:lnTo>
                  <a:pt x="176022" y="19050"/>
                </a:lnTo>
                <a:lnTo>
                  <a:pt x="176022" y="43339"/>
                </a:lnTo>
                <a:cubicBezTo>
                  <a:pt x="176022" y="53245"/>
                  <a:pt x="183833" y="61341"/>
                  <a:pt x="193358" y="61341"/>
                </a:cubicBezTo>
                <a:lnTo>
                  <a:pt x="216884" y="61341"/>
                </a:lnTo>
                <a:cubicBezTo>
                  <a:pt x="226409" y="61341"/>
                  <a:pt x="234220" y="53245"/>
                  <a:pt x="234220" y="43339"/>
                </a:cubicBezTo>
                <a:lnTo>
                  <a:pt x="234220" y="19050"/>
                </a:lnTo>
                <a:lnTo>
                  <a:pt x="254413" y="19050"/>
                </a:lnTo>
                <a:lnTo>
                  <a:pt x="254413" y="114300"/>
                </a:lnTo>
                <a:lnTo>
                  <a:pt x="77438" y="114300"/>
                </a:lnTo>
                <a:lnTo>
                  <a:pt x="77438" y="19050"/>
                </a:lnTo>
                <a:lnTo>
                  <a:pt x="97631" y="19050"/>
                </a:lnTo>
                <a:close/>
                <a:moveTo>
                  <a:pt x="62103" y="389001"/>
                </a:moveTo>
                <a:lnTo>
                  <a:pt x="67437" y="389001"/>
                </a:lnTo>
                <a:lnTo>
                  <a:pt x="264509" y="389001"/>
                </a:lnTo>
                <a:lnTo>
                  <a:pt x="269843" y="389001"/>
                </a:lnTo>
                <a:lnTo>
                  <a:pt x="269843" y="403098"/>
                </a:lnTo>
                <a:lnTo>
                  <a:pt x="62008" y="403098"/>
                </a:lnTo>
                <a:lnTo>
                  <a:pt x="62008" y="389001"/>
                </a:lnTo>
                <a:close/>
                <a:moveTo>
                  <a:pt x="18860" y="437293"/>
                </a:moveTo>
                <a:lnTo>
                  <a:pt x="18860" y="422053"/>
                </a:lnTo>
                <a:lnTo>
                  <a:pt x="62103" y="422053"/>
                </a:lnTo>
                <a:lnTo>
                  <a:pt x="269938" y="422053"/>
                </a:lnTo>
                <a:lnTo>
                  <a:pt x="313182" y="422053"/>
                </a:lnTo>
                <a:lnTo>
                  <a:pt x="313182" y="437293"/>
                </a:lnTo>
                <a:lnTo>
                  <a:pt x="18860" y="437293"/>
                </a:lnTo>
                <a:close/>
              </a:path>
            </a:pathLst>
          </a:custGeom>
          <a:solidFill>
            <a:schemeClr val="accent2"/>
          </a:solidFill>
          <a:ln w="9525" cap="flat">
            <a:noFill/>
            <a:prstDash val="solid"/>
            <a:miter/>
          </a:ln>
        </p:spPr>
        <p:txBody>
          <a:bodyPr rtlCol="0" anchor="ctr"/>
          <a:lstStyle/>
          <a:p>
            <a:endParaRPr lang="en-US"/>
          </a:p>
        </p:txBody>
      </p:sp>
      <p:grpSp>
        <p:nvGrpSpPr>
          <p:cNvPr id="14" name="Graphic 33">
            <a:extLst>
              <a:ext uri="{FF2B5EF4-FFF2-40B4-BE49-F238E27FC236}">
                <a16:creationId xmlns:a16="http://schemas.microsoft.com/office/drawing/2014/main" id="{CA671476-D3B8-4040-BB7D-78FF9941A5A1}"/>
              </a:ext>
            </a:extLst>
          </p:cNvPr>
          <p:cNvGrpSpPr/>
          <p:nvPr/>
        </p:nvGrpSpPr>
        <p:grpSpPr>
          <a:xfrm rot="19800000">
            <a:off x="4452759" y="-1132454"/>
            <a:ext cx="3668546" cy="3579849"/>
            <a:chOff x="6096000" y="1125503"/>
            <a:chExt cx="3029521" cy="2956274"/>
          </a:xfrm>
          <a:solidFill>
            <a:schemeClr val="accent1"/>
          </a:solidFill>
        </p:grpSpPr>
        <p:sp>
          <p:nvSpPr>
            <p:cNvPr id="15" name="Freeform: Shape 14">
              <a:extLst>
                <a:ext uri="{FF2B5EF4-FFF2-40B4-BE49-F238E27FC236}">
                  <a16:creationId xmlns:a16="http://schemas.microsoft.com/office/drawing/2014/main" id="{E22A9DE4-BA48-4320-954B-4ACBB5BF48B3}"/>
                </a:ext>
              </a:extLst>
            </p:cNvPr>
            <p:cNvSpPr/>
            <p:nvPr/>
          </p:nvSpPr>
          <p:spPr>
            <a:xfrm>
              <a:off x="7424546" y="1125503"/>
              <a:ext cx="372522" cy="11430"/>
            </a:xfrm>
            <a:custGeom>
              <a:avLst/>
              <a:gdLst>
                <a:gd name="connsiteX0" fmla="*/ 186214 w 372522"/>
                <a:gd name="connsiteY0" fmla="*/ 0 h 11430"/>
                <a:gd name="connsiteX1" fmla="*/ 0 w 372522"/>
                <a:gd name="connsiteY1" fmla="*/ 11430 h 11430"/>
                <a:gd name="connsiteX2" fmla="*/ 372523 w 372522"/>
                <a:gd name="connsiteY2" fmla="*/ 11430 h 11430"/>
                <a:gd name="connsiteX3" fmla="*/ 186214 w 372522"/>
                <a:gd name="connsiteY3" fmla="*/ 0 h 11430"/>
              </a:gdLst>
              <a:ahLst/>
              <a:cxnLst>
                <a:cxn ang="0">
                  <a:pos x="connsiteX0" y="connsiteY0"/>
                </a:cxn>
                <a:cxn ang="0">
                  <a:pos x="connsiteX1" y="connsiteY1"/>
                </a:cxn>
                <a:cxn ang="0">
                  <a:pos x="connsiteX2" y="connsiteY2"/>
                </a:cxn>
                <a:cxn ang="0">
                  <a:pos x="connsiteX3" y="connsiteY3"/>
                </a:cxn>
              </a:cxnLst>
              <a:rect l="l" t="t" r="r" b="b"/>
              <a:pathLst>
                <a:path w="372522" h="11430">
                  <a:moveTo>
                    <a:pt x="186214" y="0"/>
                  </a:moveTo>
                  <a:cubicBezTo>
                    <a:pt x="123158" y="0"/>
                    <a:pt x="60960" y="3905"/>
                    <a:pt x="0" y="11430"/>
                  </a:cubicBezTo>
                  <a:lnTo>
                    <a:pt x="372523" y="11430"/>
                  </a:lnTo>
                  <a:cubicBezTo>
                    <a:pt x="311467" y="3905"/>
                    <a:pt x="249269" y="0"/>
                    <a:pt x="186214" y="0"/>
                  </a:cubicBezTo>
                  <a:close/>
                </a:path>
              </a:pathLst>
            </a:custGeom>
            <a:grp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F7BFE338-B47D-4883-B411-76A8C6E41F4D}"/>
                </a:ext>
              </a:extLst>
            </p:cNvPr>
            <p:cNvSpPr/>
            <p:nvPr/>
          </p:nvSpPr>
          <p:spPr>
            <a:xfrm>
              <a:off x="6919817" y="1245327"/>
              <a:ext cx="1381791" cy="46577"/>
            </a:xfrm>
            <a:custGeom>
              <a:avLst/>
              <a:gdLst>
                <a:gd name="connsiteX0" fmla="*/ 1282446 w 1381791"/>
                <a:gd name="connsiteY0" fmla="*/ 0 h 46577"/>
                <a:gd name="connsiteX1" fmla="*/ 99441 w 1381791"/>
                <a:gd name="connsiteY1" fmla="*/ 0 h 46577"/>
                <a:gd name="connsiteX2" fmla="*/ 0 w 1381791"/>
                <a:gd name="connsiteY2" fmla="*/ 46577 h 46577"/>
                <a:gd name="connsiteX3" fmla="*/ 1381792 w 1381791"/>
                <a:gd name="connsiteY3" fmla="*/ 46577 h 46577"/>
                <a:gd name="connsiteX4" fmla="*/ 1282446 w 138179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1791" h="46577">
                  <a:moveTo>
                    <a:pt x="1282446" y="0"/>
                  </a:moveTo>
                  <a:lnTo>
                    <a:pt x="99441" y="0"/>
                  </a:lnTo>
                  <a:cubicBezTo>
                    <a:pt x="65627" y="14383"/>
                    <a:pt x="32480" y="29909"/>
                    <a:pt x="0" y="46577"/>
                  </a:cubicBezTo>
                  <a:lnTo>
                    <a:pt x="1381792" y="46577"/>
                  </a:lnTo>
                  <a:cubicBezTo>
                    <a:pt x="1349407" y="29909"/>
                    <a:pt x="1316260" y="14383"/>
                    <a:pt x="1282446" y="0"/>
                  </a:cubicBezTo>
                  <a:close/>
                </a:path>
              </a:pathLst>
            </a:custGeom>
            <a:grp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C2207BC9-1267-4AB4-845F-D33838A07875}"/>
                </a:ext>
              </a:extLst>
            </p:cNvPr>
            <p:cNvSpPr/>
            <p:nvPr/>
          </p:nvSpPr>
          <p:spPr>
            <a:xfrm>
              <a:off x="6677787" y="1400299"/>
              <a:ext cx="1866042" cy="46577"/>
            </a:xfrm>
            <a:custGeom>
              <a:avLst/>
              <a:gdLst>
                <a:gd name="connsiteX0" fmla="*/ 1803178 w 1866042"/>
                <a:gd name="connsiteY0" fmla="*/ 0 h 46577"/>
                <a:gd name="connsiteX1" fmla="*/ 62770 w 1866042"/>
                <a:gd name="connsiteY1" fmla="*/ 0 h 46577"/>
                <a:gd name="connsiteX2" fmla="*/ 0 w 1866042"/>
                <a:gd name="connsiteY2" fmla="*/ 46577 h 46577"/>
                <a:gd name="connsiteX3" fmla="*/ 1866043 w 1866042"/>
                <a:gd name="connsiteY3" fmla="*/ 46577 h 46577"/>
                <a:gd name="connsiteX4" fmla="*/ 1803178 w 1866042"/>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6042" h="46577">
                  <a:moveTo>
                    <a:pt x="1803178" y="0"/>
                  </a:moveTo>
                  <a:lnTo>
                    <a:pt x="62770" y="0"/>
                  </a:lnTo>
                  <a:cubicBezTo>
                    <a:pt x="41434" y="15049"/>
                    <a:pt x="20479" y="30480"/>
                    <a:pt x="0" y="46577"/>
                  </a:cubicBezTo>
                  <a:lnTo>
                    <a:pt x="1866043" y="46577"/>
                  </a:lnTo>
                  <a:cubicBezTo>
                    <a:pt x="1845469" y="30575"/>
                    <a:pt x="1824514" y="15049"/>
                    <a:pt x="1803178" y="0"/>
                  </a:cubicBez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68AC2C70-7E45-446C-A7E2-1F76BB079F04}"/>
                </a:ext>
              </a:extLst>
            </p:cNvPr>
            <p:cNvSpPr/>
            <p:nvPr/>
          </p:nvSpPr>
          <p:spPr>
            <a:xfrm>
              <a:off x="6508051" y="1555366"/>
              <a:ext cx="2205513" cy="46577"/>
            </a:xfrm>
            <a:custGeom>
              <a:avLst/>
              <a:gdLst>
                <a:gd name="connsiteX0" fmla="*/ 2159699 w 2205513"/>
                <a:gd name="connsiteY0" fmla="*/ 0 h 46577"/>
                <a:gd name="connsiteX1" fmla="*/ 45815 w 2205513"/>
                <a:gd name="connsiteY1" fmla="*/ 0 h 46577"/>
                <a:gd name="connsiteX2" fmla="*/ 0 w 2205513"/>
                <a:gd name="connsiteY2" fmla="*/ 46577 h 46577"/>
                <a:gd name="connsiteX3" fmla="*/ 2205514 w 2205513"/>
                <a:gd name="connsiteY3" fmla="*/ 46577 h 46577"/>
                <a:gd name="connsiteX4" fmla="*/ 2159699 w 2205513"/>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5513" h="46577">
                  <a:moveTo>
                    <a:pt x="2159699" y="0"/>
                  </a:moveTo>
                  <a:lnTo>
                    <a:pt x="45815" y="0"/>
                  </a:lnTo>
                  <a:cubicBezTo>
                    <a:pt x="30194" y="15240"/>
                    <a:pt x="14954" y="30670"/>
                    <a:pt x="0" y="46577"/>
                  </a:cubicBezTo>
                  <a:lnTo>
                    <a:pt x="2205514" y="46577"/>
                  </a:lnTo>
                  <a:cubicBezTo>
                    <a:pt x="2190560" y="30670"/>
                    <a:pt x="2175320" y="15145"/>
                    <a:pt x="2159699" y="0"/>
                  </a:cubicBez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A3C5CAAC-ECF4-4531-A68C-01F37659B375}"/>
                </a:ext>
              </a:extLst>
            </p:cNvPr>
            <p:cNvSpPr/>
            <p:nvPr/>
          </p:nvSpPr>
          <p:spPr>
            <a:xfrm>
              <a:off x="6380226" y="1710338"/>
              <a:ext cx="2461164" cy="46577"/>
            </a:xfrm>
            <a:custGeom>
              <a:avLst/>
              <a:gdLst>
                <a:gd name="connsiteX0" fmla="*/ 2426303 w 2461164"/>
                <a:gd name="connsiteY0" fmla="*/ 0 h 46577"/>
                <a:gd name="connsiteX1" fmla="*/ 34862 w 2461164"/>
                <a:gd name="connsiteY1" fmla="*/ 0 h 46577"/>
                <a:gd name="connsiteX2" fmla="*/ 0 w 2461164"/>
                <a:gd name="connsiteY2" fmla="*/ 46577 h 46577"/>
                <a:gd name="connsiteX3" fmla="*/ 2461165 w 2461164"/>
                <a:gd name="connsiteY3" fmla="*/ 46577 h 46577"/>
                <a:gd name="connsiteX4" fmla="*/ 2426303 w 2461164"/>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1164" h="46577">
                  <a:moveTo>
                    <a:pt x="2426303" y="0"/>
                  </a:moveTo>
                  <a:lnTo>
                    <a:pt x="34862" y="0"/>
                  </a:lnTo>
                  <a:cubicBezTo>
                    <a:pt x="22955" y="15240"/>
                    <a:pt x="11335" y="30766"/>
                    <a:pt x="0" y="46577"/>
                  </a:cubicBezTo>
                  <a:lnTo>
                    <a:pt x="2461165" y="46577"/>
                  </a:lnTo>
                  <a:cubicBezTo>
                    <a:pt x="2449830" y="30766"/>
                    <a:pt x="2438210" y="15240"/>
                    <a:pt x="2426303" y="0"/>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429A06E1-C91D-4095-81CC-B72CCE50C44C}"/>
                </a:ext>
              </a:extLst>
            </p:cNvPr>
            <p:cNvSpPr/>
            <p:nvPr/>
          </p:nvSpPr>
          <p:spPr>
            <a:xfrm>
              <a:off x="6282404" y="1865309"/>
              <a:ext cx="2656808" cy="46577"/>
            </a:xfrm>
            <a:custGeom>
              <a:avLst/>
              <a:gdLst>
                <a:gd name="connsiteX0" fmla="*/ 2630043 w 2656808"/>
                <a:gd name="connsiteY0" fmla="*/ 0 h 46577"/>
                <a:gd name="connsiteX1" fmla="*/ 26670 w 2656808"/>
                <a:gd name="connsiteY1" fmla="*/ 0 h 46577"/>
                <a:gd name="connsiteX2" fmla="*/ 0 w 2656808"/>
                <a:gd name="connsiteY2" fmla="*/ 46577 h 46577"/>
                <a:gd name="connsiteX3" fmla="*/ 2656808 w 2656808"/>
                <a:gd name="connsiteY3" fmla="*/ 46577 h 46577"/>
                <a:gd name="connsiteX4" fmla="*/ 2630043 w 2656808"/>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6808" h="46577">
                  <a:moveTo>
                    <a:pt x="2630043" y="0"/>
                  </a:moveTo>
                  <a:lnTo>
                    <a:pt x="26670" y="0"/>
                  </a:lnTo>
                  <a:cubicBezTo>
                    <a:pt x="17526" y="15335"/>
                    <a:pt x="8572" y="30861"/>
                    <a:pt x="0" y="46577"/>
                  </a:cubicBezTo>
                  <a:lnTo>
                    <a:pt x="2656808" y="46577"/>
                  </a:lnTo>
                  <a:cubicBezTo>
                    <a:pt x="2648141" y="30861"/>
                    <a:pt x="2639282" y="15335"/>
                    <a:pt x="2630043" y="0"/>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2F9B6D7C-697D-4B76-8C22-DF9FD74A0324}"/>
                </a:ext>
              </a:extLst>
            </p:cNvPr>
            <p:cNvSpPr/>
            <p:nvPr/>
          </p:nvSpPr>
          <p:spPr>
            <a:xfrm>
              <a:off x="6208395" y="2020281"/>
              <a:ext cx="2804731" cy="46577"/>
            </a:xfrm>
            <a:custGeom>
              <a:avLst/>
              <a:gdLst>
                <a:gd name="connsiteX0" fmla="*/ 2784825 w 2804731"/>
                <a:gd name="connsiteY0" fmla="*/ 0 h 46577"/>
                <a:gd name="connsiteX1" fmla="*/ 19907 w 2804731"/>
                <a:gd name="connsiteY1" fmla="*/ 0 h 46577"/>
                <a:gd name="connsiteX2" fmla="*/ 0 w 2804731"/>
                <a:gd name="connsiteY2" fmla="*/ 46577 h 46577"/>
                <a:gd name="connsiteX3" fmla="*/ 2804732 w 2804731"/>
                <a:gd name="connsiteY3" fmla="*/ 46577 h 46577"/>
                <a:gd name="connsiteX4" fmla="*/ 2784825 w 280473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04731" h="46577">
                  <a:moveTo>
                    <a:pt x="2784825" y="0"/>
                  </a:moveTo>
                  <a:lnTo>
                    <a:pt x="19907" y="0"/>
                  </a:lnTo>
                  <a:cubicBezTo>
                    <a:pt x="13049" y="15335"/>
                    <a:pt x="6382" y="30861"/>
                    <a:pt x="0" y="46577"/>
                  </a:cubicBezTo>
                  <a:lnTo>
                    <a:pt x="2804732" y="46577"/>
                  </a:lnTo>
                  <a:cubicBezTo>
                    <a:pt x="2798350" y="30956"/>
                    <a:pt x="2791778" y="15430"/>
                    <a:pt x="2784825" y="0"/>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CE679C42-8746-411C-A540-5F3811A002EC}"/>
                </a:ext>
              </a:extLst>
            </p:cNvPr>
            <p:cNvSpPr/>
            <p:nvPr/>
          </p:nvSpPr>
          <p:spPr>
            <a:xfrm>
              <a:off x="6154483" y="2175253"/>
              <a:ext cx="2912459" cy="46577"/>
            </a:xfrm>
            <a:custGeom>
              <a:avLst/>
              <a:gdLst>
                <a:gd name="connsiteX0" fmla="*/ 2898267 w 2912459"/>
                <a:gd name="connsiteY0" fmla="*/ 0 h 46577"/>
                <a:gd name="connsiteX1" fmla="*/ 14288 w 2912459"/>
                <a:gd name="connsiteY1" fmla="*/ 0 h 46577"/>
                <a:gd name="connsiteX2" fmla="*/ 0 w 2912459"/>
                <a:gd name="connsiteY2" fmla="*/ 46577 h 46577"/>
                <a:gd name="connsiteX3" fmla="*/ 2912459 w 2912459"/>
                <a:gd name="connsiteY3" fmla="*/ 46577 h 46577"/>
                <a:gd name="connsiteX4" fmla="*/ 2898267 w 2912459"/>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2459" h="46577">
                  <a:moveTo>
                    <a:pt x="2898267" y="0"/>
                  </a:moveTo>
                  <a:lnTo>
                    <a:pt x="14288" y="0"/>
                  </a:lnTo>
                  <a:cubicBezTo>
                    <a:pt x="9335" y="15431"/>
                    <a:pt x="4572" y="30956"/>
                    <a:pt x="0" y="46577"/>
                  </a:cubicBezTo>
                  <a:lnTo>
                    <a:pt x="2912459" y="46577"/>
                  </a:lnTo>
                  <a:cubicBezTo>
                    <a:pt x="2908078" y="30956"/>
                    <a:pt x="2903220" y="15431"/>
                    <a:pt x="2898267" y="0"/>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BA251D65-454B-4772-B9AD-8AAD9EA6E60B}"/>
                </a:ext>
              </a:extLst>
            </p:cNvPr>
            <p:cNvSpPr/>
            <p:nvPr/>
          </p:nvSpPr>
          <p:spPr>
            <a:xfrm>
              <a:off x="6118860" y="2330320"/>
              <a:ext cx="2983801" cy="46481"/>
            </a:xfrm>
            <a:custGeom>
              <a:avLst/>
              <a:gdLst>
                <a:gd name="connsiteX0" fmla="*/ 2974943 w 2983801"/>
                <a:gd name="connsiteY0" fmla="*/ 0 h 46481"/>
                <a:gd name="connsiteX1" fmla="*/ 8953 w 2983801"/>
                <a:gd name="connsiteY1" fmla="*/ 0 h 46481"/>
                <a:gd name="connsiteX2" fmla="*/ 0 w 2983801"/>
                <a:gd name="connsiteY2" fmla="*/ 46482 h 46481"/>
                <a:gd name="connsiteX3" fmla="*/ 2983802 w 2983801"/>
                <a:gd name="connsiteY3" fmla="*/ 46482 h 46481"/>
                <a:gd name="connsiteX4" fmla="*/ 2974943 w 2983801"/>
                <a:gd name="connsiteY4" fmla="*/ 0 h 464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01" h="46481">
                  <a:moveTo>
                    <a:pt x="2974943" y="0"/>
                  </a:moveTo>
                  <a:lnTo>
                    <a:pt x="8953" y="0"/>
                  </a:lnTo>
                  <a:cubicBezTo>
                    <a:pt x="5715" y="15431"/>
                    <a:pt x="2762" y="30956"/>
                    <a:pt x="0" y="46482"/>
                  </a:cubicBezTo>
                  <a:lnTo>
                    <a:pt x="2983802" y="46482"/>
                  </a:lnTo>
                  <a:cubicBezTo>
                    <a:pt x="2981135" y="30956"/>
                    <a:pt x="2978087" y="15431"/>
                    <a:pt x="2974943" y="0"/>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36DE61B2-1D02-4989-A506-49DE1AFAE4F1}"/>
                </a:ext>
              </a:extLst>
            </p:cNvPr>
            <p:cNvSpPr/>
            <p:nvPr/>
          </p:nvSpPr>
          <p:spPr>
            <a:xfrm>
              <a:off x="6099905" y="2485291"/>
              <a:ext cx="3021806" cy="46577"/>
            </a:xfrm>
            <a:custGeom>
              <a:avLst/>
              <a:gdLst>
                <a:gd name="connsiteX0" fmla="*/ 3017806 w 3021806"/>
                <a:gd name="connsiteY0" fmla="*/ 0 h 46577"/>
                <a:gd name="connsiteX1" fmla="*/ 3905 w 3021806"/>
                <a:gd name="connsiteY1" fmla="*/ 0 h 46577"/>
                <a:gd name="connsiteX2" fmla="*/ 0 w 3021806"/>
                <a:gd name="connsiteY2" fmla="*/ 46577 h 46577"/>
                <a:gd name="connsiteX3" fmla="*/ 3021806 w 3021806"/>
                <a:gd name="connsiteY3" fmla="*/ 46577 h 46577"/>
                <a:gd name="connsiteX4" fmla="*/ 3017806 w 3021806"/>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1806" h="46577">
                  <a:moveTo>
                    <a:pt x="3017806" y="0"/>
                  </a:moveTo>
                  <a:lnTo>
                    <a:pt x="3905" y="0"/>
                  </a:lnTo>
                  <a:cubicBezTo>
                    <a:pt x="2381" y="15431"/>
                    <a:pt x="1048" y="30956"/>
                    <a:pt x="0" y="46577"/>
                  </a:cubicBezTo>
                  <a:lnTo>
                    <a:pt x="3021806" y="46577"/>
                  </a:lnTo>
                  <a:cubicBezTo>
                    <a:pt x="3020663" y="30956"/>
                    <a:pt x="3019425" y="15431"/>
                    <a:pt x="3017806" y="0"/>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70B4D8C-4AE3-47E8-8566-05693CA6793B}"/>
                </a:ext>
              </a:extLst>
            </p:cNvPr>
            <p:cNvSpPr/>
            <p:nvPr/>
          </p:nvSpPr>
          <p:spPr>
            <a:xfrm>
              <a:off x="6096000" y="2640263"/>
              <a:ext cx="3029521" cy="46577"/>
            </a:xfrm>
            <a:custGeom>
              <a:avLst/>
              <a:gdLst>
                <a:gd name="connsiteX0" fmla="*/ 0 w 3029521"/>
                <a:gd name="connsiteY0" fmla="*/ 0 h 46577"/>
                <a:gd name="connsiteX1" fmla="*/ 762 w 3029521"/>
                <a:gd name="connsiteY1" fmla="*/ 46577 h 46577"/>
                <a:gd name="connsiteX2" fmla="*/ 3028760 w 3029521"/>
                <a:gd name="connsiteY2" fmla="*/ 46577 h 46577"/>
                <a:gd name="connsiteX3" fmla="*/ 3029522 w 3029521"/>
                <a:gd name="connsiteY3" fmla="*/ 0 h 46577"/>
                <a:gd name="connsiteX4" fmla="*/ 0 w 3029521"/>
                <a:gd name="connsiteY4" fmla="*/ 0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9521" h="46577">
                  <a:moveTo>
                    <a:pt x="0" y="0"/>
                  </a:moveTo>
                  <a:cubicBezTo>
                    <a:pt x="0" y="15621"/>
                    <a:pt x="286" y="31051"/>
                    <a:pt x="762" y="46577"/>
                  </a:cubicBezTo>
                  <a:lnTo>
                    <a:pt x="3028760" y="46577"/>
                  </a:lnTo>
                  <a:cubicBezTo>
                    <a:pt x="3029236" y="31147"/>
                    <a:pt x="3029522" y="15621"/>
                    <a:pt x="3029522" y="0"/>
                  </a:cubicBezTo>
                  <a:lnTo>
                    <a:pt x="0"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9C0B3549-B0C8-4D54-9561-5B3EA9F9BF28}"/>
                </a:ext>
              </a:extLst>
            </p:cNvPr>
            <p:cNvSpPr/>
            <p:nvPr/>
          </p:nvSpPr>
          <p:spPr>
            <a:xfrm>
              <a:off x="6103810" y="2795235"/>
              <a:ext cx="3013900" cy="46577"/>
            </a:xfrm>
            <a:custGeom>
              <a:avLst/>
              <a:gdLst>
                <a:gd name="connsiteX0" fmla="*/ 5525 w 3013900"/>
                <a:gd name="connsiteY0" fmla="*/ 46577 h 46577"/>
                <a:gd name="connsiteX1" fmla="*/ 3008376 w 3013900"/>
                <a:gd name="connsiteY1" fmla="*/ 46577 h 46577"/>
                <a:gd name="connsiteX2" fmla="*/ 3013901 w 3013900"/>
                <a:gd name="connsiteY2" fmla="*/ 0 h 46577"/>
                <a:gd name="connsiteX3" fmla="*/ 0 w 3013900"/>
                <a:gd name="connsiteY3" fmla="*/ 0 h 46577"/>
                <a:gd name="connsiteX4" fmla="*/ 5525 w 3013900"/>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00" h="46577">
                  <a:moveTo>
                    <a:pt x="5525" y="46577"/>
                  </a:moveTo>
                  <a:lnTo>
                    <a:pt x="3008376" y="46577"/>
                  </a:lnTo>
                  <a:cubicBezTo>
                    <a:pt x="3010472" y="31147"/>
                    <a:pt x="3012376" y="15621"/>
                    <a:pt x="3013901" y="0"/>
                  </a:cubicBezTo>
                  <a:lnTo>
                    <a:pt x="0" y="0"/>
                  </a:lnTo>
                  <a:cubicBezTo>
                    <a:pt x="1619" y="15621"/>
                    <a:pt x="3524" y="31147"/>
                    <a:pt x="5525" y="46577"/>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E9DC6BCF-CACE-434B-816E-33782DFA3FE7}"/>
                </a:ext>
              </a:extLst>
            </p:cNvPr>
            <p:cNvSpPr/>
            <p:nvPr/>
          </p:nvSpPr>
          <p:spPr>
            <a:xfrm>
              <a:off x="6127813" y="2950207"/>
              <a:ext cx="2965894" cy="46577"/>
            </a:xfrm>
            <a:custGeom>
              <a:avLst/>
              <a:gdLst>
                <a:gd name="connsiteX0" fmla="*/ 10478 w 2965894"/>
                <a:gd name="connsiteY0" fmla="*/ 46577 h 46577"/>
                <a:gd name="connsiteX1" fmla="*/ 2955417 w 2965894"/>
                <a:gd name="connsiteY1" fmla="*/ 46577 h 46577"/>
                <a:gd name="connsiteX2" fmla="*/ 2965895 w 2965894"/>
                <a:gd name="connsiteY2" fmla="*/ 0 h 46577"/>
                <a:gd name="connsiteX3" fmla="*/ 0 w 2965894"/>
                <a:gd name="connsiteY3" fmla="*/ 0 h 46577"/>
                <a:gd name="connsiteX4" fmla="*/ 10478 w 2965894"/>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5894" h="46577">
                  <a:moveTo>
                    <a:pt x="10478" y="46577"/>
                  </a:moveTo>
                  <a:lnTo>
                    <a:pt x="2955417" y="46577"/>
                  </a:lnTo>
                  <a:cubicBezTo>
                    <a:pt x="2959132" y="31147"/>
                    <a:pt x="2962656" y="15621"/>
                    <a:pt x="2965895" y="0"/>
                  </a:cubicBezTo>
                  <a:lnTo>
                    <a:pt x="0" y="0"/>
                  </a:lnTo>
                  <a:cubicBezTo>
                    <a:pt x="3239" y="15716"/>
                    <a:pt x="6763" y="31147"/>
                    <a:pt x="10478" y="46577"/>
                  </a:cubicBez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0C14D9B2-47C0-497A-8699-1363A21085B5}"/>
                </a:ext>
              </a:extLst>
            </p:cNvPr>
            <p:cNvSpPr/>
            <p:nvPr/>
          </p:nvSpPr>
          <p:spPr>
            <a:xfrm>
              <a:off x="6168770" y="3105274"/>
              <a:ext cx="2883979" cy="46577"/>
            </a:xfrm>
            <a:custGeom>
              <a:avLst/>
              <a:gdLst>
                <a:gd name="connsiteX0" fmla="*/ 15907 w 2883979"/>
                <a:gd name="connsiteY0" fmla="*/ 46577 h 46577"/>
                <a:gd name="connsiteX1" fmla="*/ 2868168 w 2883979"/>
                <a:gd name="connsiteY1" fmla="*/ 46577 h 46577"/>
                <a:gd name="connsiteX2" fmla="*/ 2883980 w 2883979"/>
                <a:gd name="connsiteY2" fmla="*/ 0 h 46577"/>
                <a:gd name="connsiteX3" fmla="*/ 0 w 2883979"/>
                <a:gd name="connsiteY3" fmla="*/ 0 h 46577"/>
                <a:gd name="connsiteX4" fmla="*/ 15907 w 2883979"/>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83979" h="46577">
                  <a:moveTo>
                    <a:pt x="15907" y="46577"/>
                  </a:moveTo>
                  <a:lnTo>
                    <a:pt x="2868168" y="46577"/>
                  </a:lnTo>
                  <a:cubicBezTo>
                    <a:pt x="2873693" y="31147"/>
                    <a:pt x="2878932" y="15621"/>
                    <a:pt x="2883980" y="0"/>
                  </a:cubicBezTo>
                  <a:lnTo>
                    <a:pt x="0" y="0"/>
                  </a:lnTo>
                  <a:cubicBezTo>
                    <a:pt x="5048" y="15621"/>
                    <a:pt x="10382" y="31147"/>
                    <a:pt x="15907" y="46577"/>
                  </a:cubicBez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5B858476-973B-41D7-8098-EABCE418AFB7}"/>
                </a:ext>
              </a:extLst>
            </p:cNvPr>
            <p:cNvSpPr/>
            <p:nvPr/>
          </p:nvSpPr>
          <p:spPr>
            <a:xfrm>
              <a:off x="6228302" y="3260245"/>
              <a:ext cx="2764917" cy="46577"/>
            </a:xfrm>
            <a:custGeom>
              <a:avLst/>
              <a:gdLst>
                <a:gd name="connsiteX0" fmla="*/ 21908 w 2764917"/>
                <a:gd name="connsiteY0" fmla="*/ 46577 h 46577"/>
                <a:gd name="connsiteX1" fmla="*/ 2743010 w 2764917"/>
                <a:gd name="connsiteY1" fmla="*/ 46577 h 46577"/>
                <a:gd name="connsiteX2" fmla="*/ 2764917 w 2764917"/>
                <a:gd name="connsiteY2" fmla="*/ 0 h 46577"/>
                <a:gd name="connsiteX3" fmla="*/ 0 w 2764917"/>
                <a:gd name="connsiteY3" fmla="*/ 0 h 46577"/>
                <a:gd name="connsiteX4" fmla="*/ 21908 w 276491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4917" h="46577">
                  <a:moveTo>
                    <a:pt x="21908" y="46577"/>
                  </a:moveTo>
                  <a:lnTo>
                    <a:pt x="2743010" y="46577"/>
                  </a:lnTo>
                  <a:cubicBezTo>
                    <a:pt x="2750534" y="31242"/>
                    <a:pt x="2757869" y="15716"/>
                    <a:pt x="2764917" y="0"/>
                  </a:cubicBezTo>
                  <a:lnTo>
                    <a:pt x="0" y="0"/>
                  </a:lnTo>
                  <a:cubicBezTo>
                    <a:pt x="7048" y="15716"/>
                    <a:pt x="14383" y="31147"/>
                    <a:pt x="21908" y="46577"/>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B75A830F-EDEB-47F0-B774-430B5C9C88AD}"/>
                </a:ext>
              </a:extLst>
            </p:cNvPr>
            <p:cNvSpPr/>
            <p:nvPr/>
          </p:nvSpPr>
          <p:spPr>
            <a:xfrm>
              <a:off x="6309074" y="3415217"/>
              <a:ext cx="2603373" cy="46577"/>
            </a:xfrm>
            <a:custGeom>
              <a:avLst/>
              <a:gdLst>
                <a:gd name="connsiteX0" fmla="*/ 28861 w 2603373"/>
                <a:gd name="connsiteY0" fmla="*/ 46577 h 46577"/>
                <a:gd name="connsiteX1" fmla="*/ 2574512 w 2603373"/>
                <a:gd name="connsiteY1" fmla="*/ 46577 h 46577"/>
                <a:gd name="connsiteX2" fmla="*/ 2603373 w 2603373"/>
                <a:gd name="connsiteY2" fmla="*/ 0 h 46577"/>
                <a:gd name="connsiteX3" fmla="*/ 0 w 2603373"/>
                <a:gd name="connsiteY3" fmla="*/ 0 h 46577"/>
                <a:gd name="connsiteX4" fmla="*/ 28861 w 260337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373" h="46577">
                  <a:moveTo>
                    <a:pt x="28861" y="46577"/>
                  </a:moveTo>
                  <a:lnTo>
                    <a:pt x="2574512" y="46577"/>
                  </a:lnTo>
                  <a:cubicBezTo>
                    <a:pt x="2584418" y="31242"/>
                    <a:pt x="2594039" y="15716"/>
                    <a:pt x="2603373" y="0"/>
                  </a:cubicBezTo>
                  <a:lnTo>
                    <a:pt x="0" y="0"/>
                  </a:lnTo>
                  <a:cubicBezTo>
                    <a:pt x="9334" y="15716"/>
                    <a:pt x="18955" y="31242"/>
                    <a:pt x="28861" y="46577"/>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F09C5391-4774-418B-A8AC-EA51F9ADFE21}"/>
                </a:ext>
              </a:extLst>
            </p:cNvPr>
            <p:cNvSpPr/>
            <p:nvPr/>
          </p:nvSpPr>
          <p:spPr>
            <a:xfrm>
              <a:off x="6414992" y="3570189"/>
              <a:ext cx="2391537" cy="46577"/>
            </a:xfrm>
            <a:custGeom>
              <a:avLst/>
              <a:gdLst>
                <a:gd name="connsiteX0" fmla="*/ 37814 w 2391537"/>
                <a:gd name="connsiteY0" fmla="*/ 46577 h 46577"/>
                <a:gd name="connsiteX1" fmla="*/ 2353723 w 2391537"/>
                <a:gd name="connsiteY1" fmla="*/ 46577 h 46577"/>
                <a:gd name="connsiteX2" fmla="*/ 2391537 w 2391537"/>
                <a:gd name="connsiteY2" fmla="*/ 0 h 46577"/>
                <a:gd name="connsiteX3" fmla="*/ 0 w 2391537"/>
                <a:gd name="connsiteY3" fmla="*/ 0 h 46577"/>
                <a:gd name="connsiteX4" fmla="*/ 37814 w 2391537"/>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1537" h="46577">
                  <a:moveTo>
                    <a:pt x="37814" y="46577"/>
                  </a:moveTo>
                  <a:lnTo>
                    <a:pt x="2353723" y="46577"/>
                  </a:lnTo>
                  <a:cubicBezTo>
                    <a:pt x="2366582" y="31337"/>
                    <a:pt x="2379250" y="15812"/>
                    <a:pt x="2391537" y="0"/>
                  </a:cubicBezTo>
                  <a:lnTo>
                    <a:pt x="0" y="0"/>
                  </a:lnTo>
                  <a:cubicBezTo>
                    <a:pt x="12287" y="15812"/>
                    <a:pt x="24955" y="31337"/>
                    <a:pt x="37814" y="46577"/>
                  </a:cubicBez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BC12738B-B0DE-4FA4-9650-031F249EBCC8}"/>
                </a:ext>
              </a:extLst>
            </p:cNvPr>
            <p:cNvSpPr/>
            <p:nvPr/>
          </p:nvSpPr>
          <p:spPr>
            <a:xfrm>
              <a:off x="6553866" y="3725256"/>
              <a:ext cx="2113787" cy="46482"/>
            </a:xfrm>
            <a:custGeom>
              <a:avLst/>
              <a:gdLst>
                <a:gd name="connsiteX0" fmla="*/ 49911 w 2113787"/>
                <a:gd name="connsiteY0" fmla="*/ 46482 h 46482"/>
                <a:gd name="connsiteX1" fmla="*/ 2063877 w 2113787"/>
                <a:gd name="connsiteY1" fmla="*/ 46482 h 46482"/>
                <a:gd name="connsiteX2" fmla="*/ 2113788 w 2113787"/>
                <a:gd name="connsiteY2" fmla="*/ 0 h 46482"/>
                <a:gd name="connsiteX3" fmla="*/ 0 w 2113787"/>
                <a:gd name="connsiteY3" fmla="*/ 0 h 46482"/>
                <a:gd name="connsiteX4" fmla="*/ 49911 w 2113787"/>
                <a:gd name="connsiteY4" fmla="*/ 46482 h 464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3787" h="46482">
                  <a:moveTo>
                    <a:pt x="49911" y="46482"/>
                  </a:moveTo>
                  <a:lnTo>
                    <a:pt x="2063877" y="46482"/>
                  </a:lnTo>
                  <a:cubicBezTo>
                    <a:pt x="2080832" y="31337"/>
                    <a:pt x="2097500" y="15812"/>
                    <a:pt x="2113788" y="0"/>
                  </a:cubicBezTo>
                  <a:lnTo>
                    <a:pt x="0" y="0"/>
                  </a:lnTo>
                  <a:cubicBezTo>
                    <a:pt x="16288" y="15907"/>
                    <a:pt x="32956" y="31432"/>
                    <a:pt x="49911" y="46482"/>
                  </a:cubicBez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62D292D5-C7F9-4369-AC23-876538B8CDD8}"/>
                </a:ext>
              </a:extLst>
            </p:cNvPr>
            <p:cNvSpPr/>
            <p:nvPr/>
          </p:nvSpPr>
          <p:spPr>
            <a:xfrm>
              <a:off x="6740556" y="3880228"/>
              <a:ext cx="1740503" cy="46577"/>
            </a:xfrm>
            <a:custGeom>
              <a:avLst/>
              <a:gdLst>
                <a:gd name="connsiteX0" fmla="*/ 70295 w 1740503"/>
                <a:gd name="connsiteY0" fmla="*/ 46577 h 46577"/>
                <a:gd name="connsiteX1" fmla="*/ 1670114 w 1740503"/>
                <a:gd name="connsiteY1" fmla="*/ 46577 h 46577"/>
                <a:gd name="connsiteX2" fmla="*/ 1740503 w 1740503"/>
                <a:gd name="connsiteY2" fmla="*/ 0 h 46577"/>
                <a:gd name="connsiteX3" fmla="*/ 0 w 1740503"/>
                <a:gd name="connsiteY3" fmla="*/ 0 h 46577"/>
                <a:gd name="connsiteX4" fmla="*/ 70295 w 1740503"/>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0503" h="46577">
                  <a:moveTo>
                    <a:pt x="70295" y="46577"/>
                  </a:moveTo>
                  <a:lnTo>
                    <a:pt x="1670114" y="46577"/>
                  </a:lnTo>
                  <a:cubicBezTo>
                    <a:pt x="1694021" y="31718"/>
                    <a:pt x="1717453" y="16193"/>
                    <a:pt x="1740503" y="0"/>
                  </a:cubicBezTo>
                  <a:lnTo>
                    <a:pt x="0" y="0"/>
                  </a:lnTo>
                  <a:cubicBezTo>
                    <a:pt x="22955" y="16193"/>
                    <a:pt x="46387" y="31623"/>
                    <a:pt x="70295" y="46577"/>
                  </a:cubicBezTo>
                  <a:close/>
                </a:path>
              </a:pathLst>
            </a:custGeom>
            <a:grp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1F9A6DAA-598D-4F85-8B8D-5BC087F8992C}"/>
                </a:ext>
              </a:extLst>
            </p:cNvPr>
            <p:cNvSpPr/>
            <p:nvPr/>
          </p:nvSpPr>
          <p:spPr>
            <a:xfrm>
              <a:off x="7019258" y="4035200"/>
              <a:ext cx="1183005" cy="46577"/>
            </a:xfrm>
            <a:custGeom>
              <a:avLst/>
              <a:gdLst>
                <a:gd name="connsiteX0" fmla="*/ 125063 w 1183005"/>
                <a:gd name="connsiteY0" fmla="*/ 46577 h 46577"/>
                <a:gd name="connsiteX1" fmla="*/ 1057942 w 1183005"/>
                <a:gd name="connsiteY1" fmla="*/ 46577 h 46577"/>
                <a:gd name="connsiteX2" fmla="*/ 1183005 w 1183005"/>
                <a:gd name="connsiteY2" fmla="*/ 0 h 46577"/>
                <a:gd name="connsiteX3" fmla="*/ 0 w 1183005"/>
                <a:gd name="connsiteY3" fmla="*/ 0 h 46577"/>
                <a:gd name="connsiteX4" fmla="*/ 125063 w 1183005"/>
                <a:gd name="connsiteY4" fmla="*/ 46577 h 46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3005" h="46577">
                  <a:moveTo>
                    <a:pt x="125063" y="46577"/>
                  </a:moveTo>
                  <a:lnTo>
                    <a:pt x="1057942" y="46577"/>
                  </a:lnTo>
                  <a:cubicBezTo>
                    <a:pt x="1100519" y="32861"/>
                    <a:pt x="1142238" y="17335"/>
                    <a:pt x="1183005" y="0"/>
                  </a:cubicBezTo>
                  <a:lnTo>
                    <a:pt x="0" y="0"/>
                  </a:lnTo>
                  <a:cubicBezTo>
                    <a:pt x="40767" y="17335"/>
                    <a:pt x="82486" y="32861"/>
                    <a:pt x="125063" y="46577"/>
                  </a:cubicBez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776321396"/>
      </p:ext>
    </p:extLst>
  </p:cSld>
  <p:clrMapOvr>
    <a:masterClrMapping/>
  </p:clrMapOvr>
</p:sld>
</file>

<file path=ppt/theme/theme1.xml><?xml version="1.0" encoding="utf-8"?>
<a:theme xmlns:a="http://schemas.openxmlformats.org/drawingml/2006/main" name="Office Theme">
  <a:themeElements>
    <a:clrScheme name="Navy Cyan">
      <a:dk1>
        <a:sysClr val="windowText" lastClr="000000"/>
      </a:dk1>
      <a:lt1>
        <a:sysClr val="window" lastClr="FFFFFF"/>
      </a:lt1>
      <a:dk2>
        <a:srgbClr val="1F273F"/>
      </a:dk2>
      <a:lt2>
        <a:srgbClr val="E7E6E6"/>
      </a:lt2>
      <a:accent1>
        <a:srgbClr val="262F4B"/>
      </a:accent1>
      <a:accent2>
        <a:srgbClr val="00FFCC"/>
      </a:accent2>
      <a:accent3>
        <a:srgbClr val="01FFF5"/>
      </a:accent3>
      <a:accent4>
        <a:srgbClr val="FF008E"/>
      </a:accent4>
      <a:accent5>
        <a:srgbClr val="E2007C"/>
      </a:accent5>
      <a:accent6>
        <a:srgbClr val="FFC000"/>
      </a:accent6>
      <a:hlink>
        <a:srgbClr val="0563C1"/>
      </a:hlink>
      <a:folHlink>
        <a:srgbClr val="954F72"/>
      </a:folHlink>
    </a:clrScheme>
    <a:fontScheme name="Modern 04">
      <a:majorFont>
        <a:latin typeface="Rubik Medium"/>
        <a:ea typeface=""/>
        <a:cs typeface=""/>
      </a:majorFont>
      <a:minorFont>
        <a:latin typeface="Karl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879</TotalTime>
  <Words>1366</Words>
  <Application>Microsoft Office PowerPoint</Application>
  <PresentationFormat>Widescreen</PresentationFormat>
  <Paragraphs>268</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Karla</vt:lpstr>
      <vt:lpstr>Open Sans</vt:lpstr>
      <vt:lpstr>Rubik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Mahendra Galang</dc:creator>
  <cp:lastModifiedBy>Mahendra Galang</cp:lastModifiedBy>
  <cp:revision>207</cp:revision>
  <dcterms:created xsi:type="dcterms:W3CDTF">2020-12-31T12:08:53Z</dcterms:created>
  <dcterms:modified xsi:type="dcterms:W3CDTF">2021-01-01T12:14:19Z</dcterms:modified>
</cp:coreProperties>
</file>