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.xml" ContentType="application/inkml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17"/>
  </p:notesMasterIdLst>
  <p:sldIdLst>
    <p:sldId id="301" r:id="rId3"/>
    <p:sldId id="390" r:id="rId4"/>
    <p:sldId id="379" r:id="rId5"/>
    <p:sldId id="357" r:id="rId6"/>
    <p:sldId id="383" r:id="rId7"/>
    <p:sldId id="381" r:id="rId8"/>
    <p:sldId id="322" r:id="rId9"/>
    <p:sldId id="378" r:id="rId10"/>
    <p:sldId id="366" r:id="rId11"/>
    <p:sldId id="384" r:id="rId12"/>
    <p:sldId id="377" r:id="rId13"/>
    <p:sldId id="367" r:id="rId14"/>
    <p:sldId id="375" r:id="rId15"/>
    <p:sldId id="320" r:id="rId16"/>
  </p:sldIdLst>
  <p:sldSz cx="24384000" cy="13716000"/>
  <p:notesSz cx="6858000" cy="9144000"/>
  <p:custDataLst>
    <p:tags r:id="rId1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9900"/>
    <a:srgbClr val="AB7C37"/>
    <a:srgbClr val="863D0C"/>
    <a:srgbClr val="D76213"/>
    <a:srgbClr val="D0F9FE"/>
    <a:srgbClr val="548235"/>
    <a:srgbClr val="FFF9BC"/>
    <a:srgbClr val="398842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355" autoAdjust="0"/>
  </p:normalViewPr>
  <p:slideViewPr>
    <p:cSldViewPr>
      <p:cViewPr varScale="1">
        <p:scale>
          <a:sx n="40" d="100"/>
          <a:sy n="40" d="100"/>
        </p:scale>
        <p:origin x="710" y="3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9-03T02:46:51.5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2540 28434 0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Giữ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4.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</a:t>
            </a:r>
            <a:r>
              <a:rPr lang="en-US" err="1"/>
              <a:t>dùng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trái</a:t>
            </a:r>
            <a:r>
              <a:rPr lang="en-US"/>
              <a:t> sang </a:t>
            </a:r>
            <a:r>
              <a:rPr lang="en-US" err="1"/>
              <a:t>phải</a:t>
            </a:r>
            <a:r>
              <a:rPr lang="en-US"/>
              <a:t>.</a:t>
            </a:r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bài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đậm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th</a:t>
            </a:r>
            <a:r>
              <a:rPr lang="vi-VN"/>
              <a:t>ư</a:t>
            </a:r>
            <a:r>
              <a:rPr lang="en-US" err="1"/>
              <a:t>ờng</a:t>
            </a:r>
            <a:r>
              <a:rPr lang="en-US"/>
              <a:t>, </a:t>
            </a:r>
            <a:r>
              <a:rPr lang="en-US" err="1"/>
              <a:t>cần</a:t>
            </a:r>
            <a:r>
              <a:rPr lang="en-US"/>
              <a:t> </a:t>
            </a:r>
            <a:r>
              <a:rPr lang="en-US" err="1"/>
              <a:t>chỉnh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cho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endParaRPr lang="en-US"/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một</a:t>
            </a:r>
            <a:r>
              <a:rPr lang="en-US"/>
              <a:t> </a:t>
            </a:r>
            <a:r>
              <a:rPr lang="en-US" err="1"/>
              <a:t>kiểu</a:t>
            </a:r>
            <a:r>
              <a:rPr lang="en-US"/>
              <a:t>, </a:t>
            </a:r>
            <a:r>
              <a:rPr lang="en-US" err="1"/>
              <a:t>lời</a:t>
            </a:r>
            <a:r>
              <a:rPr lang="en-US"/>
              <a:t> </a:t>
            </a:r>
            <a:r>
              <a:rPr lang="en-US" err="1"/>
              <a:t>giải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đúng</a:t>
            </a:r>
            <a:r>
              <a:rPr lang="en-US"/>
              <a:t> </a:t>
            </a:r>
            <a:r>
              <a:rPr lang="en-US" err="1"/>
              <a:t>đề</a:t>
            </a:r>
            <a:r>
              <a:rPr lang="en-US"/>
              <a:t>.</a:t>
            </a:r>
          </a:p>
          <a:p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đều</a:t>
            </a:r>
            <a:r>
              <a:rPr lang="en-US"/>
              <a:t> </a:t>
            </a:r>
            <a:r>
              <a:rPr lang="en-US" err="1"/>
              <a:t>giống</a:t>
            </a:r>
            <a:r>
              <a:rPr lang="en-US"/>
              <a:t> </a:t>
            </a:r>
            <a:r>
              <a:rPr lang="en-US" err="1"/>
              <a:t>nhau</a:t>
            </a:r>
            <a:r>
              <a:rPr lang="en-US"/>
              <a:t>.</a:t>
            </a:r>
          </a:p>
          <a:p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có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đúng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03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Giữ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4.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</a:t>
            </a:r>
            <a:r>
              <a:rPr lang="en-US" err="1"/>
              <a:t>dùng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trái</a:t>
            </a:r>
            <a:r>
              <a:rPr lang="en-US"/>
              <a:t> sang </a:t>
            </a:r>
            <a:r>
              <a:rPr lang="en-US" err="1"/>
              <a:t>phải</a:t>
            </a:r>
            <a:r>
              <a:rPr lang="en-US"/>
              <a:t>.</a:t>
            </a:r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bài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đậm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th</a:t>
            </a:r>
            <a:r>
              <a:rPr lang="vi-VN"/>
              <a:t>ư</a:t>
            </a:r>
            <a:r>
              <a:rPr lang="en-US" err="1"/>
              <a:t>ờng</a:t>
            </a:r>
            <a:r>
              <a:rPr lang="en-US"/>
              <a:t>, </a:t>
            </a:r>
            <a:r>
              <a:rPr lang="en-US" err="1"/>
              <a:t>cần</a:t>
            </a:r>
            <a:r>
              <a:rPr lang="en-US"/>
              <a:t> </a:t>
            </a:r>
            <a:r>
              <a:rPr lang="en-US" err="1"/>
              <a:t>chỉnh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cho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endParaRPr lang="en-US"/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một</a:t>
            </a:r>
            <a:r>
              <a:rPr lang="en-US"/>
              <a:t> </a:t>
            </a:r>
            <a:r>
              <a:rPr lang="en-US" err="1"/>
              <a:t>kiểu</a:t>
            </a:r>
            <a:r>
              <a:rPr lang="en-US"/>
              <a:t>, </a:t>
            </a:r>
            <a:r>
              <a:rPr lang="en-US" err="1"/>
              <a:t>lời</a:t>
            </a:r>
            <a:r>
              <a:rPr lang="en-US"/>
              <a:t> </a:t>
            </a:r>
            <a:r>
              <a:rPr lang="en-US" err="1"/>
              <a:t>giải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đúng</a:t>
            </a:r>
            <a:r>
              <a:rPr lang="en-US"/>
              <a:t> </a:t>
            </a:r>
            <a:r>
              <a:rPr lang="en-US" err="1"/>
              <a:t>đề</a:t>
            </a:r>
            <a:r>
              <a:rPr lang="en-US"/>
              <a:t>.</a:t>
            </a:r>
          </a:p>
          <a:p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đều</a:t>
            </a:r>
            <a:r>
              <a:rPr lang="en-US"/>
              <a:t> </a:t>
            </a:r>
            <a:r>
              <a:rPr lang="en-US" err="1"/>
              <a:t>giống</a:t>
            </a:r>
            <a:r>
              <a:rPr lang="en-US"/>
              <a:t> </a:t>
            </a:r>
            <a:r>
              <a:rPr lang="en-US" err="1"/>
              <a:t>nhau</a:t>
            </a:r>
            <a:r>
              <a:rPr lang="en-US"/>
              <a:t>.</a:t>
            </a:r>
          </a:p>
          <a:p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có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đúng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47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Giữ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4.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</a:t>
            </a:r>
            <a:r>
              <a:rPr lang="en-US" err="1"/>
              <a:t>dùng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trái</a:t>
            </a:r>
            <a:r>
              <a:rPr lang="en-US"/>
              <a:t> sang </a:t>
            </a:r>
            <a:r>
              <a:rPr lang="en-US" err="1"/>
              <a:t>phải</a:t>
            </a:r>
            <a:r>
              <a:rPr lang="en-US"/>
              <a:t>.</a:t>
            </a:r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bài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đậm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th</a:t>
            </a:r>
            <a:r>
              <a:rPr lang="vi-VN"/>
              <a:t>ư</a:t>
            </a:r>
            <a:r>
              <a:rPr lang="en-US" err="1"/>
              <a:t>ờng</a:t>
            </a:r>
            <a:r>
              <a:rPr lang="en-US"/>
              <a:t>, </a:t>
            </a:r>
            <a:r>
              <a:rPr lang="en-US" err="1"/>
              <a:t>cần</a:t>
            </a:r>
            <a:r>
              <a:rPr lang="en-US"/>
              <a:t> </a:t>
            </a:r>
            <a:r>
              <a:rPr lang="en-US" err="1"/>
              <a:t>chỉnh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cho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endParaRPr lang="en-US"/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một</a:t>
            </a:r>
            <a:r>
              <a:rPr lang="en-US"/>
              <a:t> </a:t>
            </a:r>
            <a:r>
              <a:rPr lang="en-US" err="1"/>
              <a:t>kiểu</a:t>
            </a:r>
            <a:r>
              <a:rPr lang="en-US"/>
              <a:t>, </a:t>
            </a:r>
            <a:r>
              <a:rPr lang="en-US" err="1"/>
              <a:t>lời</a:t>
            </a:r>
            <a:r>
              <a:rPr lang="en-US"/>
              <a:t> </a:t>
            </a:r>
            <a:r>
              <a:rPr lang="en-US" err="1"/>
              <a:t>giải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đúng</a:t>
            </a:r>
            <a:r>
              <a:rPr lang="en-US"/>
              <a:t> </a:t>
            </a:r>
            <a:r>
              <a:rPr lang="en-US" err="1"/>
              <a:t>đề</a:t>
            </a:r>
            <a:r>
              <a:rPr lang="en-US"/>
              <a:t>.</a:t>
            </a:r>
          </a:p>
          <a:p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đều</a:t>
            </a:r>
            <a:r>
              <a:rPr lang="en-US"/>
              <a:t> </a:t>
            </a:r>
            <a:r>
              <a:rPr lang="en-US" err="1"/>
              <a:t>giống</a:t>
            </a:r>
            <a:r>
              <a:rPr lang="en-US"/>
              <a:t> </a:t>
            </a:r>
            <a:r>
              <a:rPr lang="en-US" err="1"/>
              <a:t>nhau</a:t>
            </a:r>
            <a:r>
              <a:rPr lang="en-US"/>
              <a:t>.</a:t>
            </a:r>
          </a:p>
          <a:p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có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đúng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61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Bỏ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06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55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96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8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Giữ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4.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</a:t>
            </a:r>
            <a:r>
              <a:rPr lang="en-US" err="1"/>
              <a:t>dùng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trái</a:t>
            </a:r>
            <a:r>
              <a:rPr lang="en-US"/>
              <a:t> sang </a:t>
            </a:r>
            <a:r>
              <a:rPr lang="en-US" err="1"/>
              <a:t>phải</a:t>
            </a:r>
            <a:r>
              <a:rPr lang="en-US"/>
              <a:t>.</a:t>
            </a:r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bài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đậm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th</a:t>
            </a:r>
            <a:r>
              <a:rPr lang="vi-VN"/>
              <a:t>ư</a:t>
            </a:r>
            <a:r>
              <a:rPr lang="en-US" err="1"/>
              <a:t>ờng</a:t>
            </a:r>
            <a:r>
              <a:rPr lang="en-US"/>
              <a:t>, </a:t>
            </a:r>
            <a:r>
              <a:rPr lang="en-US" err="1"/>
              <a:t>cần</a:t>
            </a:r>
            <a:r>
              <a:rPr lang="en-US"/>
              <a:t> </a:t>
            </a:r>
            <a:r>
              <a:rPr lang="en-US" err="1"/>
              <a:t>chỉnh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cho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endParaRPr lang="en-US"/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một</a:t>
            </a:r>
            <a:r>
              <a:rPr lang="en-US"/>
              <a:t> </a:t>
            </a:r>
            <a:r>
              <a:rPr lang="en-US" err="1"/>
              <a:t>kiểu</a:t>
            </a:r>
            <a:r>
              <a:rPr lang="en-US"/>
              <a:t>, </a:t>
            </a:r>
            <a:r>
              <a:rPr lang="en-US" err="1"/>
              <a:t>lời</a:t>
            </a:r>
            <a:r>
              <a:rPr lang="en-US"/>
              <a:t> </a:t>
            </a:r>
            <a:r>
              <a:rPr lang="en-US" err="1"/>
              <a:t>giải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đúng</a:t>
            </a:r>
            <a:r>
              <a:rPr lang="en-US"/>
              <a:t> </a:t>
            </a:r>
            <a:r>
              <a:rPr lang="en-US" err="1"/>
              <a:t>đề</a:t>
            </a:r>
            <a:r>
              <a:rPr lang="en-US"/>
              <a:t>.</a:t>
            </a:r>
          </a:p>
          <a:p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đều</a:t>
            </a:r>
            <a:r>
              <a:rPr lang="en-US"/>
              <a:t> </a:t>
            </a:r>
            <a:r>
              <a:rPr lang="en-US" err="1"/>
              <a:t>giống</a:t>
            </a:r>
            <a:r>
              <a:rPr lang="en-US"/>
              <a:t> </a:t>
            </a:r>
            <a:r>
              <a:rPr lang="en-US" err="1"/>
              <a:t>nhau</a:t>
            </a:r>
            <a:r>
              <a:rPr lang="en-US"/>
              <a:t>.</a:t>
            </a:r>
          </a:p>
          <a:p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có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đúng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57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Giữ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4.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</a:t>
            </a:r>
            <a:r>
              <a:rPr lang="en-US" err="1"/>
              <a:t>dùng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trái</a:t>
            </a:r>
            <a:r>
              <a:rPr lang="en-US"/>
              <a:t> sang </a:t>
            </a:r>
            <a:r>
              <a:rPr lang="en-US" err="1"/>
              <a:t>phải</a:t>
            </a:r>
            <a:r>
              <a:rPr lang="en-US"/>
              <a:t>.</a:t>
            </a:r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bài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đậm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th</a:t>
            </a:r>
            <a:r>
              <a:rPr lang="vi-VN"/>
              <a:t>ư</a:t>
            </a:r>
            <a:r>
              <a:rPr lang="en-US" err="1"/>
              <a:t>ờng</a:t>
            </a:r>
            <a:r>
              <a:rPr lang="en-US"/>
              <a:t>, </a:t>
            </a:r>
            <a:r>
              <a:rPr lang="en-US" err="1"/>
              <a:t>cần</a:t>
            </a:r>
            <a:r>
              <a:rPr lang="en-US"/>
              <a:t> </a:t>
            </a:r>
            <a:r>
              <a:rPr lang="en-US" err="1"/>
              <a:t>chỉnh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cho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endParaRPr lang="en-US"/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một</a:t>
            </a:r>
            <a:r>
              <a:rPr lang="en-US"/>
              <a:t> </a:t>
            </a:r>
            <a:r>
              <a:rPr lang="en-US" err="1"/>
              <a:t>kiểu</a:t>
            </a:r>
            <a:r>
              <a:rPr lang="en-US"/>
              <a:t>, </a:t>
            </a:r>
            <a:r>
              <a:rPr lang="en-US" err="1"/>
              <a:t>lời</a:t>
            </a:r>
            <a:r>
              <a:rPr lang="en-US"/>
              <a:t> </a:t>
            </a:r>
            <a:r>
              <a:rPr lang="en-US" err="1"/>
              <a:t>giải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đúng</a:t>
            </a:r>
            <a:r>
              <a:rPr lang="en-US"/>
              <a:t> </a:t>
            </a:r>
            <a:r>
              <a:rPr lang="en-US" err="1"/>
              <a:t>đề</a:t>
            </a:r>
            <a:r>
              <a:rPr lang="en-US"/>
              <a:t>.</a:t>
            </a:r>
          </a:p>
          <a:p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đều</a:t>
            </a:r>
            <a:r>
              <a:rPr lang="en-US"/>
              <a:t> </a:t>
            </a:r>
            <a:r>
              <a:rPr lang="en-US" err="1"/>
              <a:t>giống</a:t>
            </a:r>
            <a:r>
              <a:rPr lang="en-US"/>
              <a:t> </a:t>
            </a:r>
            <a:r>
              <a:rPr lang="en-US" err="1"/>
              <a:t>nhau</a:t>
            </a:r>
            <a:r>
              <a:rPr lang="en-US"/>
              <a:t>.</a:t>
            </a:r>
          </a:p>
          <a:p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có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đúng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1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Giữ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4.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</a:t>
            </a:r>
            <a:r>
              <a:rPr lang="en-US" err="1"/>
              <a:t>dùng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trái</a:t>
            </a:r>
            <a:r>
              <a:rPr lang="en-US"/>
              <a:t> sang </a:t>
            </a:r>
            <a:r>
              <a:rPr lang="en-US" err="1"/>
              <a:t>phải</a:t>
            </a:r>
            <a:r>
              <a:rPr lang="en-US"/>
              <a:t>.</a:t>
            </a:r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bài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đậm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th</a:t>
            </a:r>
            <a:r>
              <a:rPr lang="vi-VN"/>
              <a:t>ư</a:t>
            </a:r>
            <a:r>
              <a:rPr lang="en-US" err="1"/>
              <a:t>ờng</a:t>
            </a:r>
            <a:r>
              <a:rPr lang="en-US"/>
              <a:t>, </a:t>
            </a:r>
            <a:r>
              <a:rPr lang="en-US" err="1"/>
              <a:t>cần</a:t>
            </a:r>
            <a:r>
              <a:rPr lang="en-US"/>
              <a:t> </a:t>
            </a:r>
            <a:r>
              <a:rPr lang="en-US" err="1"/>
              <a:t>chỉnh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cho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endParaRPr lang="en-US"/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một</a:t>
            </a:r>
            <a:r>
              <a:rPr lang="en-US"/>
              <a:t> </a:t>
            </a:r>
            <a:r>
              <a:rPr lang="en-US" err="1"/>
              <a:t>kiểu</a:t>
            </a:r>
            <a:r>
              <a:rPr lang="en-US"/>
              <a:t>, </a:t>
            </a:r>
            <a:r>
              <a:rPr lang="en-US" err="1"/>
              <a:t>lời</a:t>
            </a:r>
            <a:r>
              <a:rPr lang="en-US"/>
              <a:t> </a:t>
            </a:r>
            <a:r>
              <a:rPr lang="en-US" err="1"/>
              <a:t>giải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đúng</a:t>
            </a:r>
            <a:r>
              <a:rPr lang="en-US"/>
              <a:t> </a:t>
            </a:r>
            <a:r>
              <a:rPr lang="en-US" err="1"/>
              <a:t>đề</a:t>
            </a:r>
            <a:r>
              <a:rPr lang="en-US"/>
              <a:t>.</a:t>
            </a:r>
          </a:p>
          <a:p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đều</a:t>
            </a:r>
            <a:r>
              <a:rPr lang="en-US"/>
              <a:t> </a:t>
            </a:r>
            <a:r>
              <a:rPr lang="en-US" err="1"/>
              <a:t>giống</a:t>
            </a:r>
            <a:r>
              <a:rPr lang="en-US"/>
              <a:t> </a:t>
            </a:r>
            <a:r>
              <a:rPr lang="en-US" err="1"/>
              <a:t>nhau</a:t>
            </a:r>
            <a:r>
              <a:rPr lang="en-US"/>
              <a:t>.</a:t>
            </a:r>
          </a:p>
          <a:p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có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đúng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92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FFC2D9-5570-4856-B754-D51585130521}"/>
              </a:ext>
            </a:extLst>
          </p:cNvPr>
          <p:cNvGrpSpPr/>
          <p:nvPr userDrawn="1"/>
        </p:nvGrpSpPr>
        <p:grpSpPr>
          <a:xfrm>
            <a:off x="22986" y="76200"/>
            <a:ext cx="24187499" cy="1461089"/>
            <a:chOff x="22986" y="76200"/>
            <a:chExt cx="24187499" cy="146108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4C8E1A9-3E18-4F70-8732-3E72A25B75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9064" y="155574"/>
              <a:ext cx="1371421" cy="137160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6912" y="76200"/>
              <a:ext cx="1462850" cy="1461089"/>
            </a:xfrm>
            <a:prstGeom prst="rect">
              <a:avLst/>
            </a:prstGeom>
          </p:spPr>
        </p:pic>
        <p:grpSp>
          <p:nvGrpSpPr>
            <p:cNvPr id="38" name="Group 4"/>
            <p:cNvGrpSpPr>
              <a:grpSpLocks noChangeAspect="1"/>
            </p:cNvGrpSpPr>
            <p:nvPr userDrawn="1"/>
          </p:nvGrpSpPr>
          <p:grpSpPr bwMode="auto">
            <a:xfrm>
              <a:off x="22986" y="76200"/>
              <a:ext cx="21191538" cy="1439863"/>
              <a:chOff x="0" y="58"/>
              <a:chExt cx="13349" cy="907"/>
            </a:xfrm>
          </p:grpSpPr>
          <p:sp>
            <p:nvSpPr>
              <p:cNvPr id="39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60"/>
                <a:ext cx="13347" cy="900"/>
              </a:xfrm>
              <a:prstGeom prst="rect">
                <a:avLst/>
              </a:prstGeom>
              <a:solidFill>
                <a:srgbClr val="135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5365" name="Picture 5"/>
              <p:cNvPicPr>
                <a:picLocks noChangeAspect="1" noChangeArrowheads="1"/>
              </p:cNvPicPr>
              <p:nvPr userDrawn="1"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5"/>
                <a:ext cx="13347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Freeform 6"/>
              <p:cNvSpPr>
                <a:spLocks/>
              </p:cNvSpPr>
              <p:nvPr userDrawn="1"/>
            </p:nvSpPr>
            <p:spPr bwMode="auto">
              <a:xfrm>
                <a:off x="0" y="58"/>
                <a:ext cx="13347" cy="880"/>
              </a:xfrm>
              <a:custGeom>
                <a:avLst/>
                <a:gdLst>
                  <a:gd name="T0" fmla="*/ 0 w 7680"/>
                  <a:gd name="T1" fmla="*/ 0 h 440"/>
                  <a:gd name="T2" fmla="*/ 0 w 7680"/>
                  <a:gd name="T3" fmla="*/ 40 h 440"/>
                  <a:gd name="T4" fmla="*/ 0 w 7680"/>
                  <a:gd name="T5" fmla="*/ 40 h 440"/>
                  <a:gd name="T6" fmla="*/ 140 w 7680"/>
                  <a:gd name="T7" fmla="*/ 40 h 440"/>
                  <a:gd name="T8" fmla="*/ 200 w 7680"/>
                  <a:gd name="T9" fmla="*/ 100 h 440"/>
                  <a:gd name="T10" fmla="*/ 200 w 7680"/>
                  <a:gd name="T11" fmla="*/ 380 h 440"/>
                  <a:gd name="T12" fmla="*/ 200 w 7680"/>
                  <a:gd name="T13" fmla="*/ 380 h 440"/>
                  <a:gd name="T14" fmla="*/ 260 w 7680"/>
                  <a:gd name="T15" fmla="*/ 440 h 440"/>
                  <a:gd name="T16" fmla="*/ 540 w 7680"/>
                  <a:gd name="T17" fmla="*/ 440 h 440"/>
                  <a:gd name="T18" fmla="*/ 600 w 7680"/>
                  <a:gd name="T19" fmla="*/ 380 h 440"/>
                  <a:gd name="T20" fmla="*/ 600 w 7680"/>
                  <a:gd name="T21" fmla="*/ 106 h 440"/>
                  <a:gd name="T22" fmla="*/ 601 w 7680"/>
                  <a:gd name="T23" fmla="*/ 106 h 440"/>
                  <a:gd name="T24" fmla="*/ 601 w 7680"/>
                  <a:gd name="T25" fmla="*/ 101 h 440"/>
                  <a:gd name="T26" fmla="*/ 661 w 7680"/>
                  <a:gd name="T27" fmla="*/ 41 h 440"/>
                  <a:gd name="T28" fmla="*/ 676 w 7680"/>
                  <a:gd name="T29" fmla="*/ 41 h 440"/>
                  <a:gd name="T30" fmla="*/ 676 w 7680"/>
                  <a:gd name="T31" fmla="*/ 40 h 440"/>
                  <a:gd name="T32" fmla="*/ 7680 w 7680"/>
                  <a:gd name="T33" fmla="*/ 40 h 440"/>
                  <a:gd name="T34" fmla="*/ 7680 w 7680"/>
                  <a:gd name="T35" fmla="*/ 0 h 440"/>
                  <a:gd name="T36" fmla="*/ 0 w 7680"/>
                  <a:gd name="T3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80" h="440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73" y="40"/>
                      <a:pt x="200" y="67"/>
                      <a:pt x="200" y="10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414"/>
                      <a:pt x="227" y="440"/>
                      <a:pt x="260" y="440"/>
                    </a:cubicBezTo>
                    <a:cubicBezTo>
                      <a:pt x="540" y="440"/>
                      <a:pt x="540" y="440"/>
                      <a:pt x="540" y="440"/>
                    </a:cubicBezTo>
                    <a:cubicBezTo>
                      <a:pt x="574" y="440"/>
                      <a:pt x="600" y="414"/>
                      <a:pt x="600" y="380"/>
                    </a:cubicBezTo>
                    <a:cubicBezTo>
                      <a:pt x="600" y="106"/>
                      <a:pt x="600" y="106"/>
                      <a:pt x="600" y="106"/>
                    </a:cubicBezTo>
                    <a:cubicBezTo>
                      <a:pt x="601" y="106"/>
                      <a:pt x="601" y="106"/>
                      <a:pt x="601" y="106"/>
                    </a:cubicBezTo>
                    <a:cubicBezTo>
                      <a:pt x="601" y="101"/>
                      <a:pt x="601" y="101"/>
                      <a:pt x="601" y="101"/>
                    </a:cubicBezTo>
                    <a:cubicBezTo>
                      <a:pt x="601" y="67"/>
                      <a:pt x="627" y="41"/>
                      <a:pt x="661" y="41"/>
                    </a:cubicBezTo>
                    <a:cubicBezTo>
                      <a:pt x="676" y="41"/>
                      <a:pt x="676" y="41"/>
                      <a:pt x="676" y="41"/>
                    </a:cubicBezTo>
                    <a:cubicBezTo>
                      <a:pt x="676" y="40"/>
                      <a:pt x="676" y="40"/>
                      <a:pt x="676" y="40"/>
                    </a:cubicBezTo>
                    <a:cubicBezTo>
                      <a:pt x="7680" y="40"/>
                      <a:pt x="7680" y="40"/>
                      <a:pt x="7680" y="40"/>
                    </a:cubicBezTo>
                    <a:cubicBezTo>
                      <a:pt x="7680" y="0"/>
                      <a:pt x="7680" y="0"/>
                      <a:pt x="76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9"/>
              <p:cNvSpPr>
                <a:spLocks/>
              </p:cNvSpPr>
              <p:nvPr userDrawn="1"/>
            </p:nvSpPr>
            <p:spPr bwMode="auto">
              <a:xfrm>
                <a:off x="1802" y="202"/>
                <a:ext cx="11545" cy="760"/>
              </a:xfrm>
              <a:custGeom>
                <a:avLst/>
                <a:gdLst>
                  <a:gd name="T0" fmla="*/ 6643 w 6643"/>
                  <a:gd name="T1" fmla="*/ 380 h 380"/>
                  <a:gd name="T2" fmla="*/ 60 w 6643"/>
                  <a:gd name="T3" fmla="*/ 380 h 380"/>
                  <a:gd name="T4" fmla="*/ 0 w 6643"/>
                  <a:gd name="T5" fmla="*/ 320 h 380"/>
                  <a:gd name="T6" fmla="*/ 0 w 6643"/>
                  <a:gd name="T7" fmla="*/ 60 h 380"/>
                  <a:gd name="T8" fmla="*/ 60 w 6643"/>
                  <a:gd name="T9" fmla="*/ 0 h 380"/>
                  <a:gd name="T10" fmla="*/ 6643 w 6643"/>
                  <a:gd name="T11" fmla="*/ 0 h 380"/>
                  <a:gd name="T12" fmla="*/ 6643 w 6643"/>
                  <a:gd name="T13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43" h="380">
                    <a:moveTo>
                      <a:pt x="6643" y="380"/>
                    </a:moveTo>
                    <a:cubicBezTo>
                      <a:pt x="60" y="380"/>
                      <a:pt x="60" y="380"/>
                      <a:pt x="60" y="380"/>
                    </a:cubicBezTo>
                    <a:cubicBezTo>
                      <a:pt x="27" y="380"/>
                      <a:pt x="0" y="353"/>
                      <a:pt x="0" y="32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6643" y="0"/>
                      <a:pt x="6643" y="0"/>
                      <a:pt x="6643" y="0"/>
                    </a:cubicBezTo>
                    <a:cubicBezTo>
                      <a:pt x="6643" y="380"/>
                      <a:pt x="6643" y="380"/>
                      <a:pt x="6643" y="380"/>
                    </a:cubicBezTo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5370" name="Picture 10"/>
              <p:cNvPicPr>
                <a:picLocks noChangeAspect="1" noChangeArrowheads="1"/>
              </p:cNvPicPr>
              <p:nvPr userDrawn="1"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" y="195"/>
                <a:ext cx="11553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1" name="Picture 11"/>
              <p:cNvPicPr>
                <a:picLocks noChangeAspect="1" noChangeArrowheads="1"/>
              </p:cNvPicPr>
              <p:nvPr userDrawn="1"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197"/>
                <a:ext cx="1220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3" name="Picture 13"/>
              <p:cNvPicPr>
                <a:picLocks noChangeAspect="1" noChangeArrowheads="1"/>
              </p:cNvPicPr>
              <p:nvPr userDrawn="1"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" y="213"/>
                <a:ext cx="107" cy="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Freeform 14"/>
              <p:cNvSpPr>
                <a:spLocks/>
              </p:cNvSpPr>
              <p:nvPr userDrawn="1"/>
            </p:nvSpPr>
            <p:spPr bwMode="auto">
              <a:xfrm>
                <a:off x="438" y="774"/>
                <a:ext cx="40" cy="82"/>
              </a:xfrm>
              <a:custGeom>
                <a:avLst/>
                <a:gdLst>
                  <a:gd name="T0" fmla="*/ 12 w 40"/>
                  <a:gd name="T1" fmla="*/ 82 h 82"/>
                  <a:gd name="T2" fmla="*/ 12 w 40"/>
                  <a:gd name="T3" fmla="*/ 14 h 82"/>
                  <a:gd name="T4" fmla="*/ 0 w 40"/>
                  <a:gd name="T5" fmla="*/ 14 h 82"/>
                  <a:gd name="T6" fmla="*/ 0 w 40"/>
                  <a:gd name="T7" fmla="*/ 0 h 82"/>
                  <a:gd name="T8" fmla="*/ 40 w 40"/>
                  <a:gd name="T9" fmla="*/ 0 h 82"/>
                  <a:gd name="T10" fmla="*/ 40 w 40"/>
                  <a:gd name="T11" fmla="*/ 14 h 82"/>
                  <a:gd name="T12" fmla="*/ 26 w 40"/>
                  <a:gd name="T13" fmla="*/ 14 h 82"/>
                  <a:gd name="T14" fmla="*/ 26 w 40"/>
                  <a:gd name="T15" fmla="*/ 82 h 82"/>
                  <a:gd name="T16" fmla="*/ 12 w 40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82">
                    <a:moveTo>
                      <a:pt x="12" y="82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4"/>
                    </a:lnTo>
                    <a:lnTo>
                      <a:pt x="26" y="14"/>
                    </a:lnTo>
                    <a:lnTo>
                      <a:pt x="26" y="82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5"/>
              <p:cNvSpPr>
                <a:spLocks noEditPoints="1"/>
              </p:cNvSpPr>
              <p:nvPr userDrawn="1"/>
            </p:nvSpPr>
            <p:spPr bwMode="auto">
              <a:xfrm>
                <a:off x="480" y="772"/>
                <a:ext cx="74" cy="86"/>
              </a:xfrm>
              <a:custGeom>
                <a:avLst/>
                <a:gdLst>
                  <a:gd name="T0" fmla="*/ 22 w 43"/>
                  <a:gd name="T1" fmla="*/ 0 h 43"/>
                  <a:gd name="T2" fmla="*/ 33 w 43"/>
                  <a:gd name="T3" fmla="*/ 3 h 43"/>
                  <a:gd name="T4" fmla="*/ 41 w 43"/>
                  <a:gd name="T5" fmla="*/ 11 h 43"/>
                  <a:gd name="T6" fmla="*/ 43 w 43"/>
                  <a:gd name="T7" fmla="*/ 22 h 43"/>
                  <a:gd name="T8" fmla="*/ 41 w 43"/>
                  <a:gd name="T9" fmla="*/ 32 h 43"/>
                  <a:gd name="T10" fmla="*/ 33 w 43"/>
                  <a:gd name="T11" fmla="*/ 40 h 43"/>
                  <a:gd name="T12" fmla="*/ 22 w 43"/>
                  <a:gd name="T13" fmla="*/ 43 h 43"/>
                  <a:gd name="T14" fmla="*/ 14 w 43"/>
                  <a:gd name="T15" fmla="*/ 41 h 43"/>
                  <a:gd name="T16" fmla="*/ 7 w 43"/>
                  <a:gd name="T17" fmla="*/ 37 h 43"/>
                  <a:gd name="T18" fmla="*/ 2 w 43"/>
                  <a:gd name="T19" fmla="*/ 30 h 43"/>
                  <a:gd name="T20" fmla="*/ 0 w 43"/>
                  <a:gd name="T21" fmla="*/ 22 h 43"/>
                  <a:gd name="T22" fmla="*/ 3 w 43"/>
                  <a:gd name="T23" fmla="*/ 11 h 43"/>
                  <a:gd name="T24" fmla="*/ 11 w 43"/>
                  <a:gd name="T25" fmla="*/ 3 h 43"/>
                  <a:gd name="T26" fmla="*/ 22 w 43"/>
                  <a:gd name="T27" fmla="*/ 0 h 43"/>
                  <a:gd name="T28" fmla="*/ 22 w 43"/>
                  <a:gd name="T29" fmla="*/ 7 h 43"/>
                  <a:gd name="T30" fmla="*/ 15 w 43"/>
                  <a:gd name="T31" fmla="*/ 9 h 43"/>
                  <a:gd name="T32" fmla="*/ 10 w 43"/>
                  <a:gd name="T33" fmla="*/ 14 h 43"/>
                  <a:gd name="T34" fmla="*/ 8 w 43"/>
                  <a:gd name="T35" fmla="*/ 21 h 43"/>
                  <a:gd name="T36" fmla="*/ 9 w 43"/>
                  <a:gd name="T37" fmla="*/ 27 h 43"/>
                  <a:gd name="T38" fmla="*/ 12 w 43"/>
                  <a:gd name="T39" fmla="*/ 31 h 43"/>
                  <a:gd name="T40" fmla="*/ 17 w 43"/>
                  <a:gd name="T41" fmla="*/ 34 h 43"/>
                  <a:gd name="T42" fmla="*/ 22 w 43"/>
                  <a:gd name="T43" fmla="*/ 36 h 43"/>
                  <a:gd name="T44" fmla="*/ 29 w 43"/>
                  <a:gd name="T45" fmla="*/ 34 h 43"/>
                  <a:gd name="T46" fmla="*/ 34 w 43"/>
                  <a:gd name="T47" fmla="*/ 28 h 43"/>
                  <a:gd name="T48" fmla="*/ 36 w 43"/>
                  <a:gd name="T49" fmla="*/ 21 h 43"/>
                  <a:gd name="T50" fmla="*/ 34 w 43"/>
                  <a:gd name="T51" fmla="*/ 14 h 43"/>
                  <a:gd name="T52" fmla="*/ 29 w 43"/>
                  <a:gd name="T53" fmla="*/ 9 h 43"/>
                  <a:gd name="T54" fmla="*/ 22 w 43"/>
                  <a:gd name="T55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26" y="0"/>
                      <a:pt x="29" y="1"/>
                      <a:pt x="33" y="3"/>
                    </a:cubicBezTo>
                    <a:cubicBezTo>
                      <a:pt x="36" y="5"/>
                      <a:pt x="39" y="7"/>
                      <a:pt x="41" y="11"/>
                    </a:cubicBezTo>
                    <a:cubicBezTo>
                      <a:pt x="43" y="14"/>
                      <a:pt x="43" y="18"/>
                      <a:pt x="43" y="22"/>
                    </a:cubicBezTo>
                    <a:cubicBezTo>
                      <a:pt x="43" y="26"/>
                      <a:pt x="43" y="29"/>
                      <a:pt x="41" y="32"/>
                    </a:cubicBezTo>
                    <a:cubicBezTo>
                      <a:pt x="39" y="36"/>
                      <a:pt x="36" y="38"/>
                      <a:pt x="33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4" y="41"/>
                    </a:cubicBezTo>
                    <a:cubicBezTo>
                      <a:pt x="11" y="40"/>
                      <a:pt x="9" y="39"/>
                      <a:pt x="7" y="37"/>
                    </a:cubicBezTo>
                    <a:cubicBezTo>
                      <a:pt x="5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9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4" y="33"/>
                      <a:pt x="15" y="34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7" y="35"/>
                      <a:pt x="29" y="34"/>
                    </a:cubicBezTo>
                    <a:cubicBezTo>
                      <a:pt x="31" y="32"/>
                      <a:pt x="33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3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6"/>
              <p:cNvSpPr>
                <a:spLocks noEditPoints="1"/>
              </p:cNvSpPr>
              <p:nvPr userDrawn="1"/>
            </p:nvSpPr>
            <p:spPr bwMode="auto">
              <a:xfrm>
                <a:off x="560" y="748"/>
                <a:ext cx="71" cy="108"/>
              </a:xfrm>
              <a:custGeom>
                <a:avLst/>
                <a:gdLst>
                  <a:gd name="T0" fmla="*/ 0 w 71"/>
                  <a:gd name="T1" fmla="*/ 108 h 108"/>
                  <a:gd name="T2" fmla="*/ 29 w 71"/>
                  <a:gd name="T3" fmla="*/ 26 h 108"/>
                  <a:gd name="T4" fmla="*/ 40 w 71"/>
                  <a:gd name="T5" fmla="*/ 26 h 108"/>
                  <a:gd name="T6" fmla="*/ 71 w 71"/>
                  <a:gd name="T7" fmla="*/ 108 h 108"/>
                  <a:gd name="T8" fmla="*/ 55 w 71"/>
                  <a:gd name="T9" fmla="*/ 108 h 108"/>
                  <a:gd name="T10" fmla="*/ 48 w 71"/>
                  <a:gd name="T11" fmla="*/ 86 h 108"/>
                  <a:gd name="T12" fmla="*/ 22 w 71"/>
                  <a:gd name="T13" fmla="*/ 86 h 108"/>
                  <a:gd name="T14" fmla="*/ 15 w 71"/>
                  <a:gd name="T15" fmla="*/ 108 h 108"/>
                  <a:gd name="T16" fmla="*/ 0 w 71"/>
                  <a:gd name="T17" fmla="*/ 108 h 108"/>
                  <a:gd name="T18" fmla="*/ 29 w 71"/>
                  <a:gd name="T19" fmla="*/ 20 h 108"/>
                  <a:gd name="T20" fmla="*/ 26 w 71"/>
                  <a:gd name="T21" fmla="*/ 12 h 108"/>
                  <a:gd name="T22" fmla="*/ 43 w 71"/>
                  <a:gd name="T23" fmla="*/ 0 h 108"/>
                  <a:gd name="T24" fmla="*/ 47 w 71"/>
                  <a:gd name="T25" fmla="*/ 10 h 108"/>
                  <a:gd name="T26" fmla="*/ 29 w 71"/>
                  <a:gd name="T27" fmla="*/ 20 h 108"/>
                  <a:gd name="T28" fmla="*/ 27 w 71"/>
                  <a:gd name="T29" fmla="*/ 72 h 108"/>
                  <a:gd name="T30" fmla="*/ 43 w 71"/>
                  <a:gd name="T31" fmla="*/ 72 h 108"/>
                  <a:gd name="T32" fmla="*/ 34 w 71"/>
                  <a:gd name="T33" fmla="*/ 46 h 108"/>
                  <a:gd name="T34" fmla="*/ 27 w 71"/>
                  <a:gd name="T35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108">
                    <a:moveTo>
                      <a:pt x="0" y="108"/>
                    </a:moveTo>
                    <a:lnTo>
                      <a:pt x="29" y="26"/>
                    </a:lnTo>
                    <a:lnTo>
                      <a:pt x="40" y="26"/>
                    </a:lnTo>
                    <a:lnTo>
                      <a:pt x="71" y="108"/>
                    </a:lnTo>
                    <a:lnTo>
                      <a:pt x="55" y="108"/>
                    </a:lnTo>
                    <a:lnTo>
                      <a:pt x="48" y="86"/>
                    </a:lnTo>
                    <a:lnTo>
                      <a:pt x="22" y="86"/>
                    </a:lnTo>
                    <a:lnTo>
                      <a:pt x="15" y="108"/>
                    </a:lnTo>
                    <a:lnTo>
                      <a:pt x="0" y="108"/>
                    </a:lnTo>
                    <a:close/>
                    <a:moveTo>
                      <a:pt x="29" y="20"/>
                    </a:moveTo>
                    <a:lnTo>
                      <a:pt x="26" y="12"/>
                    </a:lnTo>
                    <a:lnTo>
                      <a:pt x="43" y="0"/>
                    </a:lnTo>
                    <a:lnTo>
                      <a:pt x="47" y="10"/>
                    </a:lnTo>
                    <a:lnTo>
                      <a:pt x="29" y="20"/>
                    </a:lnTo>
                    <a:close/>
                    <a:moveTo>
                      <a:pt x="27" y="72"/>
                    </a:moveTo>
                    <a:lnTo>
                      <a:pt x="43" y="72"/>
                    </a:lnTo>
                    <a:lnTo>
                      <a:pt x="34" y="46"/>
                    </a:lnTo>
                    <a:lnTo>
                      <a:pt x="27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7"/>
              <p:cNvSpPr>
                <a:spLocks/>
              </p:cNvSpPr>
              <p:nvPr userDrawn="1"/>
            </p:nvSpPr>
            <p:spPr bwMode="auto">
              <a:xfrm>
                <a:off x="638" y="774"/>
                <a:ext cx="59" cy="82"/>
              </a:xfrm>
              <a:custGeom>
                <a:avLst/>
                <a:gdLst>
                  <a:gd name="T0" fmla="*/ 0 w 59"/>
                  <a:gd name="T1" fmla="*/ 82 h 82"/>
                  <a:gd name="T2" fmla="*/ 0 w 59"/>
                  <a:gd name="T3" fmla="*/ 0 h 82"/>
                  <a:gd name="T4" fmla="*/ 16 w 59"/>
                  <a:gd name="T5" fmla="*/ 0 h 82"/>
                  <a:gd name="T6" fmla="*/ 45 w 59"/>
                  <a:gd name="T7" fmla="*/ 60 h 82"/>
                  <a:gd name="T8" fmla="*/ 45 w 59"/>
                  <a:gd name="T9" fmla="*/ 0 h 82"/>
                  <a:gd name="T10" fmla="*/ 59 w 59"/>
                  <a:gd name="T11" fmla="*/ 0 h 82"/>
                  <a:gd name="T12" fmla="*/ 59 w 59"/>
                  <a:gd name="T13" fmla="*/ 82 h 82"/>
                  <a:gd name="T14" fmla="*/ 43 w 59"/>
                  <a:gd name="T15" fmla="*/ 82 h 82"/>
                  <a:gd name="T16" fmla="*/ 14 w 59"/>
                  <a:gd name="T17" fmla="*/ 22 h 82"/>
                  <a:gd name="T18" fmla="*/ 14 w 59"/>
                  <a:gd name="T19" fmla="*/ 82 h 82"/>
                  <a:gd name="T20" fmla="*/ 0 w 59"/>
                  <a:gd name="T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82">
                    <a:moveTo>
                      <a:pt x="0" y="82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45" y="60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82"/>
                    </a:lnTo>
                    <a:lnTo>
                      <a:pt x="43" y="82"/>
                    </a:lnTo>
                    <a:lnTo>
                      <a:pt x="14" y="22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8"/>
              <p:cNvSpPr>
                <a:spLocks/>
              </p:cNvSpPr>
              <p:nvPr userDrawn="1"/>
            </p:nvSpPr>
            <p:spPr bwMode="auto">
              <a:xfrm>
                <a:off x="737" y="774"/>
                <a:ext cx="52" cy="82"/>
              </a:xfrm>
              <a:custGeom>
                <a:avLst/>
                <a:gdLst>
                  <a:gd name="T0" fmla="*/ 0 w 52"/>
                  <a:gd name="T1" fmla="*/ 82 h 82"/>
                  <a:gd name="T2" fmla="*/ 0 w 52"/>
                  <a:gd name="T3" fmla="*/ 0 h 82"/>
                  <a:gd name="T4" fmla="*/ 14 w 52"/>
                  <a:gd name="T5" fmla="*/ 0 h 82"/>
                  <a:gd name="T6" fmla="*/ 14 w 52"/>
                  <a:gd name="T7" fmla="*/ 32 h 82"/>
                  <a:gd name="T8" fmla="*/ 40 w 52"/>
                  <a:gd name="T9" fmla="*/ 32 h 82"/>
                  <a:gd name="T10" fmla="*/ 40 w 52"/>
                  <a:gd name="T11" fmla="*/ 0 h 82"/>
                  <a:gd name="T12" fmla="*/ 52 w 52"/>
                  <a:gd name="T13" fmla="*/ 0 h 82"/>
                  <a:gd name="T14" fmla="*/ 52 w 52"/>
                  <a:gd name="T15" fmla="*/ 82 h 82"/>
                  <a:gd name="T16" fmla="*/ 40 w 52"/>
                  <a:gd name="T17" fmla="*/ 82 h 82"/>
                  <a:gd name="T18" fmla="*/ 40 w 52"/>
                  <a:gd name="T19" fmla="*/ 48 h 82"/>
                  <a:gd name="T20" fmla="*/ 14 w 52"/>
                  <a:gd name="T21" fmla="*/ 48 h 82"/>
                  <a:gd name="T22" fmla="*/ 14 w 52"/>
                  <a:gd name="T23" fmla="*/ 82 h 82"/>
                  <a:gd name="T24" fmla="*/ 0 w 52"/>
                  <a:gd name="T2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2">
                    <a:moveTo>
                      <a:pt x="0" y="82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40" y="3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52" y="82"/>
                    </a:lnTo>
                    <a:lnTo>
                      <a:pt x="40" y="82"/>
                    </a:lnTo>
                    <a:lnTo>
                      <a:pt x="40" y="48"/>
                    </a:lnTo>
                    <a:lnTo>
                      <a:pt x="14" y="48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9"/>
              <p:cNvSpPr>
                <a:spLocks noEditPoints="1"/>
              </p:cNvSpPr>
              <p:nvPr userDrawn="1"/>
            </p:nvSpPr>
            <p:spPr bwMode="auto">
              <a:xfrm>
                <a:off x="800" y="772"/>
                <a:ext cx="74" cy="104"/>
              </a:xfrm>
              <a:custGeom>
                <a:avLst/>
                <a:gdLst>
                  <a:gd name="T0" fmla="*/ 22 w 43"/>
                  <a:gd name="T1" fmla="*/ 0 h 52"/>
                  <a:gd name="T2" fmla="*/ 32 w 43"/>
                  <a:gd name="T3" fmla="*/ 3 h 52"/>
                  <a:gd name="T4" fmla="*/ 40 w 43"/>
                  <a:gd name="T5" fmla="*/ 11 h 52"/>
                  <a:gd name="T6" fmla="*/ 43 w 43"/>
                  <a:gd name="T7" fmla="*/ 22 h 52"/>
                  <a:gd name="T8" fmla="*/ 40 w 43"/>
                  <a:gd name="T9" fmla="*/ 32 h 52"/>
                  <a:gd name="T10" fmla="*/ 32 w 43"/>
                  <a:gd name="T11" fmla="*/ 40 h 52"/>
                  <a:gd name="T12" fmla="*/ 22 w 43"/>
                  <a:gd name="T13" fmla="*/ 43 h 52"/>
                  <a:gd name="T14" fmla="*/ 13 w 43"/>
                  <a:gd name="T15" fmla="*/ 41 h 52"/>
                  <a:gd name="T16" fmla="*/ 6 w 43"/>
                  <a:gd name="T17" fmla="*/ 37 h 52"/>
                  <a:gd name="T18" fmla="*/ 2 w 43"/>
                  <a:gd name="T19" fmla="*/ 30 h 52"/>
                  <a:gd name="T20" fmla="*/ 0 w 43"/>
                  <a:gd name="T21" fmla="*/ 22 h 52"/>
                  <a:gd name="T22" fmla="*/ 3 w 43"/>
                  <a:gd name="T23" fmla="*/ 11 h 52"/>
                  <a:gd name="T24" fmla="*/ 11 w 43"/>
                  <a:gd name="T25" fmla="*/ 3 h 52"/>
                  <a:gd name="T26" fmla="*/ 22 w 43"/>
                  <a:gd name="T27" fmla="*/ 0 h 52"/>
                  <a:gd name="T28" fmla="*/ 22 w 43"/>
                  <a:gd name="T29" fmla="*/ 7 h 52"/>
                  <a:gd name="T30" fmla="*/ 15 w 43"/>
                  <a:gd name="T31" fmla="*/ 9 h 52"/>
                  <a:gd name="T32" fmla="*/ 10 w 43"/>
                  <a:gd name="T33" fmla="*/ 14 h 52"/>
                  <a:gd name="T34" fmla="*/ 8 w 43"/>
                  <a:gd name="T35" fmla="*/ 21 h 52"/>
                  <a:gd name="T36" fmla="*/ 9 w 43"/>
                  <a:gd name="T37" fmla="*/ 27 h 52"/>
                  <a:gd name="T38" fmla="*/ 12 w 43"/>
                  <a:gd name="T39" fmla="*/ 31 h 52"/>
                  <a:gd name="T40" fmla="*/ 16 w 43"/>
                  <a:gd name="T41" fmla="*/ 34 h 52"/>
                  <a:gd name="T42" fmla="*/ 22 w 43"/>
                  <a:gd name="T43" fmla="*/ 36 h 52"/>
                  <a:gd name="T44" fmla="*/ 29 w 43"/>
                  <a:gd name="T45" fmla="*/ 34 h 52"/>
                  <a:gd name="T46" fmla="*/ 34 w 43"/>
                  <a:gd name="T47" fmla="*/ 28 h 52"/>
                  <a:gd name="T48" fmla="*/ 36 w 43"/>
                  <a:gd name="T49" fmla="*/ 21 h 52"/>
                  <a:gd name="T50" fmla="*/ 34 w 43"/>
                  <a:gd name="T51" fmla="*/ 14 h 52"/>
                  <a:gd name="T52" fmla="*/ 29 w 43"/>
                  <a:gd name="T53" fmla="*/ 9 h 52"/>
                  <a:gd name="T54" fmla="*/ 22 w 43"/>
                  <a:gd name="T55" fmla="*/ 7 h 52"/>
                  <a:gd name="T56" fmla="*/ 19 w 43"/>
                  <a:gd name="T57" fmla="*/ 52 h 52"/>
                  <a:gd name="T58" fmla="*/ 19 w 43"/>
                  <a:gd name="T59" fmla="*/ 46 h 52"/>
                  <a:gd name="T60" fmla="*/ 25 w 43"/>
                  <a:gd name="T61" fmla="*/ 46 h 52"/>
                  <a:gd name="T62" fmla="*/ 25 w 43"/>
                  <a:gd name="T63" fmla="*/ 52 h 52"/>
                  <a:gd name="T64" fmla="*/ 19 w 43"/>
                  <a:gd name="T6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52">
                    <a:moveTo>
                      <a:pt x="22" y="0"/>
                    </a:moveTo>
                    <a:cubicBezTo>
                      <a:pt x="26" y="0"/>
                      <a:pt x="29" y="1"/>
                      <a:pt x="32" y="3"/>
                    </a:cubicBezTo>
                    <a:cubicBezTo>
                      <a:pt x="36" y="5"/>
                      <a:pt x="38" y="7"/>
                      <a:pt x="40" y="11"/>
                    </a:cubicBezTo>
                    <a:cubicBezTo>
                      <a:pt x="42" y="14"/>
                      <a:pt x="43" y="18"/>
                      <a:pt x="43" y="22"/>
                    </a:cubicBezTo>
                    <a:cubicBezTo>
                      <a:pt x="43" y="26"/>
                      <a:pt x="42" y="29"/>
                      <a:pt x="40" y="32"/>
                    </a:cubicBezTo>
                    <a:cubicBezTo>
                      <a:pt x="38" y="36"/>
                      <a:pt x="36" y="38"/>
                      <a:pt x="32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3" y="33"/>
                      <a:pt x="15" y="34"/>
                      <a:pt x="16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6" y="35"/>
                      <a:pt x="29" y="34"/>
                    </a:cubicBezTo>
                    <a:cubicBezTo>
                      <a:pt x="31" y="32"/>
                      <a:pt x="32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2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  <a:moveTo>
                      <a:pt x="19" y="52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52"/>
                      <a:pt x="25" y="52"/>
                      <a:pt x="25" y="52"/>
                    </a:cubicBez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0"/>
              <p:cNvSpPr>
                <a:spLocks/>
              </p:cNvSpPr>
              <p:nvPr userDrawn="1"/>
            </p:nvSpPr>
            <p:spPr bwMode="auto">
              <a:xfrm>
                <a:off x="881" y="772"/>
                <a:ext cx="71" cy="86"/>
              </a:xfrm>
              <a:custGeom>
                <a:avLst/>
                <a:gdLst>
                  <a:gd name="T0" fmla="*/ 32 w 41"/>
                  <a:gd name="T1" fmla="*/ 31 h 43"/>
                  <a:gd name="T2" fmla="*/ 41 w 41"/>
                  <a:gd name="T3" fmla="*/ 31 h 43"/>
                  <a:gd name="T4" fmla="*/ 36 w 41"/>
                  <a:gd name="T5" fmla="*/ 37 h 43"/>
                  <a:gd name="T6" fmla="*/ 29 w 41"/>
                  <a:gd name="T7" fmla="*/ 42 h 43"/>
                  <a:gd name="T8" fmla="*/ 22 w 41"/>
                  <a:gd name="T9" fmla="*/ 43 h 43"/>
                  <a:gd name="T10" fmla="*/ 13 w 41"/>
                  <a:gd name="T11" fmla="*/ 41 h 43"/>
                  <a:gd name="T12" fmla="*/ 6 w 41"/>
                  <a:gd name="T13" fmla="*/ 37 h 43"/>
                  <a:gd name="T14" fmla="*/ 2 w 41"/>
                  <a:gd name="T15" fmla="*/ 30 h 43"/>
                  <a:gd name="T16" fmla="*/ 0 w 41"/>
                  <a:gd name="T17" fmla="*/ 21 h 43"/>
                  <a:gd name="T18" fmla="*/ 3 w 41"/>
                  <a:gd name="T19" fmla="*/ 11 h 43"/>
                  <a:gd name="T20" fmla="*/ 11 w 41"/>
                  <a:gd name="T21" fmla="*/ 3 h 43"/>
                  <a:gd name="T22" fmla="*/ 21 w 41"/>
                  <a:gd name="T23" fmla="*/ 0 h 43"/>
                  <a:gd name="T24" fmla="*/ 29 w 41"/>
                  <a:gd name="T25" fmla="*/ 1 h 43"/>
                  <a:gd name="T26" fmla="*/ 36 w 41"/>
                  <a:gd name="T27" fmla="*/ 6 h 43"/>
                  <a:gd name="T28" fmla="*/ 41 w 41"/>
                  <a:gd name="T29" fmla="*/ 13 h 43"/>
                  <a:gd name="T30" fmla="*/ 32 w 41"/>
                  <a:gd name="T31" fmla="*/ 13 h 43"/>
                  <a:gd name="T32" fmla="*/ 27 w 41"/>
                  <a:gd name="T33" fmla="*/ 9 h 43"/>
                  <a:gd name="T34" fmla="*/ 21 w 41"/>
                  <a:gd name="T35" fmla="*/ 7 h 43"/>
                  <a:gd name="T36" fmla="*/ 15 w 41"/>
                  <a:gd name="T37" fmla="*/ 9 h 43"/>
                  <a:gd name="T38" fmla="*/ 10 w 41"/>
                  <a:gd name="T39" fmla="*/ 15 h 43"/>
                  <a:gd name="T40" fmla="*/ 8 w 41"/>
                  <a:gd name="T41" fmla="*/ 22 h 43"/>
                  <a:gd name="T42" fmla="*/ 10 w 41"/>
                  <a:gd name="T43" fmla="*/ 29 h 43"/>
                  <a:gd name="T44" fmla="*/ 15 w 41"/>
                  <a:gd name="T45" fmla="*/ 34 h 43"/>
                  <a:gd name="T46" fmla="*/ 21 w 41"/>
                  <a:gd name="T47" fmla="*/ 36 h 43"/>
                  <a:gd name="T48" fmla="*/ 32 w 41"/>
                  <a:gd name="T4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3">
                    <a:moveTo>
                      <a:pt x="32" y="31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5"/>
                      <a:pt x="36" y="37"/>
                    </a:cubicBezTo>
                    <a:cubicBezTo>
                      <a:pt x="34" y="39"/>
                      <a:pt x="32" y="41"/>
                      <a:pt x="29" y="42"/>
                    </a:cubicBezTo>
                    <a:cubicBezTo>
                      <a:pt x="27" y="43"/>
                      <a:pt x="24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1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1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8" y="8"/>
                      <a:pt x="40" y="10"/>
                      <a:pt x="41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1"/>
                      <a:pt x="29" y="10"/>
                      <a:pt x="27" y="9"/>
                    </a:cubicBezTo>
                    <a:cubicBezTo>
                      <a:pt x="25" y="8"/>
                      <a:pt x="23" y="7"/>
                      <a:pt x="21" y="7"/>
                    </a:cubicBezTo>
                    <a:cubicBezTo>
                      <a:pt x="19" y="7"/>
                      <a:pt x="17" y="8"/>
                      <a:pt x="15" y="9"/>
                    </a:cubicBezTo>
                    <a:cubicBezTo>
                      <a:pt x="12" y="11"/>
                      <a:pt x="11" y="12"/>
                      <a:pt x="10" y="15"/>
                    </a:cubicBezTo>
                    <a:cubicBezTo>
                      <a:pt x="8" y="17"/>
                      <a:pt x="8" y="19"/>
                      <a:pt x="8" y="22"/>
                    </a:cubicBezTo>
                    <a:cubicBezTo>
                      <a:pt x="8" y="24"/>
                      <a:pt x="8" y="26"/>
                      <a:pt x="10" y="29"/>
                    </a:cubicBezTo>
                    <a:cubicBezTo>
                      <a:pt x="11" y="31"/>
                      <a:pt x="13" y="32"/>
                      <a:pt x="15" y="34"/>
                    </a:cubicBezTo>
                    <a:cubicBezTo>
                      <a:pt x="17" y="35"/>
                      <a:pt x="19" y="36"/>
                      <a:pt x="21" y="36"/>
                    </a:cubicBezTo>
                    <a:cubicBezTo>
                      <a:pt x="25" y="36"/>
                      <a:pt x="29" y="34"/>
                      <a:pt x="3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1"/>
              <p:cNvSpPr>
                <a:spLocks/>
              </p:cNvSpPr>
              <p:nvPr userDrawn="1"/>
            </p:nvSpPr>
            <p:spPr bwMode="auto">
              <a:xfrm>
                <a:off x="713" y="484"/>
                <a:ext cx="199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2"/>
              <p:cNvSpPr>
                <a:spLocks/>
              </p:cNvSpPr>
              <p:nvPr userDrawn="1"/>
            </p:nvSpPr>
            <p:spPr bwMode="auto">
              <a:xfrm>
                <a:off x="478" y="220"/>
                <a:ext cx="200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3"/>
              <p:cNvSpPr>
                <a:spLocks/>
              </p:cNvSpPr>
              <p:nvPr userDrawn="1"/>
            </p:nvSpPr>
            <p:spPr bwMode="auto">
              <a:xfrm>
                <a:off x="713" y="220"/>
                <a:ext cx="199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4"/>
              <p:cNvSpPr>
                <a:spLocks/>
              </p:cNvSpPr>
              <p:nvPr userDrawn="1"/>
            </p:nvSpPr>
            <p:spPr bwMode="auto">
              <a:xfrm>
                <a:off x="478" y="484"/>
                <a:ext cx="200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Rectangle 25"/>
              <p:cNvSpPr>
                <a:spLocks noChangeArrowheads="1"/>
              </p:cNvSpPr>
              <p:nvPr userDrawn="1"/>
            </p:nvSpPr>
            <p:spPr bwMode="auto">
              <a:xfrm>
                <a:off x="561" y="242"/>
                <a:ext cx="33" cy="18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Rectangle 26"/>
              <p:cNvSpPr>
                <a:spLocks noChangeArrowheads="1"/>
              </p:cNvSpPr>
              <p:nvPr userDrawn="1"/>
            </p:nvSpPr>
            <p:spPr bwMode="auto">
              <a:xfrm>
                <a:off x="497" y="316"/>
                <a:ext cx="162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7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23 w 138"/>
                  <a:gd name="T1" fmla="*/ 156 h 156"/>
                  <a:gd name="T2" fmla="*/ 0 w 138"/>
                  <a:gd name="T3" fmla="*/ 130 h 156"/>
                  <a:gd name="T4" fmla="*/ 115 w 138"/>
                  <a:gd name="T5" fmla="*/ 0 h 156"/>
                  <a:gd name="T6" fmla="*/ 138 w 138"/>
                  <a:gd name="T7" fmla="*/ 26 h 156"/>
                  <a:gd name="T8" fmla="*/ 23 w 138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23" y="156"/>
                    </a:moveTo>
                    <a:lnTo>
                      <a:pt x="0" y="130"/>
                    </a:lnTo>
                    <a:lnTo>
                      <a:pt x="115" y="0"/>
                    </a:lnTo>
                    <a:lnTo>
                      <a:pt x="138" y="26"/>
                    </a:lnTo>
                    <a:lnTo>
                      <a:pt x="23" y="15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8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0 w 138"/>
                  <a:gd name="T1" fmla="*/ 26 h 156"/>
                  <a:gd name="T2" fmla="*/ 23 w 138"/>
                  <a:gd name="T3" fmla="*/ 0 h 156"/>
                  <a:gd name="T4" fmla="*/ 138 w 138"/>
                  <a:gd name="T5" fmla="*/ 130 h 156"/>
                  <a:gd name="T6" fmla="*/ 115 w 138"/>
                  <a:gd name="T7" fmla="*/ 156 h 156"/>
                  <a:gd name="T8" fmla="*/ 0 w 138"/>
                  <a:gd name="T9" fmla="*/ 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0" y="26"/>
                    </a:moveTo>
                    <a:lnTo>
                      <a:pt x="23" y="0"/>
                    </a:lnTo>
                    <a:lnTo>
                      <a:pt x="138" y="130"/>
                    </a:lnTo>
                    <a:lnTo>
                      <a:pt x="115" y="15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Rectangle 29"/>
              <p:cNvSpPr>
                <a:spLocks noChangeArrowheads="1"/>
              </p:cNvSpPr>
              <p:nvPr userDrawn="1"/>
            </p:nvSpPr>
            <p:spPr bwMode="auto">
              <a:xfrm>
                <a:off x="732" y="316"/>
                <a:ext cx="161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Rectangle 30"/>
              <p:cNvSpPr>
                <a:spLocks noChangeArrowheads="1"/>
              </p:cNvSpPr>
              <p:nvPr userDrawn="1"/>
            </p:nvSpPr>
            <p:spPr bwMode="auto">
              <a:xfrm>
                <a:off x="732" y="582"/>
                <a:ext cx="161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31"/>
              <p:cNvSpPr>
                <a:spLocks noChangeArrowheads="1"/>
              </p:cNvSpPr>
              <p:nvPr userDrawn="1"/>
            </p:nvSpPr>
            <p:spPr bwMode="auto">
              <a:xfrm>
                <a:off x="796" y="52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Rectangle 32"/>
              <p:cNvSpPr>
                <a:spLocks noChangeArrowheads="1"/>
              </p:cNvSpPr>
              <p:nvPr userDrawn="1"/>
            </p:nvSpPr>
            <p:spPr bwMode="auto">
              <a:xfrm>
                <a:off x="796" y="64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TextBox 67"/>
            <p:cNvSpPr txBox="1"/>
            <p:nvPr userDrawn="1"/>
          </p:nvSpPr>
          <p:spPr>
            <a:xfrm>
              <a:off x="2206188" y="504498"/>
              <a:ext cx="1494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4524395" y="504498"/>
              <a:ext cx="1404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Title 2">
              <a:extLst>
                <a:ext uri="{FF2B5EF4-FFF2-40B4-BE49-F238E27FC236}">
                  <a16:creationId xmlns:a16="http://schemas.microsoft.com/office/drawing/2014/main" id="{84F4051B-2BBE-412A-BD7D-D20EFA046DC9}"/>
                </a:ext>
              </a:extLst>
            </p:cNvPr>
            <p:cNvSpPr txBox="1">
              <a:spLocks/>
            </p:cNvSpPr>
            <p:nvPr userDrawn="1"/>
          </p:nvSpPr>
          <p:spPr bwMode="black">
            <a:xfrm>
              <a:off x="7521737" y="286419"/>
              <a:ext cx="14544495" cy="97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28" tIns="45714" rIns="91428" bIns="45714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 b="1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PPT TIVI </a:t>
              </a:r>
              <a:r>
                <a:rPr lang="en-US" sz="4800" b="1" kern="0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DIỄN ĐÀN GIÁO VIÊN TOÁN</a:t>
              </a:r>
              <a:endParaRPr lang="vi-VN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7.png"/><Relationship Id="rId11" Type="http://schemas.openxmlformats.org/officeDocument/2006/relationships/image" Target="../media/image27.png"/><Relationship Id="rId5" Type="http://schemas.openxmlformats.org/officeDocument/2006/relationships/image" Target="../media/image96.png"/><Relationship Id="rId15" Type="http://schemas.openxmlformats.org/officeDocument/2006/relationships/image" Target="../media/image101.png"/><Relationship Id="rId10" Type="http://schemas.openxmlformats.org/officeDocument/2006/relationships/image" Target="../media/image26.png"/><Relationship Id="rId4" Type="http://schemas.openxmlformats.org/officeDocument/2006/relationships/image" Target="../media/image95.png"/><Relationship Id="rId9" Type="http://schemas.openxmlformats.org/officeDocument/2006/relationships/image" Target="../media/image25.png"/><Relationship Id="rId14" Type="http://schemas.openxmlformats.org/officeDocument/2006/relationships/image" Target="../media/image10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18" Type="http://schemas.openxmlformats.org/officeDocument/2006/relationships/image" Target="../media/image121.png"/><Relationship Id="rId3" Type="http://schemas.openxmlformats.org/officeDocument/2006/relationships/image" Target="../media/image106.png"/><Relationship Id="rId21" Type="http://schemas.openxmlformats.org/officeDocument/2006/relationships/image" Target="../media/image124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17" Type="http://schemas.openxmlformats.org/officeDocument/2006/relationships/image" Target="../media/image12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19.png"/><Relationship Id="rId20" Type="http://schemas.openxmlformats.org/officeDocument/2006/relationships/image" Target="../media/image1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5" Type="http://schemas.openxmlformats.org/officeDocument/2006/relationships/image" Target="../media/image118.png"/><Relationship Id="rId23" Type="http://schemas.openxmlformats.org/officeDocument/2006/relationships/image" Target="../media/image25.emf"/><Relationship Id="rId10" Type="http://schemas.openxmlformats.org/officeDocument/2006/relationships/image" Target="../media/image113.png"/><Relationship Id="rId19" Type="http://schemas.openxmlformats.org/officeDocument/2006/relationships/image" Target="../media/image122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Relationship Id="rId14" Type="http://schemas.openxmlformats.org/officeDocument/2006/relationships/image" Target="../media/image117.png"/><Relationship Id="rId22" Type="http://schemas.openxmlformats.org/officeDocument/2006/relationships/customXml" Target="../ink/ink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6.wmf"/><Relationship Id="rId26" Type="http://schemas.openxmlformats.org/officeDocument/2006/relationships/oleObject" Target="../embeddings/oleObject13.bin"/><Relationship Id="rId3" Type="http://schemas.openxmlformats.org/officeDocument/2006/relationships/oleObject" Target="../embeddings/oleObject1.bin"/><Relationship Id="rId21" Type="http://schemas.openxmlformats.org/officeDocument/2006/relationships/image" Target="../media/image17.w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3.emf"/><Relationship Id="rId17" Type="http://schemas.openxmlformats.org/officeDocument/2006/relationships/oleObject" Target="../embeddings/oleObject8.bin"/><Relationship Id="rId25" Type="http://schemas.openxmlformats.org/officeDocument/2006/relationships/image" Target="../media/image19.wmf"/><Relationship Id="rId33" Type="http://schemas.openxmlformats.org/officeDocument/2006/relationships/image" Target="../media/image23.w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wmf"/><Relationship Id="rId20" Type="http://schemas.openxmlformats.org/officeDocument/2006/relationships/oleObject" Target="../embeddings/oleObject10.bin"/><Relationship Id="rId29" Type="http://schemas.openxmlformats.org/officeDocument/2006/relationships/image" Target="../media/image2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5.bin"/><Relationship Id="rId24" Type="http://schemas.openxmlformats.org/officeDocument/2006/relationships/oleObject" Target="../embeddings/oleObject12.bin"/><Relationship Id="rId32" Type="http://schemas.openxmlformats.org/officeDocument/2006/relationships/oleObject" Target="../embeddings/oleObject16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image" Target="../media/image18.wmf"/><Relationship Id="rId28" Type="http://schemas.openxmlformats.org/officeDocument/2006/relationships/oleObject" Target="../embeddings/oleObject14.bin"/><Relationship Id="rId10" Type="http://schemas.openxmlformats.org/officeDocument/2006/relationships/image" Target="../media/image12.wmf"/><Relationship Id="rId19" Type="http://schemas.openxmlformats.org/officeDocument/2006/relationships/oleObject" Target="../embeddings/oleObject9.bin"/><Relationship Id="rId31" Type="http://schemas.openxmlformats.org/officeDocument/2006/relationships/image" Target="../media/image2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4.emf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20.wmf"/><Relationship Id="rId30" Type="http://schemas.openxmlformats.org/officeDocument/2006/relationships/oleObject" Target="../embeddings/oleObject1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9" y="5469471"/>
            <a:ext cx="19877574" cy="6798729"/>
          </a:xfrm>
          <a:prstGeom prst="roundRect">
            <a:avLst>
              <a:gd name="adj" fmla="val 4570"/>
            </a:avLst>
          </a:prstGeom>
          <a:noFill/>
          <a:ln w="7620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76954" y="1907684"/>
            <a:ext cx="339702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TÍCH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76700" y="5049609"/>
            <a:ext cx="13632086" cy="861744"/>
            <a:chOff x="5747658" y="4446051"/>
            <a:chExt cx="13632086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809896" y="4446051"/>
              <a:ext cx="7644981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 TÍCH PHÂN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736227" y="1555246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372946" y="6917821"/>
            <a:ext cx="11993126" cy="975940"/>
            <a:chOff x="7459670" y="7086600"/>
            <a:chExt cx="11994516" cy="976053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0361730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PHÁP TÍNH TÍCH PHÂN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6" cy="976053"/>
              <a:chOff x="7459669" y="7543800"/>
              <a:chExt cx="1381119" cy="976053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8" y="7685126"/>
                <a:ext cx="1371600" cy="834727"/>
                <a:chOff x="7469188" y="7685126"/>
                <a:chExt cx="1371600" cy="834727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39440" y="7414874"/>
                  <a:ext cx="831096" cy="1371600"/>
                </a:xfrm>
                <a:prstGeom prst="round2SameRect">
                  <a:avLst>
                    <a:gd name="adj1" fmla="val 0"/>
                    <a:gd name="adj2" fmla="val 0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677387" y="7688759"/>
                  <a:ext cx="1070358" cy="8310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060373" y="8815626"/>
            <a:ext cx="15294427" cy="861774"/>
            <a:chOff x="644526" y="2766774"/>
            <a:chExt cx="15294427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140323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pháp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tích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phân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từng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phần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75356" y="2795826"/>
              <a:ext cx="57740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26DC2251-7F74-4069-AEB9-D6AA7B57A70F}"/>
              </a:ext>
            </a:extLst>
          </p:cNvPr>
          <p:cNvSpPr txBox="1"/>
          <p:nvPr/>
        </p:nvSpPr>
        <p:spPr>
          <a:xfrm>
            <a:off x="4472413" y="3429000"/>
            <a:ext cx="16440659" cy="104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3: NGUYÊN HÀM- TÍCH PHÂN VÀ ỨNG DỤNG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33913" y="6635777"/>
            <a:ext cx="22277532" cy="6809536"/>
            <a:chOff x="1064845" y="6924795"/>
            <a:chExt cx="22280432" cy="6562605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064845" y="6924795"/>
              <a:ext cx="3583960" cy="805404"/>
              <a:chOff x="1064845" y="6924795"/>
              <a:chExt cx="3583960" cy="805404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07239" y="6924795"/>
                <a:ext cx="2641566" cy="800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600" b="1" dirty="0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600" b="1" dirty="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064845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234583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50025" y="2502886"/>
            <a:ext cx="22350181" cy="2416457"/>
            <a:chOff x="992187" y="2550108"/>
            <a:chExt cx="22353091" cy="2416772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1"/>
              <a:ext cx="22200057" cy="229987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50108"/>
              <a:ext cx="3124201" cy="1037893"/>
              <a:chOff x="534987" y="1631275"/>
              <a:chExt cx="4197167" cy="1192928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778093" y="1631275"/>
                <a:ext cx="2874924" cy="919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958605" y="3441138"/>
                <a:ext cx="21510995" cy="12070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sup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𝒅𝒙</m:t>
                        </m:r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605" y="3441138"/>
                <a:ext cx="21510995" cy="1207062"/>
              </a:xfrm>
              <a:prstGeom prst="rect">
                <a:avLst/>
              </a:prstGeom>
              <a:blipFill>
                <a:blip r:embed="rId3"/>
                <a:stretch>
                  <a:fillRect l="-1133" b="-8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47">
            <a:extLst>
              <a:ext uri="{FF2B5EF4-FFF2-40B4-BE49-F238E27FC236}">
                <a16:creationId xmlns:a16="http://schemas.microsoft.com/office/drawing/2014/main" id="{804FB249-4AB4-4D7C-9735-DAEEC4F831D0}"/>
              </a:ext>
            </a:extLst>
          </p:cNvPr>
          <p:cNvGrpSpPr/>
          <p:nvPr/>
        </p:nvGrpSpPr>
        <p:grpSpPr>
          <a:xfrm>
            <a:off x="966445" y="1540155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2" name="Freeform 71">
              <a:extLst>
                <a:ext uri="{FF2B5EF4-FFF2-40B4-BE49-F238E27FC236}">
                  <a16:creationId xmlns:a16="http://schemas.microsoft.com/office/drawing/2014/main" id="{F37456DA-D889-4467-9077-B2470FA98D4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3" name="Group 30">
              <a:extLst>
                <a:ext uri="{FF2B5EF4-FFF2-40B4-BE49-F238E27FC236}">
                  <a16:creationId xmlns:a16="http://schemas.microsoft.com/office/drawing/2014/main" id="{36DFE971-0BB5-4677-A9D5-3F6162B06708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4" name="Freeform 71">
                <a:extLst>
                  <a:ext uri="{FF2B5EF4-FFF2-40B4-BE49-F238E27FC236}">
                    <a16:creationId xmlns:a16="http://schemas.microsoft.com/office/drawing/2014/main" id="{489EA949-6B0D-4A2F-876C-4BD9AB78CE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72">
                <a:extLst>
                  <a:ext uri="{FF2B5EF4-FFF2-40B4-BE49-F238E27FC236}">
                    <a16:creationId xmlns:a16="http://schemas.microsoft.com/office/drawing/2014/main" id="{9DCEFD83-7053-4E61-8E3E-536333EEBB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3">
                <a:extLst>
                  <a:ext uri="{FF2B5EF4-FFF2-40B4-BE49-F238E27FC236}">
                    <a16:creationId xmlns:a16="http://schemas.microsoft.com/office/drawing/2014/main" id="{77A23631-875D-4BF6-B944-F2C8931A2E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4">
                <a:extLst>
                  <a:ext uri="{FF2B5EF4-FFF2-40B4-BE49-F238E27FC236}">
                    <a16:creationId xmlns:a16="http://schemas.microsoft.com/office/drawing/2014/main" id="{27D8BD4C-4E1F-4492-92A7-AB8D7000F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5">
                <a:extLst>
                  <a:ext uri="{FF2B5EF4-FFF2-40B4-BE49-F238E27FC236}">
                    <a16:creationId xmlns:a16="http://schemas.microsoft.com/office/drawing/2014/main" id="{85D39FF3-A9F9-42CF-8CB5-6936EB5D0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6">
                <a:extLst>
                  <a:ext uri="{FF2B5EF4-FFF2-40B4-BE49-F238E27FC236}">
                    <a16:creationId xmlns:a16="http://schemas.microsoft.com/office/drawing/2014/main" id="{87B6E88B-38CC-42AB-A4EF-C703416B6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7">
                <a:extLst>
                  <a:ext uri="{FF2B5EF4-FFF2-40B4-BE49-F238E27FC236}">
                    <a16:creationId xmlns:a16="http://schemas.microsoft.com/office/drawing/2014/main" id="{E8243C04-16A5-4831-B10A-1BC1D59DD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8">
                <a:extLst>
                  <a:ext uri="{FF2B5EF4-FFF2-40B4-BE49-F238E27FC236}">
                    <a16:creationId xmlns:a16="http://schemas.microsoft.com/office/drawing/2014/main" id="{C2DC651B-1486-43CD-ABA5-B20878CBF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9">
                <a:extLst>
                  <a:ext uri="{FF2B5EF4-FFF2-40B4-BE49-F238E27FC236}">
                    <a16:creationId xmlns:a16="http://schemas.microsoft.com/office/drawing/2014/main" id="{B3E6875E-20A8-433F-9E65-852565DFA2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0">
                <a:extLst>
                  <a:ext uri="{FF2B5EF4-FFF2-40B4-BE49-F238E27FC236}">
                    <a16:creationId xmlns:a16="http://schemas.microsoft.com/office/drawing/2014/main" id="{6BA524F1-0527-4B59-BDA0-6F68ED982A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81">
                <a:extLst>
                  <a:ext uri="{FF2B5EF4-FFF2-40B4-BE49-F238E27FC236}">
                    <a16:creationId xmlns:a16="http://schemas.microsoft.com/office/drawing/2014/main" id="{3EDE850A-3C03-4DD9-9629-DB6A21146E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2">
                <a:extLst>
                  <a:ext uri="{FF2B5EF4-FFF2-40B4-BE49-F238E27FC236}">
                    <a16:creationId xmlns:a16="http://schemas.microsoft.com/office/drawing/2014/main" id="{7E860D1B-ECDD-40CA-B73E-A22DD18AE8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TextBox 43">
                <a:extLst>
                  <a:ext uri="{FF2B5EF4-FFF2-40B4-BE49-F238E27FC236}">
                    <a16:creationId xmlns:a16="http://schemas.microsoft.com/office/drawing/2014/main" id="{3F76A2D7-2650-45A7-9DE4-3107713A7B9F}"/>
                  </a:ext>
                </a:extLst>
              </p:cNvPr>
              <p:cNvSpPr txBox="1"/>
              <p:nvPr/>
            </p:nvSpPr>
            <p:spPr>
              <a:xfrm>
                <a:off x="2132731" y="1706053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08B31D4-AD7A-4F8E-AE2F-DC197367CF87}"/>
              </a:ext>
            </a:extLst>
          </p:cNvPr>
          <p:cNvGrpSpPr/>
          <p:nvPr/>
        </p:nvGrpSpPr>
        <p:grpSpPr>
          <a:xfrm>
            <a:off x="1104650" y="5139958"/>
            <a:ext cx="22197167" cy="1234536"/>
            <a:chOff x="241306" y="2243792"/>
            <a:chExt cx="11778089" cy="617268"/>
          </a:xfrm>
          <a:solidFill>
            <a:srgbClr val="006600"/>
          </a:solidFill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01B5A02-D2EB-48E9-AB51-733B818331AC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95173D-269C-435D-9466-906734012F05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D83083DB-DB9C-47B9-8834-8F3B0E7FD0DF}"/>
                    </a:ext>
                  </a:extLst>
                </p:cNvPr>
                <p:cNvSpPr txBox="1"/>
                <p:nvPr/>
              </p:nvSpPr>
              <p:spPr>
                <a:xfrm>
                  <a:off x="3948742" y="2352247"/>
                  <a:ext cx="1607337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𝟏𝟒</m:t>
                        </m:r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D83083DB-DB9C-47B9-8834-8F3B0E7FD0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742" y="2352247"/>
                  <a:ext cx="1607337" cy="38472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718E10A-A3EC-46CB-8C93-8EED123A7F25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DF71E9D9-7904-43CC-B348-0D82EEE2F2EE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0EDB6A6B-2C0A-48B8-8D51-A9B6CEC5EDC3}"/>
                    </a:ext>
                  </a:extLst>
                </p:cNvPr>
                <p:cNvSpPr txBox="1"/>
                <p:nvPr/>
              </p:nvSpPr>
              <p:spPr>
                <a:xfrm>
                  <a:off x="792523" y="2366032"/>
                  <a:ext cx="2172360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0EDB6A6B-2C0A-48B8-8D51-A9B6CEC5ED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523" y="2366032"/>
                  <a:ext cx="2172360" cy="38472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FF28640-79FE-4CE6-8254-D49300942015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B88869C-20AA-4015-B5DB-C42D3922D7B7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C635415A-08A1-4E8E-8BCC-B59B73529E9F}"/>
                    </a:ext>
                  </a:extLst>
                </p:cNvPr>
                <p:cNvSpPr txBox="1"/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𝟑𝟔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C635415A-08A1-4E8E-8BCC-B59B73529E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blipFill>
                  <a:blip r:embed="rId6"/>
                  <a:stretch>
                    <a:fillRect t="-17460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1253522-0EAB-4588-A9EE-3CE3C73F055C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0767878-F44A-4EE2-8331-0815FD8DB4CB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DDEED5FB-F184-4BA7-B323-D3D8D79F5703}"/>
                    </a:ext>
                  </a:extLst>
                </p:cNvPr>
                <p:cNvSpPr txBox="1"/>
                <p:nvPr/>
              </p:nvSpPr>
              <p:spPr>
                <a:xfrm>
                  <a:off x="9678929" y="233470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𝟑𝟖</m:t>
                        </m:r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DDEED5FB-F184-4BA7-B323-D3D8D79F57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8929" y="2334701"/>
                  <a:ext cx="2172361" cy="38472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8" name="Oval 67">
            <a:extLst>
              <a:ext uri="{FF2B5EF4-FFF2-40B4-BE49-F238E27FC236}">
                <a16:creationId xmlns:a16="http://schemas.microsoft.com/office/drawing/2014/main" id="{697D3928-ADCE-4D0B-AF1D-67AA0A8B0AEF}"/>
              </a:ext>
            </a:extLst>
          </p:cNvPr>
          <p:cNvSpPr/>
          <p:nvPr/>
        </p:nvSpPr>
        <p:spPr>
          <a:xfrm>
            <a:off x="18105805" y="5273077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AAE75DC-8278-4FA4-AFD0-60EA707A880B}"/>
                  </a:ext>
                </a:extLst>
              </p:cNvPr>
              <p:cNvSpPr/>
              <p:nvPr/>
            </p:nvSpPr>
            <p:spPr>
              <a:xfrm>
                <a:off x="13515271" y="11239637"/>
                <a:ext cx="9014232" cy="79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AAE75DC-8278-4FA4-AFD0-60EA707A8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5271" y="11239637"/>
                <a:ext cx="9014232" cy="799963"/>
              </a:xfrm>
              <a:prstGeom prst="rect">
                <a:avLst/>
              </a:prstGeom>
              <a:blipFill>
                <a:blip r:embed="rId8"/>
                <a:stretch>
                  <a:fillRect t="-12977" r="-4462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6EBE887-CC62-4D6C-949C-A49931D6E4E2}"/>
                  </a:ext>
                </a:extLst>
              </p:cNvPr>
              <p:cNvSpPr txBox="1"/>
              <p:nvPr/>
            </p:nvSpPr>
            <p:spPr>
              <a:xfrm>
                <a:off x="11311504" y="6639053"/>
                <a:ext cx="12190342" cy="21147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𝒅𝒗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𝒙𝒅𝒙</m:t>
                              </m:r>
                            </m:e>
                          </m:mr>
                        </m:m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𝒅𝒖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6EBE887-CC62-4D6C-949C-A49931D6E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1504" y="6639053"/>
                <a:ext cx="12190342" cy="21147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9E1B384-7A3F-4AE5-868E-C35930DBB37C}"/>
                  </a:ext>
                </a:extLst>
              </p:cNvPr>
              <p:cNvSpPr txBox="1"/>
              <p:nvPr/>
            </p:nvSpPr>
            <p:spPr>
              <a:xfrm>
                <a:off x="4661592" y="7130511"/>
                <a:ext cx="7352458" cy="11556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sup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𝒙𝒔𝒊𝒏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𝒅𝒙</m:t>
                        </m:r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nary>
                      <m:naryPr>
                        <m:limLoc m:val="undOvr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sup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9E1B384-7A3F-4AE5-868E-C35930DBB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592" y="7130511"/>
                <a:ext cx="7352458" cy="1155637"/>
              </a:xfrm>
              <a:prstGeom prst="rect">
                <a:avLst/>
              </a:prstGeom>
              <a:blipFill>
                <a:blip r:embed="rId10"/>
                <a:stretch>
                  <a:fillRect r="-1575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2C97B3C2-7C63-4554-A608-18096312595D}"/>
                  </a:ext>
                </a:extLst>
              </p:cNvPr>
              <p:cNvSpPr txBox="1"/>
              <p:nvPr/>
            </p:nvSpPr>
            <p:spPr>
              <a:xfrm>
                <a:off x="1874877" y="8264010"/>
                <a:ext cx="12190342" cy="2417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den>
                          </m:f>
                        </m:sup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𝒙𝒔𝒊𝒏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𝒙𝒄𝒐𝒔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den>
                          </m:f>
                        </m:sup>
                      </m:sSubSup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den>
                          </m:f>
                        </m:sup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2C97B3C2-7C63-4554-A608-180963125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877" y="8264010"/>
                <a:ext cx="12190342" cy="241790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D187576-C865-4289-B420-3EFE09E78906}"/>
                  </a:ext>
                </a:extLst>
              </p:cNvPr>
              <p:cNvSpPr txBox="1"/>
              <p:nvPr/>
            </p:nvSpPr>
            <p:spPr>
              <a:xfrm>
                <a:off x="13085690" y="8661362"/>
                <a:ext cx="6040510" cy="16256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sup>
                    </m:sSub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D187576-C865-4289-B420-3EFE09E789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5690" y="8661362"/>
                <a:ext cx="6040510" cy="16256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1E2A93ED-FFC3-4549-8B51-AC7E7F534E14}"/>
                  </a:ext>
                </a:extLst>
              </p:cNvPr>
              <p:cNvSpPr txBox="1"/>
              <p:nvPr/>
            </p:nvSpPr>
            <p:spPr>
              <a:xfrm>
                <a:off x="1404320" y="10517130"/>
                <a:ext cx="12190342" cy="19034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sup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𝒅𝒙</m:t>
                        </m:r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sup>
                    </m:sSub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1E2A93ED-FFC3-4549-8B51-AC7E7F534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320" y="10517130"/>
                <a:ext cx="12190342" cy="190347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E9727182-0BFA-4326-9C9E-DC05470270B0}"/>
                  </a:ext>
                </a:extLst>
              </p:cNvPr>
              <p:cNvSpPr txBox="1"/>
              <p:nvPr/>
            </p:nvSpPr>
            <p:spPr>
              <a:xfrm>
                <a:off x="7056040" y="11020397"/>
                <a:ext cx="7421960" cy="11716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den>
                    </m:f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E9727182-0BFA-4326-9C9E-DC0547027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040" y="11020397"/>
                <a:ext cx="7421960" cy="1171603"/>
              </a:xfrm>
              <a:prstGeom prst="rect">
                <a:avLst/>
              </a:prstGeom>
              <a:blipFill>
                <a:blip r:embed="rId14"/>
                <a:stretch>
                  <a:fillRect l="-3284" b="-9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29273898-D712-456E-891E-1380F77E2B7D}"/>
                  </a:ext>
                </a:extLst>
              </p:cNvPr>
              <p:cNvSpPr txBox="1"/>
              <p:nvPr/>
            </p:nvSpPr>
            <p:spPr>
              <a:xfrm>
                <a:off x="2200991" y="12602012"/>
                <a:ext cx="6408505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𝟑𝟖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29273898-D712-456E-891E-1380F77E2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991" y="12602012"/>
                <a:ext cx="6408505" cy="769441"/>
              </a:xfrm>
              <a:prstGeom prst="rect">
                <a:avLst/>
              </a:prstGeom>
              <a:blipFill>
                <a:blip r:embed="rId15"/>
                <a:stretch>
                  <a:fillRect l="-3806" t="-19048" r="-1998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680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68" grpId="0" animBg="1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762000" y="6822862"/>
            <a:ext cx="22538207" cy="6467530"/>
            <a:chOff x="1075141" y="6854562"/>
            <a:chExt cx="22270136" cy="6255181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593028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075141" y="6854562"/>
              <a:ext cx="3583958" cy="812546"/>
              <a:chOff x="1075141" y="6854562"/>
              <a:chExt cx="3583958" cy="812546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747305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904855" y="6854562"/>
                <a:ext cx="2754244" cy="800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600" b="1" dirty="0">
                  <a:solidFill>
                    <a:srgbClr val="0066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075141" y="6888612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244879" y="6954498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762000" y="2511786"/>
            <a:ext cx="22538207" cy="2364453"/>
            <a:chOff x="992187" y="2561822"/>
            <a:chExt cx="22353091" cy="236476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225958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1822"/>
              <a:ext cx="3241397" cy="1026180"/>
              <a:chOff x="534987" y="1644738"/>
              <a:chExt cx="4354614" cy="1179465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716134" y="1644738"/>
                <a:ext cx="3173467" cy="919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547202" y="2868520"/>
                <a:ext cx="18388998" cy="17034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𝐥𝐧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𝒅𝒙</m:t>
                        </m:r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𝒂𝒍𝒏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𝒃𝒍𝒏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𝑻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202" y="2868520"/>
                <a:ext cx="18388998" cy="1703480"/>
              </a:xfrm>
              <a:prstGeom prst="rect">
                <a:avLst/>
              </a:prstGeom>
              <a:blipFill>
                <a:blip r:embed="rId3"/>
                <a:stretch>
                  <a:fillRect l="-1359" r="-133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47">
            <a:extLst>
              <a:ext uri="{FF2B5EF4-FFF2-40B4-BE49-F238E27FC236}">
                <a16:creationId xmlns:a16="http://schemas.microsoft.com/office/drawing/2014/main" id="{CD53F522-C5C1-42C6-BCF7-9714F37A985A}"/>
              </a:ext>
            </a:extLst>
          </p:cNvPr>
          <p:cNvGrpSpPr/>
          <p:nvPr/>
        </p:nvGrpSpPr>
        <p:grpSpPr>
          <a:xfrm>
            <a:off x="966445" y="1540155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2" name="Freeform 71">
              <a:extLst>
                <a:ext uri="{FF2B5EF4-FFF2-40B4-BE49-F238E27FC236}">
                  <a16:creationId xmlns:a16="http://schemas.microsoft.com/office/drawing/2014/main" id="{27A07BCA-BB44-4B14-B6A2-A53E4AAACC0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3" name="Group 30">
              <a:extLst>
                <a:ext uri="{FF2B5EF4-FFF2-40B4-BE49-F238E27FC236}">
                  <a16:creationId xmlns:a16="http://schemas.microsoft.com/office/drawing/2014/main" id="{956EE811-C6E2-44F2-A17B-1D5569A89ECB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4" name="Freeform 71">
                <a:extLst>
                  <a:ext uri="{FF2B5EF4-FFF2-40B4-BE49-F238E27FC236}">
                    <a16:creationId xmlns:a16="http://schemas.microsoft.com/office/drawing/2014/main" id="{49CD3101-570F-4274-A0E4-0889847AA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72">
                <a:extLst>
                  <a:ext uri="{FF2B5EF4-FFF2-40B4-BE49-F238E27FC236}">
                    <a16:creationId xmlns:a16="http://schemas.microsoft.com/office/drawing/2014/main" id="{60113B09-AACD-4D00-8725-FEEB32261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3">
                <a:extLst>
                  <a:ext uri="{FF2B5EF4-FFF2-40B4-BE49-F238E27FC236}">
                    <a16:creationId xmlns:a16="http://schemas.microsoft.com/office/drawing/2014/main" id="{5023E6B1-37B3-49CE-9D28-C45A9638A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4">
                <a:extLst>
                  <a:ext uri="{FF2B5EF4-FFF2-40B4-BE49-F238E27FC236}">
                    <a16:creationId xmlns:a16="http://schemas.microsoft.com/office/drawing/2014/main" id="{4F698EAE-EF14-4C40-872E-1F899E677F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5">
                <a:extLst>
                  <a:ext uri="{FF2B5EF4-FFF2-40B4-BE49-F238E27FC236}">
                    <a16:creationId xmlns:a16="http://schemas.microsoft.com/office/drawing/2014/main" id="{3EABE5C8-BFD7-4F9F-9CC9-0E18A35A0E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6">
                <a:extLst>
                  <a:ext uri="{FF2B5EF4-FFF2-40B4-BE49-F238E27FC236}">
                    <a16:creationId xmlns:a16="http://schemas.microsoft.com/office/drawing/2014/main" id="{C785D7EF-B7BD-4A1F-A9A9-43E9B0F6F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7">
                <a:extLst>
                  <a:ext uri="{FF2B5EF4-FFF2-40B4-BE49-F238E27FC236}">
                    <a16:creationId xmlns:a16="http://schemas.microsoft.com/office/drawing/2014/main" id="{332D3595-75E8-4489-A3EC-33CA9993DC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8">
                <a:extLst>
                  <a:ext uri="{FF2B5EF4-FFF2-40B4-BE49-F238E27FC236}">
                    <a16:creationId xmlns:a16="http://schemas.microsoft.com/office/drawing/2014/main" id="{AF9DC7D5-4195-4A68-8DDB-59BF3D6D58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9">
                <a:extLst>
                  <a:ext uri="{FF2B5EF4-FFF2-40B4-BE49-F238E27FC236}">
                    <a16:creationId xmlns:a16="http://schemas.microsoft.com/office/drawing/2014/main" id="{A01CE8CD-B39F-439C-96C0-0F06EF7606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0">
                <a:extLst>
                  <a:ext uri="{FF2B5EF4-FFF2-40B4-BE49-F238E27FC236}">
                    <a16:creationId xmlns:a16="http://schemas.microsoft.com/office/drawing/2014/main" id="{AE602D70-A386-49CA-ADB0-9DBC5E46E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1">
                <a:extLst>
                  <a:ext uri="{FF2B5EF4-FFF2-40B4-BE49-F238E27FC236}">
                    <a16:creationId xmlns:a16="http://schemas.microsoft.com/office/drawing/2014/main" id="{38EBF365-38E0-41F0-8D1F-124FD283E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2">
                <a:extLst>
                  <a:ext uri="{FF2B5EF4-FFF2-40B4-BE49-F238E27FC236}">
                    <a16:creationId xmlns:a16="http://schemas.microsoft.com/office/drawing/2014/main" id="{9DC54608-DC17-4F75-87BC-70E90542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TextBox 43">
                <a:extLst>
                  <a:ext uri="{FF2B5EF4-FFF2-40B4-BE49-F238E27FC236}">
                    <a16:creationId xmlns:a16="http://schemas.microsoft.com/office/drawing/2014/main" id="{482E4252-0D1C-43DF-A08E-BA5E02F58776}"/>
                  </a:ext>
                </a:extLst>
              </p:cNvPr>
              <p:cNvSpPr txBox="1"/>
              <p:nvPr/>
            </p:nvSpPr>
            <p:spPr>
              <a:xfrm>
                <a:off x="2132731" y="1706053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6223194-F2C3-4B11-B20D-D72B9587F3E4}"/>
              </a:ext>
            </a:extLst>
          </p:cNvPr>
          <p:cNvGrpSpPr/>
          <p:nvPr/>
        </p:nvGrpSpPr>
        <p:grpSpPr>
          <a:xfrm>
            <a:off x="1104650" y="5181600"/>
            <a:ext cx="22197167" cy="1234536"/>
            <a:chOff x="241306" y="2243792"/>
            <a:chExt cx="11778089" cy="617268"/>
          </a:xfrm>
          <a:solidFill>
            <a:srgbClr val="006600"/>
          </a:solidFill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95771FB-60E0-4855-A576-C45DB04D43C2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30217910-9208-408B-8557-AD952B3E8233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7698AEAA-11AB-41D4-BBD4-E6CB480C525B}"/>
                    </a:ext>
                  </a:extLst>
                </p:cNvPr>
                <p:cNvSpPr txBox="1"/>
                <p:nvPr/>
              </p:nvSpPr>
              <p:spPr>
                <a:xfrm>
                  <a:off x="3948742" y="2352247"/>
                  <a:ext cx="1607337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𝑻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7698AEAA-11AB-41D4-BBD4-E6CB480C52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742" y="2352247"/>
                  <a:ext cx="1607337" cy="38472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71369AA-2487-40A5-B2DE-9E3804440E2E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0B234E52-B17E-4D60-B511-DEC527CC3647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7917C6E8-4928-4D58-9ACC-6F2750993D9A}"/>
                    </a:ext>
                  </a:extLst>
                </p:cNvPr>
                <p:cNvSpPr txBox="1"/>
                <p:nvPr/>
              </p:nvSpPr>
              <p:spPr>
                <a:xfrm>
                  <a:off x="792523" y="2366032"/>
                  <a:ext cx="2172360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𝑻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7917C6E8-4928-4D58-9ACC-6F2750993D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523" y="2366032"/>
                  <a:ext cx="2172360" cy="38472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45C77D3-58DF-41B3-8631-1CE9F1BFBC40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D4ACBC66-6618-4E96-9894-E630ACB4BE92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1922A4F5-EE59-405B-8B06-9D08825AAAFF}"/>
                    </a:ext>
                  </a:extLst>
                </p:cNvPr>
                <p:cNvSpPr txBox="1"/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𝑻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1922A4F5-EE59-405B-8B06-9D08825AAA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5874D733-C43C-4B08-A022-8A22344B4514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0565C9D8-31B5-4C87-BB29-70E7E8F2782F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CF6FA364-5980-4842-BAB6-0A9CE3311A67}"/>
                    </a:ext>
                  </a:extLst>
                </p:cNvPr>
                <p:cNvSpPr txBox="1"/>
                <p:nvPr/>
              </p:nvSpPr>
              <p:spPr>
                <a:xfrm>
                  <a:off x="9678929" y="233470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𝑻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CF6FA364-5980-4842-BAB6-0A9CE3311A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8929" y="2334701"/>
                  <a:ext cx="2172361" cy="38472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4738FAE8-16B6-41CD-BD67-EBB216F5E8DC}"/>
              </a:ext>
            </a:extLst>
          </p:cNvPr>
          <p:cNvSpPr/>
          <p:nvPr/>
        </p:nvSpPr>
        <p:spPr>
          <a:xfrm>
            <a:off x="18105805" y="5282965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62BF382-7839-4D7A-91CC-1E381948ADBE}"/>
                  </a:ext>
                </a:extLst>
              </p:cNvPr>
              <p:cNvSpPr/>
              <p:nvPr/>
            </p:nvSpPr>
            <p:spPr>
              <a:xfrm>
                <a:off x="1441666" y="7951072"/>
                <a:ext cx="2500565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62BF382-7839-4D7A-91CC-1E381948AD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666" y="7951072"/>
                <a:ext cx="2500565" cy="7693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AFD138B1-69AB-4CD5-B20A-2F98685EF6AF}"/>
                  </a:ext>
                </a:extLst>
              </p:cNvPr>
              <p:cNvSpPr/>
              <p:nvPr/>
            </p:nvSpPr>
            <p:spPr>
              <a:xfrm>
                <a:off x="1410808" y="9777581"/>
                <a:ext cx="8469481" cy="2147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bSup>
                        <m:sSub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bSup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𝒙𝒅𝒙</m:t>
                          </m:r>
                        </m:e>
                      </m:nary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AFD138B1-69AB-4CD5-B20A-2F98685EF6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808" y="9777581"/>
                <a:ext cx="8469481" cy="21472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161677D-8444-4DE9-BC7E-49EC5E921B78}"/>
                  </a:ext>
                </a:extLst>
              </p:cNvPr>
              <p:cNvSpPr/>
              <p:nvPr/>
            </p:nvSpPr>
            <p:spPr>
              <a:xfrm>
                <a:off x="1595473" y="12260759"/>
                <a:ext cx="1023466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𝑻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𝟐𝟓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161677D-8444-4DE9-BC7E-49EC5E921B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473" y="12260759"/>
                <a:ext cx="10234661" cy="769441"/>
              </a:xfrm>
              <a:prstGeom prst="rect">
                <a:avLst/>
              </a:prstGeom>
              <a:blipFill>
                <a:blip r:embed="rId10"/>
                <a:stretch>
                  <a:fillRect l="-2442" t="-16535" r="-1429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3BED918-90D1-4381-B0DB-42AC4DC332FA}"/>
                  </a:ext>
                </a:extLst>
              </p:cNvPr>
              <p:cNvSpPr txBox="1"/>
              <p:nvPr/>
            </p:nvSpPr>
            <p:spPr>
              <a:xfrm>
                <a:off x="8612018" y="10215424"/>
                <a:ext cx="8469481" cy="1271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𝐥𝐧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>
                          <a:latin typeface="Cambria Math" panose="02040503050406030204" pitchFamily="18" charset="0"/>
                        </a:rPr>
                        <m:t>𝐥𝐧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4000" b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bSup>
                        <m:sSub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3BED918-90D1-4381-B0DB-42AC4DC33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018" y="10215424"/>
                <a:ext cx="8469481" cy="12715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BB7BC1E-B473-450E-86CC-A980A6E48386}"/>
                  </a:ext>
                </a:extLst>
              </p:cNvPr>
              <p:cNvSpPr txBox="1"/>
              <p:nvPr/>
            </p:nvSpPr>
            <p:spPr>
              <a:xfrm>
                <a:off x="15773400" y="10489327"/>
                <a:ext cx="594442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𝟐𝟓𝐥𝐧𝟓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𝟗𝐥𝐧𝟑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BB7BC1E-B473-450E-86CC-A980A6E48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3400" y="10489327"/>
                <a:ext cx="5944428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D6425603-B8C3-4C07-A04B-B4B460FAB10F}"/>
                  </a:ext>
                </a:extLst>
              </p:cNvPr>
              <p:cNvSpPr txBox="1"/>
              <p:nvPr/>
            </p:nvSpPr>
            <p:spPr>
              <a:xfrm>
                <a:off x="4573706" y="6802573"/>
                <a:ext cx="12190342" cy="29756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𝒅𝒗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e>
                          </m:mr>
                        </m:m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𝒅𝒖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D6425603-B8C3-4C07-A04B-B4B460FAB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706" y="6802573"/>
                <a:ext cx="12190342" cy="297562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808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69" grpId="0" animBg="1"/>
      <p:bldP spid="83" grpId="0"/>
      <p:bldP spid="84" grpId="0"/>
      <p:bldP spid="86" grpId="0"/>
      <p:bldP spid="88" grpId="0"/>
      <p:bldP spid="89" grpId="0"/>
      <p:bldP spid="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966445" y="6748792"/>
            <a:ext cx="22275439" cy="6570676"/>
            <a:chOff x="1066938" y="6915868"/>
            <a:chExt cx="22278339" cy="6571532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291889"/>
              <a:ext cx="22135691" cy="619551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066938" y="6915868"/>
              <a:ext cx="3665634" cy="814331"/>
              <a:chOff x="1066938" y="6915868"/>
              <a:chExt cx="3665634" cy="814331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09331" y="6915868"/>
                <a:ext cx="2723241" cy="800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600" b="1" dirty="0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600" b="1" dirty="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066938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236676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50025" y="2517321"/>
            <a:ext cx="22350181" cy="2159111"/>
            <a:chOff x="992187" y="2564544"/>
            <a:chExt cx="22353091" cy="2159392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205693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274712" cy="1023459"/>
              <a:chOff x="534987" y="1647866"/>
              <a:chExt cx="4399371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760890" y="1665548"/>
                <a:ext cx="3173468" cy="919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386102" y="3060186"/>
                <a:ext cx="18894860" cy="1038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𝒙𝒇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𝒅𝒙</m:t>
                        </m:r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cap="all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102" y="3060186"/>
                <a:ext cx="18894860" cy="1038233"/>
              </a:xfrm>
              <a:prstGeom prst="rect">
                <a:avLst/>
              </a:prstGeom>
              <a:blipFill>
                <a:blip r:embed="rId3"/>
                <a:stretch>
                  <a:fillRect l="-1323" r="-452" b="-1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47">
            <a:extLst>
              <a:ext uri="{FF2B5EF4-FFF2-40B4-BE49-F238E27FC236}">
                <a16:creationId xmlns:a16="http://schemas.microsoft.com/office/drawing/2014/main" id="{AEB5DD48-65BA-4396-974A-96AE1403B3D0}"/>
              </a:ext>
            </a:extLst>
          </p:cNvPr>
          <p:cNvGrpSpPr/>
          <p:nvPr/>
        </p:nvGrpSpPr>
        <p:grpSpPr>
          <a:xfrm>
            <a:off x="966445" y="1540155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3" name="Freeform 71">
              <a:extLst>
                <a:ext uri="{FF2B5EF4-FFF2-40B4-BE49-F238E27FC236}">
                  <a16:creationId xmlns:a16="http://schemas.microsoft.com/office/drawing/2014/main" id="{2B667801-B8BD-431A-BFBF-F12EC8D0A4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4" name="Group 30">
              <a:extLst>
                <a:ext uri="{FF2B5EF4-FFF2-40B4-BE49-F238E27FC236}">
                  <a16:creationId xmlns:a16="http://schemas.microsoft.com/office/drawing/2014/main" id="{09F4A607-1494-43A4-9FED-B928E41F5D14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5" name="Freeform 71">
                <a:extLst>
                  <a:ext uri="{FF2B5EF4-FFF2-40B4-BE49-F238E27FC236}">
                    <a16:creationId xmlns:a16="http://schemas.microsoft.com/office/drawing/2014/main" id="{B3C38204-58B3-419D-87F5-DDF7D2094F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Oval 72">
                <a:extLst>
                  <a:ext uri="{FF2B5EF4-FFF2-40B4-BE49-F238E27FC236}">
                    <a16:creationId xmlns:a16="http://schemas.microsoft.com/office/drawing/2014/main" id="{EC1DA528-77E8-4082-89BB-2F1496BF0F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3">
                <a:extLst>
                  <a:ext uri="{FF2B5EF4-FFF2-40B4-BE49-F238E27FC236}">
                    <a16:creationId xmlns:a16="http://schemas.microsoft.com/office/drawing/2014/main" id="{82F81500-F1C1-4A5B-9A5D-7DD43FD1D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4">
                <a:extLst>
                  <a:ext uri="{FF2B5EF4-FFF2-40B4-BE49-F238E27FC236}">
                    <a16:creationId xmlns:a16="http://schemas.microsoft.com/office/drawing/2014/main" id="{BC15A181-5C7C-4D0E-8866-80CEC1562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5">
                <a:extLst>
                  <a:ext uri="{FF2B5EF4-FFF2-40B4-BE49-F238E27FC236}">
                    <a16:creationId xmlns:a16="http://schemas.microsoft.com/office/drawing/2014/main" id="{0C2D99E5-7F23-4AE2-A07B-D80D52EF1E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6">
                <a:extLst>
                  <a:ext uri="{FF2B5EF4-FFF2-40B4-BE49-F238E27FC236}">
                    <a16:creationId xmlns:a16="http://schemas.microsoft.com/office/drawing/2014/main" id="{2C263F1D-8EAA-4614-BBBB-8EB053F78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77">
                <a:extLst>
                  <a:ext uri="{FF2B5EF4-FFF2-40B4-BE49-F238E27FC236}">
                    <a16:creationId xmlns:a16="http://schemas.microsoft.com/office/drawing/2014/main" id="{C8DF554D-21DD-4502-B727-F0A9D5938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8">
                <a:extLst>
                  <a:ext uri="{FF2B5EF4-FFF2-40B4-BE49-F238E27FC236}">
                    <a16:creationId xmlns:a16="http://schemas.microsoft.com/office/drawing/2014/main" id="{24419DE6-61DA-46B6-A482-42E4D9E626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9">
                <a:extLst>
                  <a:ext uri="{FF2B5EF4-FFF2-40B4-BE49-F238E27FC236}">
                    <a16:creationId xmlns:a16="http://schemas.microsoft.com/office/drawing/2014/main" id="{364AEEFF-82C3-49C9-A128-113EDF316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0">
                <a:extLst>
                  <a:ext uri="{FF2B5EF4-FFF2-40B4-BE49-F238E27FC236}">
                    <a16:creationId xmlns:a16="http://schemas.microsoft.com/office/drawing/2014/main" id="{BA1A7DC4-4540-4883-B2A0-F97C6F6734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81">
                <a:extLst>
                  <a:ext uri="{FF2B5EF4-FFF2-40B4-BE49-F238E27FC236}">
                    <a16:creationId xmlns:a16="http://schemas.microsoft.com/office/drawing/2014/main" id="{38C7A44B-C89E-4EAF-8B3B-0DE183648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82">
                <a:extLst>
                  <a:ext uri="{FF2B5EF4-FFF2-40B4-BE49-F238E27FC236}">
                    <a16:creationId xmlns:a16="http://schemas.microsoft.com/office/drawing/2014/main" id="{26D4AD4D-82DF-43B6-BC6A-F37FF1D78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TextBox 43">
                <a:extLst>
                  <a:ext uri="{FF2B5EF4-FFF2-40B4-BE49-F238E27FC236}">
                    <a16:creationId xmlns:a16="http://schemas.microsoft.com/office/drawing/2014/main" id="{D9C82547-C8A6-4460-B5BB-8438DD857B9E}"/>
                  </a:ext>
                </a:extLst>
              </p:cNvPr>
              <p:cNvSpPr txBox="1"/>
              <p:nvPr/>
            </p:nvSpPr>
            <p:spPr>
              <a:xfrm>
                <a:off x="2132731" y="1706053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6CCE1DB-5B4F-49C5-897E-FF651705FC7B}"/>
              </a:ext>
            </a:extLst>
          </p:cNvPr>
          <p:cNvGrpSpPr/>
          <p:nvPr/>
        </p:nvGrpSpPr>
        <p:grpSpPr>
          <a:xfrm>
            <a:off x="1104650" y="5029200"/>
            <a:ext cx="22197167" cy="1546230"/>
            <a:chOff x="241306" y="2243792"/>
            <a:chExt cx="11778089" cy="773115"/>
          </a:xfrm>
          <a:solidFill>
            <a:srgbClr val="006600"/>
          </a:solidFill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CADA4B1-1585-4F33-BF8B-E2395B4A82E2}"/>
                </a:ext>
              </a:extLst>
            </p:cNvPr>
            <p:cNvSpPr/>
            <p:nvPr/>
          </p:nvSpPr>
          <p:spPr>
            <a:xfrm>
              <a:off x="3538287" y="2243792"/>
              <a:ext cx="2468235" cy="77311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07A7B51-8423-4D3E-B181-9CF55F6991C8}"/>
                </a:ext>
              </a:extLst>
            </p:cNvPr>
            <p:cNvSpPr/>
            <p:nvPr/>
          </p:nvSpPr>
          <p:spPr>
            <a:xfrm>
              <a:off x="3247742" y="2382564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BA4B2217-7DC2-4527-A9BA-F2689048CABE}"/>
                    </a:ext>
                  </a:extLst>
                </p:cNvPr>
                <p:cNvSpPr txBox="1"/>
                <p:nvPr/>
              </p:nvSpPr>
              <p:spPr>
                <a:xfrm>
                  <a:off x="3948742" y="2431764"/>
                  <a:ext cx="1607337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𝟐𝟑</m:t>
                        </m:r>
                        <m:r>
                          <m:rPr>
                            <m:nor/>
                          </m:rPr>
                          <a:rPr lang="vi-VN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BA4B2217-7DC2-4527-A9BA-F2689048CA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742" y="2431764"/>
                  <a:ext cx="1607337" cy="38472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ACD0E46-7B5C-458A-ABAF-3EE5C1F01BB4}"/>
                </a:ext>
              </a:extLst>
            </p:cNvPr>
            <p:cNvSpPr/>
            <p:nvPr/>
          </p:nvSpPr>
          <p:spPr>
            <a:xfrm>
              <a:off x="531851" y="2243792"/>
              <a:ext cx="2468235" cy="77262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2397C09-8938-4FD6-9078-F0CF7EF07461}"/>
                </a:ext>
              </a:extLst>
            </p:cNvPr>
            <p:cNvSpPr/>
            <p:nvPr/>
          </p:nvSpPr>
          <p:spPr>
            <a:xfrm>
              <a:off x="241306" y="2381288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6258CE43-FDB4-4505-B8B8-31CD14EE7BDD}"/>
                    </a:ext>
                  </a:extLst>
                </p:cNvPr>
                <p:cNvSpPr txBox="1"/>
                <p:nvPr/>
              </p:nvSpPr>
              <p:spPr>
                <a:xfrm>
                  <a:off x="792523" y="2435541"/>
                  <a:ext cx="2172360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m:rPr>
                            <m:nor/>
                          </m:rPr>
                          <a:rPr lang="vi-VN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6258CE43-FDB4-4505-B8B8-31CD14EE7B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523" y="2435541"/>
                  <a:ext cx="2172360" cy="38472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D54BEF3-6BBA-4C1D-8712-B9117EE9BD74}"/>
                </a:ext>
              </a:extLst>
            </p:cNvPr>
            <p:cNvSpPr/>
            <p:nvPr/>
          </p:nvSpPr>
          <p:spPr>
            <a:xfrm>
              <a:off x="6544723" y="2243792"/>
              <a:ext cx="2468235" cy="77311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DDCD84B-0CA7-4A5D-908A-960C8CE92970}"/>
                </a:ext>
              </a:extLst>
            </p:cNvPr>
            <p:cNvSpPr/>
            <p:nvPr/>
          </p:nvSpPr>
          <p:spPr>
            <a:xfrm>
              <a:off x="6254178" y="2378052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60A09FE1-4C58-4140-8AC0-2BE2E38F6DD4}"/>
                    </a:ext>
                  </a:extLst>
                </p:cNvPr>
                <p:cNvSpPr txBox="1"/>
                <p:nvPr/>
              </p:nvSpPr>
              <p:spPr>
                <a:xfrm>
                  <a:off x="6840597" y="243057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𝟐𝟓</m:t>
                      </m:r>
                    </m:oMath>
                  </a14:m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60A09FE1-4C58-4140-8AC0-2BE2E38F6D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430571"/>
                  <a:ext cx="2172361" cy="384721"/>
                </a:xfrm>
                <a:prstGeom prst="rect">
                  <a:avLst/>
                </a:prstGeom>
                <a:blipFill>
                  <a:blip r:embed="rId6"/>
                  <a:stretch>
                    <a:fillRect t="-16535" b="-354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B1B6310E-29B3-4C96-81F7-60803CA4FA1D}"/>
                </a:ext>
              </a:extLst>
            </p:cNvPr>
            <p:cNvSpPr/>
            <p:nvPr/>
          </p:nvSpPr>
          <p:spPr>
            <a:xfrm>
              <a:off x="9551160" y="2243792"/>
              <a:ext cx="2468235" cy="77311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430BF4B1-CE79-4DFE-B01D-5562765760CE}"/>
                </a:ext>
              </a:extLst>
            </p:cNvPr>
            <p:cNvSpPr/>
            <p:nvPr/>
          </p:nvSpPr>
          <p:spPr>
            <a:xfrm>
              <a:off x="9260615" y="2392504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E46EFEDD-246A-4D49-8C82-6E9D16ADF365}"/>
                    </a:ext>
                  </a:extLst>
                </p:cNvPr>
                <p:cNvSpPr txBox="1"/>
                <p:nvPr/>
              </p:nvSpPr>
              <p:spPr>
                <a:xfrm>
                  <a:off x="9678929" y="2291832"/>
                  <a:ext cx="2172361" cy="6822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𝟏𝟐𝟑</m:t>
                            </m:r>
                          </m:num>
                          <m:den>
                            <m:r>
                              <a:rPr lang="en-US" sz="44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vi-VN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E46EFEDD-246A-4D49-8C82-6E9D16ADF3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8929" y="2291832"/>
                  <a:ext cx="2172361" cy="68220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1" name="Oval 70">
            <a:extLst>
              <a:ext uri="{FF2B5EF4-FFF2-40B4-BE49-F238E27FC236}">
                <a16:creationId xmlns:a16="http://schemas.microsoft.com/office/drawing/2014/main" id="{9F6A33EB-55B4-4ACE-82E9-1F57F91C2411}"/>
              </a:ext>
            </a:extLst>
          </p:cNvPr>
          <p:cNvSpPr/>
          <p:nvPr/>
        </p:nvSpPr>
        <p:spPr>
          <a:xfrm>
            <a:off x="12404148" y="5312710"/>
            <a:ext cx="1088672" cy="101709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FD6F85A0-0067-42CA-86BA-2FF4768C2508}"/>
                  </a:ext>
                </a:extLst>
              </p:cNvPr>
              <p:cNvSpPr/>
              <p:nvPr/>
            </p:nvSpPr>
            <p:spPr>
              <a:xfrm>
                <a:off x="4891411" y="7086600"/>
                <a:ext cx="2500565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FD6F85A0-0067-42CA-86BA-2FF4768C25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411" y="7086600"/>
                <a:ext cx="2500565" cy="7693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34963DE-F18C-4AAD-80DC-B7662CF28691}"/>
                  </a:ext>
                </a:extLst>
              </p:cNvPr>
              <p:cNvSpPr/>
              <p:nvPr/>
            </p:nvSpPr>
            <p:spPr>
              <a:xfrm>
                <a:off x="2984025" y="7804311"/>
                <a:ext cx="6236176" cy="79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630555" algn="l"/>
                    <a:tab pos="3079115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𝒅𝒕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𝒅𝒙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34963DE-F18C-4AAD-80DC-B7662CF286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025" y="7804311"/>
                <a:ext cx="6236176" cy="799963"/>
              </a:xfrm>
              <a:prstGeom prst="rect">
                <a:avLst/>
              </a:prstGeom>
              <a:blipFill>
                <a:blip r:embed="rId9"/>
                <a:stretch>
                  <a:fillRect l="-4008" t="-12214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92C25766-A3A6-4FF3-8D78-1D22CC686AF8}"/>
                  </a:ext>
                </a:extLst>
              </p:cNvPr>
              <p:cNvSpPr/>
              <p:nvPr/>
            </p:nvSpPr>
            <p:spPr>
              <a:xfrm>
                <a:off x="3043364" y="10287000"/>
                <a:ext cx="9807534" cy="1829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630555" algn="l"/>
                    <a:tab pos="3079115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𝒅𝒗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𝒇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𝒅𝒙</m:t>
                              </m:r>
                            </m:e>
                          </m:mr>
                        </m:m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𝒅𝒖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𝒅𝒙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𝒗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𝒇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92C25766-A3A6-4FF3-8D78-1D22CC686A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364" y="10287000"/>
                <a:ext cx="9807534" cy="1829219"/>
              </a:xfrm>
              <a:prstGeom prst="rect">
                <a:avLst/>
              </a:prstGeom>
              <a:blipFill>
                <a:blip r:embed="rId10"/>
                <a:stretch>
                  <a:fillRect l="-2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98F1FE36-0515-40CE-B1B9-971B21A14D73}"/>
                  </a:ext>
                </a:extLst>
              </p:cNvPr>
              <p:cNvSpPr/>
              <p:nvPr/>
            </p:nvSpPr>
            <p:spPr>
              <a:xfrm>
                <a:off x="3043364" y="12225978"/>
                <a:ext cx="12703136" cy="11090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Vậy: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𝒅𝒙</m:t>
                        </m:r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b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nary>
                      <m:naryPr>
                        <m:limLoc m:val="subSup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𝒙𝒇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𝒅𝒙</m:t>
                        </m:r>
                      </m:e>
                    </m:nary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98F1FE36-0515-40CE-B1B9-971B21A14D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364" y="12225978"/>
                <a:ext cx="12703136" cy="1109022"/>
              </a:xfrm>
              <a:prstGeom prst="rect">
                <a:avLst/>
              </a:prstGeom>
              <a:blipFill>
                <a:blip r:embed="rId11"/>
                <a:stretch>
                  <a:fillRect l="-1919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9C1A6711-AD34-4702-9B54-8C9DB659DCA7}"/>
                  </a:ext>
                </a:extLst>
              </p:cNvPr>
              <p:cNvSpPr txBox="1"/>
              <p:nvPr/>
            </p:nvSpPr>
            <p:spPr>
              <a:xfrm>
                <a:off x="2984025" y="9138362"/>
                <a:ext cx="6236176" cy="1089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𝒅𝒕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e>
                    </m:nary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9C1A6711-AD34-4702-9B54-8C9DB659D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025" y="9138362"/>
                <a:ext cx="6236176" cy="1089657"/>
              </a:xfrm>
              <a:prstGeom prst="rect">
                <a:avLst/>
              </a:prstGeom>
              <a:blipFill>
                <a:blip r:embed="rId12"/>
                <a:stretch>
                  <a:fillRect l="-4008" b="-10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C09F762-99A4-4DEF-B35E-CDC004ACD317}"/>
                  </a:ext>
                </a:extLst>
              </p:cNvPr>
              <p:cNvSpPr txBox="1"/>
              <p:nvPr/>
            </p:nvSpPr>
            <p:spPr>
              <a:xfrm>
                <a:off x="8493662" y="8839200"/>
                <a:ext cx="6952406" cy="16410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nary>
                        <m:naryPr>
                          <m:limLoc m:val="subSup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sup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𝐝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nary>
                      <m:r>
                        <a:rPr lang="en-US" sz="4400" b="1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𝟐𝟓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C09F762-99A4-4DEF-B35E-CDC004ACD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662" y="8839200"/>
                <a:ext cx="6952406" cy="164109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9298201D-D999-415F-A593-C4C23E172F26}"/>
                  </a:ext>
                </a:extLst>
              </p:cNvPr>
              <p:cNvSpPr txBox="1"/>
              <p:nvPr/>
            </p:nvSpPr>
            <p:spPr>
              <a:xfrm>
                <a:off x="13639800" y="12442902"/>
                <a:ext cx="86868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𝟐𝟓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𝟐𝟓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𝟐𝟓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9298201D-D999-415F-A593-C4C23E172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9800" y="12442902"/>
                <a:ext cx="8686800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85C7E993-CD7F-4419-9190-9C96966FAA9C}"/>
                  </a:ext>
                </a:extLst>
              </p:cNvPr>
              <p:cNvSpPr/>
              <p:nvPr/>
            </p:nvSpPr>
            <p:spPr>
              <a:xfrm>
                <a:off x="9109915" y="7391400"/>
                <a:ext cx="6236176" cy="14807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630555" algn="l"/>
                    <a:tab pos="3079115" algn="l"/>
                  </a:tabLst>
                </a:pP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⇒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</m:mr>
                        </m:m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85C7E993-CD7F-4419-9190-9C96966FAA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915" y="7391400"/>
                <a:ext cx="6236176" cy="1480726"/>
              </a:xfrm>
              <a:prstGeom prst="rect">
                <a:avLst/>
              </a:prstGeom>
              <a:blipFill>
                <a:blip r:embed="rId15"/>
                <a:stretch>
                  <a:fillRect l="-3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51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71" grpId="0" animBg="1"/>
      <p:bldP spid="85" grpId="0"/>
      <p:bldP spid="86" grpId="0"/>
      <p:bldP spid="87" grpId="0"/>
      <p:bldP spid="89" grpId="0"/>
      <p:bldP spid="90" grpId="0"/>
      <p:bldP spid="91" grpId="0"/>
      <p:bldP spid="92" grpId="0"/>
      <p:bldP spid="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90194" y="6109913"/>
            <a:ext cx="22653602" cy="7377277"/>
            <a:chOff x="1054991" y="6947472"/>
            <a:chExt cx="22290286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054991" y="6947472"/>
              <a:ext cx="3544015" cy="782727"/>
              <a:chOff x="1054991" y="6947472"/>
              <a:chExt cx="3544015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972583" y="6953380"/>
                <a:ext cx="2626423" cy="682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054991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224729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38576" y="2516236"/>
            <a:ext cx="22759624" cy="2126345"/>
            <a:chOff x="992187" y="2564544"/>
            <a:chExt cx="22353091" cy="2126622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1"/>
              <a:ext cx="22200057" cy="202416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201165" cy="1023459"/>
              <a:chOff x="534987" y="1647866"/>
              <a:chExt cx="4300564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662084" y="1677320"/>
                <a:ext cx="3173467" cy="919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04801" y="2895600"/>
                <a:ext cx="23317199" cy="14857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Biết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𝒆</m:t>
                        </m:r>
                      </m:sup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𝒍𝒏𝒙</m:t>
                        </m:r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den>
                    </m:f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1" y="2895600"/>
                <a:ext cx="23317199" cy="1485728"/>
              </a:xfrm>
              <a:prstGeom prst="rect">
                <a:avLst/>
              </a:prstGeom>
              <a:blipFill>
                <a:blip r:embed="rId3"/>
                <a:stretch>
                  <a:fillRect b="-6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47">
            <a:extLst>
              <a:ext uri="{FF2B5EF4-FFF2-40B4-BE49-F238E27FC236}">
                <a16:creationId xmlns:a16="http://schemas.microsoft.com/office/drawing/2014/main" id="{189B979A-43EE-43BD-8AF3-F46CA787AD6D}"/>
              </a:ext>
            </a:extLst>
          </p:cNvPr>
          <p:cNvGrpSpPr/>
          <p:nvPr/>
        </p:nvGrpSpPr>
        <p:grpSpPr>
          <a:xfrm>
            <a:off x="966445" y="1540155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61" name="Freeform 71">
              <a:extLst>
                <a:ext uri="{FF2B5EF4-FFF2-40B4-BE49-F238E27FC236}">
                  <a16:creationId xmlns:a16="http://schemas.microsoft.com/office/drawing/2014/main" id="{CF2E7DB2-DA3E-4FD3-B47A-87FF9647054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2" name="Group 30">
              <a:extLst>
                <a:ext uri="{FF2B5EF4-FFF2-40B4-BE49-F238E27FC236}">
                  <a16:creationId xmlns:a16="http://schemas.microsoft.com/office/drawing/2014/main" id="{C6542E5C-B3B0-42C5-8B0A-B65C6171DDA8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63" name="Freeform 71">
                <a:extLst>
                  <a:ext uri="{FF2B5EF4-FFF2-40B4-BE49-F238E27FC236}">
                    <a16:creationId xmlns:a16="http://schemas.microsoft.com/office/drawing/2014/main" id="{6FA33B24-D061-4EF2-85EF-BA014A0D7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>
                <a:extLst>
                  <a:ext uri="{FF2B5EF4-FFF2-40B4-BE49-F238E27FC236}">
                    <a16:creationId xmlns:a16="http://schemas.microsoft.com/office/drawing/2014/main" id="{3E9CC2F8-F990-4DEE-A204-DA3A678638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>
                <a:extLst>
                  <a:ext uri="{FF2B5EF4-FFF2-40B4-BE49-F238E27FC236}">
                    <a16:creationId xmlns:a16="http://schemas.microsoft.com/office/drawing/2014/main" id="{48FDB930-D976-4F3E-8F2A-2584FD5B6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>
                <a:extLst>
                  <a:ext uri="{FF2B5EF4-FFF2-40B4-BE49-F238E27FC236}">
                    <a16:creationId xmlns:a16="http://schemas.microsoft.com/office/drawing/2014/main" id="{349EB3B7-91D6-4129-A2D4-7A0D3E6A9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>
                <a:extLst>
                  <a:ext uri="{FF2B5EF4-FFF2-40B4-BE49-F238E27FC236}">
                    <a16:creationId xmlns:a16="http://schemas.microsoft.com/office/drawing/2014/main" id="{C3567DF0-E08B-4E57-91E6-B37705A092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>
                <a:extLst>
                  <a:ext uri="{FF2B5EF4-FFF2-40B4-BE49-F238E27FC236}">
                    <a16:creationId xmlns:a16="http://schemas.microsoft.com/office/drawing/2014/main" id="{A5C205DD-A616-4654-9559-24D9597BD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>
                <a:extLst>
                  <a:ext uri="{FF2B5EF4-FFF2-40B4-BE49-F238E27FC236}">
                    <a16:creationId xmlns:a16="http://schemas.microsoft.com/office/drawing/2014/main" id="{CF7BFC88-862A-439C-8F76-4ACB29147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>
                <a:extLst>
                  <a:ext uri="{FF2B5EF4-FFF2-40B4-BE49-F238E27FC236}">
                    <a16:creationId xmlns:a16="http://schemas.microsoft.com/office/drawing/2014/main" id="{DA4C9911-C7BF-4313-B2B7-1BC479F55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>
                <a:extLst>
                  <a:ext uri="{FF2B5EF4-FFF2-40B4-BE49-F238E27FC236}">
                    <a16:creationId xmlns:a16="http://schemas.microsoft.com/office/drawing/2014/main" id="{9050CD90-6BF6-43AF-BB79-53064A0C2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>
                <a:extLst>
                  <a:ext uri="{FF2B5EF4-FFF2-40B4-BE49-F238E27FC236}">
                    <a16:creationId xmlns:a16="http://schemas.microsoft.com/office/drawing/2014/main" id="{100043D2-B698-44D4-85E7-73DF54352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>
                <a:extLst>
                  <a:ext uri="{FF2B5EF4-FFF2-40B4-BE49-F238E27FC236}">
                    <a16:creationId xmlns:a16="http://schemas.microsoft.com/office/drawing/2014/main" id="{7480BEBE-CF26-4D8E-8B62-C2A8FB045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>
                <a:extLst>
                  <a:ext uri="{FF2B5EF4-FFF2-40B4-BE49-F238E27FC236}">
                    <a16:creationId xmlns:a16="http://schemas.microsoft.com/office/drawing/2014/main" id="{816CB90F-F642-4A98-99F2-1D0B4D107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>
                <a:extLst>
                  <a:ext uri="{FF2B5EF4-FFF2-40B4-BE49-F238E27FC236}">
                    <a16:creationId xmlns:a16="http://schemas.microsoft.com/office/drawing/2014/main" id="{40DCF31D-9292-481C-96AB-CDD9668C20F5}"/>
                  </a:ext>
                </a:extLst>
              </p:cNvPr>
              <p:cNvSpPr txBox="1"/>
              <p:nvPr/>
            </p:nvSpPr>
            <p:spPr>
              <a:xfrm>
                <a:off x="2132731" y="1706053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F21240B-24CF-49AD-B93C-5E3472EA09BF}"/>
              </a:ext>
            </a:extLst>
          </p:cNvPr>
          <p:cNvGrpSpPr/>
          <p:nvPr/>
        </p:nvGrpSpPr>
        <p:grpSpPr>
          <a:xfrm>
            <a:off x="1104650" y="4749373"/>
            <a:ext cx="22603807" cy="1264808"/>
            <a:chOff x="241306" y="2243792"/>
            <a:chExt cx="11778089" cy="617268"/>
          </a:xfrm>
          <a:solidFill>
            <a:srgbClr val="006600"/>
          </a:solidFill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418DC1E-C9D5-4CBD-9FFA-BFEF82E8512C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8489C30-B9CA-4659-900A-EB2B6CD5374C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BB906C44-03D7-466E-82EC-1B0621884489}"/>
                    </a:ext>
                  </a:extLst>
                </p:cNvPr>
                <p:cNvSpPr txBox="1"/>
                <p:nvPr/>
              </p:nvSpPr>
              <p:spPr>
                <a:xfrm>
                  <a:off x="3948742" y="2352247"/>
                  <a:ext cx="1607337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𝟏𝟒</m:t>
                        </m:r>
                        <m:r>
                          <m:rPr>
                            <m:nor/>
                          </m:rPr>
                          <a:rPr lang="vi-VN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BB906C44-03D7-466E-82EC-1B06218844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742" y="2352247"/>
                  <a:ext cx="1607337" cy="38472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C2B4030-2DD1-4DA5-9B46-A821D0914CF4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21488DF-2BD6-4E3D-B87D-826BEE02CC97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5A21E1A6-1E6F-4D4C-9374-7733F91E0F33}"/>
                    </a:ext>
                  </a:extLst>
                </p:cNvPr>
                <p:cNvSpPr txBox="1"/>
                <p:nvPr/>
              </p:nvSpPr>
              <p:spPr>
                <a:xfrm>
                  <a:off x="792523" y="2366032"/>
                  <a:ext cx="2172360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m:rPr>
                            <m:nor/>
                          </m:rPr>
                          <a:rPr lang="vi-VN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5A21E1A6-1E6F-4D4C-9374-7733F91E0F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523" y="2366032"/>
                  <a:ext cx="2172360" cy="38472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0E78EC3-D908-49DC-8A3A-14E7DDE27AAA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77B461B-7B84-4277-8138-8787AD141769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0F2AA395-288F-4C0F-834D-F1B971322747}"/>
                    </a:ext>
                  </a:extLst>
                </p:cNvPr>
                <p:cNvSpPr txBox="1"/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𝟏𝟔</m:t>
                      </m:r>
                    </m:oMath>
                  </a14:m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0F2AA395-288F-4C0F-834D-F1B9713227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blipFill>
                  <a:blip r:embed="rId6"/>
                  <a:stretch>
                    <a:fillRect t="-17054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9CA1CA54-F016-4B33-AB11-3E52AE095DF4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2FFD7032-8784-4DFE-9D7A-1AE89A3F228F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ADE16EF7-34A0-4164-BD4C-F6FCD18AA91A}"/>
                    </a:ext>
                  </a:extLst>
                </p:cNvPr>
                <p:cNvSpPr txBox="1"/>
                <p:nvPr/>
              </p:nvSpPr>
              <p:spPr>
                <a:xfrm>
                  <a:off x="9678929" y="233470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𝟏𝟖</m:t>
                        </m:r>
                        <m:r>
                          <m:rPr>
                            <m:nor/>
                          </m:rPr>
                          <a:rPr lang="vi-VN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ADE16EF7-34A0-4164-BD4C-F6FCD18AA9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8929" y="2334701"/>
                  <a:ext cx="2172361" cy="38472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6" name="Oval 75">
            <a:extLst>
              <a:ext uri="{FF2B5EF4-FFF2-40B4-BE49-F238E27FC236}">
                <a16:creationId xmlns:a16="http://schemas.microsoft.com/office/drawing/2014/main" id="{44942664-01C0-4153-BB4B-1B77803B76E1}"/>
              </a:ext>
            </a:extLst>
          </p:cNvPr>
          <p:cNvSpPr/>
          <p:nvPr/>
        </p:nvSpPr>
        <p:spPr>
          <a:xfrm>
            <a:off x="1066800" y="4887152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58D56F56-B500-4141-88F4-C152DE3E33AE}"/>
                  </a:ext>
                </a:extLst>
              </p:cNvPr>
              <p:cNvSpPr/>
              <p:nvPr/>
            </p:nvSpPr>
            <p:spPr>
              <a:xfrm>
                <a:off x="4406812" y="6686915"/>
                <a:ext cx="8096135" cy="12170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𝒆</m:t>
                        </m:r>
                      </m:sup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𝒙𝒍𝒏𝒙</m:t>
                        </m:r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nary>
                      <m:naryPr>
                        <m:limLoc m:val="undOvr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𝒆</m:t>
                        </m:r>
                      </m:sup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𝒍𝒏𝒙</m:t>
                        </m:r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58D56F56-B500-4141-88F4-C152DE3E33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812" y="6686915"/>
                <a:ext cx="8096135" cy="1217064"/>
              </a:xfrm>
              <a:prstGeom prst="rect">
                <a:avLst/>
              </a:prstGeom>
              <a:blipFill>
                <a:blip r:embed="rId8"/>
                <a:stretch>
                  <a:fillRect r="-4669" b="-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BA5D9109-3D7D-4B03-AA91-A8F9BBA3B120}"/>
                  </a:ext>
                </a:extLst>
              </p:cNvPr>
              <p:cNvSpPr/>
              <p:nvPr/>
            </p:nvSpPr>
            <p:spPr>
              <a:xfrm>
                <a:off x="1536255" y="9750042"/>
                <a:ext cx="6783712" cy="1070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𝒍𝒏𝒙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𝒅𝒕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BA5D9109-3D7D-4B03-AA91-A8F9BBA3B1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255" y="9750042"/>
                <a:ext cx="6783712" cy="1070358"/>
              </a:xfrm>
              <a:prstGeom prst="rect">
                <a:avLst/>
              </a:prstGeom>
              <a:blipFill>
                <a:blip r:embed="rId9"/>
                <a:stretch>
                  <a:fillRect l="-3594" r="-5660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BF90DAC4-7FA3-4C69-994F-741EAE716B3B}"/>
                  </a:ext>
                </a:extLst>
              </p:cNvPr>
              <p:cNvSpPr/>
              <p:nvPr/>
            </p:nvSpPr>
            <p:spPr>
              <a:xfrm>
                <a:off x="1041761" y="10210800"/>
                <a:ext cx="6155669" cy="2457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𝒆</m:t>
                          </m:r>
                        </m:sup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𝒍𝒏𝒙</m:t>
                          </m:r>
                        </m:e>
                      </m:nary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𝒅𝒙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𝒅𝒕</m:t>
                          </m:r>
                        </m:e>
                      </m:nary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BF90DAC4-7FA3-4C69-994F-741EAE716B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761" y="10210800"/>
                <a:ext cx="6155669" cy="24575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B9198C34-F991-4E65-AC3A-80EDD5F1D3F6}"/>
                  </a:ext>
                </a:extLst>
              </p:cNvPr>
              <p:cNvSpPr/>
              <p:nvPr/>
            </p:nvSpPr>
            <p:spPr>
              <a:xfrm>
                <a:off x="8762987" y="10852248"/>
                <a:ext cx="8077214" cy="1293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B9198C34-F991-4E65-AC3A-80EDD5F1D3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2987" y="10852248"/>
                <a:ext cx="8077214" cy="1293046"/>
              </a:xfrm>
              <a:prstGeom prst="rect">
                <a:avLst/>
              </a:prstGeom>
              <a:blipFill>
                <a:blip r:embed="rId11"/>
                <a:stretch>
                  <a:fillRect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540A3804-EC00-4638-BF2B-5130C87E4042}"/>
                  </a:ext>
                </a:extLst>
              </p:cNvPr>
              <p:cNvSpPr txBox="1"/>
              <p:nvPr/>
            </p:nvSpPr>
            <p:spPr>
              <a:xfrm>
                <a:off x="1501423" y="8312519"/>
                <a:ext cx="11037837" cy="1461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𝒆</m:t>
                        </m:r>
                      </m:sup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𝒙𝒍𝒏𝒙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𝒅𝒙</m:t>
                        </m:r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4400" b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𝒍𝒏𝒙</m:t>
                            </m:r>
                          </m:e>
                        </m:d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𝒆</m:t>
                        </m:r>
                      </m:sup>
                    </m:sSub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nary>
                      <m:naryPr>
                        <m:limLoc m:val="undOvr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𝒆</m:t>
                        </m:r>
                      </m:sup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𝒅𝒙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540A3804-EC00-4638-BF2B-5130C87E40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423" y="8312519"/>
                <a:ext cx="11037837" cy="1461554"/>
              </a:xfrm>
              <a:prstGeom prst="rect">
                <a:avLst/>
              </a:prstGeom>
              <a:blipFill>
                <a:blip r:embed="rId12"/>
                <a:stretch>
                  <a:fillRect l="-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53749E3-8F86-41AC-8BEF-1DA4A67CE656}"/>
                  </a:ext>
                </a:extLst>
              </p:cNvPr>
              <p:cNvSpPr txBox="1"/>
              <p:nvPr/>
            </p:nvSpPr>
            <p:spPr>
              <a:xfrm>
                <a:off x="11891730" y="7823340"/>
                <a:ext cx="3593973" cy="2300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238" indent="-630238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𝒆</m:t>
                          </m:r>
                        </m:sup>
                      </m:sSubSup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53749E3-8F86-41AC-8BEF-1DA4A67CE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1730" y="7823340"/>
                <a:ext cx="3593973" cy="230063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F59F023-6924-4DE2-89EC-562AE98F7D13}"/>
                  </a:ext>
                </a:extLst>
              </p:cNvPr>
              <p:cNvSpPr txBox="1"/>
              <p:nvPr/>
            </p:nvSpPr>
            <p:spPr>
              <a:xfrm>
                <a:off x="14426353" y="8278009"/>
                <a:ext cx="4395441" cy="14639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F59F023-6924-4DE2-89EC-562AE98F7D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6353" y="8278009"/>
                <a:ext cx="4395441" cy="146392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214DE11F-560B-44AA-A267-7C52D519150A}"/>
                  </a:ext>
                </a:extLst>
              </p:cNvPr>
              <p:cNvSpPr txBox="1"/>
              <p:nvPr/>
            </p:nvSpPr>
            <p:spPr>
              <a:xfrm>
                <a:off x="18458217" y="8495379"/>
                <a:ext cx="2439228" cy="11683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214DE11F-560B-44AA-A267-7C52D5191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8217" y="8495379"/>
                <a:ext cx="2439228" cy="1168397"/>
              </a:xfrm>
              <a:prstGeom prst="rect">
                <a:avLst/>
              </a:prstGeom>
              <a:blipFill>
                <a:blip r:embed="rId15"/>
                <a:stretch>
                  <a:fillRect r="-3750" b="-10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3B4EEFAA-2AEC-4E53-A89F-A8288914DD6E}"/>
                  </a:ext>
                </a:extLst>
              </p:cNvPr>
              <p:cNvSpPr txBox="1"/>
              <p:nvPr/>
            </p:nvSpPr>
            <p:spPr>
              <a:xfrm>
                <a:off x="8283526" y="9900500"/>
                <a:ext cx="1010272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𝒆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3B4EEFAA-2AEC-4E53-A89F-A8288914D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3526" y="9900500"/>
                <a:ext cx="10102720" cy="769441"/>
              </a:xfrm>
              <a:prstGeom prst="rect">
                <a:avLst/>
              </a:prstGeom>
              <a:blipFill>
                <a:blip r:embed="rId16"/>
                <a:stretch>
                  <a:fillRect l="-2474" t="-19048" r="-1750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4582D9E-272F-49A7-BEC0-3A29C7E7D9F8}"/>
                  </a:ext>
                </a:extLst>
              </p:cNvPr>
              <p:cNvSpPr txBox="1"/>
              <p:nvPr/>
            </p:nvSpPr>
            <p:spPr>
              <a:xfrm>
                <a:off x="6705600" y="10820400"/>
                <a:ext cx="2971800" cy="15397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𝒕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4582D9E-272F-49A7-BEC0-3A29C7E7D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10820400"/>
                <a:ext cx="2971800" cy="1539780"/>
              </a:xfrm>
              <a:prstGeom prst="rect">
                <a:avLst/>
              </a:prstGeom>
              <a:blipFill>
                <a:blip r:embed="rId17"/>
                <a:stretch>
                  <a:fillRect r="-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AB5A0791-5DB5-4E3C-B902-9FF441624173}"/>
                  </a:ext>
                </a:extLst>
              </p:cNvPr>
              <p:cNvSpPr txBox="1"/>
              <p:nvPr/>
            </p:nvSpPr>
            <p:spPr>
              <a:xfrm>
                <a:off x="1290807" y="12545614"/>
                <a:ext cx="8843793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AB5A0791-5DB5-4E3C-B902-9FF441624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807" y="12545614"/>
                <a:ext cx="8843793" cy="799963"/>
              </a:xfrm>
              <a:prstGeom prst="rect">
                <a:avLst/>
              </a:prstGeom>
              <a:blipFill>
                <a:blip r:embed="rId18"/>
                <a:stretch>
                  <a:fillRect t="-12214" r="-82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1279CB7-D0A2-46DC-8602-069F75DBA8F3}"/>
                  </a:ext>
                </a:extLst>
              </p:cNvPr>
              <p:cNvSpPr txBox="1"/>
              <p:nvPr/>
            </p:nvSpPr>
            <p:spPr>
              <a:xfrm>
                <a:off x="10071126" y="12545614"/>
                <a:ext cx="654047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1279CB7-D0A2-46DC-8602-069F75DBA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1126" y="12545614"/>
                <a:ext cx="6540474" cy="769441"/>
              </a:xfrm>
              <a:prstGeom prst="rect">
                <a:avLst/>
              </a:prstGeom>
              <a:blipFill>
                <a:blip r:embed="rId19"/>
                <a:stretch>
                  <a:fillRect l="-3728" t="-19048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334551AD-24A1-4F55-ABF0-792128E663D3}"/>
                  </a:ext>
                </a:extLst>
              </p:cNvPr>
              <p:cNvSpPr txBox="1"/>
              <p:nvPr/>
            </p:nvSpPr>
            <p:spPr>
              <a:xfrm>
                <a:off x="16459200" y="10951826"/>
                <a:ext cx="3106705" cy="12616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</m:t>
                          </m:r>
                        </m:den>
                      </m:f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334551AD-24A1-4F55-ABF0-792128E66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9200" y="10951826"/>
                <a:ext cx="3106705" cy="126162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0800EEBE-F4CB-479C-A987-1D0E4DF89829}"/>
                  </a:ext>
                </a:extLst>
              </p:cNvPr>
              <p:cNvSpPr txBox="1"/>
              <p:nvPr/>
            </p:nvSpPr>
            <p:spPr>
              <a:xfrm>
                <a:off x="12725400" y="6308029"/>
                <a:ext cx="8172045" cy="22540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𝒍𝒏𝒙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𝒅𝒗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𝒅𝒙</m:t>
                              </m:r>
                            </m:e>
                          </m:mr>
                        </m:m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𝒅𝒖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𝒅𝒙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𝒗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0800EEBE-F4CB-479C-A987-1D0E4DF89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5400" y="6308029"/>
                <a:ext cx="8172045" cy="2254015"/>
              </a:xfrm>
              <a:prstGeom prst="rect">
                <a:avLst/>
              </a:prstGeom>
              <a:blipFill>
                <a:blip r:embed="rId21"/>
                <a:stretch>
                  <a:fillRect l="-3060" r="-1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5691E3B-7D21-4A75-A0AD-4A1031BC932A}"/>
                  </a:ext>
                </a:extLst>
              </p14:cNvPr>
              <p14:cNvContentPartPr/>
              <p14:nvPr/>
            </p14:nvContentPartPr>
            <p14:xfrm>
              <a:off x="914400" y="1023624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5691E3B-7D21-4A75-A0AD-4A1031BC932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05040" y="102268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26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76" grpId="0" animBg="1"/>
      <p:bldP spid="91" grpId="0"/>
      <p:bldP spid="92" grpId="0"/>
      <p:bldP spid="93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275683" y="4866173"/>
            <a:ext cx="16373416" cy="5953711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32" name="Group 26"/>
          <p:cNvGrpSpPr/>
          <p:nvPr/>
        </p:nvGrpSpPr>
        <p:grpSpPr>
          <a:xfrm>
            <a:off x="4118657" y="8313119"/>
            <a:ext cx="16379143" cy="907081"/>
            <a:chOff x="7483861" y="7543801"/>
            <a:chExt cx="14646001" cy="907200"/>
          </a:xfrm>
        </p:grpSpPr>
        <p:sp>
          <p:nvSpPr>
            <p:cNvPr id="33" name="TextBox 32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Đọc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tiếp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phần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pháp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phân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4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35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37" name="Round Same Side Corner Rectangle 36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7990169" y="7646473"/>
                  <a:ext cx="47897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39" name="Group 26"/>
          <p:cNvGrpSpPr/>
          <p:nvPr/>
        </p:nvGrpSpPr>
        <p:grpSpPr>
          <a:xfrm>
            <a:off x="4118607" y="6484316"/>
            <a:ext cx="15998193" cy="907084"/>
            <a:chOff x="7459670" y="7543799"/>
            <a:chExt cx="16000276" cy="907203"/>
          </a:xfrm>
        </p:grpSpPr>
        <p:sp>
          <p:nvSpPr>
            <p:cNvPr id="40" name="TextBox 39"/>
            <p:cNvSpPr txBox="1"/>
            <p:nvPr/>
          </p:nvSpPr>
          <p:spPr>
            <a:xfrm>
              <a:off x="8993187" y="7620004"/>
              <a:ext cx="14466759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Xem</a:t>
              </a: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lại</a:t>
              </a: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trên</a:t>
              </a:r>
              <a:endPara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1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2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4" name="Round Same Side Corner Rectangle 43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7895348" y="7640053"/>
                  <a:ext cx="53572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46" name="Group 45"/>
          <p:cNvGrpSpPr/>
          <p:nvPr/>
        </p:nvGrpSpPr>
        <p:grpSpPr>
          <a:xfrm>
            <a:off x="10570238" y="4371883"/>
            <a:ext cx="3983655" cy="1107693"/>
            <a:chOff x="10571614" y="4371559"/>
            <a:chExt cx="3984174" cy="1107837"/>
          </a:xfrm>
          <a:solidFill>
            <a:schemeClr val="bg1"/>
          </a:solidFill>
        </p:grpSpPr>
        <p:sp>
          <p:nvSpPr>
            <p:cNvPr id="47" name="Rectangle 46"/>
            <p:cNvSpPr/>
            <p:nvPr/>
          </p:nvSpPr>
          <p:spPr>
            <a:xfrm>
              <a:off x="10571614" y="4469240"/>
              <a:ext cx="3984174" cy="833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8" tIns="45699" rIns="91398" bIns="45699"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1025500" y="4371559"/>
              <a:ext cx="3066227" cy="1107837"/>
            </a:xfrm>
            <a:prstGeom prst="rect">
              <a:avLst/>
            </a:prstGeom>
            <a:grpFill/>
          </p:spPr>
          <p:txBody>
            <a:bodyPr wrap="none" lIns="91398" tIns="45699" rIns="91398" bIns="45699" rtlCol="0">
              <a:spAutoFit/>
            </a:bodyPr>
            <a:lstStyle/>
            <a:p>
              <a:pPr algn="ctr"/>
              <a:r>
                <a:rPr lang="en-US" sz="6599" b="1" dirty="0">
                  <a:solidFill>
                    <a:srgbClr val="0066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DẶN DÒ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86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04800" y="1572749"/>
            <a:ext cx="19506288" cy="1569456"/>
            <a:chOff x="-138153" y="1892299"/>
            <a:chExt cx="19508828" cy="1569656"/>
          </a:xfrm>
        </p:grpSpPr>
        <p:sp>
          <p:nvSpPr>
            <p:cNvPr id="3" name="Rounded Rectangle 2"/>
            <p:cNvSpPr/>
            <p:nvPr/>
          </p:nvSpPr>
          <p:spPr>
            <a:xfrm>
              <a:off x="-138153" y="1905000"/>
              <a:ext cx="2211429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31434" y="1896975"/>
              <a:ext cx="1079283" cy="831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PHÁP TÍNH TÍCH PHÂN</a:t>
              </a:r>
            </a:p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63490" y="2505467"/>
            <a:ext cx="15695710" cy="861662"/>
            <a:chOff x="644526" y="2766774"/>
            <a:chExt cx="10439269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2092195" y="2766774"/>
              <a:ext cx="8991600" cy="83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hương phá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phân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từng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phần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75319" y="2795826"/>
              <a:ext cx="577477" cy="831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98CA9B6-CEB7-418B-9A73-BB0171E89D13}"/>
              </a:ext>
            </a:extLst>
          </p:cNvPr>
          <p:cNvGrpSpPr/>
          <p:nvPr/>
        </p:nvGrpSpPr>
        <p:grpSpPr>
          <a:xfrm>
            <a:off x="534869" y="3571952"/>
            <a:ext cx="23163331" cy="4296671"/>
            <a:chOff x="763490" y="3837197"/>
            <a:chExt cx="21150961" cy="4296671"/>
          </a:xfrm>
        </p:grpSpPr>
        <p:grpSp>
          <p:nvGrpSpPr>
            <p:cNvPr id="43" name="Group 42"/>
            <p:cNvGrpSpPr/>
            <p:nvPr/>
          </p:nvGrpSpPr>
          <p:grpSpPr>
            <a:xfrm>
              <a:off x="1263674" y="3837197"/>
              <a:ext cx="20650777" cy="4296671"/>
              <a:chOff x="1336794" y="4424631"/>
              <a:chExt cx="28692947" cy="42972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ounded Rectangle 38"/>
                  <p:cNvSpPr/>
                  <p:nvPr/>
                </p:nvSpPr>
                <p:spPr>
                  <a:xfrm>
                    <a:off x="1336794" y="4995449"/>
                    <a:ext cx="28692947" cy="3726412"/>
                  </a:xfrm>
                  <a:prstGeom prst="roundRect">
                    <a:avLst>
                      <a:gd name="adj" fmla="val 4110"/>
                    </a:avLst>
                  </a:prstGeom>
                  <a:solidFill>
                    <a:srgbClr val="BEDCF4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5995" tIns="17998" rIns="35995" bIns="17998" rtlCol="0" anchor="ctr"/>
                  <a:lstStyle/>
                  <a:p>
                    <a:pPr algn="ctr">
                      <a:lnSpc>
                        <a:spcPct val="110000"/>
                      </a:lnSpc>
                    </a:pPr>
                    <a:r>
                      <a:rPr lang="nl-NL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     </a:t>
                    </a:r>
                    <a:r>
                      <a:rPr lang="en-US" sz="4400" b="1" dirty="0" err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Nếu</a:t>
                    </a:r>
                    <a:r>
                      <a:rPr lang="en-US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𝒖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𝒖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oMath>
                    </a14:m>
                    <a:r>
                      <a:rPr lang="en-US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, </a:t>
                    </a:r>
                    <a14:m>
                      <m:oMath xmlns:m="http://schemas.openxmlformats.org/officeDocument/2006/math"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𝒗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𝒗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oMath>
                    </a14:m>
                    <a:r>
                      <a:rPr lang="en-US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là</a:t>
                    </a:r>
                    <a:r>
                      <a:rPr lang="en-US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hai</a:t>
                    </a:r>
                    <a:r>
                      <a:rPr lang="en-US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hàm</a:t>
                    </a:r>
                    <a:r>
                      <a:rPr lang="en-US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số</a:t>
                    </a:r>
                    <a:r>
                      <a:rPr lang="en-US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có</a:t>
                    </a:r>
                    <a:r>
                      <a:rPr lang="en-US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đạo</a:t>
                    </a:r>
                    <a:r>
                      <a:rPr lang="en-US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hàm</a:t>
                    </a:r>
                    <a:r>
                      <a:rPr lang="en-US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liên</a:t>
                    </a:r>
                    <a:r>
                      <a:rPr lang="en-US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tục</a:t>
                    </a:r>
                    <a:r>
                      <a:rPr lang="en-US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trên</a:t>
                    </a:r>
                    <a:r>
                      <a:rPr lang="en-US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đoạn</a:t>
                    </a:r>
                    <a:r>
                      <a:rPr lang="en-US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𝒂</m:t>
                            </m:r>
                            <m:r>
                              <a:rPr lang="en-US" sz="4400" b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𝒃</m:t>
                            </m:r>
                          </m:e>
                        </m:d>
                      </m:oMath>
                    </a14:m>
                    <a:r>
                      <a:rPr lang="en-US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thì</a:t>
                    </a:r>
                    <a:r>
                      <a:rPr lang="en-US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 </a:t>
                    </a:r>
                  </a:p>
                  <a:p>
                    <a:pPr algn="ctr">
                      <a:lnSpc>
                        <a:spcPct val="110000"/>
                      </a:lnSpc>
                    </a:pPr>
                    <a14:m>
                      <m:oMath xmlns:m="http://schemas.openxmlformats.org/officeDocument/2006/math">
                        <m:nary>
                          <m:naryPr>
                            <m:limLoc m:val="undOvr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𝒂</m:t>
                            </m:r>
                          </m:sub>
                          <m: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𝒃</m:t>
                            </m:r>
                          </m:sup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𝒖</m:t>
                            </m:r>
                            <m:r>
                              <a:rPr lang="en-US" sz="4400" b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𝒗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′</m:t>
                            </m:r>
                            <m:r>
                              <a:rPr lang="en-US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𝒅𝒙</m:t>
                            </m:r>
                          </m:e>
                        </m:nary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sSubSup>
                          <m:sSub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𝒖</m:t>
                                </m:r>
                                <m:r>
                                  <a:rPr lang="en-US" sz="4400" b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4400" b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𝒗</m:t>
                                </m:r>
                                <m:r>
                                  <a:rPr lang="en-US" sz="4400" b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4400" b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</m:d>
                          </m:e>
                          <m: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𝒂</m:t>
                            </m:r>
                          </m:sub>
                          <m: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𝒃</m:t>
                            </m:r>
                          </m:sup>
                        </m:sSub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nary>
                          <m:naryPr>
                            <m:limLoc m:val="undOvr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𝒂</m:t>
                            </m:r>
                          </m:sub>
                          <m: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𝒃</m:t>
                            </m:r>
                          </m:sup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𝒖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′</m:t>
                            </m:r>
                            <m:r>
                              <a:rPr lang="en-US" sz="4400" b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𝒗</m:t>
                            </m:r>
                            <m:r>
                              <a:rPr lang="en-US" sz="4400" b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𝒅𝒙</m:t>
                            </m:r>
                          </m:e>
                        </m:nary>
                      </m:oMath>
                    </a14:m>
                    <a:r>
                      <a:rPr lang="en-US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</a:p>
                  <a:p>
                    <a:pPr>
                      <a:lnSpc>
                        <a:spcPct val="110000"/>
                      </a:lnSpc>
                      <a:spcBef>
                        <a:spcPts val="1200"/>
                      </a:spcBef>
                    </a:pPr>
                    <a:r>
                      <a:rPr lang="en-US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	</a:t>
                    </a:r>
                    <a:endParaRPr lang="en-US" sz="4600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9" name="Rounded Rectangle 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6794" y="4995449"/>
                    <a:ext cx="28692947" cy="3726412"/>
                  </a:xfrm>
                  <a:prstGeom prst="roundRect">
                    <a:avLst>
                      <a:gd name="adj" fmla="val 4110"/>
                    </a:avLst>
                  </a:prstGeom>
                  <a:blipFill>
                    <a:blip r:embed="rId3"/>
                    <a:stretch>
                      <a:fillRect/>
                    </a:stretch>
                  </a:blipFill>
                  <a:ln w="28575">
                    <a:solidFill>
                      <a:srgbClr val="0999C8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5" name="Group 7"/>
              <p:cNvGrpSpPr/>
              <p:nvPr/>
            </p:nvGrpSpPr>
            <p:grpSpPr>
              <a:xfrm>
                <a:off x="1400772" y="4424631"/>
                <a:ext cx="358351" cy="508490"/>
                <a:chOff x="217543" y="8657358"/>
                <a:chExt cx="401638" cy="569914"/>
              </a:xfrm>
            </p:grpSpPr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p:grpSp>
          <p:nvGrpSpPr>
            <p:cNvPr id="40" name="Group 65">
              <a:extLst>
                <a:ext uri="{FF2B5EF4-FFF2-40B4-BE49-F238E27FC236}">
                  <a16:creationId xmlns:a16="http://schemas.microsoft.com/office/drawing/2014/main" id="{882D4832-79D6-422A-A65B-8A401CD7AB18}"/>
                </a:ext>
              </a:extLst>
            </p:cNvPr>
            <p:cNvGrpSpPr/>
            <p:nvPr/>
          </p:nvGrpSpPr>
          <p:grpSpPr>
            <a:xfrm>
              <a:off x="763490" y="3841691"/>
              <a:ext cx="5018343" cy="806664"/>
              <a:chOff x="166396" y="8730360"/>
              <a:chExt cx="5018343" cy="806664"/>
            </a:xfrm>
          </p:grpSpPr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4755D10D-1933-4235-8C23-6C1BFD686A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480021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7">
                <a:extLst>
                  <a:ext uri="{FF2B5EF4-FFF2-40B4-BE49-F238E27FC236}">
                    <a16:creationId xmlns:a16="http://schemas.microsoft.com/office/drawing/2014/main" id="{7E546512-AB1A-4D0D-94E6-E480BB9ABF12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C33764C9-2975-438E-BB4D-8BF4DC1A16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438D55E7-F5A4-4D91-8E0B-4961324CC6F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9" name="Freeform 47">
                  <a:extLst>
                    <a:ext uri="{FF2B5EF4-FFF2-40B4-BE49-F238E27FC236}">
                      <a16:creationId xmlns:a16="http://schemas.microsoft.com/office/drawing/2014/main" id="{9971EA84-D990-4D68-928D-C3F835D33A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0" name="Freeform 48">
                  <a:extLst>
                    <a:ext uri="{FF2B5EF4-FFF2-40B4-BE49-F238E27FC236}">
                      <a16:creationId xmlns:a16="http://schemas.microsoft.com/office/drawing/2014/main" id="{385FA4E0-8E74-4604-817A-B52CFB9FB5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3" name="Freeform 49">
                  <a:extLst>
                    <a:ext uri="{FF2B5EF4-FFF2-40B4-BE49-F238E27FC236}">
                      <a16:creationId xmlns:a16="http://schemas.microsoft.com/office/drawing/2014/main" id="{A45FED48-DAC8-4C77-B333-B7AE0712BC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50">
                  <a:extLst>
                    <a:ext uri="{FF2B5EF4-FFF2-40B4-BE49-F238E27FC236}">
                      <a16:creationId xmlns:a16="http://schemas.microsoft.com/office/drawing/2014/main" id="{875AB406-9487-4BA7-824A-CFA3918C02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51">
                  <a:extLst>
                    <a:ext uri="{FF2B5EF4-FFF2-40B4-BE49-F238E27FC236}">
                      <a16:creationId xmlns:a16="http://schemas.microsoft.com/office/drawing/2014/main" id="{819E3CD5-5472-4AB5-B9C6-B1EE038FF26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52">
                  <a:extLst>
                    <a:ext uri="{FF2B5EF4-FFF2-40B4-BE49-F238E27FC236}">
                      <a16:creationId xmlns:a16="http://schemas.microsoft.com/office/drawing/2014/main" id="{5237F961-D402-4C8F-BF85-5DF697C9993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Rectangle 53">
                  <a:extLst>
                    <a:ext uri="{FF2B5EF4-FFF2-40B4-BE49-F238E27FC236}">
                      <a16:creationId xmlns:a16="http://schemas.microsoft.com/office/drawing/2014/main" id="{E97789FB-71AB-4AA1-B880-9A53C003E6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Rectangle 54">
                  <a:extLst>
                    <a:ext uri="{FF2B5EF4-FFF2-40B4-BE49-F238E27FC236}">
                      <a16:creationId xmlns:a16="http://schemas.microsoft.com/office/drawing/2014/main" id="{8046E013-2B96-42B8-AE99-97D21A057D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5">
                  <a:extLst>
                    <a:ext uri="{FF2B5EF4-FFF2-40B4-BE49-F238E27FC236}">
                      <a16:creationId xmlns:a16="http://schemas.microsoft.com/office/drawing/2014/main" id="{445A72B5-AEBD-4713-B1EA-9C45E0B7D9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6">
                  <a:extLst>
                    <a:ext uri="{FF2B5EF4-FFF2-40B4-BE49-F238E27FC236}">
                      <a16:creationId xmlns:a16="http://schemas.microsoft.com/office/drawing/2014/main" id="{866B0AC6-1A15-43D7-B7D8-B612A0CAD3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A1A4712-3448-406E-9C10-D8D315C1EF00}"/>
                  </a:ext>
                </a:extLst>
              </p:cNvPr>
              <p:cNvSpPr txBox="1"/>
              <p:nvPr/>
            </p:nvSpPr>
            <p:spPr>
              <a:xfrm>
                <a:off x="1476839" y="8730360"/>
                <a:ext cx="2386187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0D7841-5D06-44D3-A4AE-338A60C8B189}"/>
              </a:ext>
            </a:extLst>
          </p:cNvPr>
          <p:cNvGrpSpPr/>
          <p:nvPr/>
        </p:nvGrpSpPr>
        <p:grpSpPr>
          <a:xfrm>
            <a:off x="838200" y="8229600"/>
            <a:ext cx="22860000" cy="5181600"/>
            <a:chOff x="1121044" y="7218015"/>
            <a:chExt cx="22043940" cy="5592222"/>
          </a:xfrm>
        </p:grpSpPr>
        <p:sp>
          <p:nvSpPr>
            <p:cNvPr id="48" name="Rounded Rectangle 47"/>
            <p:cNvSpPr/>
            <p:nvPr/>
          </p:nvSpPr>
          <p:spPr>
            <a:xfrm>
              <a:off x="1366574" y="7672649"/>
              <a:ext cx="21798410" cy="5137588"/>
            </a:xfrm>
            <a:prstGeom prst="roundRect">
              <a:avLst>
                <a:gd name="adj" fmla="val 4611"/>
              </a:avLst>
            </a:prstGeom>
            <a:solidFill>
              <a:srgbClr val="E7D2B3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nl-NL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  <a:endPara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2" name="Group 2">
              <a:extLst>
                <a:ext uri="{FF2B5EF4-FFF2-40B4-BE49-F238E27FC236}">
                  <a16:creationId xmlns:a16="http://schemas.microsoft.com/office/drawing/2014/main" id="{68189C7D-74AE-432A-8485-84CE2CB093D4}"/>
                </a:ext>
              </a:extLst>
            </p:cNvPr>
            <p:cNvGrpSpPr/>
            <p:nvPr/>
          </p:nvGrpSpPr>
          <p:grpSpPr>
            <a:xfrm>
              <a:off x="1121044" y="7218015"/>
              <a:ext cx="4702708" cy="829945"/>
              <a:chOff x="1147594" y="10958581"/>
              <a:chExt cx="1910417" cy="830041"/>
            </a:xfrm>
          </p:grpSpPr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id="{B6B0234D-3792-430C-A547-DAE045190DD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712608" y="10443219"/>
                <a:ext cx="780389" cy="1910417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E177A83-D393-48A5-A1B8-9D7F7E5D5FD9}"/>
                  </a:ext>
                </a:extLst>
              </p:cNvPr>
              <p:cNvSpPr txBox="1"/>
              <p:nvPr/>
            </p:nvSpPr>
            <p:spPr>
              <a:xfrm>
                <a:off x="1280335" y="10958581"/>
                <a:ext cx="1777676" cy="800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8DD8F5D-2E9F-4DF7-B82A-33EEAB600512}"/>
                  </a:ext>
                </a:extLst>
              </p:cNvPr>
              <p:cNvSpPr/>
              <p:nvPr/>
            </p:nvSpPr>
            <p:spPr>
              <a:xfrm>
                <a:off x="6629400" y="9149756"/>
                <a:ext cx="78486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𝒖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𝒅𝒗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thích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8DD8F5D-2E9F-4DF7-B82A-33EEAB6005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9149756"/>
                <a:ext cx="7848600" cy="769441"/>
              </a:xfrm>
              <a:prstGeom prst="rect">
                <a:avLst/>
              </a:prstGeom>
              <a:blipFill>
                <a:blip r:embed="rId4"/>
                <a:stretch>
                  <a:fillRect l="-3186" t="-17460" r="-1243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ound Same Side Corner Rectangle 78">
            <a:extLst>
              <a:ext uri="{FF2B5EF4-FFF2-40B4-BE49-F238E27FC236}">
                <a16:creationId xmlns:a16="http://schemas.microsoft.com/office/drawing/2014/main" id="{DD9FE0B9-B3DC-4AA9-AB75-C858B284E168}"/>
              </a:ext>
            </a:extLst>
          </p:cNvPr>
          <p:cNvSpPr/>
          <p:nvPr/>
        </p:nvSpPr>
        <p:spPr>
          <a:xfrm rot="5400000">
            <a:off x="4558047" y="8020650"/>
            <a:ext cx="780419" cy="3027120"/>
          </a:xfrm>
          <a:prstGeom prst="round2SameRect">
            <a:avLst>
              <a:gd name="adj1" fmla="val 19612"/>
              <a:gd name="adj2" fmla="val 0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3369B82-6038-45D4-998A-9070A5080C23}"/>
              </a:ext>
            </a:extLst>
          </p:cNvPr>
          <p:cNvSpPr/>
          <p:nvPr/>
        </p:nvSpPr>
        <p:spPr>
          <a:xfrm>
            <a:off x="3800061" y="9151735"/>
            <a:ext cx="26252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</a:p>
        </p:txBody>
      </p:sp>
      <p:sp>
        <p:nvSpPr>
          <p:cNvPr id="61" name="Round Same Side Corner Rectangle 78">
            <a:extLst>
              <a:ext uri="{FF2B5EF4-FFF2-40B4-BE49-F238E27FC236}">
                <a16:creationId xmlns:a16="http://schemas.microsoft.com/office/drawing/2014/main" id="{2DBD636F-ECC3-47CD-8AC8-9ABAF6D7080A}"/>
              </a:ext>
            </a:extLst>
          </p:cNvPr>
          <p:cNvSpPr/>
          <p:nvPr/>
        </p:nvSpPr>
        <p:spPr>
          <a:xfrm rot="5400000">
            <a:off x="4588269" y="10140022"/>
            <a:ext cx="677839" cy="2996231"/>
          </a:xfrm>
          <a:prstGeom prst="round2SameRect">
            <a:avLst>
              <a:gd name="adj1" fmla="val 19612"/>
              <a:gd name="adj2" fmla="val 0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7EA02E3-277D-4A6F-A076-E50BEE5F4DA9}"/>
              </a:ext>
            </a:extLst>
          </p:cNvPr>
          <p:cNvSpPr/>
          <p:nvPr/>
        </p:nvSpPr>
        <p:spPr>
          <a:xfrm>
            <a:off x="3804358" y="11250281"/>
            <a:ext cx="25202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F1EA91B-B1F0-4FCC-B7C2-5FAC0593237F}"/>
              </a:ext>
            </a:extLst>
          </p:cNvPr>
          <p:cNvSpPr/>
          <p:nvPr/>
        </p:nvSpPr>
        <p:spPr>
          <a:xfrm>
            <a:off x="6679935" y="11214004"/>
            <a:ext cx="137747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 dụng công thức </a:t>
            </a: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 PHÂN TỪNG PHẦN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903F6996-D4B7-4BB6-ABC7-53A0C397201A}"/>
                  </a:ext>
                </a:extLst>
              </p:cNvPr>
              <p:cNvSpPr/>
              <p:nvPr/>
            </p:nvSpPr>
            <p:spPr>
              <a:xfrm>
                <a:off x="6579289" y="12144174"/>
                <a:ext cx="10301410" cy="10384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tích phân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sup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𝒗𝒅𝒖</m:t>
                        </m:r>
                      </m:e>
                    </m:nary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đơn giản hơn.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903F6996-D4B7-4BB6-ABC7-53A0C3972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289" y="12144174"/>
                <a:ext cx="10301410" cy="1038426"/>
              </a:xfrm>
              <a:prstGeom prst="rect">
                <a:avLst/>
              </a:prstGeom>
              <a:blipFill>
                <a:blip r:embed="rId5"/>
                <a:stretch>
                  <a:fillRect l="-2367" r="-1538" b="-15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ound Same Side Corner Rectangle 78">
            <a:extLst>
              <a:ext uri="{FF2B5EF4-FFF2-40B4-BE49-F238E27FC236}">
                <a16:creationId xmlns:a16="http://schemas.microsoft.com/office/drawing/2014/main" id="{8E96A1B4-692D-46B2-9B23-656381ACAB6B}"/>
              </a:ext>
            </a:extLst>
          </p:cNvPr>
          <p:cNvSpPr/>
          <p:nvPr/>
        </p:nvSpPr>
        <p:spPr>
          <a:xfrm rot="5400000">
            <a:off x="4589855" y="11174123"/>
            <a:ext cx="677839" cy="2996230"/>
          </a:xfrm>
          <a:prstGeom prst="round2SameRect">
            <a:avLst>
              <a:gd name="adj1" fmla="val 19612"/>
              <a:gd name="adj2" fmla="val 0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B6BEFB8-9CAB-43FB-8B92-7C02149E678A}"/>
              </a:ext>
            </a:extLst>
          </p:cNvPr>
          <p:cNvSpPr/>
          <p:nvPr/>
        </p:nvSpPr>
        <p:spPr>
          <a:xfrm>
            <a:off x="3819939" y="12273685"/>
            <a:ext cx="25202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6BB5DA9-173E-476B-BB46-EE4AC37DE7AF}"/>
                  </a:ext>
                </a:extLst>
              </p:cNvPr>
              <p:cNvSpPr/>
              <p:nvPr/>
            </p:nvSpPr>
            <p:spPr>
              <a:xfrm>
                <a:off x="6629400" y="10198136"/>
                <a:ext cx="52578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𝐝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𝒖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𝒗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6BB5DA9-173E-476B-BB46-EE4AC37DE7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10198136"/>
                <a:ext cx="5257800" cy="769441"/>
              </a:xfrm>
              <a:prstGeom prst="rect">
                <a:avLst/>
              </a:prstGeom>
              <a:blipFill>
                <a:blip r:embed="rId6"/>
                <a:stretch>
                  <a:fillRect l="-4756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ound Same Side Corner Rectangle 78">
            <a:extLst>
              <a:ext uri="{FF2B5EF4-FFF2-40B4-BE49-F238E27FC236}">
                <a16:creationId xmlns:a16="http://schemas.microsoft.com/office/drawing/2014/main" id="{D3235184-9F49-4844-8C85-D1604DC26856}"/>
              </a:ext>
            </a:extLst>
          </p:cNvPr>
          <p:cNvSpPr/>
          <p:nvPr/>
        </p:nvSpPr>
        <p:spPr>
          <a:xfrm rot="5400000">
            <a:off x="4558047" y="9069030"/>
            <a:ext cx="780419" cy="3027120"/>
          </a:xfrm>
          <a:prstGeom prst="round2SameRect">
            <a:avLst>
              <a:gd name="adj1" fmla="val 19612"/>
              <a:gd name="adj2" fmla="val 0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2E94B75-85BE-466B-9E08-312734D2440D}"/>
              </a:ext>
            </a:extLst>
          </p:cNvPr>
          <p:cNvSpPr/>
          <p:nvPr/>
        </p:nvSpPr>
        <p:spPr>
          <a:xfrm>
            <a:off x="3800061" y="10200115"/>
            <a:ext cx="26252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AAADA7C-804A-4DEA-B5C1-CF21AF489316}"/>
                  </a:ext>
                </a:extLst>
              </p:cNvPr>
              <p:cNvSpPr txBox="1"/>
              <p:nvPr/>
            </p:nvSpPr>
            <p:spPr>
              <a:xfrm>
                <a:off x="4114800" y="6511491"/>
                <a:ext cx="10134600" cy="11085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hay      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sup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𝒖𝒅𝒗</m:t>
                        </m:r>
                      </m:e>
                    </m:nary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𝒖𝒗</m:t>
                            </m:r>
                          </m:e>
                        </m:d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sup>
                    </m:sSubSup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nary>
                      <m:naryPr>
                        <m:limLoc m:val="undOvr"/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sup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𝒗𝒅𝒖</m:t>
                        </m:r>
                      </m:e>
                    </m:nary>
                    <m:r>
                      <a:rPr lang="en-US" sz="4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400" b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r>
                      <a:rPr lang="en-US" sz="4400" b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AAADA7C-804A-4DEA-B5C1-CF21AF489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6511491"/>
                <a:ext cx="10134600" cy="1108509"/>
              </a:xfrm>
              <a:prstGeom prst="rect">
                <a:avLst/>
              </a:prstGeom>
              <a:blipFill>
                <a:blip r:embed="rId7"/>
                <a:stretch>
                  <a:fillRect l="-2405" b="-14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1" grpId="0" animBg="1"/>
      <p:bldP spid="52" grpId="0"/>
      <p:bldP spid="61" grpId="0" animBg="1"/>
      <p:bldP spid="65" grpId="0"/>
      <p:bldP spid="66" grpId="0"/>
      <p:bldP spid="67" grpId="0"/>
      <p:bldP spid="68" grpId="0" animBg="1"/>
      <p:bldP spid="69" grpId="0"/>
      <p:bldP spid="70" grpId="0"/>
      <p:bldP spid="71" grpId="0" animBg="1"/>
      <p:bldP spid="72" grpId="0"/>
      <p:bldP spid="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Group 146">
            <a:extLst>
              <a:ext uri="{FF2B5EF4-FFF2-40B4-BE49-F238E27FC236}">
                <a16:creationId xmlns:a16="http://schemas.microsoft.com/office/drawing/2014/main" id="{DDF80F13-EB69-49A2-ADF1-7C93E44E8B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4967729"/>
              </p:ext>
            </p:extLst>
          </p:nvPr>
        </p:nvGraphicFramePr>
        <p:xfrm>
          <a:off x="3201987" y="3155952"/>
          <a:ext cx="17983200" cy="661987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759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7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3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5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5684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4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Cách</a:t>
                      </a:r>
                      <a:r>
                        <a:rPr kumimoji="0" lang="en-US" sz="4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44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đặt</a:t>
                      </a:r>
                      <a:r>
                        <a:rPr kumimoji="0" lang="en-US" sz="4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880" marR="182880" marT="91440" marB="91440" anchor="ctr" horzOverflow="overflow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4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Dạng</a:t>
                      </a:r>
                      <a:r>
                        <a:rPr kumimoji="0" lang="en-US" sz="4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44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tích</a:t>
                      </a:r>
                      <a:r>
                        <a:rPr kumimoji="0" lang="en-US" sz="4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44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phân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880" marR="182880" marT="91440" marB="9144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3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880" marR="182880" marT="91440" marB="914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880" marR="182880" marT="91440" marB="914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880" marR="182880" marT="91440" marB="914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880" marR="182880" marT="91440" marB="9144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10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880" marR="182880" marT="91440" marB="914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880" marR="182880" marT="91440" marB="914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880" marR="182880" marT="91440" marB="914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880" marR="182880" marT="91440" marB="914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880" marR="182880" marT="91440" marB="9144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2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880" marR="182880" marT="91440" marB="914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880" marR="182880" marT="91440" marB="914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880" marR="182880" marT="91440" marB="914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880" marR="182880" marT="91440" marB="914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880" marR="182880" marT="91440" marB="9144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2" name="Object 2">
            <a:extLst>
              <a:ext uri="{FF2B5EF4-FFF2-40B4-BE49-F238E27FC236}">
                <a16:creationId xmlns:a16="http://schemas.microsoft.com/office/drawing/2014/main" id="{9E391820-2442-43D8-98EE-37CE7EDCDB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270679"/>
              </p:ext>
            </p:extLst>
          </p:nvPr>
        </p:nvGraphicFramePr>
        <p:xfrm>
          <a:off x="6249987" y="4705353"/>
          <a:ext cx="3444876" cy="2174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27000" imgH="685800" progId="Equation.DSMT4">
                  <p:embed/>
                </p:oleObj>
              </mc:Choice>
              <mc:Fallback>
                <p:oleObj name="Equation" r:id="rId3" imgW="927000" imgH="685800" progId="Equation.DSMT4">
                  <p:embed/>
                  <p:pic>
                    <p:nvPicPr>
                      <p:cNvPr id="103465" name="Object 2">
                        <a:extLst>
                          <a:ext uri="{FF2B5EF4-FFF2-40B4-BE49-F238E27FC236}">
                            <a16:creationId xmlns:a16="http://schemas.microsoft.com/office/drawing/2014/main" id="{07EA99C9-3E85-45D6-903A-3121F0C1E1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9987" y="4705353"/>
                        <a:ext cx="3444876" cy="21748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3">
            <a:extLst>
              <a:ext uri="{FF2B5EF4-FFF2-40B4-BE49-F238E27FC236}">
                <a16:creationId xmlns:a16="http://schemas.microsoft.com/office/drawing/2014/main" id="{0B5E344D-C659-47DD-B11E-F0F615959E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338149"/>
              </p:ext>
            </p:extLst>
          </p:nvPr>
        </p:nvGraphicFramePr>
        <p:xfrm>
          <a:off x="13869987" y="4800600"/>
          <a:ext cx="3505200" cy="2079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80800" imgH="685800" progId="Equation.DSMT4">
                  <p:embed/>
                </p:oleObj>
              </mc:Choice>
              <mc:Fallback>
                <p:oleObj name="Equation" r:id="rId5" imgW="1180800" imgH="685800" progId="Equation.DSMT4">
                  <p:embed/>
                  <p:pic>
                    <p:nvPicPr>
                      <p:cNvPr id="103471" name="Object 3">
                        <a:extLst>
                          <a:ext uri="{FF2B5EF4-FFF2-40B4-BE49-F238E27FC236}">
                            <a16:creationId xmlns:a16="http://schemas.microsoft.com/office/drawing/2014/main" id="{303F5DC4-85A3-4D49-8962-0D2CDD8FC6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69987" y="4800600"/>
                        <a:ext cx="3505200" cy="20796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">
            <a:extLst>
              <a:ext uri="{FF2B5EF4-FFF2-40B4-BE49-F238E27FC236}">
                <a16:creationId xmlns:a16="http://schemas.microsoft.com/office/drawing/2014/main" id="{C7BE43AC-467D-4FAD-9FAE-21EC89D0B6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951231"/>
              </p:ext>
            </p:extLst>
          </p:nvPr>
        </p:nvGraphicFramePr>
        <p:xfrm>
          <a:off x="10059987" y="4899027"/>
          <a:ext cx="3657600" cy="198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63280" imgH="469800" progId="Equation.DSMT4">
                  <p:embed/>
                </p:oleObj>
              </mc:Choice>
              <mc:Fallback>
                <p:oleObj name="Equation" r:id="rId7" imgW="863280" imgH="469800" progId="Equation.DSMT4">
                  <p:embed/>
                  <p:pic>
                    <p:nvPicPr>
                      <p:cNvPr id="103474" name="Object 4">
                        <a:extLst>
                          <a:ext uri="{FF2B5EF4-FFF2-40B4-BE49-F238E27FC236}">
                            <a16:creationId xmlns:a16="http://schemas.microsoft.com/office/drawing/2014/main" id="{EDC1901B-B53F-4E36-A2B5-0707E98898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9987" y="4899027"/>
                        <a:ext cx="3657600" cy="198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5">
            <a:extLst>
              <a:ext uri="{FF2B5EF4-FFF2-40B4-BE49-F238E27FC236}">
                <a16:creationId xmlns:a16="http://schemas.microsoft.com/office/drawing/2014/main" id="{D4682FA9-4895-4F4A-991F-E5B0A7670E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658067"/>
              </p:ext>
            </p:extLst>
          </p:nvPr>
        </p:nvGraphicFramePr>
        <p:xfrm>
          <a:off x="17603787" y="4848224"/>
          <a:ext cx="3429000" cy="2009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99920" imgH="469800" progId="Equation.DSMT4">
                  <p:embed/>
                </p:oleObj>
              </mc:Choice>
              <mc:Fallback>
                <p:oleObj name="Equation" r:id="rId9" imgW="799920" imgH="469800" progId="Equation.DSMT4">
                  <p:embed/>
                  <p:pic>
                    <p:nvPicPr>
                      <p:cNvPr id="103477" name="Object 5">
                        <a:extLst>
                          <a:ext uri="{FF2B5EF4-FFF2-40B4-BE49-F238E27FC236}">
                            <a16:creationId xmlns:a16="http://schemas.microsoft.com/office/drawing/2014/main" id="{A5A18F0F-06D0-4892-AAF3-9EF08C3CA3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03787" y="4848224"/>
                        <a:ext cx="3429000" cy="20097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6">
            <a:extLst>
              <a:ext uri="{FF2B5EF4-FFF2-40B4-BE49-F238E27FC236}">
                <a16:creationId xmlns:a16="http://schemas.microsoft.com/office/drawing/2014/main" id="{3BA80F42-5B13-4834-9856-DE037A8E6D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954278"/>
              </p:ext>
            </p:extLst>
          </p:nvPr>
        </p:nvGraphicFramePr>
        <p:xfrm>
          <a:off x="4573588" y="7489826"/>
          <a:ext cx="6032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7480" imgH="190440" progId="Equation.DSMT4">
                  <p:embed/>
                </p:oleObj>
              </mc:Choice>
              <mc:Fallback>
                <p:oleObj name="Equation" r:id="rId11" imgW="177480" imgH="190440" progId="Equation.DSMT4">
                  <p:embed/>
                  <p:pic>
                    <p:nvPicPr>
                      <p:cNvPr id="103480" name="Object 6">
                        <a:extLst>
                          <a:ext uri="{FF2B5EF4-FFF2-40B4-BE49-F238E27FC236}">
                            <a16:creationId xmlns:a16="http://schemas.microsoft.com/office/drawing/2014/main" id="{D4A8D7D8-9FCB-48EF-8895-D0541495DB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3588" y="7489826"/>
                        <a:ext cx="60325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7">
            <a:extLst>
              <a:ext uri="{FF2B5EF4-FFF2-40B4-BE49-F238E27FC236}">
                <a16:creationId xmlns:a16="http://schemas.microsoft.com/office/drawing/2014/main" id="{73383D21-0B86-446F-BEE0-868A3B44D6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213267"/>
              </p:ext>
            </p:extLst>
          </p:nvPr>
        </p:nvGraphicFramePr>
        <p:xfrm>
          <a:off x="4282437" y="8620127"/>
          <a:ext cx="10668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04560" imgH="266400" progId="Equation.DSMT4">
                  <p:embed/>
                </p:oleObj>
              </mc:Choice>
              <mc:Fallback>
                <p:oleObj name="Equation" r:id="rId13" imgW="304560" imgH="266400" progId="Equation.DSMT4">
                  <p:embed/>
                  <p:pic>
                    <p:nvPicPr>
                      <p:cNvPr id="103483" name="Object 7">
                        <a:extLst>
                          <a:ext uri="{FF2B5EF4-FFF2-40B4-BE49-F238E27FC236}">
                            <a16:creationId xmlns:a16="http://schemas.microsoft.com/office/drawing/2014/main" id="{5E6D0AD5-DE8A-4CEF-A513-A7C8320B8A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2437" y="8620127"/>
                        <a:ext cx="10668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8">
            <a:extLst>
              <a:ext uri="{FF2B5EF4-FFF2-40B4-BE49-F238E27FC236}">
                <a16:creationId xmlns:a16="http://schemas.microsoft.com/office/drawing/2014/main" id="{544EBC56-FFB0-4EE4-BA5A-C7D72AA471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467114"/>
              </p:ext>
            </p:extLst>
          </p:nvPr>
        </p:nvGraphicFramePr>
        <p:xfrm>
          <a:off x="7164388" y="7353303"/>
          <a:ext cx="184785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30120" imgH="203040" progId="Equation.DSMT4">
                  <p:embed/>
                </p:oleObj>
              </mc:Choice>
              <mc:Fallback>
                <p:oleObj name="Equation" r:id="rId15" imgW="330120" imgH="203040" progId="Equation.DSMT4">
                  <p:embed/>
                  <p:pic>
                    <p:nvPicPr>
                      <p:cNvPr id="103497" name="Object 8">
                        <a:extLst>
                          <a:ext uri="{FF2B5EF4-FFF2-40B4-BE49-F238E27FC236}">
                            <a16:creationId xmlns:a16="http://schemas.microsoft.com/office/drawing/2014/main" id="{4DA37D18-419A-4D82-A57E-FB7B5D2798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7353303"/>
                        <a:ext cx="1847850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9">
            <a:extLst>
              <a:ext uri="{FF2B5EF4-FFF2-40B4-BE49-F238E27FC236}">
                <a16:creationId xmlns:a16="http://schemas.microsoft.com/office/drawing/2014/main" id="{FDFAD1CE-10C0-4766-A9C7-50BAE7D57D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403282"/>
              </p:ext>
            </p:extLst>
          </p:nvPr>
        </p:nvGraphicFramePr>
        <p:xfrm>
          <a:off x="10669587" y="8606322"/>
          <a:ext cx="24384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69800" imgH="177480" progId="Equation.DSMT4">
                  <p:embed/>
                </p:oleObj>
              </mc:Choice>
              <mc:Fallback>
                <p:oleObj name="Equation" r:id="rId17" imgW="469800" imgH="177480" progId="Equation.DSMT4">
                  <p:embed/>
                  <p:pic>
                    <p:nvPicPr>
                      <p:cNvPr id="103500" name="Object 9">
                        <a:extLst>
                          <a:ext uri="{FF2B5EF4-FFF2-40B4-BE49-F238E27FC236}">
                            <a16:creationId xmlns:a16="http://schemas.microsoft.com/office/drawing/2014/main" id="{3C6BC0C7-AAC4-4864-BB78-E269C2961D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9587" y="8606322"/>
                        <a:ext cx="24384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10">
            <a:extLst>
              <a:ext uri="{FF2B5EF4-FFF2-40B4-BE49-F238E27FC236}">
                <a16:creationId xmlns:a16="http://schemas.microsoft.com/office/drawing/2014/main" id="{77478029-DB7A-48B4-B713-ECDC8BDA65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713144"/>
              </p:ext>
            </p:extLst>
          </p:nvPr>
        </p:nvGraphicFramePr>
        <p:xfrm>
          <a:off x="10783887" y="7343641"/>
          <a:ext cx="18288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30120" imgH="203040" progId="Equation.DSMT4">
                  <p:embed/>
                </p:oleObj>
              </mc:Choice>
              <mc:Fallback>
                <p:oleObj name="Equation" r:id="rId19" imgW="330120" imgH="203040" progId="Equation.DSMT4">
                  <p:embed/>
                  <p:pic>
                    <p:nvPicPr>
                      <p:cNvPr id="103506" name="Object 10">
                        <a:extLst>
                          <a:ext uri="{FF2B5EF4-FFF2-40B4-BE49-F238E27FC236}">
                            <a16:creationId xmlns:a16="http://schemas.microsoft.com/office/drawing/2014/main" id="{AAA5F364-24FB-4382-AF19-94A7936969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83887" y="7343641"/>
                        <a:ext cx="1828800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11">
            <a:extLst>
              <a:ext uri="{FF2B5EF4-FFF2-40B4-BE49-F238E27FC236}">
                <a16:creationId xmlns:a16="http://schemas.microsoft.com/office/drawing/2014/main" id="{4FF02516-F847-4F03-91A1-1DBBEC6F63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009902"/>
              </p:ext>
            </p:extLst>
          </p:nvPr>
        </p:nvGraphicFramePr>
        <p:xfrm>
          <a:off x="7316787" y="8423276"/>
          <a:ext cx="1828800" cy="1171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17160" imgH="203040" progId="Equation.DSMT4">
                  <p:embed/>
                </p:oleObj>
              </mc:Choice>
              <mc:Fallback>
                <p:oleObj name="Equation" r:id="rId20" imgW="317160" imgH="203040" progId="Equation.DSMT4">
                  <p:embed/>
                  <p:pic>
                    <p:nvPicPr>
                      <p:cNvPr id="103509" name="Object 11">
                        <a:extLst>
                          <a:ext uri="{FF2B5EF4-FFF2-40B4-BE49-F238E27FC236}">
                            <a16:creationId xmlns:a16="http://schemas.microsoft.com/office/drawing/2014/main" id="{8ABA1FAD-9DC4-48A3-B5E9-0C51264EB6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6787" y="8423276"/>
                        <a:ext cx="1828800" cy="11715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12">
            <a:extLst>
              <a:ext uri="{FF2B5EF4-FFF2-40B4-BE49-F238E27FC236}">
                <a16:creationId xmlns:a16="http://schemas.microsoft.com/office/drawing/2014/main" id="{273C578C-0129-4FDB-8605-48E368D385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577842"/>
              </p:ext>
            </p:extLst>
          </p:nvPr>
        </p:nvGraphicFramePr>
        <p:xfrm>
          <a:off x="18289587" y="7265505"/>
          <a:ext cx="1666876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66400" imgH="177480" progId="Equation.DSMT4">
                  <p:embed/>
                </p:oleObj>
              </mc:Choice>
              <mc:Fallback>
                <p:oleObj name="Equation" r:id="rId22" imgW="266400" imgH="177480" progId="Equation.DSMT4">
                  <p:embed/>
                  <p:pic>
                    <p:nvPicPr>
                      <p:cNvPr id="103512" name="Object 12">
                        <a:extLst>
                          <a:ext uri="{FF2B5EF4-FFF2-40B4-BE49-F238E27FC236}">
                            <a16:creationId xmlns:a16="http://schemas.microsoft.com/office/drawing/2014/main" id="{ADB9F851-B937-4CA3-94C3-9106D8EF01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9587" y="7265505"/>
                        <a:ext cx="1666876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13">
            <a:extLst>
              <a:ext uri="{FF2B5EF4-FFF2-40B4-BE49-F238E27FC236}">
                <a16:creationId xmlns:a16="http://schemas.microsoft.com/office/drawing/2014/main" id="{EBBBB1EC-39F9-4D86-A658-4C4DB01FD3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260066"/>
              </p:ext>
            </p:extLst>
          </p:nvPr>
        </p:nvGraphicFramePr>
        <p:xfrm>
          <a:off x="14555788" y="7354821"/>
          <a:ext cx="1889126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30120" imgH="203040" progId="Equation.DSMT4">
                  <p:embed/>
                </p:oleObj>
              </mc:Choice>
              <mc:Fallback>
                <p:oleObj name="Equation" r:id="rId24" imgW="330120" imgH="203040" progId="Equation.DSMT4">
                  <p:embed/>
                  <p:pic>
                    <p:nvPicPr>
                      <p:cNvPr id="103516" name="Object 13">
                        <a:extLst>
                          <a:ext uri="{FF2B5EF4-FFF2-40B4-BE49-F238E27FC236}">
                            <a16:creationId xmlns:a16="http://schemas.microsoft.com/office/drawing/2014/main" id="{5FE65CF0-E76E-462A-AB90-97C6B75190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5788" y="7354821"/>
                        <a:ext cx="1889126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14">
            <a:extLst>
              <a:ext uri="{FF2B5EF4-FFF2-40B4-BE49-F238E27FC236}">
                <a16:creationId xmlns:a16="http://schemas.microsoft.com/office/drawing/2014/main" id="{D56E5903-C3A4-4044-A90B-0B6D8CECF8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047742"/>
              </p:ext>
            </p:extLst>
          </p:nvPr>
        </p:nvGraphicFramePr>
        <p:xfrm>
          <a:off x="14479587" y="8673552"/>
          <a:ext cx="2133600" cy="790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482400" imgH="177480" progId="Equation.DSMT4">
                  <p:embed/>
                </p:oleObj>
              </mc:Choice>
              <mc:Fallback>
                <p:oleObj name="Equation" r:id="rId26" imgW="482400" imgH="177480" progId="Equation.DSMT4">
                  <p:embed/>
                  <p:pic>
                    <p:nvPicPr>
                      <p:cNvPr id="103520" name="Object 14">
                        <a:extLst>
                          <a:ext uri="{FF2B5EF4-FFF2-40B4-BE49-F238E27FC236}">
                            <a16:creationId xmlns:a16="http://schemas.microsoft.com/office/drawing/2014/main" id="{0EF2A22B-01DE-466B-80AB-297AA4F090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9587" y="8673552"/>
                        <a:ext cx="2133600" cy="7905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15">
            <a:extLst>
              <a:ext uri="{FF2B5EF4-FFF2-40B4-BE49-F238E27FC236}">
                <a16:creationId xmlns:a16="http://schemas.microsoft.com/office/drawing/2014/main" id="{6E272187-DF20-4DBF-8F2B-6BD7127E9E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366606"/>
              </p:ext>
            </p:extLst>
          </p:nvPr>
        </p:nvGraphicFramePr>
        <p:xfrm>
          <a:off x="18264187" y="8766177"/>
          <a:ext cx="2035176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482400" imgH="203040" progId="Equation.DSMT4">
                  <p:embed/>
                </p:oleObj>
              </mc:Choice>
              <mc:Fallback>
                <p:oleObj name="Equation" r:id="rId28" imgW="482400" imgH="203040" progId="Equation.DSMT4">
                  <p:embed/>
                  <p:pic>
                    <p:nvPicPr>
                      <p:cNvPr id="103523" name="Object 15">
                        <a:extLst>
                          <a:ext uri="{FF2B5EF4-FFF2-40B4-BE49-F238E27FC236}">
                            <a16:creationId xmlns:a16="http://schemas.microsoft.com/office/drawing/2014/main" id="{73CD8F23-29A1-41B6-844A-0AE5E71126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64187" y="8766177"/>
                        <a:ext cx="2035176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tangle 40">
            <a:extLst>
              <a:ext uri="{FF2B5EF4-FFF2-40B4-BE49-F238E27FC236}">
                <a16:creationId xmlns:a16="http://schemas.microsoft.com/office/drawing/2014/main" id="{7626DAF6-45C4-41A2-B998-3F3E56744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7587" y="4518026"/>
            <a:ext cx="3657600" cy="5181600"/>
          </a:xfrm>
          <a:prstGeom prst="rect">
            <a:avLst/>
          </a:prstGeom>
          <a:noFill/>
          <a:ln w="101600" cmpd="thickThin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 sz="5600"/>
          </a:p>
        </p:txBody>
      </p:sp>
      <p:grpSp>
        <p:nvGrpSpPr>
          <p:cNvPr id="62" name="Group 167">
            <a:extLst>
              <a:ext uri="{FF2B5EF4-FFF2-40B4-BE49-F238E27FC236}">
                <a16:creationId xmlns:a16="http://schemas.microsoft.com/office/drawing/2014/main" id="{AA772CF4-5DF6-420A-AE3D-50E535A86B08}"/>
              </a:ext>
            </a:extLst>
          </p:cNvPr>
          <p:cNvGrpSpPr/>
          <p:nvPr/>
        </p:nvGrpSpPr>
        <p:grpSpPr>
          <a:xfrm>
            <a:off x="2151060" y="1533525"/>
            <a:ext cx="3794127" cy="1612901"/>
            <a:chOff x="4867276" y="9361488"/>
            <a:chExt cx="3794125" cy="927101"/>
          </a:xfrm>
        </p:grpSpPr>
        <p:sp>
          <p:nvSpPr>
            <p:cNvPr id="63" name="Freeform 59">
              <a:extLst>
                <a:ext uri="{FF2B5EF4-FFF2-40B4-BE49-F238E27FC236}">
                  <a16:creationId xmlns:a16="http://schemas.microsoft.com/office/drawing/2014/main" id="{A7781BE3-B2A9-4F35-A3EB-812ADB857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0">
              <a:extLst>
                <a:ext uri="{FF2B5EF4-FFF2-40B4-BE49-F238E27FC236}">
                  <a16:creationId xmlns:a16="http://schemas.microsoft.com/office/drawing/2014/main" id="{403343DF-1AC1-4D6E-A5AD-65D2B462A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1">
              <a:extLst>
                <a:ext uri="{FF2B5EF4-FFF2-40B4-BE49-F238E27FC236}">
                  <a16:creationId xmlns:a16="http://schemas.microsoft.com/office/drawing/2014/main" id="{5FF5771E-F4E0-4C0B-925F-56F7D0FD9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2">
              <a:extLst>
                <a:ext uri="{FF2B5EF4-FFF2-40B4-BE49-F238E27FC236}">
                  <a16:creationId xmlns:a16="http://schemas.microsoft.com/office/drawing/2014/main" id="{7A864010-9E49-45D2-BCF3-FB64C9089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3">
              <a:extLst>
                <a:ext uri="{FF2B5EF4-FFF2-40B4-BE49-F238E27FC236}">
                  <a16:creationId xmlns:a16="http://schemas.microsoft.com/office/drawing/2014/main" id="{AE0600E3-E281-4CE3-B70A-308273222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4">
              <a:extLst>
                <a:ext uri="{FF2B5EF4-FFF2-40B4-BE49-F238E27FC236}">
                  <a16:creationId xmlns:a16="http://schemas.microsoft.com/office/drawing/2014/main" id="{9D4E198F-40A9-473A-84D6-CAF99BCC3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5">
              <a:extLst>
                <a:ext uri="{FF2B5EF4-FFF2-40B4-BE49-F238E27FC236}">
                  <a16:creationId xmlns:a16="http://schemas.microsoft.com/office/drawing/2014/main" id="{98FE184D-C4C2-46C0-B1A0-FA7020BE0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Oval 66">
              <a:extLst>
                <a:ext uri="{FF2B5EF4-FFF2-40B4-BE49-F238E27FC236}">
                  <a16:creationId xmlns:a16="http://schemas.microsoft.com/office/drawing/2014/main" id="{75C732F0-8E23-49E6-A7E1-7F2AE3B02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7">
              <a:extLst>
                <a:ext uri="{FF2B5EF4-FFF2-40B4-BE49-F238E27FC236}">
                  <a16:creationId xmlns:a16="http://schemas.microsoft.com/office/drawing/2014/main" id="{D5E8839F-95B0-44FB-B03C-C60676791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97B7250D-936D-473B-BE5F-720482DB7891}"/>
              </a:ext>
            </a:extLst>
          </p:cNvPr>
          <p:cNvSpPr/>
          <p:nvPr/>
        </p:nvSpPr>
        <p:spPr>
          <a:xfrm>
            <a:off x="5960403" y="2133600"/>
            <a:ext cx="152247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2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DẤU HIỆU SỬ DỤNG TÍCH PHÂN TỪNG PHẦN</a:t>
            </a:r>
            <a:endParaRPr lang="vi-VN" sz="5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3" name="Object 72">
            <a:extLst>
              <a:ext uri="{FF2B5EF4-FFF2-40B4-BE49-F238E27FC236}">
                <a16:creationId xmlns:a16="http://schemas.microsoft.com/office/drawing/2014/main" id="{128A5DAF-1DB5-4FEA-82AD-F4EC216EEF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511634"/>
              </p:ext>
            </p:extLst>
          </p:nvPr>
        </p:nvGraphicFramePr>
        <p:xfrm>
          <a:off x="708025" y="10448925"/>
          <a:ext cx="12185650" cy="244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3670200" imgH="736560" progId="Equation.DSMT4">
                  <p:embed/>
                </p:oleObj>
              </mc:Choice>
              <mc:Fallback>
                <p:oleObj name="Equation" r:id="rId30" imgW="3670200" imgH="7365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40DC366D-EED2-421D-9B9A-5DE9D716EA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708025" y="10448925"/>
                        <a:ext cx="12185650" cy="2444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3">
            <a:extLst>
              <a:ext uri="{FF2B5EF4-FFF2-40B4-BE49-F238E27FC236}">
                <a16:creationId xmlns:a16="http://schemas.microsoft.com/office/drawing/2014/main" id="{5952D74E-55B3-4897-9132-5BB8E66AD3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416883"/>
              </p:ext>
            </p:extLst>
          </p:nvPr>
        </p:nvGraphicFramePr>
        <p:xfrm>
          <a:off x="13594359" y="10067925"/>
          <a:ext cx="10410228" cy="319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3314520" imgH="1015920" progId="Equation.DSMT4">
                  <p:embed/>
                </p:oleObj>
              </mc:Choice>
              <mc:Fallback>
                <p:oleObj name="Equation" r:id="rId32" imgW="3314520" imgH="101592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4F487E2-D414-4BC1-A154-CD69FB16D4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3594359" y="10067925"/>
                        <a:ext cx="10410228" cy="319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108328F-6AE9-45AB-AA66-C69928525E8F}"/>
              </a:ext>
            </a:extLst>
          </p:cNvPr>
          <p:cNvGraphicFramePr>
            <a:graphicFrameLocks noGrp="1"/>
          </p:cNvGraphicFramePr>
          <p:nvPr/>
        </p:nvGraphicFramePr>
        <p:xfrm>
          <a:off x="10960443" y="-2174789"/>
          <a:ext cx="208280" cy="64008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41495903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3657764"/>
                  </a:ext>
                </a:extLst>
              </a:tr>
            </a:tbl>
          </a:graphicData>
        </a:graphic>
      </p:graphicFrame>
      <p:sp>
        <p:nvSpPr>
          <p:cNvPr id="106" name="Rectangle 40">
            <a:extLst>
              <a:ext uri="{FF2B5EF4-FFF2-40B4-BE49-F238E27FC236}">
                <a16:creationId xmlns:a16="http://schemas.microsoft.com/office/drawing/2014/main" id="{14BE96DA-8BB7-4F79-8EB3-FB08B92D2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2200" y="4509051"/>
            <a:ext cx="3657600" cy="5190576"/>
          </a:xfrm>
          <a:prstGeom prst="rect">
            <a:avLst/>
          </a:prstGeom>
          <a:noFill/>
          <a:ln w="101600" cmpd="thickThin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 sz="5600"/>
          </a:p>
        </p:txBody>
      </p:sp>
      <p:sp>
        <p:nvSpPr>
          <p:cNvPr id="107" name="Rectangle 40">
            <a:extLst>
              <a:ext uri="{FF2B5EF4-FFF2-40B4-BE49-F238E27FC236}">
                <a16:creationId xmlns:a16="http://schemas.microsoft.com/office/drawing/2014/main" id="{1C53ED04-25B0-45F6-81C9-852D11D9F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199" y="4509050"/>
            <a:ext cx="3732213" cy="5190576"/>
          </a:xfrm>
          <a:prstGeom prst="rect">
            <a:avLst/>
          </a:prstGeom>
          <a:noFill/>
          <a:ln w="101600" cmpd="thickThin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 sz="5600"/>
          </a:p>
        </p:txBody>
      </p:sp>
      <p:sp>
        <p:nvSpPr>
          <p:cNvPr id="108" name="Rectangle 40">
            <a:extLst>
              <a:ext uri="{FF2B5EF4-FFF2-40B4-BE49-F238E27FC236}">
                <a16:creationId xmlns:a16="http://schemas.microsoft.com/office/drawing/2014/main" id="{709CA406-6ADE-4EE2-A92D-1D7D5BC64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515678"/>
            <a:ext cx="3933824" cy="5190576"/>
          </a:xfrm>
          <a:prstGeom prst="rect">
            <a:avLst/>
          </a:prstGeom>
          <a:noFill/>
          <a:ln w="101600" cmpd="thickThin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 sz="5600"/>
          </a:p>
        </p:txBody>
      </p:sp>
    </p:spTree>
    <p:extLst>
      <p:ext uri="{BB962C8B-B14F-4D97-AF65-F5344CB8AC3E}">
        <p14:creationId xmlns:p14="http://schemas.microsoft.com/office/powerpoint/2010/main" val="38467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72" grpId="0"/>
      <p:bldP spid="106" grpId="0" animBg="1"/>
      <p:bldP spid="107" grpId="0" animBg="1"/>
      <p:bldP spid="10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2D64CEE-8CBD-42A8-A9AC-6D4323119656}"/>
              </a:ext>
            </a:extLst>
          </p:cNvPr>
          <p:cNvGrpSpPr/>
          <p:nvPr/>
        </p:nvGrpSpPr>
        <p:grpSpPr>
          <a:xfrm>
            <a:off x="311054" y="2667000"/>
            <a:ext cx="23761892" cy="2404043"/>
            <a:chOff x="311054" y="2912059"/>
            <a:chExt cx="23761892" cy="2404043"/>
          </a:xfrm>
        </p:grpSpPr>
        <p:sp>
          <p:nvSpPr>
            <p:cNvPr id="29" name="Rounded Rectangle 28"/>
            <p:cNvSpPr/>
            <p:nvPr/>
          </p:nvSpPr>
          <p:spPr>
            <a:xfrm>
              <a:off x="566319" y="3467789"/>
              <a:ext cx="23506627" cy="1848313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85" name="Group 67">
              <a:extLst>
                <a:ext uri="{FF2B5EF4-FFF2-40B4-BE49-F238E27FC236}">
                  <a16:creationId xmlns:a16="http://schemas.microsoft.com/office/drawing/2014/main" id="{C999681D-D778-4FDD-9E12-ED5FE8A04BE6}"/>
                </a:ext>
              </a:extLst>
            </p:cNvPr>
            <p:cNvGrpSpPr/>
            <p:nvPr/>
          </p:nvGrpSpPr>
          <p:grpSpPr>
            <a:xfrm>
              <a:off x="311054" y="2912059"/>
              <a:ext cx="3600000" cy="900000"/>
              <a:chOff x="1311958" y="3405486"/>
              <a:chExt cx="3579192" cy="940513"/>
            </a:xfrm>
          </p:grpSpPr>
          <p:sp>
            <p:nvSpPr>
              <p:cNvPr id="86" name="Freeform 20">
                <a:extLst>
                  <a:ext uri="{FF2B5EF4-FFF2-40B4-BE49-F238E27FC236}">
                    <a16:creationId xmlns:a16="http://schemas.microsoft.com/office/drawing/2014/main" id="{42C86FA4-D83C-428F-BDBF-1AA3D052EB5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85216" y="2507252"/>
                <a:ext cx="793396" cy="281847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D9F99ED-C8A5-475B-835B-55AAFD744ED9}"/>
                  </a:ext>
                </a:extLst>
              </p:cNvPr>
              <p:cNvSpPr txBox="1"/>
              <p:nvPr/>
            </p:nvSpPr>
            <p:spPr>
              <a:xfrm>
                <a:off x="2316645" y="3484582"/>
                <a:ext cx="2218802" cy="836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88" name="Group 70">
                <a:extLst>
                  <a:ext uri="{FF2B5EF4-FFF2-40B4-BE49-F238E27FC236}">
                    <a16:creationId xmlns:a16="http://schemas.microsoft.com/office/drawing/2014/main" id="{F8DEE45B-E3A6-4C3D-840D-573B411D2424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9615EBB3-3925-4AC7-A71E-3E362BC80EEC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reeform 13">
                  <a:extLst>
                    <a:ext uri="{FF2B5EF4-FFF2-40B4-BE49-F238E27FC236}">
                      <a16:creationId xmlns:a16="http://schemas.microsoft.com/office/drawing/2014/main" id="{06C652B7-29E5-4941-81C3-8E085E5A0A1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14">
                  <a:extLst>
                    <a:ext uri="{FF2B5EF4-FFF2-40B4-BE49-F238E27FC236}">
                      <a16:creationId xmlns:a16="http://schemas.microsoft.com/office/drawing/2014/main" id="{BADC286D-94AD-49A9-B582-B866328A8EB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15">
                  <a:extLst>
                    <a:ext uri="{FF2B5EF4-FFF2-40B4-BE49-F238E27FC236}">
                      <a16:creationId xmlns:a16="http://schemas.microsoft.com/office/drawing/2014/main" id="{642664CA-4982-4AE0-B5A4-8C3861F1385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16">
                  <a:extLst>
                    <a:ext uri="{FF2B5EF4-FFF2-40B4-BE49-F238E27FC236}">
                      <a16:creationId xmlns:a16="http://schemas.microsoft.com/office/drawing/2014/main" id="{64C9BE9B-5EC4-48E7-83AA-07FD1A2D5A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17">
                  <a:extLst>
                    <a:ext uri="{FF2B5EF4-FFF2-40B4-BE49-F238E27FC236}">
                      <a16:creationId xmlns:a16="http://schemas.microsoft.com/office/drawing/2014/main" id="{AE9C34A5-29B8-41E4-A6C6-CB2E4F2EA1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18">
                  <a:extLst>
                    <a:ext uri="{FF2B5EF4-FFF2-40B4-BE49-F238E27FC236}">
                      <a16:creationId xmlns:a16="http://schemas.microsoft.com/office/drawing/2014/main" id="{4FF95DE2-F193-4E97-BA46-DEE155AAD1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19">
                  <a:extLst>
                    <a:ext uri="{FF2B5EF4-FFF2-40B4-BE49-F238E27FC236}">
                      <a16:creationId xmlns:a16="http://schemas.microsoft.com/office/drawing/2014/main" id="{511F982B-8B76-4D30-90AB-367393B9A7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0">
                  <a:extLst>
                    <a:ext uri="{FF2B5EF4-FFF2-40B4-BE49-F238E27FC236}">
                      <a16:creationId xmlns:a16="http://schemas.microsoft.com/office/drawing/2014/main" id="{99247CEE-A62C-4E33-AD02-2CFB3314EB0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21">
                  <a:extLst>
                    <a:ext uri="{FF2B5EF4-FFF2-40B4-BE49-F238E27FC236}">
                      <a16:creationId xmlns:a16="http://schemas.microsoft.com/office/drawing/2014/main" id="{D06AD5D2-53A8-442B-9FDE-FADD5ADAB2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22">
                  <a:extLst>
                    <a:ext uri="{FF2B5EF4-FFF2-40B4-BE49-F238E27FC236}">
                      <a16:creationId xmlns:a16="http://schemas.microsoft.com/office/drawing/2014/main" id="{C17FECF9-69AD-4F57-BD0F-F22A0C217A4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3">
                  <a:extLst>
                    <a:ext uri="{FF2B5EF4-FFF2-40B4-BE49-F238E27FC236}">
                      <a16:creationId xmlns:a16="http://schemas.microsoft.com/office/drawing/2014/main" id="{5C8F9F6B-2E45-47C9-9194-C944BA778D7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24">
                  <a:extLst>
                    <a:ext uri="{FF2B5EF4-FFF2-40B4-BE49-F238E27FC236}">
                      <a16:creationId xmlns:a16="http://schemas.microsoft.com/office/drawing/2014/main" id="{56A79566-63FC-4264-A4CE-FA054CC59A4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25">
                  <a:extLst>
                    <a:ext uri="{FF2B5EF4-FFF2-40B4-BE49-F238E27FC236}">
                      <a16:creationId xmlns:a16="http://schemas.microsoft.com/office/drawing/2014/main" id="{71191B5B-7F76-489A-86C6-020D75255F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26">
                  <a:extLst>
                    <a:ext uri="{FF2B5EF4-FFF2-40B4-BE49-F238E27FC236}">
                      <a16:creationId xmlns:a16="http://schemas.microsoft.com/office/drawing/2014/main" id="{687B9F20-9DFB-42A7-A115-F1C2998127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27">
                  <a:extLst>
                    <a:ext uri="{FF2B5EF4-FFF2-40B4-BE49-F238E27FC236}">
                      <a16:creationId xmlns:a16="http://schemas.microsoft.com/office/drawing/2014/main" id="{071B31AF-BDA9-44DA-95D3-004B7E6E2D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28">
                  <a:extLst>
                    <a:ext uri="{FF2B5EF4-FFF2-40B4-BE49-F238E27FC236}">
                      <a16:creationId xmlns:a16="http://schemas.microsoft.com/office/drawing/2014/main" id="{6A88612E-2DEE-4CA9-9967-7CCBF2156C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29">
                  <a:extLst>
                    <a:ext uri="{FF2B5EF4-FFF2-40B4-BE49-F238E27FC236}">
                      <a16:creationId xmlns:a16="http://schemas.microsoft.com/office/drawing/2014/main" id="{BDC33DA4-B3DC-4111-A494-8D7C15E53B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30">
                  <a:extLst>
                    <a:ext uri="{FF2B5EF4-FFF2-40B4-BE49-F238E27FC236}">
                      <a16:creationId xmlns:a16="http://schemas.microsoft.com/office/drawing/2014/main" id="{F79AAF1E-EE1B-48FD-BF3B-639664E3BA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31">
                  <a:extLst>
                    <a:ext uri="{FF2B5EF4-FFF2-40B4-BE49-F238E27FC236}">
                      <a16:creationId xmlns:a16="http://schemas.microsoft.com/office/drawing/2014/main" id="{004823E1-62F9-4210-A8D9-20F0459F67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32">
                  <a:extLst>
                    <a:ext uri="{FF2B5EF4-FFF2-40B4-BE49-F238E27FC236}">
                      <a16:creationId xmlns:a16="http://schemas.microsoft.com/office/drawing/2014/main" id="{3480F380-0B73-4C70-9E2B-47918C2449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33">
                  <a:extLst>
                    <a:ext uri="{FF2B5EF4-FFF2-40B4-BE49-F238E27FC236}">
                      <a16:creationId xmlns:a16="http://schemas.microsoft.com/office/drawing/2014/main" id="{E43FF803-CD9C-4021-A56A-414F48E604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34">
                  <a:extLst>
                    <a:ext uri="{FF2B5EF4-FFF2-40B4-BE49-F238E27FC236}">
                      <a16:creationId xmlns:a16="http://schemas.microsoft.com/office/drawing/2014/main" id="{61D9838B-05A9-4CC4-988C-7AF496456B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35">
                  <a:extLst>
                    <a:ext uri="{FF2B5EF4-FFF2-40B4-BE49-F238E27FC236}">
                      <a16:creationId xmlns:a16="http://schemas.microsoft.com/office/drawing/2014/main" id="{783CF25E-6055-4610-81C8-B39E3917D7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36">
                  <a:extLst>
                    <a:ext uri="{FF2B5EF4-FFF2-40B4-BE49-F238E27FC236}">
                      <a16:creationId xmlns:a16="http://schemas.microsoft.com/office/drawing/2014/main" id="{E81659B3-A82A-41C1-8CA7-C423E21161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8" name="TextBox 17"/>
          <p:cNvSpPr txBox="1"/>
          <p:nvPr/>
        </p:nvSpPr>
        <p:spPr>
          <a:xfrm>
            <a:off x="9525000" y="1782086"/>
            <a:ext cx="6921240" cy="83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 VÍ DỤ MINH HỌA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304800" y="5545001"/>
            <a:ext cx="23693540" cy="7637599"/>
            <a:chOff x="1035644" y="5348145"/>
            <a:chExt cx="23730943" cy="6123953"/>
          </a:xfrm>
        </p:grpSpPr>
        <p:sp>
          <p:nvSpPr>
            <p:cNvPr id="47" name="Rounded Rectangle 46"/>
            <p:cNvSpPr/>
            <p:nvPr/>
          </p:nvSpPr>
          <p:spPr>
            <a:xfrm>
              <a:off x="1224549" y="5601639"/>
              <a:ext cx="23542038" cy="587045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48" name="Group 60"/>
            <p:cNvGrpSpPr/>
            <p:nvPr/>
          </p:nvGrpSpPr>
          <p:grpSpPr>
            <a:xfrm>
              <a:off x="1035644" y="5348145"/>
              <a:ext cx="3492317" cy="748615"/>
              <a:chOff x="1037313" y="6322797"/>
              <a:chExt cx="3492721" cy="752432"/>
            </a:xfrm>
          </p:grpSpPr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 rot="16200000" flipV="1">
                <a:off x="2822934" y="5296118"/>
                <a:ext cx="68042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05" tIns="45703" rIns="91405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909141" y="6381682"/>
                <a:ext cx="2376785" cy="545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Round Diagonal Corner Rectangle 50"/>
              <p:cNvSpPr/>
              <p:nvPr/>
            </p:nvSpPr>
            <p:spPr>
              <a:xfrm flipV="1">
                <a:off x="1037313" y="6322798"/>
                <a:ext cx="777240" cy="68042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52" name="Freeform 15"/>
              <p:cNvSpPr>
                <a:spLocks noEditPoints="1"/>
              </p:cNvSpPr>
              <p:nvPr/>
            </p:nvSpPr>
            <p:spPr bwMode="auto">
              <a:xfrm>
                <a:off x="1229795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05" tIns="45703" rIns="91405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ABEA87C-D8FC-4758-818D-9DA053496111}"/>
                  </a:ext>
                </a:extLst>
              </p:cNvPr>
              <p:cNvSpPr/>
              <p:nvPr/>
            </p:nvSpPr>
            <p:spPr>
              <a:xfrm>
                <a:off x="4381802" y="3543865"/>
                <a:ext cx="9505336" cy="1049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857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b="1" i="1">
                        <a:latin typeface="Cambria Math" pitchFamily="18" charset="0"/>
                        <a:ea typeface="Cambria Math" pitchFamily="18" charset="0"/>
                      </a:rPr>
                      <m:t>𝑰</m:t>
                    </m:r>
                    <m:r>
                      <a:rPr lang="en-GB" sz="4400" b="1" i="1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naryPr>
                      <m:sub>
                        <m:r>
                          <a:rPr lang="en-GB" sz="4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𝟏</m:t>
                        </m:r>
                      </m:sub>
                      <m:sup>
                        <m:r>
                          <a:rPr lang="en-GB" sz="4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𝒆</m:t>
                        </m:r>
                      </m:sup>
                      <m:e>
                        <m:r>
                          <a:rPr lang="en-GB" sz="4400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𝒙𝒍𝒏𝒙</m:t>
                        </m:r>
                      </m:e>
                    </m:nary>
                    <m:r>
                      <a:rPr lang="en-GB" sz="4400" b="1" i="1">
                        <a:latin typeface="Cambria Math" pitchFamily="18" charset="0"/>
                        <a:ea typeface="Cambria Math" pitchFamily="18" charset="0"/>
                      </a:rPr>
                      <m:t>𝒅𝒙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ABEA87C-D8FC-4758-818D-9DA0534961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802" y="3543865"/>
                <a:ext cx="9505336" cy="1049326"/>
              </a:xfrm>
              <a:prstGeom prst="rect">
                <a:avLst/>
              </a:prstGeom>
              <a:blipFill>
                <a:blip r:embed="rId3"/>
                <a:stretch>
                  <a:fillRect l="-2630" b="-15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B419110-8723-46D7-9D75-F9998C0AC621}"/>
                  </a:ext>
                </a:extLst>
              </p:cNvPr>
              <p:cNvSpPr/>
              <p:nvPr/>
            </p:nvSpPr>
            <p:spPr>
              <a:xfrm>
                <a:off x="2133600" y="5900243"/>
                <a:ext cx="8519961" cy="29756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857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4400" b="1" i="1">
                                  <a:latin typeface="Cambria Math"/>
                                </a:rPr>
                                <m:t>𝒖</m:t>
                              </m:r>
                              <m:r>
                                <a:rPr lang="en-GB" sz="4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GB" sz="4400" b="1" i="1">
                                  <a:latin typeface="Cambria Math"/>
                                </a:rPr>
                                <m:t>𝒍𝒏𝒙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sz="4400" b="1" i="1">
                                  <a:latin typeface="Cambria Math"/>
                                </a:rPr>
                                <m:t>𝒅𝒗</m:t>
                              </m:r>
                              <m:r>
                                <a:rPr lang="en-GB" sz="4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GB" sz="4400" b="1" i="1">
                                  <a:latin typeface="Cambria Math"/>
                                </a:rPr>
                                <m:t>𝒙𝒅𝒙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b="1" i="1">
                        <a:latin typeface="Cambria Math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4400" b="1" i="1">
                                  <a:latin typeface="Cambria Math"/>
                                </a:rPr>
                                <m:t>𝒅𝒖</m:t>
                              </m:r>
                              <m:r>
                                <a:rPr lang="en-GB" sz="4400" b="1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400" b="1" i="1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4400" b="1" i="1">
                                      <a:latin typeface="Cambria Math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GB" sz="4400" b="1" i="1">
                                  <a:latin typeface="Cambria Math"/>
                                </a:rPr>
                                <m:t>𝒅𝒙</m:t>
                              </m:r>
                            </m:e>
                          </m:mr>
                          <m:mr>
                            <m:e>
                              <m:r>
                                <a:rPr lang="en-GB" sz="4400" b="1" i="1">
                                  <a:latin typeface="Cambria Math"/>
                                </a:rPr>
                                <m:t>𝒗</m:t>
                              </m:r>
                              <m:r>
                                <a:rPr lang="en-GB" sz="4400" b="1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4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GB" sz="4400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sz="4400" b="1" i="1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B419110-8723-46D7-9D75-F9998C0AC6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5900243"/>
                <a:ext cx="8519961" cy="29756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1D693BD-E32E-4C1E-821B-D45C0CD29497}"/>
                  </a:ext>
                </a:extLst>
              </p:cNvPr>
              <p:cNvSpPr/>
              <p:nvPr/>
            </p:nvSpPr>
            <p:spPr>
              <a:xfrm>
                <a:off x="2843806" y="9306831"/>
                <a:ext cx="13997376" cy="1538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GB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</a:rPr>
                      <m:t> </m:t>
                    </m:r>
                    <m:r>
                      <a:rPr lang="en-GB" sz="4400" b="1" i="1">
                        <a:latin typeface="Cambria Math"/>
                      </a:rPr>
                      <m:t>𝑰</m:t>
                    </m:r>
                    <m:r>
                      <a:rPr lang="en-GB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GB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GB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GB" sz="4400" b="1" i="1">
                        <a:latin typeface="Cambria Math"/>
                      </a:rPr>
                      <m:t>𝒍𝒏𝒙</m:t>
                    </m:r>
                    <m:d>
                      <m:dPr>
                        <m:begChr m:val="|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4400" b="1" i="1">
                                  <a:latin typeface="Cambria Math"/>
                                </a:rPr>
                                <m:t>𝒆</m:t>
                              </m:r>
                            </m:e>
                          </m:mr>
                          <m:mr>
                            <m:e>
                              <m:r>
                                <a:rPr lang="en-GB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  <m:r>
                      <a:rPr lang="en-GB" sz="4400" b="1" i="1">
                        <a:latin typeface="Cambria Math"/>
                      </a:rPr>
                      <m:t>−</m:t>
                    </m:r>
                    <m:nary>
                      <m:naryPr>
                        <m:limLoc m:val="undOvr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4400" b="1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GB" sz="4400" b="1" i="1">
                            <a:latin typeface="Cambria Math"/>
                          </a:rPr>
                          <m:t>𝒆</m:t>
                        </m:r>
                      </m:sup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400" b="1" i="1">
                                <a:latin typeface="Cambria Math"/>
                              </a:rPr>
                              <m:t>𝒙</m:t>
                            </m:r>
                          </m:num>
                          <m:den>
                            <m:r>
                              <a:rPr lang="en-GB" sz="4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nary>
                    <m:r>
                      <a:rPr lang="en-GB" sz="4400" b="1" i="1">
                        <a:latin typeface="Cambria Math"/>
                      </a:rPr>
                      <m:t>𝒅𝒙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1D693BD-E32E-4C1E-821B-D45C0CD294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6" y="9306831"/>
                <a:ext cx="13997376" cy="1538434"/>
              </a:xfrm>
              <a:prstGeom prst="rect">
                <a:avLst/>
              </a:prstGeom>
              <a:blipFill>
                <a:blip r:embed="rId5"/>
                <a:stretch>
                  <a:fillRect l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28B39B9-04CD-45ED-AC47-BBA7F03603EA}"/>
                  </a:ext>
                </a:extLst>
              </p:cNvPr>
              <p:cNvSpPr txBox="1"/>
              <p:nvPr/>
            </p:nvSpPr>
            <p:spPr>
              <a:xfrm>
                <a:off x="8355949" y="9193370"/>
                <a:ext cx="8673840" cy="17653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4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GB" sz="44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GB" sz="4400" b="1" i="1">
                          <a:latin typeface="Cambria Math"/>
                        </a:rPr>
                        <m:t>𝒍𝒏𝒙</m:t>
                      </m:r>
                      <m:d>
                        <m:dPr>
                          <m:begChr m:val="|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4400" b="1" i="1">
                                    <a:latin typeface="Cambria Math"/>
                                  </a:rPr>
                                  <m:t>𝒆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4400" b="1" i="1">
                                    <a:latin typeface="Cambria Math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4400" b="1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4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GB" sz="4400" b="1" i="1">
                              <a:latin typeface="Cambria Math"/>
                            </a:rPr>
                            <m:t>𝟒</m:t>
                          </m:r>
                        </m:den>
                      </m:f>
                      <m:d>
                        <m:dPr>
                          <m:begChr m:val="|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4400" b="1" i="1">
                                    <a:latin typeface="Cambria Math"/>
                                  </a:rPr>
                                  <m:t>𝒆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4400" b="1" i="1">
                                    <a:latin typeface="Cambria Math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28B39B9-04CD-45ED-AC47-BBA7F0360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949" y="9193370"/>
                <a:ext cx="8673840" cy="17653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80BECDB-39E0-498F-BEDE-347FD7B07A26}"/>
                  </a:ext>
                </a:extLst>
              </p:cNvPr>
              <p:cNvSpPr txBox="1"/>
              <p:nvPr/>
            </p:nvSpPr>
            <p:spPr>
              <a:xfrm>
                <a:off x="2420992" y="11496400"/>
                <a:ext cx="12194498" cy="14639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4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GB" sz="4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GB" sz="44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GB" sz="4400" b="1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sz="4400" b="1" i="1">
                              <a:latin typeface="Cambria Math"/>
                            </a:rPr>
                            <m:t>𝟒</m:t>
                          </m:r>
                        </m:den>
                      </m:f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4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GB" sz="4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4400" b="1" i="1">
                              <a:latin typeface="Cambria Math"/>
                            </a:rPr>
                            <m:t>−</m:t>
                          </m:r>
                          <m:r>
                            <a:rPr lang="en-GB" sz="4400" b="1" i="1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GB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4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GB" sz="4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4400" b="1" i="1">
                              <a:latin typeface="Cambria Math"/>
                            </a:rPr>
                            <m:t>+</m:t>
                          </m:r>
                          <m:r>
                            <a:rPr lang="en-GB" sz="44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sz="4400" b="1" i="1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80BECDB-39E0-498F-BEDE-347FD7B07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992" y="11496400"/>
                <a:ext cx="12194498" cy="14639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714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6" grpId="0"/>
      <p:bldP spid="57" grpId="0"/>
      <p:bldP spid="58" grpId="0"/>
      <p:bldP spid="59" grpId="0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700655BF-699A-4BEE-A41A-A157EE7615C3}"/>
              </a:ext>
            </a:extLst>
          </p:cNvPr>
          <p:cNvGrpSpPr/>
          <p:nvPr/>
        </p:nvGrpSpPr>
        <p:grpSpPr>
          <a:xfrm>
            <a:off x="311054" y="2667000"/>
            <a:ext cx="23687353" cy="2404043"/>
            <a:chOff x="311054" y="2912059"/>
            <a:chExt cx="23761892" cy="2404043"/>
          </a:xfrm>
        </p:grpSpPr>
        <p:sp>
          <p:nvSpPr>
            <p:cNvPr id="56" name="Rounded Rectangle 28">
              <a:extLst>
                <a:ext uri="{FF2B5EF4-FFF2-40B4-BE49-F238E27FC236}">
                  <a16:creationId xmlns:a16="http://schemas.microsoft.com/office/drawing/2014/main" id="{117CA0A3-C2CE-4D8C-A615-726A1A0A7084}"/>
                </a:ext>
              </a:extLst>
            </p:cNvPr>
            <p:cNvSpPr/>
            <p:nvPr/>
          </p:nvSpPr>
          <p:spPr>
            <a:xfrm>
              <a:off x="566319" y="3467789"/>
              <a:ext cx="23506627" cy="1848313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57" name="Group 67">
              <a:extLst>
                <a:ext uri="{FF2B5EF4-FFF2-40B4-BE49-F238E27FC236}">
                  <a16:creationId xmlns:a16="http://schemas.microsoft.com/office/drawing/2014/main" id="{BDDF1BFE-CED2-46CC-9830-D91B030EF2D4}"/>
                </a:ext>
              </a:extLst>
            </p:cNvPr>
            <p:cNvGrpSpPr/>
            <p:nvPr/>
          </p:nvGrpSpPr>
          <p:grpSpPr>
            <a:xfrm>
              <a:off x="311054" y="2912059"/>
              <a:ext cx="3600000" cy="900000"/>
              <a:chOff x="1311958" y="3405486"/>
              <a:chExt cx="3579192" cy="940513"/>
            </a:xfrm>
          </p:grpSpPr>
          <p:sp>
            <p:nvSpPr>
              <p:cNvPr id="58" name="Freeform 20">
                <a:extLst>
                  <a:ext uri="{FF2B5EF4-FFF2-40B4-BE49-F238E27FC236}">
                    <a16:creationId xmlns:a16="http://schemas.microsoft.com/office/drawing/2014/main" id="{ACD40850-4185-4234-9206-00159B75BF0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85216" y="2507252"/>
                <a:ext cx="793396" cy="281847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23C16B5-D1FE-4EE4-B2B0-25B20B15EB77}"/>
                  </a:ext>
                </a:extLst>
              </p:cNvPr>
              <p:cNvSpPr txBox="1"/>
              <p:nvPr/>
            </p:nvSpPr>
            <p:spPr>
              <a:xfrm>
                <a:off x="2316645" y="3484582"/>
                <a:ext cx="2218802" cy="836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60" name="Group 70">
                <a:extLst>
                  <a:ext uri="{FF2B5EF4-FFF2-40B4-BE49-F238E27FC236}">
                    <a16:creationId xmlns:a16="http://schemas.microsoft.com/office/drawing/2014/main" id="{1B3EB473-A7FB-4614-A21A-43A6ADF418D7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2A09D8D-7909-4314-AF47-12FE3ACC05B6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reeform 13">
                  <a:extLst>
                    <a:ext uri="{FF2B5EF4-FFF2-40B4-BE49-F238E27FC236}">
                      <a16:creationId xmlns:a16="http://schemas.microsoft.com/office/drawing/2014/main" id="{A283F778-05B6-4C45-BF91-D97D030D26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14">
                  <a:extLst>
                    <a:ext uri="{FF2B5EF4-FFF2-40B4-BE49-F238E27FC236}">
                      <a16:creationId xmlns:a16="http://schemas.microsoft.com/office/drawing/2014/main" id="{0454B60C-5B87-4339-9EBF-DB11198681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15">
                  <a:extLst>
                    <a:ext uri="{FF2B5EF4-FFF2-40B4-BE49-F238E27FC236}">
                      <a16:creationId xmlns:a16="http://schemas.microsoft.com/office/drawing/2014/main" id="{753F3E09-0550-494E-A00C-B7F1566125E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16">
                  <a:extLst>
                    <a:ext uri="{FF2B5EF4-FFF2-40B4-BE49-F238E27FC236}">
                      <a16:creationId xmlns:a16="http://schemas.microsoft.com/office/drawing/2014/main" id="{4C4FA3FC-56F9-483D-B4D2-C6E66F8F67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17">
                  <a:extLst>
                    <a:ext uri="{FF2B5EF4-FFF2-40B4-BE49-F238E27FC236}">
                      <a16:creationId xmlns:a16="http://schemas.microsoft.com/office/drawing/2014/main" id="{EE41524D-003D-4128-A06E-1137BAF319D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18">
                  <a:extLst>
                    <a:ext uri="{FF2B5EF4-FFF2-40B4-BE49-F238E27FC236}">
                      <a16:creationId xmlns:a16="http://schemas.microsoft.com/office/drawing/2014/main" id="{4DB60DDB-952D-46CD-BEE2-E5BB64196F6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19">
                  <a:extLst>
                    <a:ext uri="{FF2B5EF4-FFF2-40B4-BE49-F238E27FC236}">
                      <a16:creationId xmlns:a16="http://schemas.microsoft.com/office/drawing/2014/main" id="{9AAFCDD2-E0B1-42F7-9A46-AF0721CAFD2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0">
                  <a:extLst>
                    <a:ext uri="{FF2B5EF4-FFF2-40B4-BE49-F238E27FC236}">
                      <a16:creationId xmlns:a16="http://schemas.microsoft.com/office/drawing/2014/main" id="{460F3CB2-03F2-4153-8720-946BD80ED0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1">
                  <a:extLst>
                    <a:ext uri="{FF2B5EF4-FFF2-40B4-BE49-F238E27FC236}">
                      <a16:creationId xmlns:a16="http://schemas.microsoft.com/office/drawing/2014/main" id="{67D97376-73D4-41EF-A072-D7B6520C354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2">
                  <a:extLst>
                    <a:ext uri="{FF2B5EF4-FFF2-40B4-BE49-F238E27FC236}">
                      <a16:creationId xmlns:a16="http://schemas.microsoft.com/office/drawing/2014/main" id="{EAFEA114-E52B-465C-B4E1-440CF5C08E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3">
                  <a:extLst>
                    <a:ext uri="{FF2B5EF4-FFF2-40B4-BE49-F238E27FC236}">
                      <a16:creationId xmlns:a16="http://schemas.microsoft.com/office/drawing/2014/main" id="{DB25C124-34D9-4A75-BFAE-ABA630920BF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4">
                  <a:extLst>
                    <a:ext uri="{FF2B5EF4-FFF2-40B4-BE49-F238E27FC236}">
                      <a16:creationId xmlns:a16="http://schemas.microsoft.com/office/drawing/2014/main" id="{3C38845F-E59F-4751-BCD9-1FCD6F217E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5">
                  <a:extLst>
                    <a:ext uri="{FF2B5EF4-FFF2-40B4-BE49-F238E27FC236}">
                      <a16:creationId xmlns:a16="http://schemas.microsoft.com/office/drawing/2014/main" id="{E980A060-5BD9-4A62-9EB5-6A77F0C934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6">
                  <a:extLst>
                    <a:ext uri="{FF2B5EF4-FFF2-40B4-BE49-F238E27FC236}">
                      <a16:creationId xmlns:a16="http://schemas.microsoft.com/office/drawing/2014/main" id="{17199CD5-2AE3-49D5-B524-0721301FC8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7">
                  <a:extLst>
                    <a:ext uri="{FF2B5EF4-FFF2-40B4-BE49-F238E27FC236}">
                      <a16:creationId xmlns:a16="http://schemas.microsoft.com/office/drawing/2014/main" id="{0B24A631-F585-40DB-844E-C9B2B7EE81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8">
                  <a:extLst>
                    <a:ext uri="{FF2B5EF4-FFF2-40B4-BE49-F238E27FC236}">
                      <a16:creationId xmlns:a16="http://schemas.microsoft.com/office/drawing/2014/main" id="{6C9FDEFA-9FD6-4636-A6C2-6F4E937F9F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9">
                  <a:extLst>
                    <a:ext uri="{FF2B5EF4-FFF2-40B4-BE49-F238E27FC236}">
                      <a16:creationId xmlns:a16="http://schemas.microsoft.com/office/drawing/2014/main" id="{CE2DE566-B775-47BE-9CB1-3E827317D7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30">
                  <a:extLst>
                    <a:ext uri="{FF2B5EF4-FFF2-40B4-BE49-F238E27FC236}">
                      <a16:creationId xmlns:a16="http://schemas.microsoft.com/office/drawing/2014/main" id="{B686F77C-268D-4FD7-9020-31280F728A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31">
                  <a:extLst>
                    <a:ext uri="{FF2B5EF4-FFF2-40B4-BE49-F238E27FC236}">
                      <a16:creationId xmlns:a16="http://schemas.microsoft.com/office/drawing/2014/main" id="{52334BD8-1015-4CE6-830C-37E30DCAF7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32">
                  <a:extLst>
                    <a:ext uri="{FF2B5EF4-FFF2-40B4-BE49-F238E27FC236}">
                      <a16:creationId xmlns:a16="http://schemas.microsoft.com/office/drawing/2014/main" id="{7AB88F99-98B5-4C3C-A5F2-FEC87396F7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33">
                  <a:extLst>
                    <a:ext uri="{FF2B5EF4-FFF2-40B4-BE49-F238E27FC236}">
                      <a16:creationId xmlns:a16="http://schemas.microsoft.com/office/drawing/2014/main" id="{5451A629-4CEA-4AC8-B200-D2B7AAE14B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34">
                  <a:extLst>
                    <a:ext uri="{FF2B5EF4-FFF2-40B4-BE49-F238E27FC236}">
                      <a16:creationId xmlns:a16="http://schemas.microsoft.com/office/drawing/2014/main" id="{8A8D89BA-6696-4237-B31F-3064D82797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35">
                  <a:extLst>
                    <a:ext uri="{FF2B5EF4-FFF2-40B4-BE49-F238E27FC236}">
                      <a16:creationId xmlns:a16="http://schemas.microsoft.com/office/drawing/2014/main" id="{F0CA5803-A63D-499E-84B8-0A5144029B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6">
                  <a:extLst>
                    <a:ext uri="{FF2B5EF4-FFF2-40B4-BE49-F238E27FC236}">
                      <a16:creationId xmlns:a16="http://schemas.microsoft.com/office/drawing/2014/main" id="{9B1FD64D-991F-4B60-B7F8-CE6A55C4F6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6" name="Group 45"/>
          <p:cNvGrpSpPr/>
          <p:nvPr/>
        </p:nvGrpSpPr>
        <p:grpSpPr>
          <a:xfrm>
            <a:off x="291219" y="5257800"/>
            <a:ext cx="23693606" cy="8000998"/>
            <a:chOff x="991946" y="5348148"/>
            <a:chExt cx="23774641" cy="7108274"/>
          </a:xfrm>
        </p:grpSpPr>
        <p:sp>
          <p:nvSpPr>
            <p:cNvPr id="47" name="Rounded Rectangle 46"/>
            <p:cNvSpPr/>
            <p:nvPr/>
          </p:nvSpPr>
          <p:spPr>
            <a:xfrm>
              <a:off x="1224549" y="5601638"/>
              <a:ext cx="23542038" cy="685478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8" name="Group 60"/>
            <p:cNvGrpSpPr/>
            <p:nvPr/>
          </p:nvGrpSpPr>
          <p:grpSpPr>
            <a:xfrm>
              <a:off x="991946" y="5348148"/>
              <a:ext cx="3305109" cy="824430"/>
              <a:chOff x="993610" y="6322796"/>
              <a:chExt cx="3305491" cy="828633"/>
            </a:xfrm>
          </p:grpSpPr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 rot="16200000" flipV="1">
                <a:off x="2517896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05" tIns="45703" rIns="91405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834773" y="6462551"/>
                <a:ext cx="2381155" cy="545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Round Diagonal Corner Rectangle 50"/>
              <p:cNvSpPr/>
              <p:nvPr/>
            </p:nvSpPr>
            <p:spPr>
              <a:xfrm flipV="1">
                <a:off x="993610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Freeform 15"/>
              <p:cNvSpPr>
                <a:spLocks noEditPoints="1"/>
              </p:cNvSpPr>
              <p:nvPr/>
            </p:nvSpPr>
            <p:spPr bwMode="auto">
              <a:xfrm>
                <a:off x="1101948" y="6394807"/>
                <a:ext cx="579887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05" tIns="45703" rIns="91405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750762EA-BB4A-42FB-81C7-DFCD67C9DB8F}"/>
              </a:ext>
            </a:extLst>
          </p:cNvPr>
          <p:cNvSpPr txBox="1"/>
          <p:nvPr/>
        </p:nvSpPr>
        <p:spPr>
          <a:xfrm>
            <a:off x="9525000" y="1782086"/>
            <a:ext cx="6921240" cy="83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 VÍ DỤ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97C55F6-FC96-4BD2-B4A9-1A8300ADFE4E}"/>
                  </a:ext>
                </a:extLst>
              </p:cNvPr>
              <p:cNvSpPr/>
              <p:nvPr/>
            </p:nvSpPr>
            <p:spPr>
              <a:xfrm>
                <a:off x="4630618" y="3571309"/>
                <a:ext cx="10362218" cy="1028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tích phân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𝑰</m:t>
                    </m:r>
                    <m:r>
                      <a:rPr lang="nl-NL" sz="4400" b="1" i="1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nl-NL" sz="4400" b="1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nl-NL" sz="4400" b="1" i="1">
                            <a:latin typeface="Cambria Math"/>
                          </a:rPr>
                          <m:t>𝟏</m:t>
                        </m:r>
                      </m:sup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nl-NL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nl-NL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nl-NL" sz="4400" b="1" i="1">
                                <a:latin typeface="Cambria Math"/>
                              </a:rPr>
                              <m:t>𝟑</m:t>
                            </m:r>
                          </m:e>
                        </m:d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4400" b="1" i="1"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nl-NL" sz="4400" b="1" i="1">
                                <a:latin typeface="Cambria Math"/>
                              </a:rPr>
                              <m:t>𝒙</m:t>
                            </m:r>
                          </m:sup>
                        </m:sSup>
                        <m:r>
                          <a:rPr lang="nl-NL" sz="4400" b="1" i="1">
                            <a:latin typeface="Cambria Math"/>
                          </a:rPr>
                          <m:t>𝒅𝒙</m:t>
                        </m:r>
                      </m:e>
                    </m:nary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97C55F6-FC96-4BD2-B4A9-1A8300ADFE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618" y="3571309"/>
                <a:ext cx="10362218" cy="1028167"/>
              </a:xfrm>
              <a:prstGeom prst="rect">
                <a:avLst/>
              </a:prstGeom>
              <a:blipFill>
                <a:blip r:embed="rId3"/>
                <a:stretch>
                  <a:fillRect l="-2413" b="-15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E3FB5609-178B-4A5D-9E66-8467D931A071}"/>
                  </a:ext>
                </a:extLst>
              </p:cNvPr>
              <p:cNvSpPr/>
              <p:nvPr/>
            </p:nvSpPr>
            <p:spPr>
              <a:xfrm>
                <a:off x="3957400" y="6477000"/>
                <a:ext cx="8324587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4400" b="1" i="1">
                                  <a:latin typeface="Cambria Math"/>
                                </a:rPr>
                                <m:t>𝒖</m:t>
                              </m:r>
                              <m:r>
                                <a:rPr lang="nl-NL" sz="4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nl-NL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GB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nl-NL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nl-NL" sz="4400" b="1" i="1">
                                  <a:latin typeface="Cambria Math"/>
                                </a:rPr>
                                <m:t>𝟑</m:t>
                              </m:r>
                            </m:e>
                          </m:mr>
                          <m:mr>
                            <m:e>
                              <m:r>
                                <a:rPr lang="nl-NL" sz="4400" b="1" i="1">
                                  <a:latin typeface="Cambria Math"/>
                                </a:rPr>
                                <m:t>𝒅</m:t>
                              </m:r>
                              <m:r>
                                <a:rPr lang="en-GB" sz="4400" b="1" i="1">
                                  <a:latin typeface="Cambria Math"/>
                                </a:rPr>
                                <m:t>𝒗</m:t>
                              </m:r>
                              <m:r>
                                <a:rPr lang="nl-NL" sz="4400" b="1" i="1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4400" b="1" i="1">
                                      <a:latin typeface="Cambria Math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GB" sz="4400" b="1" i="1">
                                      <a:latin typeface="Cambria Math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nl-NL" sz="4400" b="1" i="1">
                                  <a:latin typeface="Cambria Math"/>
                                </a:rPr>
                                <m:t>𝒅</m:t>
                              </m:r>
                              <m:r>
                                <a:rPr lang="en-GB" sz="4400" b="1" i="1">
                                  <a:latin typeface="Cambria Math"/>
                                </a:rPr>
                                <m:t>𝒙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nl-NL" sz="4400" b="1" i="1">
                                  <a:latin typeface="Cambria Math"/>
                                </a:rPr>
                                <m:t>𝒅</m:t>
                              </m:r>
                              <m:r>
                                <a:rPr lang="en-GB" sz="4400" b="1" i="1">
                                  <a:latin typeface="Cambria Math"/>
                                </a:rPr>
                                <m:t>𝒖</m:t>
                              </m:r>
                              <m:r>
                                <a:rPr lang="nl-NL" sz="4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nl-NL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nl-NL" sz="4400" b="1" i="1">
                                  <a:latin typeface="Cambria Math"/>
                                </a:rPr>
                                <m:t>𝒅𝒙</m:t>
                              </m:r>
                            </m:e>
                          </m:mr>
                          <m:mr>
                            <m:e>
                              <m:r>
                                <a:rPr lang="en-GB" sz="4400" b="1" i="1">
                                  <a:latin typeface="Cambria Math"/>
                                </a:rPr>
                                <m:t>𝒗</m:t>
                              </m:r>
                              <m:r>
                                <a:rPr lang="nl-NL" sz="4400" b="1" i="1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4400" b="1" i="1">
                                      <a:latin typeface="Cambria Math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GB" sz="4400" b="1" i="1">
                                      <a:latin typeface="Cambria Math"/>
                                    </a:rPr>
                                    <m:t>𝒙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E3FB5609-178B-4A5D-9E66-8467D931A0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400" y="6477000"/>
                <a:ext cx="8324587" cy="1602683"/>
              </a:xfrm>
              <a:prstGeom prst="rect">
                <a:avLst/>
              </a:prstGeom>
              <a:blipFill>
                <a:blip r:embed="rId4"/>
                <a:stretch>
                  <a:fillRect l="-2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B8F70F27-0198-402F-A046-B9E358CEE171}"/>
                  </a:ext>
                </a:extLst>
              </p:cNvPr>
              <p:cNvSpPr/>
              <p:nvPr/>
            </p:nvSpPr>
            <p:spPr>
              <a:xfrm>
                <a:off x="3957400" y="8574750"/>
                <a:ext cx="9686626" cy="10281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đó: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𝑰</m:t>
                    </m:r>
                    <m:r>
                      <a:rPr lang="nl-NL" sz="4400" b="1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sz="4400" b="1" i="1"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nl-NL" sz="44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nl-NL" sz="4400" b="1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nl-NL" sz="4400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4400" b="1" i="1">
                                    <a:latin typeface="Cambria Math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nl-NL" sz="4400" b="1" i="1">
                                    <a:latin typeface="Cambria Math"/>
                                  </a:rPr>
                                  <m:t>𝒙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nl-NL" sz="4400" b="1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nl-NL" sz="4400" b="1" i="1">
                            <a:latin typeface="Cambria Math"/>
                          </a:rPr>
                          <m:t>𝟏</m:t>
                        </m:r>
                      </m:sup>
                    </m:sSubSup>
                    <m:r>
                      <a:rPr lang="nl-NL" sz="4400" b="1" i="1">
                        <a:latin typeface="Cambria Math"/>
                      </a:rPr>
                      <m:t>−</m:t>
                    </m:r>
                    <m:r>
                      <a:rPr lang="nl-NL" sz="4400" b="1" i="1">
                        <a:latin typeface="Cambria Math"/>
                      </a:rPr>
                      <m:t>𝟐</m:t>
                    </m:r>
                    <m:nary>
                      <m:naryPr>
                        <m:limLoc m:val="undOvr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nl-NL" sz="4400" b="1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nl-NL" sz="4400" b="1" i="1">
                            <a:latin typeface="Cambria Math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4400" b="1" i="1"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nl-NL" sz="4400" b="1" i="1">
                                <a:latin typeface="Cambria Math"/>
                              </a:rPr>
                              <m:t>𝒙</m:t>
                            </m:r>
                          </m:sup>
                        </m:sSup>
                        <m:r>
                          <a:rPr lang="nl-NL" sz="4400" b="1" i="1">
                            <a:latin typeface="Cambria Math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B8F70F27-0198-402F-A046-B9E358CEE1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400" y="8574750"/>
                <a:ext cx="9686626" cy="1028167"/>
              </a:xfrm>
              <a:prstGeom prst="rect">
                <a:avLst/>
              </a:prstGeom>
              <a:blipFill>
                <a:blip r:embed="rId5"/>
                <a:stretch>
                  <a:fillRect l="-2517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B50F45E-C1EB-4A6C-9B5E-18186ACC6F7E}"/>
                  </a:ext>
                </a:extLst>
              </p:cNvPr>
              <p:cNvSpPr/>
              <p:nvPr/>
            </p:nvSpPr>
            <p:spPr>
              <a:xfrm>
                <a:off x="6412954" y="10163764"/>
                <a:ext cx="4712379" cy="13431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400" b="1" i="1">
                          <a:latin typeface="Cambria Math"/>
                        </a:rPr>
                        <m:t>=</m:t>
                      </m:r>
                      <m:r>
                        <a:rPr lang="nl-NL" sz="4400" b="1" i="1">
                          <a:latin typeface="Cambria Math"/>
                        </a:rPr>
                        <m:t>𝟓</m:t>
                      </m:r>
                      <m:r>
                        <a:rPr lang="nl-NL" sz="4400" b="1" i="1">
                          <a:latin typeface="Cambria Math"/>
                        </a:rPr>
                        <m:t>𝒆</m:t>
                      </m:r>
                      <m:r>
                        <a:rPr lang="nl-NL" sz="4400" b="1" i="1">
                          <a:latin typeface="Cambria Math"/>
                        </a:rPr>
                        <m:t>−</m:t>
                      </m:r>
                      <m:r>
                        <a:rPr lang="nl-NL" sz="4400" b="1" i="1">
                          <a:latin typeface="Cambria Math"/>
                        </a:rPr>
                        <m:t>𝟑</m:t>
                      </m:r>
                      <m:r>
                        <a:rPr lang="nl-NL" sz="4400" b="1" i="1">
                          <a:latin typeface="Cambria Math"/>
                        </a:rPr>
                        <m:t>−</m:t>
                      </m:r>
                      <m:r>
                        <a:rPr lang="nl-NL" sz="4400" b="1" i="1">
                          <a:latin typeface="Cambria Math"/>
                        </a:rPr>
                        <m:t>𝟐</m:t>
                      </m:r>
                      <m:sSubSup>
                        <m:sSub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sz="4400" b="1" i="1">
                                      <a:latin typeface="Cambria Math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nl-NL" sz="4400" b="1" i="1">
                                      <a:latin typeface="Cambria Math"/>
                                    </a:rPr>
                                    <m:t>𝒙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nl-NL" sz="4400" b="1" i="1"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nl-NL" sz="4400" b="1" i="1">
                              <a:latin typeface="Cambria Math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B50F45E-C1EB-4A6C-9B5E-18186ACC6F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954" y="10163764"/>
                <a:ext cx="4712379" cy="13431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53B5D69-AF16-4171-BF23-0031CE7BAC89}"/>
                  </a:ext>
                </a:extLst>
              </p:cNvPr>
              <p:cNvSpPr txBox="1"/>
              <p:nvPr/>
            </p:nvSpPr>
            <p:spPr>
              <a:xfrm>
                <a:off x="6172200" y="11917392"/>
                <a:ext cx="32004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400" b="1" i="1" smtClean="0">
                          <a:latin typeface="Cambria Math"/>
                        </a:rPr>
                        <m:t>=</m:t>
                      </m:r>
                      <m:r>
                        <a:rPr lang="nl-NL" sz="4400" b="1" i="1" smtClean="0">
                          <a:latin typeface="Cambria Math"/>
                        </a:rPr>
                        <m:t>𝟑</m:t>
                      </m:r>
                      <m:r>
                        <a:rPr lang="nl-NL" sz="4400" b="1" i="1" smtClean="0">
                          <a:latin typeface="Cambria Math"/>
                        </a:rPr>
                        <m:t>𝒆</m:t>
                      </m:r>
                      <m:r>
                        <a:rPr lang="nl-NL" sz="4400" b="1" i="1" smtClean="0">
                          <a:latin typeface="Cambria Math"/>
                        </a:rPr>
                        <m:t>−</m:t>
                      </m:r>
                      <m:r>
                        <a:rPr lang="nl-NL" sz="4400" b="1" i="1" smtClean="0">
                          <a:latin typeface="Cambria Math"/>
                        </a:rPr>
                        <m:t>𝟏</m:t>
                      </m:r>
                      <m:r>
                        <a:rPr lang="nl-NL" sz="4400" b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53B5D69-AF16-4171-BF23-0031CE7BA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1917392"/>
                <a:ext cx="3200400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304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4" grpId="0"/>
      <p:bldP spid="86" grpId="0"/>
      <p:bldP spid="87" grpId="0"/>
      <p:bldP spid="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81183F8E-A5E9-4009-82A6-422674C52FA1}"/>
              </a:ext>
            </a:extLst>
          </p:cNvPr>
          <p:cNvGrpSpPr/>
          <p:nvPr/>
        </p:nvGrpSpPr>
        <p:grpSpPr>
          <a:xfrm>
            <a:off x="311054" y="2667000"/>
            <a:ext cx="23761892" cy="2404043"/>
            <a:chOff x="311054" y="2912059"/>
            <a:chExt cx="23761892" cy="2404043"/>
          </a:xfrm>
        </p:grpSpPr>
        <p:sp>
          <p:nvSpPr>
            <p:cNvPr id="55" name="Rounded Rectangle 28">
              <a:extLst>
                <a:ext uri="{FF2B5EF4-FFF2-40B4-BE49-F238E27FC236}">
                  <a16:creationId xmlns:a16="http://schemas.microsoft.com/office/drawing/2014/main" id="{6F3B1C78-34FF-4175-839C-9A9A3F5F7A96}"/>
                </a:ext>
              </a:extLst>
            </p:cNvPr>
            <p:cNvSpPr/>
            <p:nvPr/>
          </p:nvSpPr>
          <p:spPr>
            <a:xfrm>
              <a:off x="566319" y="3467789"/>
              <a:ext cx="23506627" cy="1848313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7" name="Group 67">
              <a:extLst>
                <a:ext uri="{FF2B5EF4-FFF2-40B4-BE49-F238E27FC236}">
                  <a16:creationId xmlns:a16="http://schemas.microsoft.com/office/drawing/2014/main" id="{CE424614-0D42-4723-937F-D05D2325BD83}"/>
                </a:ext>
              </a:extLst>
            </p:cNvPr>
            <p:cNvGrpSpPr/>
            <p:nvPr/>
          </p:nvGrpSpPr>
          <p:grpSpPr>
            <a:xfrm>
              <a:off x="311054" y="2912059"/>
              <a:ext cx="3600000" cy="900000"/>
              <a:chOff x="1311958" y="3405486"/>
              <a:chExt cx="3579192" cy="940513"/>
            </a:xfrm>
          </p:grpSpPr>
          <p:sp>
            <p:nvSpPr>
              <p:cNvPr id="58" name="Freeform 20">
                <a:extLst>
                  <a:ext uri="{FF2B5EF4-FFF2-40B4-BE49-F238E27FC236}">
                    <a16:creationId xmlns:a16="http://schemas.microsoft.com/office/drawing/2014/main" id="{45C93124-4361-400A-8E9D-720BE51D3AA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85216" y="2507252"/>
                <a:ext cx="793396" cy="281847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36D2AFD-5FAE-4F8D-9E3A-7E7BA7A13FC8}"/>
                  </a:ext>
                </a:extLst>
              </p:cNvPr>
              <p:cNvSpPr txBox="1"/>
              <p:nvPr/>
            </p:nvSpPr>
            <p:spPr>
              <a:xfrm>
                <a:off x="2316645" y="3484582"/>
                <a:ext cx="2218802" cy="836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</a:t>
                </a:r>
              </a:p>
            </p:txBody>
          </p:sp>
          <p:grpSp>
            <p:nvGrpSpPr>
              <p:cNvPr id="60" name="Group 70">
                <a:extLst>
                  <a:ext uri="{FF2B5EF4-FFF2-40B4-BE49-F238E27FC236}">
                    <a16:creationId xmlns:a16="http://schemas.microsoft.com/office/drawing/2014/main" id="{44FFE0C2-A2D0-4E06-A885-C0349913F00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B5948105-CBC2-4C44-8F5A-6FC259CB5BD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Freeform 13">
                  <a:extLst>
                    <a:ext uri="{FF2B5EF4-FFF2-40B4-BE49-F238E27FC236}">
                      <a16:creationId xmlns:a16="http://schemas.microsoft.com/office/drawing/2014/main" id="{BF890150-BD05-4F59-A992-C276EF591A8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Freeform 14">
                  <a:extLst>
                    <a:ext uri="{FF2B5EF4-FFF2-40B4-BE49-F238E27FC236}">
                      <a16:creationId xmlns:a16="http://schemas.microsoft.com/office/drawing/2014/main" id="{1A95C860-5693-4729-9222-ED5DA293358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" name="Freeform 15">
                  <a:extLst>
                    <a:ext uri="{FF2B5EF4-FFF2-40B4-BE49-F238E27FC236}">
                      <a16:creationId xmlns:a16="http://schemas.microsoft.com/office/drawing/2014/main" id="{10385CB3-6342-4DE9-A0A0-0057225C837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Freeform 16">
                  <a:extLst>
                    <a:ext uri="{FF2B5EF4-FFF2-40B4-BE49-F238E27FC236}">
                      <a16:creationId xmlns:a16="http://schemas.microsoft.com/office/drawing/2014/main" id="{683D94A9-487F-4F41-842D-D0F0296B2FF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Freeform 17">
                  <a:extLst>
                    <a:ext uri="{FF2B5EF4-FFF2-40B4-BE49-F238E27FC236}">
                      <a16:creationId xmlns:a16="http://schemas.microsoft.com/office/drawing/2014/main" id="{3FB623B6-EB62-4F19-9E6D-18B488D9DE8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" name="Freeform 18">
                  <a:extLst>
                    <a:ext uri="{FF2B5EF4-FFF2-40B4-BE49-F238E27FC236}">
                      <a16:creationId xmlns:a16="http://schemas.microsoft.com/office/drawing/2014/main" id="{8A599551-CBDB-4345-BDB4-229D9C8694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9">
                  <a:extLst>
                    <a:ext uri="{FF2B5EF4-FFF2-40B4-BE49-F238E27FC236}">
                      <a16:creationId xmlns:a16="http://schemas.microsoft.com/office/drawing/2014/main" id="{F75B779C-286A-4D83-B6A7-4464FD68C05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20">
                  <a:extLst>
                    <a:ext uri="{FF2B5EF4-FFF2-40B4-BE49-F238E27FC236}">
                      <a16:creationId xmlns:a16="http://schemas.microsoft.com/office/drawing/2014/main" id="{8CC1A03A-ABA4-436B-ABC2-9A81E02C3FB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21">
                  <a:extLst>
                    <a:ext uri="{FF2B5EF4-FFF2-40B4-BE49-F238E27FC236}">
                      <a16:creationId xmlns:a16="http://schemas.microsoft.com/office/drawing/2014/main" id="{906FB010-0596-45AE-A24E-81DC8D9DC6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22">
                  <a:extLst>
                    <a:ext uri="{FF2B5EF4-FFF2-40B4-BE49-F238E27FC236}">
                      <a16:creationId xmlns:a16="http://schemas.microsoft.com/office/drawing/2014/main" id="{AB226C09-8E23-4151-B3FE-1B9CA8D189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23">
                  <a:extLst>
                    <a:ext uri="{FF2B5EF4-FFF2-40B4-BE49-F238E27FC236}">
                      <a16:creationId xmlns:a16="http://schemas.microsoft.com/office/drawing/2014/main" id="{48857FD5-AC79-4859-934D-4DE8AB92D81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24">
                  <a:extLst>
                    <a:ext uri="{FF2B5EF4-FFF2-40B4-BE49-F238E27FC236}">
                      <a16:creationId xmlns:a16="http://schemas.microsoft.com/office/drawing/2014/main" id="{EF2B8106-A5A4-4EF8-9B8D-B616F8FC15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25">
                  <a:extLst>
                    <a:ext uri="{FF2B5EF4-FFF2-40B4-BE49-F238E27FC236}">
                      <a16:creationId xmlns:a16="http://schemas.microsoft.com/office/drawing/2014/main" id="{6F584229-5E57-47FC-A6EF-C978203CC7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6">
                  <a:extLst>
                    <a:ext uri="{FF2B5EF4-FFF2-40B4-BE49-F238E27FC236}">
                      <a16:creationId xmlns:a16="http://schemas.microsoft.com/office/drawing/2014/main" id="{4C2220E6-F45D-4B7F-AC30-F0B11FF3BF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7">
                  <a:extLst>
                    <a:ext uri="{FF2B5EF4-FFF2-40B4-BE49-F238E27FC236}">
                      <a16:creationId xmlns:a16="http://schemas.microsoft.com/office/drawing/2014/main" id="{1D802CED-AFB8-48BF-AEE4-8C9F4E190C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8">
                  <a:extLst>
                    <a:ext uri="{FF2B5EF4-FFF2-40B4-BE49-F238E27FC236}">
                      <a16:creationId xmlns:a16="http://schemas.microsoft.com/office/drawing/2014/main" id="{2298F11E-D5AC-477B-A013-2C988EFDE9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9">
                  <a:extLst>
                    <a:ext uri="{FF2B5EF4-FFF2-40B4-BE49-F238E27FC236}">
                      <a16:creationId xmlns:a16="http://schemas.microsoft.com/office/drawing/2014/main" id="{229102C0-4B03-431B-BC84-07B4FC3BDE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30">
                  <a:extLst>
                    <a:ext uri="{FF2B5EF4-FFF2-40B4-BE49-F238E27FC236}">
                      <a16:creationId xmlns:a16="http://schemas.microsoft.com/office/drawing/2014/main" id="{CFFC1CD9-58DC-49CF-844F-63A5C61AC7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31">
                  <a:extLst>
                    <a:ext uri="{FF2B5EF4-FFF2-40B4-BE49-F238E27FC236}">
                      <a16:creationId xmlns:a16="http://schemas.microsoft.com/office/drawing/2014/main" id="{63442F37-1148-4110-8E8E-95557FD482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32">
                  <a:extLst>
                    <a:ext uri="{FF2B5EF4-FFF2-40B4-BE49-F238E27FC236}">
                      <a16:creationId xmlns:a16="http://schemas.microsoft.com/office/drawing/2014/main" id="{57EA0A57-848B-4EA9-8A4D-1F42AC7F84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33">
                  <a:extLst>
                    <a:ext uri="{FF2B5EF4-FFF2-40B4-BE49-F238E27FC236}">
                      <a16:creationId xmlns:a16="http://schemas.microsoft.com/office/drawing/2014/main" id="{73A9CBBD-4D09-4E21-B31A-0E5F78542F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34">
                  <a:extLst>
                    <a:ext uri="{FF2B5EF4-FFF2-40B4-BE49-F238E27FC236}">
                      <a16:creationId xmlns:a16="http://schemas.microsoft.com/office/drawing/2014/main" id="{ADE3DDD0-0A52-424B-B120-95EEA1D55F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35">
                  <a:extLst>
                    <a:ext uri="{FF2B5EF4-FFF2-40B4-BE49-F238E27FC236}">
                      <a16:creationId xmlns:a16="http://schemas.microsoft.com/office/drawing/2014/main" id="{68CC7615-85F4-4339-A7AC-8AE86C49B6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6">
                  <a:extLst>
                    <a:ext uri="{FF2B5EF4-FFF2-40B4-BE49-F238E27FC236}">
                      <a16:creationId xmlns:a16="http://schemas.microsoft.com/office/drawing/2014/main" id="{27C12DE2-4996-439C-B6A3-4EE30414D1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46" name="Group 45"/>
          <p:cNvGrpSpPr/>
          <p:nvPr/>
        </p:nvGrpSpPr>
        <p:grpSpPr>
          <a:xfrm>
            <a:off x="292323" y="5256667"/>
            <a:ext cx="23691915" cy="8154534"/>
            <a:chOff x="991944" y="5049319"/>
            <a:chExt cx="23772945" cy="7379864"/>
          </a:xfrm>
        </p:grpSpPr>
        <p:sp>
          <p:nvSpPr>
            <p:cNvPr id="47" name="Rounded Rectangle 46"/>
            <p:cNvSpPr/>
            <p:nvPr/>
          </p:nvSpPr>
          <p:spPr>
            <a:xfrm>
              <a:off x="1222851" y="5487784"/>
              <a:ext cx="23542038" cy="694139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8" name="Group 60"/>
            <p:cNvGrpSpPr/>
            <p:nvPr/>
          </p:nvGrpSpPr>
          <p:grpSpPr>
            <a:xfrm>
              <a:off x="991944" y="5049319"/>
              <a:ext cx="3305110" cy="829202"/>
              <a:chOff x="993608" y="6022426"/>
              <a:chExt cx="3305492" cy="833427"/>
            </a:xfrm>
          </p:grpSpPr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 rot="16200000" flipV="1">
                <a:off x="2517895" y="5074648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05" tIns="45703" rIns="91405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834772" y="6141011"/>
                <a:ext cx="2381155" cy="573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Round Diagonal Corner Rectangle 50"/>
              <p:cNvSpPr/>
              <p:nvPr/>
            </p:nvSpPr>
            <p:spPr>
              <a:xfrm flipV="1">
                <a:off x="993608" y="6022426"/>
                <a:ext cx="777240" cy="82863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Freeform 15"/>
              <p:cNvSpPr>
                <a:spLocks noEditPoints="1"/>
              </p:cNvSpPr>
              <p:nvPr/>
            </p:nvSpPr>
            <p:spPr bwMode="auto">
              <a:xfrm>
                <a:off x="1095791" y="6088768"/>
                <a:ext cx="629128" cy="64370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05" tIns="45703" rIns="91405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C4CE4A4A-C154-4E13-8CDE-2F3BF954D525}"/>
              </a:ext>
            </a:extLst>
          </p:cNvPr>
          <p:cNvSpPr txBox="1"/>
          <p:nvPr/>
        </p:nvSpPr>
        <p:spPr>
          <a:xfrm>
            <a:off x="9525000" y="1782086"/>
            <a:ext cx="6921240" cy="83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VÍ DỤ MINH HỌA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7261A8F-8BAB-46C2-A0AD-EAECD682EC89}"/>
                  </a:ext>
                </a:extLst>
              </p:cNvPr>
              <p:cNvSpPr/>
              <p:nvPr/>
            </p:nvSpPr>
            <p:spPr>
              <a:xfrm>
                <a:off x="4234917" y="3555825"/>
                <a:ext cx="9917523" cy="10281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tích phân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𝐥𝐧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𝒅𝒙</m:t>
                        </m:r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7261A8F-8BAB-46C2-A0AD-EAECD682EC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917" y="3555825"/>
                <a:ext cx="9917523" cy="1028167"/>
              </a:xfrm>
              <a:prstGeom prst="rect">
                <a:avLst/>
              </a:prstGeom>
              <a:blipFill>
                <a:blip r:embed="rId3"/>
                <a:stretch>
                  <a:fillRect l="-2520" b="-15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6442A8BD-CC45-414F-8230-A26E21E915C0}"/>
                  </a:ext>
                </a:extLst>
              </p:cNvPr>
              <p:cNvSpPr/>
              <p:nvPr/>
            </p:nvSpPr>
            <p:spPr>
              <a:xfrm>
                <a:off x="3805095" y="5867400"/>
                <a:ext cx="19513692" cy="1829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𝒅𝒕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𝒙𝒅𝒙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 cận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nl-NL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nl-NL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nl-NL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nl-NL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⇒</m:t>
                              </m:r>
                              <m:r>
                                <a:rPr lang="nl-NL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nl-NL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nl-NL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mr>
                          <m:mr>
                            <m:e>
                              <m:r>
                                <a:rPr lang="nl-NL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nl-NL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nl-NL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nl-NL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⇒</m:t>
                              </m:r>
                              <m:r>
                                <a:rPr lang="nl-NL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nl-NL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nl-NL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6442A8BD-CC45-414F-8230-A26E21E91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095" y="5867400"/>
                <a:ext cx="19513692" cy="18292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43F186E9-BAB0-4B78-BA46-A700D19C4A92}"/>
                  </a:ext>
                </a:extLst>
              </p:cNvPr>
              <p:cNvSpPr/>
              <p:nvPr/>
            </p:nvSpPr>
            <p:spPr>
              <a:xfrm>
                <a:off x="1273377" y="7467600"/>
                <a:ext cx="5539401" cy="2149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𝑰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𝐥𝐧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43F186E9-BAB0-4B78-BA46-A700D19C4A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377" y="7467600"/>
                <a:ext cx="5539401" cy="21490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C02C2164-38CF-48B9-8CA4-4E0802730318}"/>
                  </a:ext>
                </a:extLst>
              </p:cNvPr>
              <p:cNvSpPr/>
              <p:nvPr/>
            </p:nvSpPr>
            <p:spPr>
              <a:xfrm>
                <a:off x="14249400" y="7678347"/>
                <a:ext cx="6945235" cy="18509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𝒍𝒏𝒕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𝒅𝒗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𝒅𝒕</m:t>
                              </m:r>
                            </m:e>
                          </m:mr>
                        </m:m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𝒅𝒖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𝒅𝒕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𝒕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𝒗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C02C2164-38CF-48B9-8CA4-4E08027303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9400" y="7678347"/>
                <a:ext cx="6945235" cy="1850956"/>
              </a:xfrm>
              <a:prstGeom prst="rect">
                <a:avLst/>
              </a:prstGeom>
              <a:blipFill>
                <a:blip r:embed="rId6"/>
                <a:stretch>
                  <a:fillRect l="-3600" r="-2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6BF0D069-6BCA-44FD-B83A-70971E43B5FD}"/>
                  </a:ext>
                </a:extLst>
              </p:cNvPr>
              <p:cNvSpPr/>
              <p:nvPr/>
            </p:nvSpPr>
            <p:spPr>
              <a:xfrm>
                <a:off x="702580" y="9352876"/>
                <a:ext cx="5012420" cy="2453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𝒍𝒏𝒕𝒅𝒕</m:t>
                          </m:r>
                        </m:e>
                      </m:nary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6BF0D069-6BCA-44FD-B83A-70971E43B5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80" y="9352876"/>
                <a:ext cx="5012420" cy="24538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FAC91EC4-3610-47BB-9B8E-06D31E8683FE}"/>
                  </a:ext>
                </a:extLst>
              </p:cNvPr>
              <p:cNvSpPr/>
              <p:nvPr/>
            </p:nvSpPr>
            <p:spPr>
              <a:xfrm>
                <a:off x="1407072" y="11992377"/>
                <a:ext cx="6313289" cy="1301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𝒍𝒏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𝒍𝒏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FAC91EC4-3610-47BB-9B8E-06D31E8683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072" y="11992377"/>
                <a:ext cx="6313289" cy="1301318"/>
              </a:xfrm>
              <a:prstGeom prst="rect">
                <a:avLst/>
              </a:prstGeom>
              <a:blipFill>
                <a:blip r:embed="rId8"/>
                <a:stretch>
                  <a:fillRect l="-3961" b="-3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714E187B-E702-4C7D-9C25-42A2F7C463BC}"/>
                  </a:ext>
                </a:extLst>
              </p:cNvPr>
              <p:cNvSpPr txBox="1"/>
              <p:nvPr/>
            </p:nvSpPr>
            <p:spPr>
              <a:xfrm>
                <a:off x="5772098" y="7467600"/>
                <a:ext cx="4743502" cy="2145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𝒍𝒏𝒕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𝒅𝒕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714E187B-E702-4C7D-9C25-42A2F7C46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098" y="7467600"/>
                <a:ext cx="4743502" cy="21458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D791A0AC-EAE8-483C-899F-EECFAB808BAE}"/>
                  </a:ext>
                </a:extLst>
              </p:cNvPr>
              <p:cNvSpPr txBox="1"/>
              <p:nvPr/>
            </p:nvSpPr>
            <p:spPr>
              <a:xfrm>
                <a:off x="9561443" y="8055451"/>
                <a:ext cx="5832891" cy="10249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𝒍𝒏𝒕𝒅𝒕</m:t>
                        </m:r>
                      </m:e>
                    </m:nary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D791A0AC-EAE8-483C-899F-EECFAB808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1443" y="8055451"/>
                <a:ext cx="5832891" cy="1024961"/>
              </a:xfrm>
              <a:prstGeom prst="rect">
                <a:avLst/>
              </a:prstGeom>
              <a:blipFill>
                <a:blip r:embed="rId10"/>
                <a:stretch>
                  <a:fillRect b="-15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BAF195C5-08CC-4DEC-91CC-3E34AB3F7CF1}"/>
                  </a:ext>
                </a:extLst>
              </p:cNvPr>
              <p:cNvSpPr txBox="1"/>
              <p:nvPr/>
            </p:nvSpPr>
            <p:spPr>
              <a:xfrm>
                <a:off x="8130597" y="10381997"/>
                <a:ext cx="579770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𝒍𝒏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𝒍𝒏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pt-BR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BAF195C5-08CC-4DEC-91CC-3E34AB3F7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0597" y="10381997"/>
                <a:ext cx="5797706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04B66483-6B1F-4A99-9EA8-368907D5FD60}"/>
                  </a:ext>
                </a:extLst>
              </p:cNvPr>
              <p:cNvSpPr txBox="1"/>
              <p:nvPr/>
            </p:nvSpPr>
            <p:spPr>
              <a:xfrm>
                <a:off x="4563717" y="10058400"/>
                <a:ext cx="4114800" cy="13399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𝒕𝒍𝒏𝒕</m:t>
                              </m:r>
                            </m:e>
                          </m:d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b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b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04B66483-6B1F-4A99-9EA8-368907D5F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717" y="10058400"/>
                <a:ext cx="4114800" cy="133991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037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47">
            <a:extLst>
              <a:ext uri="{FF2B5EF4-FFF2-40B4-BE49-F238E27FC236}">
                <a16:creationId xmlns:a16="http://schemas.microsoft.com/office/drawing/2014/main" id="{53613760-9286-49AF-BE82-C898D18B5EBA}"/>
              </a:ext>
            </a:extLst>
          </p:cNvPr>
          <p:cNvGrpSpPr/>
          <p:nvPr/>
        </p:nvGrpSpPr>
        <p:grpSpPr>
          <a:xfrm>
            <a:off x="5324778" y="5637355"/>
            <a:ext cx="13734443" cy="1114621"/>
            <a:chOff x="739068" y="1148283"/>
            <a:chExt cx="9473319" cy="1335329"/>
          </a:xfrm>
          <a:solidFill>
            <a:srgbClr val="FFC000"/>
          </a:solidFill>
        </p:grpSpPr>
        <p:sp>
          <p:nvSpPr>
            <p:cNvPr id="21" name="Freeform 71">
              <a:extLst>
                <a:ext uri="{FF2B5EF4-FFF2-40B4-BE49-F238E27FC236}">
                  <a16:creationId xmlns:a16="http://schemas.microsoft.com/office/drawing/2014/main" id="{AB24152F-6405-46FB-AC52-68888A1EDEC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grpSp>
          <p:nvGrpSpPr>
            <p:cNvPr id="22" name="Group 30">
              <a:extLst>
                <a:ext uri="{FF2B5EF4-FFF2-40B4-BE49-F238E27FC236}">
                  <a16:creationId xmlns:a16="http://schemas.microsoft.com/office/drawing/2014/main" id="{1D1B96C9-83C9-483A-868F-6361CE1B183A}"/>
                </a:ext>
              </a:extLst>
            </p:cNvPr>
            <p:cNvGrpSpPr/>
            <p:nvPr/>
          </p:nvGrpSpPr>
          <p:grpSpPr>
            <a:xfrm>
              <a:off x="739068" y="1148283"/>
              <a:ext cx="8140264" cy="1327212"/>
              <a:chOff x="739068" y="1148283"/>
              <a:chExt cx="8140264" cy="1327212"/>
            </a:xfrm>
            <a:grpFill/>
          </p:grpSpPr>
          <p:sp>
            <p:nvSpPr>
              <p:cNvPr id="23" name="Freeform 71">
                <a:extLst>
                  <a:ext uri="{FF2B5EF4-FFF2-40B4-BE49-F238E27FC236}">
                    <a16:creationId xmlns:a16="http://schemas.microsoft.com/office/drawing/2014/main" id="{D0712791-5BBD-4758-A409-C529F1424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24" name="Oval 72">
                <a:extLst>
                  <a:ext uri="{FF2B5EF4-FFF2-40B4-BE49-F238E27FC236}">
                    <a16:creationId xmlns:a16="http://schemas.microsoft.com/office/drawing/2014/main" id="{64B9F0E6-6F14-49B5-B844-AD7A32E0D7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25" name="Freeform 73">
                <a:extLst>
                  <a:ext uri="{FF2B5EF4-FFF2-40B4-BE49-F238E27FC236}">
                    <a16:creationId xmlns:a16="http://schemas.microsoft.com/office/drawing/2014/main" id="{F7C2DE3C-E667-4F4E-9A18-A855EABDC7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26" name="Freeform 74">
                <a:extLst>
                  <a:ext uri="{FF2B5EF4-FFF2-40B4-BE49-F238E27FC236}">
                    <a16:creationId xmlns:a16="http://schemas.microsoft.com/office/drawing/2014/main" id="{AF46E6A3-3BF1-4E1C-AF8B-A43B95004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27" name="Freeform 75">
                <a:extLst>
                  <a:ext uri="{FF2B5EF4-FFF2-40B4-BE49-F238E27FC236}">
                    <a16:creationId xmlns:a16="http://schemas.microsoft.com/office/drawing/2014/main" id="{352B0418-1FCE-4BDD-A3F4-51CC57688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28" name="Freeform 76">
                <a:extLst>
                  <a:ext uri="{FF2B5EF4-FFF2-40B4-BE49-F238E27FC236}">
                    <a16:creationId xmlns:a16="http://schemas.microsoft.com/office/drawing/2014/main" id="{155994F1-9F75-4845-BF6B-0239DFF0A5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29" name="Freeform 77">
                <a:extLst>
                  <a:ext uri="{FF2B5EF4-FFF2-40B4-BE49-F238E27FC236}">
                    <a16:creationId xmlns:a16="http://schemas.microsoft.com/office/drawing/2014/main" id="{00CEE689-4CF5-458A-855A-A8642E105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30" name="Freeform 78">
                <a:extLst>
                  <a:ext uri="{FF2B5EF4-FFF2-40B4-BE49-F238E27FC236}">
                    <a16:creationId xmlns:a16="http://schemas.microsoft.com/office/drawing/2014/main" id="{8E640622-3F9C-457B-9DBB-3426C7F814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31" name="Freeform 79">
                <a:extLst>
                  <a:ext uri="{FF2B5EF4-FFF2-40B4-BE49-F238E27FC236}">
                    <a16:creationId xmlns:a16="http://schemas.microsoft.com/office/drawing/2014/main" id="{AF1C1C8E-AC0E-4FCA-8645-174123045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32" name="Freeform 80">
                <a:extLst>
                  <a:ext uri="{FF2B5EF4-FFF2-40B4-BE49-F238E27FC236}">
                    <a16:creationId xmlns:a16="http://schemas.microsoft.com/office/drawing/2014/main" id="{8F9263E1-9316-497C-A698-DEA297830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33" name="Freeform 81">
                <a:extLst>
                  <a:ext uri="{FF2B5EF4-FFF2-40B4-BE49-F238E27FC236}">
                    <a16:creationId xmlns:a16="http://schemas.microsoft.com/office/drawing/2014/main" id="{5708AD16-9860-4882-B8F9-8E34AC347F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34" name="Freeform 82">
                <a:extLst>
                  <a:ext uri="{FF2B5EF4-FFF2-40B4-BE49-F238E27FC236}">
                    <a16:creationId xmlns:a16="http://schemas.microsoft.com/office/drawing/2014/main" id="{7109AA9D-F146-48F4-8A65-81D9857F5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35" name="TextBox 43">
                <a:extLst>
                  <a:ext uri="{FF2B5EF4-FFF2-40B4-BE49-F238E27FC236}">
                    <a16:creationId xmlns:a16="http://schemas.microsoft.com/office/drawing/2014/main" id="{333DFA3B-FEBE-41F2-A346-30F1E1AA17EC}"/>
                  </a:ext>
                </a:extLst>
              </p:cNvPr>
              <p:cNvSpPr txBox="1"/>
              <p:nvPr/>
            </p:nvSpPr>
            <p:spPr>
              <a:xfrm>
                <a:off x="2095076" y="1148283"/>
                <a:ext cx="6784256" cy="1210738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60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5549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912124" y="6858000"/>
            <a:ext cx="22481276" cy="6549149"/>
            <a:chOff x="990728" y="6937399"/>
            <a:chExt cx="22354549" cy="6550001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315259"/>
              <a:ext cx="22135691" cy="617214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990728" y="6937399"/>
              <a:ext cx="3577034" cy="800323"/>
              <a:chOff x="990728" y="6937399"/>
              <a:chExt cx="3577034" cy="80032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923802" y="6937399"/>
                <a:ext cx="2643960" cy="800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600" b="1" dirty="0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600" b="1" dirty="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990728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160466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50025" y="2524540"/>
            <a:ext cx="22442187" cy="1864142"/>
            <a:chOff x="992187" y="2561822"/>
            <a:chExt cx="22353091" cy="189449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178931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1822"/>
              <a:ext cx="3241397" cy="1026180"/>
              <a:chOff x="534987" y="1644738"/>
              <a:chExt cx="4354614" cy="1179465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716134" y="1644738"/>
                <a:ext cx="3173467" cy="919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p:grpSp>
        <p:nvGrpSpPr>
          <p:cNvPr id="49" name="Group 47">
            <a:extLst>
              <a:ext uri="{FF2B5EF4-FFF2-40B4-BE49-F238E27FC236}">
                <a16:creationId xmlns:a16="http://schemas.microsoft.com/office/drawing/2014/main" id="{6A0520AD-DEE7-458D-AD56-886FDEB38437}"/>
              </a:ext>
            </a:extLst>
          </p:cNvPr>
          <p:cNvGrpSpPr/>
          <p:nvPr/>
        </p:nvGrpSpPr>
        <p:grpSpPr>
          <a:xfrm>
            <a:off x="966445" y="1540155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0" name="Freeform 71">
              <a:extLst>
                <a:ext uri="{FF2B5EF4-FFF2-40B4-BE49-F238E27FC236}">
                  <a16:creationId xmlns:a16="http://schemas.microsoft.com/office/drawing/2014/main" id="{AF74841A-D067-49B2-811F-DE1CB4FF92F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1" name="Group 30">
              <a:extLst>
                <a:ext uri="{FF2B5EF4-FFF2-40B4-BE49-F238E27FC236}">
                  <a16:creationId xmlns:a16="http://schemas.microsoft.com/office/drawing/2014/main" id="{85C9DF79-8A44-4676-9980-43CA8B6D4FF1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2" name="Freeform 71">
                <a:extLst>
                  <a:ext uri="{FF2B5EF4-FFF2-40B4-BE49-F238E27FC236}">
                    <a16:creationId xmlns:a16="http://schemas.microsoft.com/office/drawing/2014/main" id="{B97C0837-FED7-4D3E-ABB7-AE0547230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Oval 72">
                <a:extLst>
                  <a:ext uri="{FF2B5EF4-FFF2-40B4-BE49-F238E27FC236}">
                    <a16:creationId xmlns:a16="http://schemas.microsoft.com/office/drawing/2014/main" id="{C9EC5B2D-FC17-409F-AD13-3586853628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3">
                <a:extLst>
                  <a:ext uri="{FF2B5EF4-FFF2-40B4-BE49-F238E27FC236}">
                    <a16:creationId xmlns:a16="http://schemas.microsoft.com/office/drawing/2014/main" id="{A49FCA81-BE00-4F0C-BF96-F67C414F9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4">
                <a:extLst>
                  <a:ext uri="{FF2B5EF4-FFF2-40B4-BE49-F238E27FC236}">
                    <a16:creationId xmlns:a16="http://schemas.microsoft.com/office/drawing/2014/main" id="{1A143AE5-ADDB-47E5-AB8F-DEB39167A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5">
                <a:extLst>
                  <a:ext uri="{FF2B5EF4-FFF2-40B4-BE49-F238E27FC236}">
                    <a16:creationId xmlns:a16="http://schemas.microsoft.com/office/drawing/2014/main" id="{BCE5228B-DF8F-4852-A2DA-57FDE54984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6">
                <a:extLst>
                  <a:ext uri="{FF2B5EF4-FFF2-40B4-BE49-F238E27FC236}">
                    <a16:creationId xmlns:a16="http://schemas.microsoft.com/office/drawing/2014/main" id="{E5A029DD-55EA-4AF9-9D32-AD7F718F9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7">
                <a:extLst>
                  <a:ext uri="{FF2B5EF4-FFF2-40B4-BE49-F238E27FC236}">
                    <a16:creationId xmlns:a16="http://schemas.microsoft.com/office/drawing/2014/main" id="{48AD09F0-E692-40FD-BD25-996AA9F92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8">
                <a:extLst>
                  <a:ext uri="{FF2B5EF4-FFF2-40B4-BE49-F238E27FC236}">
                    <a16:creationId xmlns:a16="http://schemas.microsoft.com/office/drawing/2014/main" id="{06A2F532-D6B3-44A1-BF14-AD9A854DA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9">
                <a:extLst>
                  <a:ext uri="{FF2B5EF4-FFF2-40B4-BE49-F238E27FC236}">
                    <a16:creationId xmlns:a16="http://schemas.microsoft.com/office/drawing/2014/main" id="{6F270F32-8BFE-4BAA-A40F-5EB507F8BB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80">
                <a:extLst>
                  <a:ext uri="{FF2B5EF4-FFF2-40B4-BE49-F238E27FC236}">
                    <a16:creationId xmlns:a16="http://schemas.microsoft.com/office/drawing/2014/main" id="{DBC32247-9F1D-4B73-A4CF-197990092C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1">
                <a:extLst>
                  <a:ext uri="{FF2B5EF4-FFF2-40B4-BE49-F238E27FC236}">
                    <a16:creationId xmlns:a16="http://schemas.microsoft.com/office/drawing/2014/main" id="{AE93A3E9-E0FA-4CF6-BBFC-08D63C77E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82">
                <a:extLst>
                  <a:ext uri="{FF2B5EF4-FFF2-40B4-BE49-F238E27FC236}">
                    <a16:creationId xmlns:a16="http://schemas.microsoft.com/office/drawing/2014/main" id="{DFB06500-BFE9-4F7C-8B97-5939AC86E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43">
                <a:extLst>
                  <a:ext uri="{FF2B5EF4-FFF2-40B4-BE49-F238E27FC236}">
                    <a16:creationId xmlns:a16="http://schemas.microsoft.com/office/drawing/2014/main" id="{174F3266-F1F5-4031-8D43-C87125F8EAD8}"/>
                  </a:ext>
                </a:extLst>
              </p:cNvPr>
              <p:cNvSpPr txBox="1"/>
              <p:nvPr/>
            </p:nvSpPr>
            <p:spPr>
              <a:xfrm>
                <a:off x="2132731" y="1706053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5D997B2-AAB5-485A-ADF6-14EED6D234E4}"/>
              </a:ext>
            </a:extLst>
          </p:cNvPr>
          <p:cNvGrpSpPr/>
          <p:nvPr/>
        </p:nvGrpSpPr>
        <p:grpSpPr>
          <a:xfrm>
            <a:off x="1219200" y="4652268"/>
            <a:ext cx="22197167" cy="1866122"/>
            <a:chOff x="241306" y="2243792"/>
            <a:chExt cx="11778089" cy="933061"/>
          </a:xfrm>
          <a:solidFill>
            <a:srgbClr val="006600"/>
          </a:solidFill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BBCFC8EC-E9EE-40B6-95AD-D49EE400A666}"/>
                </a:ext>
              </a:extLst>
            </p:cNvPr>
            <p:cNvSpPr/>
            <p:nvPr/>
          </p:nvSpPr>
          <p:spPr>
            <a:xfrm>
              <a:off x="3538287" y="2243792"/>
              <a:ext cx="2404023" cy="9330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2DFEFEB-9FDF-4EB9-8230-5DBEB3B1A2F9}"/>
                </a:ext>
              </a:extLst>
            </p:cNvPr>
            <p:cNvSpPr/>
            <p:nvPr/>
          </p:nvSpPr>
          <p:spPr>
            <a:xfrm>
              <a:off x="3247742" y="2447168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4974506C-68E1-41F6-8B9B-6BF92B2DEBAD}"/>
                    </a:ext>
                  </a:extLst>
                </p:cNvPr>
                <p:cNvSpPr txBox="1"/>
                <p:nvPr/>
              </p:nvSpPr>
              <p:spPr>
                <a:xfrm>
                  <a:off x="3744220" y="2285522"/>
                  <a:ext cx="2099934" cy="7319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vi-VN" sz="4400" b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4974506C-68E1-41F6-8B9B-6BF92B2DEB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4220" y="2285522"/>
                  <a:ext cx="2099934" cy="73196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1405ADE8-6953-4041-B47B-DFC692FC4726}"/>
                </a:ext>
              </a:extLst>
            </p:cNvPr>
            <p:cNvSpPr/>
            <p:nvPr/>
          </p:nvSpPr>
          <p:spPr>
            <a:xfrm>
              <a:off x="531851" y="2243792"/>
              <a:ext cx="2229527" cy="9330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6BD293B-5E30-4F6A-BAD5-B8826C4083C6}"/>
                </a:ext>
              </a:extLst>
            </p:cNvPr>
            <p:cNvSpPr/>
            <p:nvPr/>
          </p:nvSpPr>
          <p:spPr>
            <a:xfrm>
              <a:off x="241306" y="2442202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25929AEA-D0F7-474B-8EEC-E8121E8ACB0A}"/>
                    </a:ext>
                  </a:extLst>
                </p:cNvPr>
                <p:cNvSpPr txBox="1"/>
                <p:nvPr/>
              </p:nvSpPr>
              <p:spPr>
                <a:xfrm>
                  <a:off x="452373" y="2479712"/>
                  <a:ext cx="2172360" cy="3923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25929AEA-D0F7-474B-8EEC-E8121E8ACB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373" y="2479712"/>
                  <a:ext cx="2172360" cy="39238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8AFE745-EAF5-4A58-BA4C-5B9C3D1D6137}"/>
                </a:ext>
              </a:extLst>
            </p:cNvPr>
            <p:cNvSpPr/>
            <p:nvPr/>
          </p:nvSpPr>
          <p:spPr>
            <a:xfrm>
              <a:off x="6544723" y="2243792"/>
              <a:ext cx="2468235" cy="9330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70AD503-F580-4C51-B3A4-F2F919537584}"/>
                </a:ext>
              </a:extLst>
            </p:cNvPr>
            <p:cNvSpPr/>
            <p:nvPr/>
          </p:nvSpPr>
          <p:spPr>
            <a:xfrm>
              <a:off x="6254178" y="2465392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DA3D2603-A810-49C8-93C4-4C77534358E3}"/>
                    </a:ext>
                  </a:extLst>
                </p:cNvPr>
                <p:cNvSpPr txBox="1"/>
                <p:nvPr/>
              </p:nvSpPr>
              <p:spPr>
                <a:xfrm>
                  <a:off x="6772348" y="2334701"/>
                  <a:ext cx="2172361" cy="7319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vi-VN" sz="4400" b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DA3D2603-A810-49C8-93C4-4C77534358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2348" y="2334701"/>
                  <a:ext cx="2172361" cy="73196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D02F899D-254C-4E4C-94B6-CED6BBC3A393}"/>
                </a:ext>
              </a:extLst>
            </p:cNvPr>
            <p:cNvSpPr/>
            <p:nvPr/>
          </p:nvSpPr>
          <p:spPr>
            <a:xfrm>
              <a:off x="9551160" y="2243792"/>
              <a:ext cx="2468235" cy="9330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9DB6CED-4889-4C6F-BE75-77465D4C9224}"/>
                </a:ext>
              </a:extLst>
            </p:cNvPr>
            <p:cNvSpPr/>
            <p:nvPr/>
          </p:nvSpPr>
          <p:spPr>
            <a:xfrm>
              <a:off x="9260615" y="2465392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DE41E7C0-C9E8-459E-979E-2227BDECAD20}"/>
                    </a:ext>
                  </a:extLst>
                </p:cNvPr>
                <p:cNvSpPr txBox="1"/>
                <p:nvPr/>
              </p:nvSpPr>
              <p:spPr>
                <a:xfrm>
                  <a:off x="9678929" y="2497046"/>
                  <a:ext cx="2172361" cy="3923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𝟓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DE41E7C0-C9E8-459E-979E-2227BDECAD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8929" y="2497046"/>
                  <a:ext cx="2172361" cy="39238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2D05D8DE-B1B9-466E-B6D5-10AB6FF1C25C}"/>
              </a:ext>
            </a:extLst>
          </p:cNvPr>
          <p:cNvSpPr/>
          <p:nvPr/>
        </p:nvSpPr>
        <p:spPr>
          <a:xfrm>
            <a:off x="6792124" y="5059020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C41F5D23-A45B-4AF0-971C-AD58A4632005}"/>
                  </a:ext>
                </a:extLst>
              </p:cNvPr>
              <p:cNvSpPr/>
              <p:nvPr/>
            </p:nvSpPr>
            <p:spPr>
              <a:xfrm>
                <a:off x="5336877" y="2994273"/>
                <a:ext cx="9888440" cy="1028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</m:nary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vi-VN" sz="4400" b="1" i="1"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C41F5D23-A45B-4AF0-971C-AD58A46320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877" y="2994273"/>
                <a:ext cx="9888440" cy="1028167"/>
              </a:xfrm>
              <a:prstGeom prst="rect">
                <a:avLst/>
              </a:prstGeom>
              <a:blipFill>
                <a:blip r:embed="rId7"/>
                <a:stretch>
                  <a:fillRect l="-2465" b="-15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D7A4B83D-ECA6-4DFB-9F99-A9C138F1C068}"/>
                  </a:ext>
                </a:extLst>
              </p:cNvPr>
              <p:cNvSpPr/>
              <p:nvPr/>
            </p:nvSpPr>
            <p:spPr>
              <a:xfrm>
                <a:off x="1616875" y="8229423"/>
                <a:ext cx="2500565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D7A4B83D-ECA6-4DFB-9F99-A9C138F1C0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875" y="8229423"/>
                <a:ext cx="2500565" cy="7693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4B0C17BA-88A4-4FD4-9A91-67AAA366F1B4}"/>
                  </a:ext>
                </a:extLst>
              </p:cNvPr>
              <p:cNvSpPr/>
              <p:nvPr/>
            </p:nvSpPr>
            <p:spPr>
              <a:xfrm>
                <a:off x="4699706" y="7313572"/>
                <a:ext cx="8582088" cy="11334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</m:nary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vi-VN" sz="4400" b="1" i="1"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4B0C17BA-88A4-4FD4-9A91-67AAA366F1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706" y="7313572"/>
                <a:ext cx="8582088" cy="11334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990827F2-FC0A-4AAA-9428-9F632CFC0A49}"/>
                  </a:ext>
                </a:extLst>
              </p:cNvPr>
              <p:cNvSpPr/>
              <p:nvPr/>
            </p:nvSpPr>
            <p:spPr>
              <a:xfrm>
                <a:off x="4627140" y="8338225"/>
                <a:ext cx="10157247" cy="2114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𝒅𝒗</m:t>
                            </m:r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p>
                            </m:s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e>
                        </m:eqAr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𝒅𝒖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e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990827F2-FC0A-4AAA-9428-9F632CFC0A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140" y="8338225"/>
                <a:ext cx="10157247" cy="21147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3512F3B4-692F-4028-A7A4-E8EDAF25D0C8}"/>
                  </a:ext>
                </a:extLst>
              </p:cNvPr>
              <p:cNvSpPr/>
              <p:nvPr/>
            </p:nvSpPr>
            <p:spPr>
              <a:xfrm>
                <a:off x="4562225" y="10605606"/>
                <a:ext cx="9077576" cy="16310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vi-VN" sz="4400" b="1" i="1"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nary>
                        <m:nary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3512F3B4-692F-4028-A7A4-E8EDAF25D0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225" y="10605606"/>
                <a:ext cx="9077576" cy="16310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7A6FB1CE-A42E-4569-86D5-15D08CC7A7B7}"/>
                  </a:ext>
                </a:extLst>
              </p:cNvPr>
              <p:cNvSpPr txBox="1"/>
              <p:nvPr/>
            </p:nvSpPr>
            <p:spPr>
              <a:xfrm>
                <a:off x="11049000" y="10448064"/>
                <a:ext cx="12190342" cy="19092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0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vi-VN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4000" b="1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vi-VN" sz="4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vi-VN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vi-VN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40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vi-VN" sz="4000" b="1" i="1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vi-VN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4000" b="1" i="1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e>
                                    <m:sup>
                                      <m:r>
                                        <a:rPr lang="vi-VN" sz="40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vi-VN" sz="40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vi-VN" sz="4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vi-VN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vi-VN" sz="4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vi-VN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0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vi-VN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7A6FB1CE-A42E-4569-86D5-15D08CC7A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0" y="10448064"/>
                <a:ext cx="12190342" cy="19092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711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81" grpId="0"/>
      <p:bldP spid="82" grpId="0"/>
      <p:bldP spid="83" grpId="0"/>
      <p:bldP spid="84" grpId="0"/>
      <p:bldP spid="85" grpId="0"/>
      <p:bldP spid="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13405" y="6854250"/>
            <a:ext cx="22328834" cy="6632287"/>
            <a:chOff x="1013536" y="6854250"/>
            <a:chExt cx="22331741" cy="6633150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013536" y="6854250"/>
              <a:ext cx="3787687" cy="969173"/>
              <a:chOff x="1013536" y="6854250"/>
              <a:chExt cx="3787687" cy="96917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89670" y="5711868"/>
                <a:ext cx="969172" cy="325393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879721" y="6895986"/>
                <a:ext cx="2692874" cy="800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600" b="1" dirty="0">
                  <a:solidFill>
                    <a:srgbClr val="0066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013536" y="6855519"/>
                <a:ext cx="774046" cy="967904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183274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50025" y="2504660"/>
            <a:ext cx="22350181" cy="2799521"/>
            <a:chOff x="992187" y="2551881"/>
            <a:chExt cx="22353091" cy="2799886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268476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51881"/>
              <a:ext cx="3195007" cy="1036120"/>
              <a:chOff x="534987" y="1633313"/>
              <a:chExt cx="4292293" cy="1190890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7"/>
                <a:ext cx="4197167" cy="955673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653813" y="1633313"/>
                <a:ext cx="3173467" cy="919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2074166" y="2503073"/>
                <a:ext cx="21135928" cy="23737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p>
                        </m:sSup>
                      </m:e>
                    </m:nary>
                    <m:r>
                      <a:rPr lang="vi-VN" sz="4400" b="1" i="1"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𝒂𝒆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các số hữu tỉ. Tìm khẳng định 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166" y="2503073"/>
                <a:ext cx="21135928" cy="2373727"/>
              </a:xfrm>
              <a:prstGeom prst="rect">
                <a:avLst/>
              </a:prstGeom>
              <a:blipFill>
                <a:blip r:embed="rId3"/>
                <a:stretch>
                  <a:fillRect l="-1154" r="-1615" b="-1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47">
            <a:extLst>
              <a:ext uri="{FF2B5EF4-FFF2-40B4-BE49-F238E27FC236}">
                <a16:creationId xmlns:a16="http://schemas.microsoft.com/office/drawing/2014/main" id="{32573508-722E-482F-94D6-179C959094C2}"/>
              </a:ext>
            </a:extLst>
          </p:cNvPr>
          <p:cNvGrpSpPr/>
          <p:nvPr/>
        </p:nvGrpSpPr>
        <p:grpSpPr>
          <a:xfrm>
            <a:off x="966445" y="1540155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3" name="Freeform 71">
              <a:extLst>
                <a:ext uri="{FF2B5EF4-FFF2-40B4-BE49-F238E27FC236}">
                  <a16:creationId xmlns:a16="http://schemas.microsoft.com/office/drawing/2014/main" id="{FABD5AAE-2484-4E1D-B4F2-74A648BA718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4" name="Group 30">
              <a:extLst>
                <a:ext uri="{FF2B5EF4-FFF2-40B4-BE49-F238E27FC236}">
                  <a16:creationId xmlns:a16="http://schemas.microsoft.com/office/drawing/2014/main" id="{91D65196-0061-4A46-B108-9B7F3A8F7E14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5" name="Freeform 71">
                <a:extLst>
                  <a:ext uri="{FF2B5EF4-FFF2-40B4-BE49-F238E27FC236}">
                    <a16:creationId xmlns:a16="http://schemas.microsoft.com/office/drawing/2014/main" id="{19E0499C-6666-433E-B8C6-BC4801D27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Oval 72">
                <a:extLst>
                  <a:ext uri="{FF2B5EF4-FFF2-40B4-BE49-F238E27FC236}">
                    <a16:creationId xmlns:a16="http://schemas.microsoft.com/office/drawing/2014/main" id="{5BFF6AC2-FE3A-45CD-8F44-5CF53D6D63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3">
                <a:extLst>
                  <a:ext uri="{FF2B5EF4-FFF2-40B4-BE49-F238E27FC236}">
                    <a16:creationId xmlns:a16="http://schemas.microsoft.com/office/drawing/2014/main" id="{306217E0-E5D2-444C-B2FB-8CD5A79204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4">
                <a:extLst>
                  <a:ext uri="{FF2B5EF4-FFF2-40B4-BE49-F238E27FC236}">
                    <a16:creationId xmlns:a16="http://schemas.microsoft.com/office/drawing/2014/main" id="{BE01A2BD-C4BF-4138-BB7E-E5586882E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5">
                <a:extLst>
                  <a:ext uri="{FF2B5EF4-FFF2-40B4-BE49-F238E27FC236}">
                    <a16:creationId xmlns:a16="http://schemas.microsoft.com/office/drawing/2014/main" id="{C942AFED-9BC2-4E34-A3A0-AD3FB613C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6">
                <a:extLst>
                  <a:ext uri="{FF2B5EF4-FFF2-40B4-BE49-F238E27FC236}">
                    <a16:creationId xmlns:a16="http://schemas.microsoft.com/office/drawing/2014/main" id="{AC655A37-5A15-4F2E-B7BC-66E2DB278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7">
                <a:extLst>
                  <a:ext uri="{FF2B5EF4-FFF2-40B4-BE49-F238E27FC236}">
                    <a16:creationId xmlns:a16="http://schemas.microsoft.com/office/drawing/2014/main" id="{CE4D54CE-AE88-4C25-9BAA-2E5C42FBDF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78">
                <a:extLst>
                  <a:ext uri="{FF2B5EF4-FFF2-40B4-BE49-F238E27FC236}">
                    <a16:creationId xmlns:a16="http://schemas.microsoft.com/office/drawing/2014/main" id="{FCCF6743-20CF-414A-98CE-DEB02C8D1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9">
                <a:extLst>
                  <a:ext uri="{FF2B5EF4-FFF2-40B4-BE49-F238E27FC236}">
                    <a16:creationId xmlns:a16="http://schemas.microsoft.com/office/drawing/2014/main" id="{9BE0B572-2BCC-40DD-9A81-B78ACEBCB9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0">
                <a:extLst>
                  <a:ext uri="{FF2B5EF4-FFF2-40B4-BE49-F238E27FC236}">
                    <a16:creationId xmlns:a16="http://schemas.microsoft.com/office/drawing/2014/main" id="{CECA0A40-4D56-4A54-A515-0BF5E3A68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1">
                <a:extLst>
                  <a:ext uri="{FF2B5EF4-FFF2-40B4-BE49-F238E27FC236}">
                    <a16:creationId xmlns:a16="http://schemas.microsoft.com/office/drawing/2014/main" id="{1D09D962-5485-4837-8FAF-446A696295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82">
                <a:extLst>
                  <a:ext uri="{FF2B5EF4-FFF2-40B4-BE49-F238E27FC236}">
                    <a16:creationId xmlns:a16="http://schemas.microsoft.com/office/drawing/2014/main" id="{0ED66EDE-0793-4474-B733-E752E5294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TextBox 43">
                <a:extLst>
                  <a:ext uri="{FF2B5EF4-FFF2-40B4-BE49-F238E27FC236}">
                    <a16:creationId xmlns:a16="http://schemas.microsoft.com/office/drawing/2014/main" id="{09A034AE-101F-42ED-9987-0C820C23587C}"/>
                  </a:ext>
                </a:extLst>
              </p:cNvPr>
              <p:cNvSpPr txBox="1"/>
              <p:nvPr/>
            </p:nvSpPr>
            <p:spPr>
              <a:xfrm>
                <a:off x="2132731" y="1706053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EB4707D-1578-41DD-87C1-218FBEE9E43A}"/>
              </a:ext>
            </a:extLst>
          </p:cNvPr>
          <p:cNvGrpSpPr/>
          <p:nvPr/>
        </p:nvGrpSpPr>
        <p:grpSpPr>
          <a:xfrm>
            <a:off x="1120033" y="5465641"/>
            <a:ext cx="22197167" cy="1234536"/>
            <a:chOff x="241306" y="2243792"/>
            <a:chExt cx="11778089" cy="617268"/>
          </a:xfrm>
          <a:solidFill>
            <a:srgbClr val="006600"/>
          </a:solidFill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B1E4FEF3-989E-45B8-90F8-DA05F12AEE38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9BD6BEB-3B3C-4AB2-95A5-317F47E4EA46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99188005-38CC-4081-B056-053C0B3E6E64}"/>
                    </a:ext>
                  </a:extLst>
                </p:cNvPr>
                <p:cNvSpPr txBox="1"/>
                <p:nvPr/>
              </p:nvSpPr>
              <p:spPr>
                <a:xfrm>
                  <a:off x="3811566" y="2352247"/>
                  <a:ext cx="2137331" cy="3923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𝟐𝟖</m:t>
                        </m:r>
                        <m:r>
                          <m:rPr>
                            <m:nor/>
                          </m:rPr>
                          <a:rPr lang="vi-VN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99188005-38CC-4081-B056-053C0B3E6E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1566" y="2352247"/>
                  <a:ext cx="2137331" cy="39238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9E90842-FCB6-4A9B-B60A-57A057135D60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F3D5E52-8B3B-4943-8817-EF0D548895C5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D8931612-A0ED-44DA-82AE-873FE08E8844}"/>
                    </a:ext>
                  </a:extLst>
                </p:cNvPr>
                <p:cNvSpPr txBox="1"/>
                <p:nvPr/>
              </p:nvSpPr>
              <p:spPr>
                <a:xfrm>
                  <a:off x="792523" y="2366032"/>
                  <a:ext cx="2172360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𝒂𝒃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D8931612-A0ED-44DA-82AE-873FE08E88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523" y="2366032"/>
                  <a:ext cx="2172360" cy="38472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73B320C4-19B3-4504-A310-089CFBB1229D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976116C4-05AB-4CC9-B323-D0CA1B00B71B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1120DFFA-9C24-4558-8DBF-18D806F619DA}"/>
                    </a:ext>
                  </a:extLst>
                </p:cNvPr>
                <p:cNvSpPr txBox="1"/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1120DFFA-9C24-4558-8DBF-18D806F619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25C5707-D705-413E-99E0-9CB493EBEF54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97BCA7AE-3D51-458C-8E07-21979D7427B3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F6BAB1C9-B309-42AC-845C-80204A763A1C}"/>
                    </a:ext>
                  </a:extLst>
                </p:cNvPr>
                <p:cNvSpPr txBox="1"/>
                <p:nvPr/>
              </p:nvSpPr>
              <p:spPr>
                <a:xfrm>
                  <a:off x="9678929" y="233470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F6BAB1C9-B309-42AC-845C-80204A763A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8929" y="2334701"/>
                  <a:ext cx="2172361" cy="38472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1" name="Oval 70">
            <a:extLst>
              <a:ext uri="{FF2B5EF4-FFF2-40B4-BE49-F238E27FC236}">
                <a16:creationId xmlns:a16="http://schemas.microsoft.com/office/drawing/2014/main" id="{7FD4024D-0328-4B46-A117-2EB862EB4F5C}"/>
              </a:ext>
            </a:extLst>
          </p:cNvPr>
          <p:cNvSpPr/>
          <p:nvPr/>
        </p:nvSpPr>
        <p:spPr>
          <a:xfrm>
            <a:off x="18091946" y="5582643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300634E-13FF-4DF5-8782-DBAC33591285}"/>
                  </a:ext>
                </a:extLst>
              </p:cNvPr>
              <p:cNvSpPr/>
              <p:nvPr/>
            </p:nvSpPr>
            <p:spPr>
              <a:xfrm>
                <a:off x="1616875" y="8229423"/>
                <a:ext cx="2500565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300634E-13FF-4DF5-8782-DBAC335912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875" y="8229423"/>
                <a:ext cx="2500565" cy="7693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89FBA86F-BE77-457B-83BE-BF9D824C2EBA}"/>
                  </a:ext>
                </a:extLst>
              </p:cNvPr>
              <p:cNvSpPr/>
              <p:nvPr/>
            </p:nvSpPr>
            <p:spPr>
              <a:xfrm>
                <a:off x="4627140" y="7075887"/>
                <a:ext cx="10157247" cy="1829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𝒅𝒗</m:t>
                            </m:r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p>
                            </m:s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e>
                        </m:eqAr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𝒅𝒖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e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89FBA86F-BE77-457B-83BE-BF9D824C2E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140" y="7075887"/>
                <a:ext cx="10157247" cy="182921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8849682A-9246-4D20-B976-0970B2B30786}"/>
                  </a:ext>
                </a:extLst>
              </p:cNvPr>
              <p:cNvSpPr/>
              <p:nvPr/>
            </p:nvSpPr>
            <p:spPr>
              <a:xfrm>
                <a:off x="9525000" y="10919801"/>
                <a:ext cx="258634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8849682A-9246-4D20-B976-0970B2B307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0" y="10919801"/>
                <a:ext cx="2586349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6C9D1F21-A836-494E-B76B-FA4D81BBEDC8}"/>
                  </a:ext>
                </a:extLst>
              </p:cNvPr>
              <p:cNvSpPr/>
              <p:nvPr/>
            </p:nvSpPr>
            <p:spPr>
              <a:xfrm>
                <a:off x="3225738" y="12331365"/>
                <a:ext cx="1000870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6C9D1F21-A836-494E-B76B-FA4D81BBED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738" y="12331365"/>
                <a:ext cx="10008702" cy="769441"/>
              </a:xfrm>
              <a:prstGeom prst="rect">
                <a:avLst/>
              </a:prstGeom>
              <a:blipFill>
                <a:blip r:embed="rId11"/>
                <a:stretch>
                  <a:fillRect t="-17460" r="-1523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9FA8F807-55AA-447C-9E41-3FD47CBC06E8}"/>
                  </a:ext>
                </a:extLst>
              </p:cNvPr>
              <p:cNvSpPr/>
              <p:nvPr/>
            </p:nvSpPr>
            <p:spPr>
              <a:xfrm>
                <a:off x="3333969" y="9006393"/>
                <a:ext cx="9543831" cy="16310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vi-VN" sz="4400" b="1" i="1"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𝟐</m:t>
                      </m:r>
                      <m:nary>
                        <m:nary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sSup>
                            <m:sSupPr>
                              <m:ctrlPr>
                                <a:rPr lang="vi-VN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9FA8F807-55AA-447C-9E41-3FD47CBC06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969" y="9006393"/>
                <a:ext cx="9543831" cy="163102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D7CDFB84-92A2-4C66-91FF-BF14745B8BF0}"/>
                  </a:ext>
                </a:extLst>
              </p:cNvPr>
              <p:cNvSpPr txBox="1"/>
              <p:nvPr/>
            </p:nvSpPr>
            <p:spPr>
              <a:xfrm>
                <a:off x="4854953" y="10972170"/>
                <a:ext cx="481809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vi-VN" sz="4000" b="1" i="1" smtClean="0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vi-VN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4000" b="1" i="1" smtClean="0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vi-VN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D7CDFB84-92A2-4C66-91FF-BF14745B8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953" y="10972170"/>
                <a:ext cx="4818091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078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71" grpId="0" animBg="1"/>
      <p:bldP spid="70" grpId="0"/>
      <p:bldP spid="86" grpId="0"/>
      <p:bldP spid="87" grpId="0"/>
      <p:bldP spid="88" grpId="0"/>
      <p:bldP spid="89" grpId="0"/>
      <p:bldP spid="9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1501</TotalTime>
  <Words>1547</Words>
  <PresentationFormat>Custom</PresentationFormat>
  <Paragraphs>243</Paragraphs>
  <Slides>14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AvantGarde-Demi</vt:lpstr>
      <vt:lpstr>Calibri</vt:lpstr>
      <vt:lpstr>Calibri Light</vt:lpstr>
      <vt:lpstr>Cambria Math</vt:lpstr>
      <vt:lpstr>Tahoma</vt:lpstr>
      <vt:lpstr>Times New Roman</vt:lpstr>
      <vt:lpstr>Wingdings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2021-09-12T19:37:50Z</dcterms:modified>
</cp:coreProperties>
</file>