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6" r:id="rId2"/>
    <p:sldId id="295" r:id="rId3"/>
    <p:sldId id="296" r:id="rId4"/>
    <p:sldId id="298" r:id="rId5"/>
    <p:sldId id="297" r:id="rId6"/>
    <p:sldId id="299" r:id="rId7"/>
    <p:sldId id="318" r:id="rId8"/>
    <p:sldId id="309" r:id="rId9"/>
    <p:sldId id="317" r:id="rId10"/>
  </p:sldIdLst>
  <p:sldSz cx="9144000" cy="5143500" type="screen16x9"/>
  <p:notesSz cx="6858000" cy="9144000"/>
  <p:embeddedFontLst>
    <p:embeddedFont>
      <p:font typeface="Bellota Text Light" panose="020B0604020202020204" charset="0"/>
      <p:regular r:id="rId12"/>
      <p:bold r:id="rId13"/>
      <p:italic r:id="rId14"/>
      <p:boldItalic r:id="rId15"/>
    </p:embeddedFont>
    <p:embeddedFont>
      <p:font typeface="Comic Sans MS" panose="030F0702030302020204" pitchFamily="66"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Parisienne" panose="020B0604020202020204" charset="0"/>
      <p:regular r:id="rId24"/>
    </p:embeddedFont>
    <p:embeddedFont>
      <p:font typeface="Vidaloka"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69D67-8853-4C52-9A42-7ACE576C40A4}" v="750" dt="2021-10-18T11:04:23.620"/>
  </p1510:revLst>
</p1510:revInfo>
</file>

<file path=ppt/tableStyles.xml><?xml version="1.0" encoding="utf-8"?>
<a:tblStyleLst xmlns:a="http://schemas.openxmlformats.org/drawingml/2006/main" def="{D5CB4430-2524-4F17-90F3-FB2896347D83}">
  <a:tblStyle styleId="{D5CB4430-2524-4F17-90F3-FB2896347D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CB284C-9BF5-42FC-AE91-A9D059309DA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96"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u Thu Ha" userId="e1169fa4e74ca433" providerId="LiveId" clId="{32E69D67-8853-4C52-9A42-7ACE576C40A4}"/>
    <pc:docChg chg="undo custSel addSld delSld modSld sldOrd">
      <pc:chgData name="Luu Thu Ha" userId="e1169fa4e74ca433" providerId="LiveId" clId="{32E69D67-8853-4C52-9A42-7ACE576C40A4}" dt="2021-10-18T11:04:28.389" v="1468" actId="1076"/>
      <pc:docMkLst>
        <pc:docMk/>
      </pc:docMkLst>
      <pc:sldChg chg="modSp mod">
        <pc:chgData name="Luu Thu Ha" userId="e1169fa4e74ca433" providerId="LiveId" clId="{32E69D67-8853-4C52-9A42-7ACE576C40A4}" dt="2021-10-18T11:04:10.106" v="1464" actId="120"/>
        <pc:sldMkLst>
          <pc:docMk/>
          <pc:sldMk cId="2178690965" sldId="295"/>
        </pc:sldMkLst>
        <pc:spChg chg="mod">
          <ac:chgData name="Luu Thu Ha" userId="e1169fa4e74ca433" providerId="LiveId" clId="{32E69D67-8853-4C52-9A42-7ACE576C40A4}" dt="2021-10-18T11:04:10.106" v="1464" actId="120"/>
          <ac:spMkLst>
            <pc:docMk/>
            <pc:sldMk cId="2178690965" sldId="295"/>
            <ac:spMk id="84" creationId="{00000000-0000-0000-0000-000000000000}"/>
          </ac:spMkLst>
        </pc:spChg>
      </pc:sldChg>
      <pc:sldChg chg="addSp delSp modSp mod delAnim modAnim">
        <pc:chgData name="Luu Thu Ha" userId="e1169fa4e74ca433" providerId="LiveId" clId="{32E69D67-8853-4C52-9A42-7ACE576C40A4}" dt="2021-10-18T11:04:28.389" v="1468" actId="1076"/>
        <pc:sldMkLst>
          <pc:docMk/>
          <pc:sldMk cId="3737646329" sldId="296"/>
        </pc:sldMkLst>
        <pc:spChg chg="add mod">
          <ac:chgData name="Luu Thu Ha" userId="e1169fa4e74ca433" providerId="LiveId" clId="{32E69D67-8853-4C52-9A42-7ACE576C40A4}" dt="2021-10-18T09:52:39.604" v="1155" actId="207"/>
          <ac:spMkLst>
            <pc:docMk/>
            <pc:sldMk cId="3737646329" sldId="296"/>
            <ac:spMk id="3" creationId="{122BD66D-1C29-4AA9-85A8-E567CAB4E276}"/>
          </ac:spMkLst>
        </pc:spChg>
        <pc:spChg chg="add del mod">
          <ac:chgData name="Luu Thu Ha" userId="e1169fa4e74ca433" providerId="LiveId" clId="{32E69D67-8853-4C52-9A42-7ACE576C40A4}" dt="2021-10-18T09:49:22.006" v="1100" actId="478"/>
          <ac:spMkLst>
            <pc:docMk/>
            <pc:sldMk cId="3737646329" sldId="296"/>
            <ac:spMk id="5" creationId="{D19F7E5F-6424-4D0A-B58B-E2091D1A5AEC}"/>
          </ac:spMkLst>
        </pc:spChg>
        <pc:spChg chg="mod">
          <ac:chgData name="Luu Thu Ha" userId="e1169fa4e74ca433" providerId="LiveId" clId="{32E69D67-8853-4C52-9A42-7ACE576C40A4}" dt="2021-10-18T09:48:51.091" v="1099" actId="20577"/>
          <ac:spMkLst>
            <pc:docMk/>
            <pc:sldMk cId="3737646329" sldId="296"/>
            <ac:spMk id="5122" creationId="{00000000-0000-0000-0000-000000000000}"/>
          </ac:spMkLst>
        </pc:spChg>
        <pc:spChg chg="del">
          <ac:chgData name="Luu Thu Ha" userId="e1169fa4e74ca433" providerId="LiveId" clId="{32E69D67-8853-4C52-9A42-7ACE576C40A4}" dt="2021-10-15T10:08:14.727" v="156" actId="478"/>
          <ac:spMkLst>
            <pc:docMk/>
            <pc:sldMk cId="3737646329" sldId="296"/>
            <ac:spMk id="5123" creationId="{00000000-0000-0000-0000-000000000000}"/>
          </ac:spMkLst>
        </pc:spChg>
        <pc:graphicFrameChg chg="add mod modGraphic">
          <ac:chgData name="Luu Thu Ha" userId="e1169fa4e74ca433" providerId="LiveId" clId="{32E69D67-8853-4C52-9A42-7ACE576C40A4}" dt="2021-10-18T11:04:28.389" v="1468" actId="1076"/>
          <ac:graphicFrameMkLst>
            <pc:docMk/>
            <pc:sldMk cId="3737646329" sldId="296"/>
            <ac:graphicFrameMk id="2" creationId="{61F56E4E-9C1D-4055-9F87-C25353D47B3F}"/>
          </ac:graphicFrameMkLst>
        </pc:graphicFrameChg>
      </pc:sldChg>
      <pc:sldChg chg="addSp delSp modSp mod delAnim modAnim">
        <pc:chgData name="Luu Thu Ha" userId="e1169fa4e74ca433" providerId="LiveId" clId="{32E69D67-8853-4C52-9A42-7ACE576C40A4}" dt="2021-10-18T10:07:15.847" v="1199"/>
        <pc:sldMkLst>
          <pc:docMk/>
          <pc:sldMk cId="1877470745" sldId="297"/>
        </pc:sldMkLst>
        <pc:spChg chg="add del mod">
          <ac:chgData name="Luu Thu Ha" userId="e1169fa4e74ca433" providerId="LiveId" clId="{32E69D67-8853-4C52-9A42-7ACE576C40A4}" dt="2021-10-18T09:54:25.118" v="1181" actId="478"/>
          <ac:spMkLst>
            <pc:docMk/>
            <pc:sldMk cId="1877470745" sldId="297"/>
            <ac:spMk id="5" creationId="{3E693984-4807-4BDD-B93F-B6E531483558}"/>
          </ac:spMkLst>
        </pc:spChg>
        <pc:spChg chg="add del mod">
          <ac:chgData name="Luu Thu Ha" userId="e1169fa4e74ca433" providerId="LiveId" clId="{32E69D67-8853-4C52-9A42-7ACE576C40A4}" dt="2021-10-18T09:54:25.118" v="1181" actId="478"/>
          <ac:spMkLst>
            <pc:docMk/>
            <pc:sldMk cId="1877470745" sldId="297"/>
            <ac:spMk id="6" creationId="{277D5AE1-6CF8-4190-8895-18A2D288ED57}"/>
          </ac:spMkLst>
        </pc:spChg>
        <pc:spChg chg="add del mod">
          <ac:chgData name="Luu Thu Ha" userId="e1169fa4e74ca433" providerId="LiveId" clId="{32E69D67-8853-4C52-9A42-7ACE576C40A4}" dt="2021-10-18T09:54:25.118" v="1181" actId="478"/>
          <ac:spMkLst>
            <pc:docMk/>
            <pc:sldMk cId="1877470745" sldId="297"/>
            <ac:spMk id="7" creationId="{16E29A30-C3DF-4346-B7AE-9F39E7DB03D5}"/>
          </ac:spMkLst>
        </pc:spChg>
        <pc:spChg chg="add del mod">
          <ac:chgData name="Luu Thu Ha" userId="e1169fa4e74ca433" providerId="LiveId" clId="{32E69D67-8853-4C52-9A42-7ACE576C40A4}" dt="2021-10-18T09:54:25.118" v="1181" actId="478"/>
          <ac:spMkLst>
            <pc:docMk/>
            <pc:sldMk cId="1877470745" sldId="297"/>
            <ac:spMk id="8" creationId="{5D6ED33C-91CC-4464-8F6E-FB74988B2B25}"/>
          </ac:spMkLst>
        </pc:spChg>
        <pc:spChg chg="add del mod">
          <ac:chgData name="Luu Thu Ha" userId="e1169fa4e74ca433" providerId="LiveId" clId="{32E69D67-8853-4C52-9A42-7ACE576C40A4}" dt="2021-10-18T09:54:25.118" v="1181" actId="478"/>
          <ac:spMkLst>
            <pc:docMk/>
            <pc:sldMk cId="1877470745" sldId="297"/>
            <ac:spMk id="9" creationId="{341E8CE6-F5F1-448D-934E-5DDBBFA62FCF}"/>
          </ac:spMkLst>
        </pc:spChg>
        <pc:spChg chg="add del mod">
          <ac:chgData name="Luu Thu Ha" userId="e1169fa4e74ca433" providerId="LiveId" clId="{32E69D67-8853-4C52-9A42-7ACE576C40A4}" dt="2021-10-18T09:54:25.118" v="1181" actId="478"/>
          <ac:spMkLst>
            <pc:docMk/>
            <pc:sldMk cId="1877470745" sldId="297"/>
            <ac:spMk id="10" creationId="{8D08C1AC-9CBB-4D04-9A54-BCC960DDB717}"/>
          </ac:spMkLst>
        </pc:spChg>
        <pc:spChg chg="add mod">
          <ac:chgData name="Luu Thu Ha" userId="e1169fa4e74ca433" providerId="LiveId" clId="{32E69D67-8853-4C52-9A42-7ACE576C40A4}" dt="2021-10-18T10:06:56.131" v="1197" actId="1035"/>
          <ac:spMkLst>
            <pc:docMk/>
            <pc:sldMk cId="1877470745" sldId="297"/>
            <ac:spMk id="11" creationId="{C82892EF-17B7-4A7A-8FA1-B261D2C3D55C}"/>
          </ac:spMkLst>
        </pc:spChg>
        <pc:spChg chg="del">
          <ac:chgData name="Luu Thu Ha" userId="e1169fa4e74ca433" providerId="LiveId" clId="{32E69D67-8853-4C52-9A42-7ACE576C40A4}" dt="2021-10-15T10:14:49.624" v="309" actId="478"/>
          <ac:spMkLst>
            <pc:docMk/>
            <pc:sldMk cId="1877470745" sldId="297"/>
            <ac:spMk id="6146" creationId="{00000000-0000-0000-0000-000000000000}"/>
          </ac:spMkLst>
        </pc:spChg>
        <pc:graphicFrameChg chg="add mod modGraphic">
          <ac:chgData name="Luu Thu Ha" userId="e1169fa4e74ca433" providerId="LiveId" clId="{32E69D67-8853-4C52-9A42-7ACE576C40A4}" dt="2021-10-18T10:06:50.496" v="1196" actId="14734"/>
          <ac:graphicFrameMkLst>
            <pc:docMk/>
            <pc:sldMk cId="1877470745" sldId="297"/>
            <ac:graphicFrameMk id="12" creationId="{CA0F25DC-E199-4064-A6E2-E39D3C90BFF2}"/>
          </ac:graphicFrameMkLst>
        </pc:graphicFrameChg>
        <pc:picChg chg="del">
          <ac:chgData name="Luu Thu Ha" userId="e1169fa4e74ca433" providerId="LiveId" clId="{32E69D67-8853-4C52-9A42-7ACE576C40A4}" dt="2021-10-15T10:14:47.633" v="307" actId="478"/>
          <ac:picMkLst>
            <pc:docMk/>
            <pc:sldMk cId="1877470745" sldId="297"/>
            <ac:picMk id="7171" creationId="{00000000-0000-0000-0000-000000000000}"/>
          </ac:picMkLst>
        </pc:picChg>
        <pc:picChg chg="del">
          <ac:chgData name="Luu Thu Ha" userId="e1169fa4e74ca433" providerId="LiveId" clId="{32E69D67-8853-4C52-9A42-7ACE576C40A4}" dt="2021-10-15T10:14:48.205" v="308" actId="478"/>
          <ac:picMkLst>
            <pc:docMk/>
            <pc:sldMk cId="1877470745" sldId="297"/>
            <ac:picMk id="7172" creationId="{00000000-0000-0000-0000-000000000000}"/>
          </ac:picMkLst>
        </pc:picChg>
      </pc:sldChg>
      <pc:sldChg chg="addSp delSp modSp mod ord delAnim modAnim">
        <pc:chgData name="Luu Thu Ha" userId="e1169fa4e74ca433" providerId="LiveId" clId="{32E69D67-8853-4C52-9A42-7ACE576C40A4}" dt="2021-10-18T11:02:32.429" v="1399"/>
        <pc:sldMkLst>
          <pc:docMk/>
          <pc:sldMk cId="1396226543" sldId="298"/>
        </pc:sldMkLst>
        <pc:spChg chg="add del mod">
          <ac:chgData name="Luu Thu Ha" userId="e1169fa4e74ca433" providerId="LiveId" clId="{32E69D67-8853-4C52-9A42-7ACE576C40A4}" dt="2021-10-18T09:52:09.213" v="1149" actId="478"/>
          <ac:spMkLst>
            <pc:docMk/>
            <pc:sldMk cId="1396226543" sldId="298"/>
            <ac:spMk id="4" creationId="{893D7C2F-9FEF-48B6-81D8-6E55B690F066}"/>
          </ac:spMkLst>
        </pc:spChg>
        <pc:spChg chg="add del mod">
          <ac:chgData name="Luu Thu Ha" userId="e1169fa4e74ca433" providerId="LiveId" clId="{32E69D67-8853-4C52-9A42-7ACE576C40A4}" dt="2021-10-18T09:52:09.213" v="1149" actId="478"/>
          <ac:spMkLst>
            <pc:docMk/>
            <pc:sldMk cId="1396226543" sldId="298"/>
            <ac:spMk id="6" creationId="{659A297A-33DF-4710-8BA0-9E6E1E56D852}"/>
          </ac:spMkLst>
        </pc:spChg>
        <pc:spChg chg="add del mod">
          <ac:chgData name="Luu Thu Ha" userId="e1169fa4e74ca433" providerId="LiveId" clId="{32E69D67-8853-4C52-9A42-7ACE576C40A4}" dt="2021-10-18T09:52:09.213" v="1149" actId="478"/>
          <ac:spMkLst>
            <pc:docMk/>
            <pc:sldMk cId="1396226543" sldId="298"/>
            <ac:spMk id="8" creationId="{FB6AC3DB-0A2D-4071-B8BE-C89DDFE01255}"/>
          </ac:spMkLst>
        </pc:spChg>
        <pc:spChg chg="add del mod">
          <ac:chgData name="Luu Thu Ha" userId="e1169fa4e74ca433" providerId="LiveId" clId="{32E69D67-8853-4C52-9A42-7ACE576C40A4}" dt="2021-10-18T09:52:10.883" v="1150" actId="478"/>
          <ac:spMkLst>
            <pc:docMk/>
            <pc:sldMk cId="1396226543" sldId="298"/>
            <ac:spMk id="9" creationId="{1D272406-AB33-4BDC-94A3-592F5F879E9C}"/>
          </ac:spMkLst>
        </pc:spChg>
        <pc:spChg chg="add del mod">
          <ac:chgData name="Luu Thu Ha" userId="e1169fa4e74ca433" providerId="LiveId" clId="{32E69D67-8853-4C52-9A42-7ACE576C40A4}" dt="2021-10-18T09:52:09.213" v="1149" actId="478"/>
          <ac:spMkLst>
            <pc:docMk/>
            <pc:sldMk cId="1396226543" sldId="298"/>
            <ac:spMk id="10" creationId="{62FD5F91-A2BD-4316-B381-D7E0A815EF22}"/>
          </ac:spMkLst>
        </pc:spChg>
        <pc:spChg chg="add mod">
          <ac:chgData name="Luu Thu Ha" userId="e1169fa4e74ca433" providerId="LiveId" clId="{32E69D67-8853-4C52-9A42-7ACE576C40A4}" dt="2021-10-18T09:54:16.190" v="1180" actId="1076"/>
          <ac:spMkLst>
            <pc:docMk/>
            <pc:sldMk cId="1396226543" sldId="298"/>
            <ac:spMk id="11" creationId="{275DAF70-049D-4B46-89BD-FFFDD82035E9}"/>
          </ac:spMkLst>
        </pc:spChg>
        <pc:spChg chg="add mod">
          <ac:chgData name="Luu Thu Ha" userId="e1169fa4e74ca433" providerId="LiveId" clId="{32E69D67-8853-4C52-9A42-7ACE576C40A4}" dt="2021-10-18T09:54:13.457" v="1179" actId="1076"/>
          <ac:spMkLst>
            <pc:docMk/>
            <pc:sldMk cId="1396226543" sldId="298"/>
            <ac:spMk id="12" creationId="{9E3E00E2-C307-47EA-9E81-9941B69362C9}"/>
          </ac:spMkLst>
        </pc:spChg>
        <pc:spChg chg="del">
          <ac:chgData name="Luu Thu Ha" userId="e1169fa4e74ca433" providerId="LiveId" clId="{32E69D67-8853-4C52-9A42-7ACE576C40A4}" dt="2021-10-15T09:46:26.740" v="2" actId="478"/>
          <ac:spMkLst>
            <pc:docMk/>
            <pc:sldMk cId="1396226543" sldId="298"/>
            <ac:spMk id="7171" creationId="{00000000-0000-0000-0000-000000000000}"/>
          </ac:spMkLst>
        </pc:spChg>
      </pc:sldChg>
      <pc:sldChg chg="addSp delSp modSp mod delAnim modAnim">
        <pc:chgData name="Luu Thu Ha" userId="e1169fa4e74ca433" providerId="LiveId" clId="{32E69D67-8853-4C52-9A42-7ACE576C40A4}" dt="2021-10-18T10:14:48.402" v="1234"/>
        <pc:sldMkLst>
          <pc:docMk/>
          <pc:sldMk cId="65468984" sldId="299"/>
        </pc:sldMkLst>
        <pc:spChg chg="add del mod">
          <ac:chgData name="Luu Thu Ha" userId="e1169fa4e74ca433" providerId="LiveId" clId="{32E69D67-8853-4C52-9A42-7ACE576C40A4}" dt="2021-10-18T10:09:54.385" v="1202" actId="478"/>
          <ac:spMkLst>
            <pc:docMk/>
            <pc:sldMk cId="65468984" sldId="299"/>
            <ac:spMk id="4" creationId="{4D1AE917-B5D1-4A53-BBA7-0E3B74E454F5}"/>
          </ac:spMkLst>
        </pc:spChg>
        <pc:spChg chg="add del mod">
          <ac:chgData name="Luu Thu Ha" userId="e1169fa4e74ca433" providerId="LiveId" clId="{32E69D67-8853-4C52-9A42-7ACE576C40A4}" dt="2021-10-18T10:09:53.270" v="1201" actId="478"/>
          <ac:spMkLst>
            <pc:docMk/>
            <pc:sldMk cId="65468984" sldId="299"/>
            <ac:spMk id="6" creationId="{17B029F2-8A56-4F1B-9B7C-04B816B21944}"/>
          </ac:spMkLst>
        </pc:spChg>
        <pc:spChg chg="add del mod">
          <ac:chgData name="Luu Thu Ha" userId="e1169fa4e74ca433" providerId="LiveId" clId="{32E69D67-8853-4C52-9A42-7ACE576C40A4}" dt="2021-10-15T10:19:03.489" v="373" actId="478"/>
          <ac:spMkLst>
            <pc:docMk/>
            <pc:sldMk cId="65468984" sldId="299"/>
            <ac:spMk id="7" creationId="{21A53680-E7A0-45EC-AFD9-C901865F01B9}"/>
          </ac:spMkLst>
        </pc:spChg>
        <pc:spChg chg="add mod">
          <ac:chgData name="Luu Thu Ha" userId="e1169fa4e74ca433" providerId="LiveId" clId="{32E69D67-8853-4C52-9A42-7ACE576C40A4}" dt="2021-10-18T10:13:12.863" v="1212" actId="404"/>
          <ac:spMkLst>
            <pc:docMk/>
            <pc:sldMk cId="65468984" sldId="299"/>
            <ac:spMk id="8" creationId="{112B4547-5FA2-49E9-8CD1-0CC0E24DE2C1}"/>
          </ac:spMkLst>
        </pc:spChg>
        <pc:spChg chg="add del mod">
          <ac:chgData name="Luu Thu Ha" userId="e1169fa4e74ca433" providerId="LiveId" clId="{32E69D67-8853-4C52-9A42-7ACE576C40A4}" dt="2021-10-15T10:19:02.151" v="372" actId="478"/>
          <ac:spMkLst>
            <pc:docMk/>
            <pc:sldMk cId="65468984" sldId="299"/>
            <ac:spMk id="8" creationId="{9FC83806-02A3-4EF2-8A34-2293E00AF61B}"/>
          </ac:spMkLst>
        </pc:spChg>
        <pc:spChg chg="add del mod">
          <ac:chgData name="Luu Thu Ha" userId="e1169fa4e74ca433" providerId="LiveId" clId="{32E69D67-8853-4C52-9A42-7ACE576C40A4}" dt="2021-10-18T10:09:55.930" v="1203" actId="478"/>
          <ac:spMkLst>
            <pc:docMk/>
            <pc:sldMk cId="65468984" sldId="299"/>
            <ac:spMk id="10" creationId="{7F9545D1-50E0-4CCD-98E3-0885F5EB8BFF}"/>
          </ac:spMkLst>
        </pc:spChg>
        <pc:spChg chg="add mod">
          <ac:chgData name="Luu Thu Ha" userId="e1169fa4e74ca433" providerId="LiveId" clId="{32E69D67-8853-4C52-9A42-7ACE576C40A4}" dt="2021-10-18T10:14:35.385" v="1230" actId="2711"/>
          <ac:spMkLst>
            <pc:docMk/>
            <pc:sldMk cId="65468984" sldId="299"/>
            <ac:spMk id="11" creationId="{DAA48A21-E06D-4DE5-A16A-6277F3115219}"/>
          </ac:spMkLst>
        </pc:spChg>
        <pc:spChg chg="del">
          <ac:chgData name="Luu Thu Ha" userId="e1169fa4e74ca433" providerId="LiveId" clId="{32E69D67-8853-4C52-9A42-7ACE576C40A4}" dt="2021-10-15T10:16:09.404" v="342" actId="478"/>
          <ac:spMkLst>
            <pc:docMk/>
            <pc:sldMk cId="65468984" sldId="299"/>
            <ac:spMk id="8195" creationId="{00000000-0000-0000-0000-000000000000}"/>
          </ac:spMkLst>
        </pc:spChg>
        <pc:graphicFrameChg chg="add del mod modGraphic">
          <ac:chgData name="Luu Thu Ha" userId="e1169fa4e74ca433" providerId="LiveId" clId="{32E69D67-8853-4C52-9A42-7ACE576C40A4}" dt="2021-10-18T10:09:52.044" v="1200" actId="478"/>
          <ac:graphicFrameMkLst>
            <pc:docMk/>
            <pc:sldMk cId="65468984" sldId="299"/>
            <ac:graphicFrameMk id="2" creationId="{0FDA153D-DBAE-4887-A451-7147FA0B04E3}"/>
          </ac:graphicFrameMkLst>
        </pc:graphicFrameChg>
        <pc:picChg chg="mod">
          <ac:chgData name="Luu Thu Ha" userId="e1169fa4e74ca433" providerId="LiveId" clId="{32E69D67-8853-4C52-9A42-7ACE576C40A4}" dt="2021-10-18T10:13:18.837" v="1216" actId="1076"/>
          <ac:picMkLst>
            <pc:docMk/>
            <pc:sldMk cId="65468984" sldId="299"/>
            <ac:picMk id="5" creationId="{B37C4467-3D79-4452-B631-B6A11322C4B1}"/>
          </ac:picMkLst>
        </pc:picChg>
      </pc:sldChg>
      <pc:sldChg chg="addSp delSp modSp del mod delAnim modAnim">
        <pc:chgData name="Luu Thu Ha" userId="e1169fa4e74ca433" providerId="LiveId" clId="{32E69D67-8853-4C52-9A42-7ACE576C40A4}" dt="2021-10-18T11:01:18.471" v="1292" actId="2696"/>
        <pc:sldMkLst>
          <pc:docMk/>
          <pc:sldMk cId="640875550" sldId="300"/>
        </pc:sldMkLst>
        <pc:spChg chg="add mod">
          <ac:chgData name="Luu Thu Ha" userId="e1169fa4e74ca433" providerId="LiveId" clId="{32E69D67-8853-4C52-9A42-7ACE576C40A4}" dt="2021-10-15T10:29:49.289" v="717" actId="1582"/>
          <ac:spMkLst>
            <pc:docMk/>
            <pc:sldMk cId="640875550" sldId="300"/>
            <ac:spMk id="2" creationId="{EC42F637-8158-4C5B-B663-1E23510362EA}"/>
          </ac:spMkLst>
        </pc:spChg>
        <pc:spChg chg="add mod">
          <ac:chgData name="Luu Thu Ha" userId="e1169fa4e74ca433" providerId="LiveId" clId="{32E69D67-8853-4C52-9A42-7ACE576C40A4}" dt="2021-10-15T10:33:11.485" v="741" actId="20577"/>
          <ac:spMkLst>
            <pc:docMk/>
            <pc:sldMk cId="640875550" sldId="300"/>
            <ac:spMk id="7" creationId="{A5BB6B48-7514-441D-8D73-9194A29C4965}"/>
          </ac:spMkLst>
        </pc:spChg>
        <pc:spChg chg="add del mod">
          <ac:chgData name="Luu Thu Ha" userId="e1169fa4e74ca433" providerId="LiveId" clId="{32E69D67-8853-4C52-9A42-7ACE576C40A4}" dt="2021-10-18T10:16:35.778" v="1287" actId="478"/>
          <ac:spMkLst>
            <pc:docMk/>
            <pc:sldMk cId="640875550" sldId="300"/>
            <ac:spMk id="8" creationId="{5C039347-A267-4A0F-A320-604CB5BAB294}"/>
          </ac:spMkLst>
        </pc:spChg>
        <pc:spChg chg="del">
          <ac:chgData name="Luu Thu Ha" userId="e1169fa4e74ca433" providerId="LiveId" clId="{32E69D67-8853-4C52-9A42-7ACE576C40A4}" dt="2021-10-15T10:21:40.150" v="431" actId="478"/>
          <ac:spMkLst>
            <pc:docMk/>
            <pc:sldMk cId="640875550" sldId="300"/>
            <ac:spMk id="9219" creationId="{00000000-0000-0000-0000-000000000000}"/>
          </ac:spMkLst>
        </pc:spChg>
        <pc:graphicFrameChg chg="add mod">
          <ac:chgData name="Luu Thu Ha" userId="e1169fa4e74ca433" providerId="LiveId" clId="{32E69D67-8853-4C52-9A42-7ACE576C40A4}" dt="2021-10-15T10:29:22.177" v="711"/>
          <ac:graphicFrameMkLst>
            <pc:docMk/>
            <pc:sldMk cId="640875550" sldId="300"/>
            <ac:graphicFrameMk id="4" creationId="{8BAABC6E-9252-4A7D-9C13-F3C14D24E2F7}"/>
          </ac:graphicFrameMkLst>
        </pc:graphicFrameChg>
      </pc:sldChg>
      <pc:sldChg chg="addSp delSp modSp del mod ord addAnim delAnim modAnim">
        <pc:chgData name="Luu Thu Ha" userId="e1169fa4e74ca433" providerId="LiveId" clId="{32E69D67-8853-4C52-9A42-7ACE576C40A4}" dt="2021-10-18T11:01:21.704" v="1293" actId="2696"/>
        <pc:sldMkLst>
          <pc:docMk/>
          <pc:sldMk cId="1742977263" sldId="301"/>
        </pc:sldMkLst>
        <pc:spChg chg="add mod">
          <ac:chgData name="Luu Thu Ha" userId="e1169fa4e74ca433" providerId="LiveId" clId="{32E69D67-8853-4C52-9A42-7ACE576C40A4}" dt="2021-10-15T10:34:34.054" v="785" actId="1076"/>
          <ac:spMkLst>
            <pc:docMk/>
            <pc:sldMk cId="1742977263" sldId="301"/>
            <ac:spMk id="7" creationId="{3205DC7D-2030-4CF5-913A-96454EC33952}"/>
          </ac:spMkLst>
        </pc:spChg>
        <pc:spChg chg="add mod">
          <ac:chgData name="Luu Thu Ha" userId="e1169fa4e74ca433" providerId="LiveId" clId="{32E69D67-8853-4C52-9A42-7ACE576C40A4}" dt="2021-10-15T10:34:37.260" v="786" actId="1076"/>
          <ac:spMkLst>
            <pc:docMk/>
            <pc:sldMk cId="1742977263" sldId="301"/>
            <ac:spMk id="9" creationId="{BE19351F-5FA5-4DD6-9DA1-AB410742CC25}"/>
          </ac:spMkLst>
        </pc:spChg>
        <pc:spChg chg="add del mod">
          <ac:chgData name="Luu Thu Ha" userId="e1169fa4e74ca433" providerId="LiveId" clId="{32E69D67-8853-4C52-9A42-7ACE576C40A4}" dt="2021-10-15T10:38:39.091" v="795" actId="1076"/>
          <ac:spMkLst>
            <pc:docMk/>
            <pc:sldMk cId="1742977263" sldId="301"/>
            <ac:spMk id="10242" creationId="{00000000-0000-0000-0000-000000000000}"/>
          </ac:spMkLst>
        </pc:spChg>
        <pc:spChg chg="del mod">
          <ac:chgData name="Luu Thu Ha" userId="e1169fa4e74ca433" providerId="LiveId" clId="{32E69D67-8853-4C52-9A42-7ACE576C40A4}" dt="2021-10-15T10:33:37.354" v="760" actId="478"/>
          <ac:spMkLst>
            <pc:docMk/>
            <pc:sldMk cId="1742977263" sldId="301"/>
            <ac:spMk id="10243" creationId="{00000000-0000-0000-0000-000000000000}"/>
          </ac:spMkLst>
        </pc:spChg>
        <pc:picChg chg="mod">
          <ac:chgData name="Luu Thu Ha" userId="e1169fa4e74ca433" providerId="LiveId" clId="{32E69D67-8853-4C52-9A42-7ACE576C40A4}" dt="2021-10-15T10:34:01.934" v="768" actId="1076"/>
          <ac:picMkLst>
            <pc:docMk/>
            <pc:sldMk cId="1742977263" sldId="301"/>
            <ac:picMk id="5" creationId="{B37C4467-3D79-4452-B631-B6A11322C4B1}"/>
          </ac:picMkLst>
        </pc:picChg>
        <pc:picChg chg="add del">
          <ac:chgData name="Luu Thu Ha" userId="e1169fa4e74ca433" providerId="LiveId" clId="{32E69D67-8853-4C52-9A42-7ACE576C40A4}" dt="2021-10-15T10:33:38.127" v="761" actId="478"/>
          <ac:picMkLst>
            <pc:docMk/>
            <pc:sldMk cId="1742977263" sldId="301"/>
            <ac:picMk id="1026" creationId="{00000000-0000-0000-0000-000000000000}"/>
          </ac:picMkLst>
        </pc:picChg>
      </pc:sldChg>
      <pc:sldChg chg="addSp delSp modSp del mod ord delAnim modAnim">
        <pc:chgData name="Luu Thu Ha" userId="e1169fa4e74ca433" providerId="LiveId" clId="{32E69D67-8853-4C52-9A42-7ACE576C40A4}" dt="2021-10-18T11:01:32.128" v="1295" actId="2696"/>
        <pc:sldMkLst>
          <pc:docMk/>
          <pc:sldMk cId="3409314107" sldId="302"/>
        </pc:sldMkLst>
        <pc:spChg chg="add mod">
          <ac:chgData name="Luu Thu Ha" userId="e1169fa4e74ca433" providerId="LiveId" clId="{32E69D67-8853-4C52-9A42-7ACE576C40A4}" dt="2021-10-15T10:40:59.739" v="850" actId="1076"/>
          <ac:spMkLst>
            <pc:docMk/>
            <pc:sldMk cId="3409314107" sldId="302"/>
            <ac:spMk id="5" creationId="{E282BF11-9CED-4AEB-BE16-511FD6B51992}"/>
          </ac:spMkLst>
        </pc:spChg>
        <pc:spChg chg="del">
          <ac:chgData name="Luu Thu Ha" userId="e1169fa4e74ca433" providerId="LiveId" clId="{32E69D67-8853-4C52-9A42-7ACE576C40A4}" dt="2021-10-15T10:38:44.628" v="796" actId="478"/>
          <ac:spMkLst>
            <pc:docMk/>
            <pc:sldMk cId="3409314107" sldId="302"/>
            <ac:spMk id="11267" creationId="{00000000-0000-0000-0000-000000000000}"/>
          </ac:spMkLst>
        </pc:spChg>
        <pc:picChg chg="mod">
          <ac:chgData name="Luu Thu Ha" userId="e1169fa4e74ca433" providerId="LiveId" clId="{32E69D67-8853-4C52-9A42-7ACE576C40A4}" dt="2021-10-15T10:39:45.095" v="808" actId="1076"/>
          <ac:picMkLst>
            <pc:docMk/>
            <pc:sldMk cId="3409314107" sldId="302"/>
            <ac:picMk id="4" creationId="{B37C4467-3D79-4452-B631-B6A11322C4B1}"/>
          </ac:picMkLst>
        </pc:picChg>
      </pc:sldChg>
      <pc:sldChg chg="addSp delSp modSp del mod delAnim modAnim">
        <pc:chgData name="Luu Thu Ha" userId="e1169fa4e74ca433" providerId="LiveId" clId="{32E69D67-8853-4C52-9A42-7ACE576C40A4}" dt="2021-10-18T11:01:32.128" v="1295" actId="2696"/>
        <pc:sldMkLst>
          <pc:docMk/>
          <pc:sldMk cId="2650257561" sldId="303"/>
        </pc:sldMkLst>
        <pc:spChg chg="add mod">
          <ac:chgData name="Luu Thu Ha" userId="e1169fa4e74ca433" providerId="LiveId" clId="{32E69D67-8853-4C52-9A42-7ACE576C40A4}" dt="2021-10-15T10:43:43.426" v="882" actId="123"/>
          <ac:spMkLst>
            <pc:docMk/>
            <pc:sldMk cId="2650257561" sldId="303"/>
            <ac:spMk id="4" creationId="{A0379E8C-11B8-41C1-B22E-41B32026049B}"/>
          </ac:spMkLst>
        </pc:spChg>
        <pc:spChg chg="add mod">
          <ac:chgData name="Luu Thu Ha" userId="e1169fa4e74ca433" providerId="LiveId" clId="{32E69D67-8853-4C52-9A42-7ACE576C40A4}" dt="2021-10-15T10:42:26.255" v="880" actId="207"/>
          <ac:spMkLst>
            <pc:docMk/>
            <pc:sldMk cId="2650257561" sldId="303"/>
            <ac:spMk id="6" creationId="{B288D833-406C-4054-A6B4-1055D8527BFA}"/>
          </ac:spMkLst>
        </pc:spChg>
        <pc:spChg chg="del">
          <ac:chgData name="Luu Thu Ha" userId="e1169fa4e74ca433" providerId="LiveId" clId="{32E69D67-8853-4C52-9A42-7ACE576C40A4}" dt="2021-10-15T10:41:03.580" v="851" actId="478"/>
          <ac:spMkLst>
            <pc:docMk/>
            <pc:sldMk cId="2650257561" sldId="303"/>
            <ac:spMk id="12291" creationId="{00000000-0000-0000-0000-000000000000}"/>
          </ac:spMkLst>
        </pc:spChg>
      </pc:sldChg>
      <pc:sldChg chg="modSp del mod ord modAnim">
        <pc:chgData name="Luu Thu Ha" userId="e1169fa4e74ca433" providerId="LiveId" clId="{32E69D67-8853-4C52-9A42-7ACE576C40A4}" dt="2021-10-18T11:01:32.128" v="1295" actId="2696"/>
        <pc:sldMkLst>
          <pc:docMk/>
          <pc:sldMk cId="1821255594" sldId="304"/>
        </pc:sldMkLst>
        <pc:spChg chg="mod">
          <ac:chgData name="Luu Thu Ha" userId="e1169fa4e74ca433" providerId="LiveId" clId="{32E69D67-8853-4C52-9A42-7ACE576C40A4}" dt="2021-10-15T10:40:44.068" v="849" actId="207"/>
          <ac:spMkLst>
            <pc:docMk/>
            <pc:sldMk cId="1821255594" sldId="304"/>
            <ac:spMk id="13314" creationId="{00000000-0000-0000-0000-000000000000}"/>
          </ac:spMkLst>
        </pc:spChg>
      </pc:sldChg>
      <pc:sldChg chg="addSp delSp modSp del mod delAnim modAnim">
        <pc:chgData name="Luu Thu Ha" userId="e1169fa4e74ca433" providerId="LiveId" clId="{32E69D67-8853-4C52-9A42-7ACE576C40A4}" dt="2021-10-18T11:01:32.128" v="1295" actId="2696"/>
        <pc:sldMkLst>
          <pc:docMk/>
          <pc:sldMk cId="1416613484" sldId="305"/>
        </pc:sldMkLst>
        <pc:spChg chg="add mod">
          <ac:chgData name="Luu Thu Ha" userId="e1169fa4e74ca433" providerId="LiveId" clId="{32E69D67-8853-4C52-9A42-7ACE576C40A4}" dt="2021-10-15T10:46:48.907" v="943" actId="1076"/>
          <ac:spMkLst>
            <pc:docMk/>
            <pc:sldMk cId="1416613484" sldId="305"/>
            <ac:spMk id="5" creationId="{F8A13BCB-2B35-49F8-8DCA-8DA2C97E728B}"/>
          </ac:spMkLst>
        </pc:spChg>
        <pc:spChg chg="add mod">
          <ac:chgData name="Luu Thu Ha" userId="e1169fa4e74ca433" providerId="LiveId" clId="{32E69D67-8853-4C52-9A42-7ACE576C40A4}" dt="2021-10-15T10:42:28.681" v="881"/>
          <ac:spMkLst>
            <pc:docMk/>
            <pc:sldMk cId="1416613484" sldId="305"/>
            <ac:spMk id="6" creationId="{85E4CC32-B568-4A34-A708-40D46F5C8B4A}"/>
          </ac:spMkLst>
        </pc:spChg>
        <pc:spChg chg="add mod">
          <ac:chgData name="Luu Thu Ha" userId="e1169fa4e74ca433" providerId="LiveId" clId="{32E69D67-8853-4C52-9A42-7ACE576C40A4}" dt="2021-10-15T10:46:54.003" v="960" actId="20577"/>
          <ac:spMkLst>
            <pc:docMk/>
            <pc:sldMk cId="1416613484" sldId="305"/>
            <ac:spMk id="7" creationId="{D080FC21-227C-4856-954F-91523FB17820}"/>
          </ac:spMkLst>
        </pc:spChg>
        <pc:spChg chg="del">
          <ac:chgData name="Luu Thu Ha" userId="e1169fa4e74ca433" providerId="LiveId" clId="{32E69D67-8853-4C52-9A42-7ACE576C40A4}" dt="2021-10-15T10:41:51.556" v="868" actId="478"/>
          <ac:spMkLst>
            <pc:docMk/>
            <pc:sldMk cId="1416613484" sldId="305"/>
            <ac:spMk id="14339" creationId="{00000000-0000-0000-0000-000000000000}"/>
          </ac:spMkLst>
        </pc:spChg>
        <pc:picChg chg="mod">
          <ac:chgData name="Luu Thu Ha" userId="e1169fa4e74ca433" providerId="LiveId" clId="{32E69D67-8853-4C52-9A42-7ACE576C40A4}" dt="2021-10-15T10:44:44.583" v="889" actId="1076"/>
          <ac:picMkLst>
            <pc:docMk/>
            <pc:sldMk cId="1416613484" sldId="305"/>
            <ac:picMk id="4" creationId="{B37C4467-3D79-4452-B631-B6A11322C4B1}"/>
          </ac:picMkLst>
        </pc:picChg>
      </pc:sldChg>
      <pc:sldChg chg="del">
        <pc:chgData name="Luu Thu Ha" userId="e1169fa4e74ca433" providerId="LiveId" clId="{32E69D67-8853-4C52-9A42-7ACE576C40A4}" dt="2021-10-15T10:47:21.180" v="962" actId="2696"/>
        <pc:sldMkLst>
          <pc:docMk/>
          <pc:sldMk cId="4225045314" sldId="306"/>
        </pc:sldMkLst>
      </pc:sldChg>
      <pc:sldChg chg="del">
        <pc:chgData name="Luu Thu Ha" userId="e1169fa4e74ca433" providerId="LiveId" clId="{32E69D67-8853-4C52-9A42-7ACE576C40A4}" dt="2021-10-15T10:47:25.079" v="963" actId="2696"/>
        <pc:sldMkLst>
          <pc:docMk/>
          <pc:sldMk cId="3553042197" sldId="307"/>
        </pc:sldMkLst>
      </pc:sldChg>
      <pc:sldChg chg="del">
        <pc:chgData name="Luu Thu Ha" userId="e1169fa4e74ca433" providerId="LiveId" clId="{32E69D67-8853-4C52-9A42-7ACE576C40A4}" dt="2021-10-15T10:47:25.079" v="963" actId="2696"/>
        <pc:sldMkLst>
          <pc:docMk/>
          <pc:sldMk cId="2361053858" sldId="308"/>
        </pc:sldMkLst>
      </pc:sldChg>
      <pc:sldChg chg="addSp delSp modSp mod delAnim modAnim">
        <pc:chgData name="Luu Thu Ha" userId="e1169fa4e74ca433" providerId="LiveId" clId="{32E69D67-8853-4C52-9A42-7ACE576C40A4}" dt="2021-10-18T11:01:52.697" v="1397" actId="20577"/>
        <pc:sldMkLst>
          <pc:docMk/>
          <pc:sldMk cId="2604871024" sldId="309"/>
        </pc:sldMkLst>
        <pc:spChg chg="add mod">
          <ac:chgData name="Luu Thu Ha" userId="e1169fa4e74ca433" providerId="LiveId" clId="{32E69D67-8853-4C52-9A42-7ACE576C40A4}" dt="2021-10-15T10:48:17.411" v="1034" actId="1076"/>
          <ac:spMkLst>
            <pc:docMk/>
            <pc:sldMk cId="2604871024" sldId="309"/>
            <ac:spMk id="2" creationId="{D630D92D-D8A7-482B-9775-E1EA1870DAFA}"/>
          </ac:spMkLst>
        </pc:spChg>
        <pc:spChg chg="add mod">
          <ac:chgData name="Luu Thu Ha" userId="e1169fa4e74ca433" providerId="LiveId" clId="{32E69D67-8853-4C52-9A42-7ACE576C40A4}" dt="2021-10-18T11:01:52.697" v="1397" actId="20577"/>
          <ac:spMkLst>
            <pc:docMk/>
            <pc:sldMk cId="2604871024" sldId="309"/>
            <ac:spMk id="6" creationId="{E873C5A7-813A-41A9-A0D9-CEE0F8212C6D}"/>
          </ac:spMkLst>
        </pc:spChg>
        <pc:spChg chg="del">
          <ac:chgData name="Luu Thu Ha" userId="e1169fa4e74ca433" providerId="LiveId" clId="{32E69D67-8853-4C52-9A42-7ACE576C40A4}" dt="2021-10-15T10:47:29.706" v="965" actId="478"/>
          <ac:spMkLst>
            <pc:docMk/>
            <pc:sldMk cId="2604871024" sldId="309"/>
            <ac:spMk id="18434" creationId="{00000000-0000-0000-0000-000000000000}"/>
          </ac:spMkLst>
        </pc:spChg>
        <pc:spChg chg="del">
          <ac:chgData name="Luu Thu Ha" userId="e1169fa4e74ca433" providerId="LiveId" clId="{32E69D67-8853-4C52-9A42-7ACE576C40A4}" dt="2021-10-15T10:47:28.022" v="964" actId="478"/>
          <ac:spMkLst>
            <pc:docMk/>
            <pc:sldMk cId="2604871024" sldId="309"/>
            <ac:spMk id="18435" creationId="{00000000-0000-0000-0000-000000000000}"/>
          </ac:spMkLst>
        </pc:spChg>
        <pc:picChg chg="del">
          <ac:chgData name="Luu Thu Ha" userId="e1169fa4e74ca433" providerId="LiveId" clId="{32E69D67-8853-4C52-9A42-7ACE576C40A4}" dt="2021-10-15T10:47:30.120" v="966" actId="478"/>
          <ac:picMkLst>
            <pc:docMk/>
            <pc:sldMk cId="2604871024" sldId="309"/>
            <ac:picMk id="19460" creationId="{00000000-0000-0000-0000-000000000000}"/>
          </ac:picMkLst>
        </pc:picChg>
      </pc:sldChg>
      <pc:sldChg chg="del">
        <pc:chgData name="Luu Thu Ha" userId="e1169fa4e74ca433" providerId="LiveId" clId="{32E69D67-8853-4C52-9A42-7ACE576C40A4}" dt="2021-10-15T10:49:33.143" v="1037" actId="2696"/>
        <pc:sldMkLst>
          <pc:docMk/>
          <pc:sldMk cId="3547259439" sldId="310"/>
        </pc:sldMkLst>
      </pc:sldChg>
      <pc:sldChg chg="del">
        <pc:chgData name="Luu Thu Ha" userId="e1169fa4e74ca433" providerId="LiveId" clId="{32E69D67-8853-4C52-9A42-7ACE576C40A4}" dt="2021-10-15T10:49:33.143" v="1037" actId="2696"/>
        <pc:sldMkLst>
          <pc:docMk/>
          <pc:sldMk cId="4112522374" sldId="311"/>
        </pc:sldMkLst>
      </pc:sldChg>
      <pc:sldChg chg="del">
        <pc:chgData name="Luu Thu Ha" userId="e1169fa4e74ca433" providerId="LiveId" clId="{32E69D67-8853-4C52-9A42-7ACE576C40A4}" dt="2021-10-15T10:49:33.143" v="1037" actId="2696"/>
        <pc:sldMkLst>
          <pc:docMk/>
          <pc:sldMk cId="401324622" sldId="312"/>
        </pc:sldMkLst>
      </pc:sldChg>
      <pc:sldChg chg="del">
        <pc:chgData name="Luu Thu Ha" userId="e1169fa4e74ca433" providerId="LiveId" clId="{32E69D67-8853-4C52-9A42-7ACE576C40A4}" dt="2021-10-15T10:49:37.687" v="1038" actId="2696"/>
        <pc:sldMkLst>
          <pc:docMk/>
          <pc:sldMk cId="3507165550" sldId="313"/>
        </pc:sldMkLst>
      </pc:sldChg>
      <pc:sldChg chg="del">
        <pc:chgData name="Luu Thu Ha" userId="e1169fa4e74ca433" providerId="LiveId" clId="{32E69D67-8853-4C52-9A42-7ACE576C40A4}" dt="2021-10-15T10:49:37.687" v="1038" actId="2696"/>
        <pc:sldMkLst>
          <pc:docMk/>
          <pc:sldMk cId="830213119" sldId="314"/>
        </pc:sldMkLst>
      </pc:sldChg>
      <pc:sldChg chg="del">
        <pc:chgData name="Luu Thu Ha" userId="e1169fa4e74ca433" providerId="LiveId" clId="{32E69D67-8853-4C52-9A42-7ACE576C40A4}" dt="2021-10-15T10:49:37.687" v="1038" actId="2696"/>
        <pc:sldMkLst>
          <pc:docMk/>
          <pc:sldMk cId="3293351290" sldId="315"/>
        </pc:sldMkLst>
      </pc:sldChg>
      <pc:sldChg chg="del">
        <pc:chgData name="Luu Thu Ha" userId="e1169fa4e74ca433" providerId="LiveId" clId="{32E69D67-8853-4C52-9A42-7ACE576C40A4}" dt="2021-10-15T10:49:37.687" v="1038" actId="2696"/>
        <pc:sldMkLst>
          <pc:docMk/>
          <pc:sldMk cId="2046701551" sldId="316"/>
        </pc:sldMkLst>
      </pc:sldChg>
      <pc:sldChg chg="addSp delSp modSp new mod delAnim modAnim">
        <pc:chgData name="Luu Thu Ha" userId="e1169fa4e74ca433" providerId="LiveId" clId="{32E69D67-8853-4C52-9A42-7ACE576C40A4}" dt="2021-10-18T11:01:26.137" v="1294" actId="207"/>
        <pc:sldMkLst>
          <pc:docMk/>
          <pc:sldMk cId="3145141617" sldId="318"/>
        </pc:sldMkLst>
        <pc:spChg chg="add del mod">
          <ac:chgData name="Luu Thu Ha" userId="e1169fa4e74ca433" providerId="LiveId" clId="{32E69D67-8853-4C52-9A42-7ACE576C40A4}" dt="2021-10-18T10:15:01.646" v="1237" actId="478"/>
          <ac:spMkLst>
            <pc:docMk/>
            <pc:sldMk cId="3145141617" sldId="318"/>
            <ac:spMk id="5" creationId="{265C17AD-0257-477E-A7CA-C938CF6C33FF}"/>
          </ac:spMkLst>
        </pc:spChg>
        <pc:spChg chg="add del mod">
          <ac:chgData name="Luu Thu Ha" userId="e1169fa4e74ca433" providerId="LiveId" clId="{32E69D67-8853-4C52-9A42-7ACE576C40A4}" dt="2021-10-18T10:15:00.578" v="1236" actId="478"/>
          <ac:spMkLst>
            <pc:docMk/>
            <pc:sldMk cId="3145141617" sldId="318"/>
            <ac:spMk id="6" creationId="{A1BE1EC7-4F97-404F-A14D-397E52DE4E23}"/>
          </ac:spMkLst>
        </pc:spChg>
        <pc:spChg chg="add del mod">
          <ac:chgData name="Luu Thu Ha" userId="e1169fa4e74ca433" providerId="LiveId" clId="{32E69D67-8853-4C52-9A42-7ACE576C40A4}" dt="2021-10-18T10:15:02.755" v="1238" actId="478"/>
          <ac:spMkLst>
            <pc:docMk/>
            <pc:sldMk cId="3145141617" sldId="318"/>
            <ac:spMk id="7" creationId="{FB51C841-9D2D-4DE7-88B6-E68C92C1FCC3}"/>
          </ac:spMkLst>
        </pc:spChg>
        <pc:spChg chg="add del mod">
          <ac:chgData name="Luu Thu Ha" userId="e1169fa4e74ca433" providerId="LiveId" clId="{32E69D67-8853-4C52-9A42-7ACE576C40A4}" dt="2021-10-18T10:15:06.864" v="1240" actId="478"/>
          <ac:spMkLst>
            <pc:docMk/>
            <pc:sldMk cId="3145141617" sldId="318"/>
            <ac:spMk id="8" creationId="{D3DA7F70-6589-43D5-9218-0E86BF2FBFED}"/>
          </ac:spMkLst>
        </pc:spChg>
        <pc:spChg chg="add mod">
          <ac:chgData name="Luu Thu Ha" userId="e1169fa4e74ca433" providerId="LiveId" clId="{32E69D67-8853-4C52-9A42-7ACE576C40A4}" dt="2021-10-18T11:01:26.137" v="1294" actId="207"/>
          <ac:spMkLst>
            <pc:docMk/>
            <pc:sldMk cId="3145141617" sldId="318"/>
            <ac:spMk id="9" creationId="{454523D2-EA8D-4036-ABB5-CC8AA9A2021D}"/>
          </ac:spMkLst>
        </pc:spChg>
        <pc:spChg chg="add mod">
          <ac:chgData name="Luu Thu Ha" userId="e1169fa4e74ca433" providerId="LiveId" clId="{32E69D67-8853-4C52-9A42-7ACE576C40A4}" dt="2021-10-18T10:15:43.780" v="1258" actId="14100"/>
          <ac:spMkLst>
            <pc:docMk/>
            <pc:sldMk cId="3145141617" sldId="318"/>
            <ac:spMk id="11" creationId="{DB67AB5F-54B7-417B-932A-FF220D5464C9}"/>
          </ac:spMkLst>
        </pc:spChg>
        <pc:spChg chg="add mod">
          <ac:chgData name="Luu Thu Ha" userId="e1169fa4e74ca433" providerId="LiveId" clId="{32E69D67-8853-4C52-9A42-7ACE576C40A4}" dt="2021-10-18T10:16:27.619" v="1285" actId="14100"/>
          <ac:spMkLst>
            <pc:docMk/>
            <pc:sldMk cId="3145141617" sldId="318"/>
            <ac:spMk id="13" creationId="{D394A555-FEFF-46D9-96D9-99D34DE6011A}"/>
          </ac:spMkLst>
        </pc:spChg>
        <pc:graphicFrameChg chg="add del mod">
          <ac:chgData name="Luu Thu Ha" userId="e1169fa4e74ca433" providerId="LiveId" clId="{32E69D67-8853-4C52-9A42-7ACE576C40A4}" dt="2021-10-15T10:22:11.531" v="435" actId="478"/>
          <ac:graphicFrameMkLst>
            <pc:docMk/>
            <pc:sldMk cId="3145141617" sldId="318"/>
            <ac:graphicFrameMk id="3" creationId="{6C09F02E-E72B-4CD5-8BA9-DD48D6931A67}"/>
          </ac:graphicFrameMkLst>
        </pc:graphicFrameChg>
        <pc:graphicFrameChg chg="add del mod modGraphic">
          <ac:chgData name="Luu Thu Ha" userId="e1169fa4e74ca433" providerId="LiveId" clId="{32E69D67-8853-4C52-9A42-7ACE576C40A4}" dt="2021-10-18T10:14:59.670" v="1235" actId="478"/>
          <ac:graphicFrameMkLst>
            <pc:docMk/>
            <pc:sldMk cId="3145141617" sldId="318"/>
            <ac:graphicFrameMk id="4" creationId="{C3AC1C62-376E-4716-900C-90B5B15670E3}"/>
          </ac:graphicFrameMkLst>
        </pc:graphicFrameChg>
      </pc:sldChg>
      <pc:sldChg chg="addSp modSp new del mod modAnim">
        <pc:chgData name="Luu Thu Ha" userId="e1169fa4e74ca433" providerId="LiveId" clId="{32E69D67-8853-4C52-9A42-7ACE576C40A4}" dt="2021-10-18T11:01:32.128" v="1295" actId="2696"/>
        <pc:sldMkLst>
          <pc:docMk/>
          <pc:sldMk cId="2641819545" sldId="319"/>
        </pc:sldMkLst>
        <pc:spChg chg="add mod">
          <ac:chgData name="Luu Thu Ha" userId="e1169fa4e74ca433" providerId="LiveId" clId="{32E69D67-8853-4C52-9A42-7ACE576C40A4}" dt="2021-10-15T10:46:14.108" v="919" actId="14100"/>
          <ac:spMkLst>
            <pc:docMk/>
            <pc:sldMk cId="2641819545" sldId="319"/>
            <ac:spMk id="4" creationId="{5C50087E-462C-4F56-A40B-4B3D0AF55771}"/>
          </ac:spMkLst>
        </pc:spChg>
        <pc:spChg chg="add mod">
          <ac:chgData name="Luu Thu Ha" userId="e1169fa4e74ca433" providerId="LiveId" clId="{32E69D67-8853-4C52-9A42-7ACE576C40A4}" dt="2021-10-15T10:46:31.627" v="937" actId="1076"/>
          <ac:spMkLst>
            <pc:docMk/>
            <pc:sldMk cId="2641819545" sldId="319"/>
            <ac:spMk id="5" creationId="{3A8AA4E4-6E57-4E87-8671-AA081D6D8D43}"/>
          </ac:spMkLst>
        </pc:spChg>
        <pc:spChg chg="add mod">
          <ac:chgData name="Luu Thu Ha" userId="e1169fa4e74ca433" providerId="LiveId" clId="{32E69D67-8853-4C52-9A42-7ACE576C40A4}" dt="2021-10-15T10:46:28.941" v="936" actId="403"/>
          <ac:spMkLst>
            <pc:docMk/>
            <pc:sldMk cId="2641819545" sldId="319"/>
            <ac:spMk id="6" creationId="{2810B06B-69E6-44BE-B38F-1938031FD652}"/>
          </ac:spMkLst>
        </pc:spChg>
        <pc:spChg chg="add mod">
          <ac:chgData name="Luu Thu Ha" userId="e1169fa4e74ca433" providerId="LiveId" clId="{32E69D67-8853-4C52-9A42-7ACE576C40A4}" dt="2021-10-15T10:47:00.808" v="961"/>
          <ac:spMkLst>
            <pc:docMk/>
            <pc:sldMk cId="2641819545" sldId="319"/>
            <ac:spMk id="7" creationId="{95ECDF08-14AD-4011-8CF4-11E595CE3C31}"/>
          </ac:spMkLst>
        </pc:spChg>
        <pc:picChg chg="add mod">
          <ac:chgData name="Luu Thu Ha" userId="e1169fa4e74ca433" providerId="LiveId" clId="{32E69D67-8853-4C52-9A42-7ACE576C40A4}" dt="2021-10-15T10:44:47.542" v="890"/>
          <ac:picMkLst>
            <pc:docMk/>
            <pc:sldMk cId="2641819545" sldId="319"/>
            <ac:picMk id="3" creationId="{573ACDC8-2A2D-494C-8E12-C87B64CC8A1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6B67F-53E5-4DFF-80E7-3D05B010271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BFF2082-9911-4721-84F0-D0F570BE082B}">
      <dgm:prSet phldrT="[Text]" custT="1"/>
      <dgm:spPr/>
      <dgm:t>
        <a:bodyPr/>
        <a:lstStyle/>
        <a:p>
          <a:pPr>
            <a:buFont typeface="Arial" panose="020B0604020202020204" pitchFamily="34" charset="0"/>
            <a:buChar char="•"/>
          </a:pPr>
          <a:r>
            <a:rPr lang="vi-VN" sz="2000" b="0" i="0" dirty="0"/>
            <a:t>Giống nhau: Văn bản tự sự ở lớp 9 và các lớp dưới đều có cốt truyện, nhân vật, sự kiện.</a:t>
          </a:r>
          <a:endParaRPr lang="en-US" sz="2000" dirty="0"/>
        </a:p>
      </dgm:t>
    </dgm:pt>
    <dgm:pt modelId="{F120A093-3914-4A12-AF93-93E6AE8ECB85}" type="parTrans" cxnId="{B83EBCB9-A525-46C7-99A1-D5431A903C86}">
      <dgm:prSet/>
      <dgm:spPr/>
      <dgm:t>
        <a:bodyPr/>
        <a:lstStyle/>
        <a:p>
          <a:endParaRPr lang="en-US" sz="2000"/>
        </a:p>
      </dgm:t>
    </dgm:pt>
    <dgm:pt modelId="{06A6DD90-D84E-4F6A-99DE-89A71422B9E7}" type="sibTrans" cxnId="{B83EBCB9-A525-46C7-99A1-D5431A903C86}">
      <dgm:prSet/>
      <dgm:spPr/>
      <dgm:t>
        <a:bodyPr/>
        <a:lstStyle/>
        <a:p>
          <a:endParaRPr lang="en-US" sz="2000"/>
        </a:p>
      </dgm:t>
    </dgm:pt>
    <dgm:pt modelId="{A791542A-C56B-4894-BC2D-3BA64F6DF636}">
      <dgm:prSet phldrT="[Text]" custT="1"/>
      <dgm:spPr/>
      <dgm:t>
        <a:bodyPr/>
        <a:lstStyle/>
        <a:p>
          <a:pPr algn="just">
            <a:buFont typeface="Arial" panose="020B0604020202020204" pitchFamily="34" charset="0"/>
            <a:buChar char="•"/>
          </a:pPr>
          <a:r>
            <a:rPr lang="vi-VN" sz="1800" b="1" i="0" u="sng" dirty="0">
              <a:solidFill>
                <a:schemeClr val="bg1"/>
              </a:solidFill>
            </a:rPr>
            <a:t>Ở các lớp dưới</a:t>
          </a:r>
          <a:r>
            <a:rPr lang="en-US" sz="1800" b="1" i="0" u="sng" dirty="0">
              <a:solidFill>
                <a:schemeClr val="bg1"/>
              </a:solidFill>
            </a:rPr>
            <a:t>:</a:t>
          </a:r>
          <a:r>
            <a:rPr lang="vi-VN" sz="1800" b="0" i="0" dirty="0">
              <a:solidFill>
                <a:schemeClr val="bg1"/>
              </a:solidFill>
            </a:rPr>
            <a:t> tự sự chỉ đơn giản là kể lại một câu chuyện nào đó với việc sắp xếp các sự việc theo trình tự thời gian tuyến tính</a:t>
          </a:r>
          <a:endParaRPr lang="en-US" sz="1800" dirty="0">
            <a:solidFill>
              <a:schemeClr val="bg1"/>
            </a:solidFill>
          </a:endParaRPr>
        </a:p>
      </dgm:t>
    </dgm:pt>
    <dgm:pt modelId="{6F6C2B87-B6EA-4A15-A8AA-72C935822A4F}" type="parTrans" cxnId="{ABA0C2A8-DFC3-4591-9175-B68688A6B184}">
      <dgm:prSet/>
      <dgm:spPr/>
      <dgm:t>
        <a:bodyPr/>
        <a:lstStyle/>
        <a:p>
          <a:endParaRPr lang="en-US" sz="2000"/>
        </a:p>
      </dgm:t>
    </dgm:pt>
    <dgm:pt modelId="{3B865E15-B783-4DC2-905D-8B147D2771D1}" type="sibTrans" cxnId="{ABA0C2A8-DFC3-4591-9175-B68688A6B184}">
      <dgm:prSet/>
      <dgm:spPr/>
      <dgm:t>
        <a:bodyPr/>
        <a:lstStyle/>
        <a:p>
          <a:endParaRPr lang="en-US" sz="2000"/>
        </a:p>
      </dgm:t>
    </dgm:pt>
    <dgm:pt modelId="{6BF52447-D65E-4B82-A7C9-95B2AA5D0AC5}">
      <dgm:prSet phldrT="[Text]" custT="1"/>
      <dgm:spPr/>
      <dgm:t>
        <a:bodyPr/>
        <a:lstStyle/>
        <a:p>
          <a:pPr algn="just"/>
          <a:r>
            <a:rPr lang="en-US" sz="1800" b="1" i="0" u="sng" dirty="0">
              <a:solidFill>
                <a:schemeClr val="bg1"/>
              </a:solidFill>
            </a:rPr>
            <a:t>T</a:t>
          </a:r>
          <a:r>
            <a:rPr lang="vi-VN" sz="1800" b="1" i="0" u="sng" dirty="0">
              <a:solidFill>
                <a:schemeClr val="bg1"/>
              </a:solidFill>
            </a:rPr>
            <a:t>ự sự ở lớp 9 </a:t>
          </a:r>
          <a:r>
            <a:rPr lang="vi-VN" sz="1800" b="0" i="0" dirty="0">
              <a:solidFill>
                <a:schemeClr val="bg1"/>
              </a:solidFill>
            </a:rPr>
            <a:t>thì yêu cầu cao hơn, cần phải có sự kết hợp giữa các phương thức biểu đạt khác là biểu cảm, miêu tả, nghị luận; các sự việc cũng không nhất thiết phải sắp xếp theo trình tự thời gian tuyến tính mà có thể đảo lộn (kể về hiện tại trước xong mới quay lại kể vè quá khứ)</a:t>
          </a:r>
          <a:r>
            <a:rPr lang="en-US" sz="1800" b="0" i="0" dirty="0">
              <a:solidFill>
                <a:schemeClr val="bg1"/>
              </a:solidFill>
            </a:rPr>
            <a:t>.</a:t>
          </a:r>
          <a:endParaRPr lang="en-US" sz="1800" dirty="0">
            <a:solidFill>
              <a:schemeClr val="bg1"/>
            </a:solidFill>
          </a:endParaRPr>
        </a:p>
      </dgm:t>
    </dgm:pt>
    <dgm:pt modelId="{B009CE2A-4E6C-411F-90AF-83A83A8BD747}" type="parTrans" cxnId="{59FD1822-9ADC-4211-A941-7853EB13CA76}">
      <dgm:prSet/>
      <dgm:spPr/>
      <dgm:t>
        <a:bodyPr/>
        <a:lstStyle/>
        <a:p>
          <a:endParaRPr lang="en-US" sz="2000"/>
        </a:p>
      </dgm:t>
    </dgm:pt>
    <dgm:pt modelId="{AE03B250-BF21-4658-81CB-40DD2EB92651}" type="sibTrans" cxnId="{59FD1822-9ADC-4211-A941-7853EB13CA76}">
      <dgm:prSet/>
      <dgm:spPr/>
      <dgm:t>
        <a:bodyPr/>
        <a:lstStyle/>
        <a:p>
          <a:endParaRPr lang="en-US" sz="2000"/>
        </a:p>
      </dgm:t>
    </dgm:pt>
    <dgm:pt modelId="{04F4D1B4-0A35-4B90-BEBC-14AB2C515EA7}" type="pres">
      <dgm:prSet presAssocID="{9676B67F-53E5-4DFF-80E7-3D05B010271A}" presName="composite" presStyleCnt="0">
        <dgm:presLayoutVars>
          <dgm:chMax val="1"/>
          <dgm:dir/>
          <dgm:resizeHandles val="exact"/>
        </dgm:presLayoutVars>
      </dgm:prSet>
      <dgm:spPr/>
    </dgm:pt>
    <dgm:pt modelId="{6223CEAC-9193-482F-B4ED-FCAB5E56F81E}" type="pres">
      <dgm:prSet presAssocID="{6BFF2082-9911-4721-84F0-D0F570BE082B}" presName="roof" presStyleLbl="dkBgShp" presStyleIdx="0" presStyleCnt="2" custScaleY="67400" custLinFactNeighborY="1780"/>
      <dgm:spPr/>
    </dgm:pt>
    <dgm:pt modelId="{A7489581-E967-4024-99F6-F0460E9B0D34}" type="pres">
      <dgm:prSet presAssocID="{6BFF2082-9911-4721-84F0-D0F570BE082B}" presName="pillars" presStyleCnt="0"/>
      <dgm:spPr/>
    </dgm:pt>
    <dgm:pt modelId="{02837698-7D00-4F08-8194-5DCC110F094A}" type="pres">
      <dgm:prSet presAssocID="{6BFF2082-9911-4721-84F0-D0F570BE082B}" presName="pillar1" presStyleLbl="node1" presStyleIdx="0" presStyleCnt="2" custScaleX="76242" custScaleY="110773" custLinFactNeighborX="1060" custLinFactNeighborY="-2398">
        <dgm:presLayoutVars>
          <dgm:bulletEnabled val="1"/>
        </dgm:presLayoutVars>
      </dgm:prSet>
      <dgm:spPr/>
    </dgm:pt>
    <dgm:pt modelId="{C0EBBC13-B583-4195-964E-325EF9ECCBE2}" type="pres">
      <dgm:prSet presAssocID="{6BF52447-D65E-4B82-A7C9-95B2AA5D0AC5}" presName="pillarX" presStyleLbl="node1" presStyleIdx="1" presStyleCnt="2" custScaleX="120588" custScaleY="110773" custLinFactNeighborX="47" custLinFactNeighborY="-3881">
        <dgm:presLayoutVars>
          <dgm:bulletEnabled val="1"/>
        </dgm:presLayoutVars>
      </dgm:prSet>
      <dgm:spPr/>
    </dgm:pt>
    <dgm:pt modelId="{2313EF0A-308E-4FA5-ACC2-41044F12F33B}" type="pres">
      <dgm:prSet presAssocID="{6BFF2082-9911-4721-84F0-D0F570BE082B}" presName="base" presStyleLbl="dkBgShp" presStyleIdx="1" presStyleCnt="2"/>
      <dgm:spPr/>
    </dgm:pt>
  </dgm:ptLst>
  <dgm:cxnLst>
    <dgm:cxn modelId="{6F28F90C-FFFE-4943-860D-EA4C19D1EB4C}" type="presOf" srcId="{6BF52447-D65E-4B82-A7C9-95B2AA5D0AC5}" destId="{C0EBBC13-B583-4195-964E-325EF9ECCBE2}" srcOrd="0" destOrd="0" presId="urn:microsoft.com/office/officeart/2005/8/layout/hList3"/>
    <dgm:cxn modelId="{37C53F12-F1BE-497D-BFDF-EA28C69BE199}" type="presOf" srcId="{A791542A-C56B-4894-BC2D-3BA64F6DF636}" destId="{02837698-7D00-4F08-8194-5DCC110F094A}" srcOrd="0" destOrd="0" presId="urn:microsoft.com/office/officeart/2005/8/layout/hList3"/>
    <dgm:cxn modelId="{59FD1822-9ADC-4211-A941-7853EB13CA76}" srcId="{6BFF2082-9911-4721-84F0-D0F570BE082B}" destId="{6BF52447-D65E-4B82-A7C9-95B2AA5D0AC5}" srcOrd="1" destOrd="0" parTransId="{B009CE2A-4E6C-411F-90AF-83A83A8BD747}" sibTransId="{AE03B250-BF21-4658-81CB-40DD2EB92651}"/>
    <dgm:cxn modelId="{230F6689-7629-425B-B0C3-09ED4758DC58}" type="presOf" srcId="{9676B67F-53E5-4DFF-80E7-3D05B010271A}" destId="{04F4D1B4-0A35-4B90-BEBC-14AB2C515EA7}" srcOrd="0" destOrd="0" presId="urn:microsoft.com/office/officeart/2005/8/layout/hList3"/>
    <dgm:cxn modelId="{58B57299-9463-45D6-85BF-A10C83E21706}" type="presOf" srcId="{6BFF2082-9911-4721-84F0-D0F570BE082B}" destId="{6223CEAC-9193-482F-B4ED-FCAB5E56F81E}" srcOrd="0" destOrd="0" presId="urn:microsoft.com/office/officeart/2005/8/layout/hList3"/>
    <dgm:cxn modelId="{ABA0C2A8-DFC3-4591-9175-B68688A6B184}" srcId="{6BFF2082-9911-4721-84F0-D0F570BE082B}" destId="{A791542A-C56B-4894-BC2D-3BA64F6DF636}" srcOrd="0" destOrd="0" parTransId="{6F6C2B87-B6EA-4A15-A8AA-72C935822A4F}" sibTransId="{3B865E15-B783-4DC2-905D-8B147D2771D1}"/>
    <dgm:cxn modelId="{B83EBCB9-A525-46C7-99A1-D5431A903C86}" srcId="{9676B67F-53E5-4DFF-80E7-3D05B010271A}" destId="{6BFF2082-9911-4721-84F0-D0F570BE082B}" srcOrd="0" destOrd="0" parTransId="{F120A093-3914-4A12-AF93-93E6AE8ECB85}" sibTransId="{06A6DD90-D84E-4F6A-99DE-89A71422B9E7}"/>
    <dgm:cxn modelId="{80239B9F-019C-42E6-B828-7A1B1C2FECFF}" type="presParOf" srcId="{04F4D1B4-0A35-4B90-BEBC-14AB2C515EA7}" destId="{6223CEAC-9193-482F-B4ED-FCAB5E56F81E}" srcOrd="0" destOrd="0" presId="urn:microsoft.com/office/officeart/2005/8/layout/hList3"/>
    <dgm:cxn modelId="{AE2D3A8B-F1E5-4BE8-AAF8-7DDF6B6667EF}" type="presParOf" srcId="{04F4D1B4-0A35-4B90-BEBC-14AB2C515EA7}" destId="{A7489581-E967-4024-99F6-F0460E9B0D34}" srcOrd="1" destOrd="0" presId="urn:microsoft.com/office/officeart/2005/8/layout/hList3"/>
    <dgm:cxn modelId="{33808029-AFF0-4A24-85F8-4CC144FA0160}" type="presParOf" srcId="{A7489581-E967-4024-99F6-F0460E9B0D34}" destId="{02837698-7D00-4F08-8194-5DCC110F094A}" srcOrd="0" destOrd="0" presId="urn:microsoft.com/office/officeart/2005/8/layout/hList3"/>
    <dgm:cxn modelId="{592D5075-B875-4BDE-99DD-0CA2A3CBBF5C}" type="presParOf" srcId="{A7489581-E967-4024-99F6-F0460E9B0D34}" destId="{C0EBBC13-B583-4195-964E-325EF9ECCBE2}" srcOrd="1" destOrd="0" presId="urn:microsoft.com/office/officeart/2005/8/layout/hList3"/>
    <dgm:cxn modelId="{E691CE00-275A-43AF-A340-6831B28DC9D6}" type="presParOf" srcId="{04F4D1B4-0A35-4B90-BEBC-14AB2C515EA7}" destId="{2313EF0A-308E-4FA5-ACC2-41044F12F33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3CEAC-9193-482F-B4ED-FCAB5E56F81E}">
      <dsp:nvSpPr>
        <dsp:cNvPr id="0" name=""/>
        <dsp:cNvSpPr/>
      </dsp:nvSpPr>
      <dsp:spPr>
        <a:xfrm>
          <a:off x="0" y="92313"/>
          <a:ext cx="6781800" cy="62657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vi-VN" sz="2000" b="0" i="0" kern="1200" dirty="0"/>
            <a:t>Giống nhau: Văn bản tự sự ở lớp 9 và các lớp dưới đều có cốt truyện, nhân vật, sự kiện.</a:t>
          </a:r>
          <a:endParaRPr lang="en-US" sz="2000" kern="1200" dirty="0"/>
        </a:p>
      </dsp:txBody>
      <dsp:txXfrm>
        <a:off x="0" y="92313"/>
        <a:ext cx="6781800" cy="626577"/>
      </dsp:txXfrm>
    </dsp:sp>
    <dsp:sp modelId="{02837698-7D00-4F08-8194-5DCC110F094A}">
      <dsp:nvSpPr>
        <dsp:cNvPr id="0" name=""/>
        <dsp:cNvSpPr/>
      </dsp:nvSpPr>
      <dsp:spPr>
        <a:xfrm>
          <a:off x="38107" y="701901"/>
          <a:ext cx="2625685" cy="2162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Font typeface="Arial" panose="020B0604020202020204" pitchFamily="34" charset="0"/>
            <a:buNone/>
          </a:pPr>
          <a:r>
            <a:rPr lang="vi-VN" sz="1800" b="1" i="0" u="sng" kern="1200" dirty="0">
              <a:solidFill>
                <a:schemeClr val="bg1"/>
              </a:solidFill>
            </a:rPr>
            <a:t>Ở các lớp dưới</a:t>
          </a:r>
          <a:r>
            <a:rPr lang="en-US" sz="1800" b="1" i="0" u="sng" kern="1200" dirty="0">
              <a:solidFill>
                <a:schemeClr val="bg1"/>
              </a:solidFill>
            </a:rPr>
            <a:t>:</a:t>
          </a:r>
          <a:r>
            <a:rPr lang="vi-VN" sz="1800" b="0" i="0" kern="1200" dirty="0">
              <a:solidFill>
                <a:schemeClr val="bg1"/>
              </a:solidFill>
            </a:rPr>
            <a:t> tự sự chỉ đơn giản là kể lại một câu chuyện nào đó với việc sắp xếp các sự việc theo trình tự thời gian tuyến tính</a:t>
          </a:r>
          <a:endParaRPr lang="en-US" sz="1800" kern="1200" dirty="0">
            <a:solidFill>
              <a:schemeClr val="bg1"/>
            </a:solidFill>
          </a:endParaRPr>
        </a:p>
      </dsp:txBody>
      <dsp:txXfrm>
        <a:off x="38107" y="701901"/>
        <a:ext cx="2625685" cy="2162559"/>
      </dsp:txXfrm>
    </dsp:sp>
    <dsp:sp modelId="{C0EBBC13-B583-4195-964E-325EF9ECCBE2}">
      <dsp:nvSpPr>
        <dsp:cNvPr id="0" name=""/>
        <dsp:cNvSpPr/>
      </dsp:nvSpPr>
      <dsp:spPr>
        <a:xfrm>
          <a:off x="2628890" y="672950"/>
          <a:ext cx="4152909" cy="2162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i="0" u="sng" kern="1200" dirty="0">
              <a:solidFill>
                <a:schemeClr val="bg1"/>
              </a:solidFill>
            </a:rPr>
            <a:t>T</a:t>
          </a:r>
          <a:r>
            <a:rPr lang="vi-VN" sz="1800" b="1" i="0" u="sng" kern="1200" dirty="0">
              <a:solidFill>
                <a:schemeClr val="bg1"/>
              </a:solidFill>
            </a:rPr>
            <a:t>ự sự ở lớp 9 </a:t>
          </a:r>
          <a:r>
            <a:rPr lang="vi-VN" sz="1800" b="0" i="0" kern="1200" dirty="0">
              <a:solidFill>
                <a:schemeClr val="bg1"/>
              </a:solidFill>
            </a:rPr>
            <a:t>thì yêu cầu cao hơn, cần phải có sự kết hợp giữa các phương thức biểu đạt khác là biểu cảm, miêu tả, nghị luận; các sự việc cũng không nhất thiết phải sắp xếp theo trình tự thời gian tuyến tính mà có thể đảo lộn (kể về hiện tại trước xong mới quay lại kể vè quá khứ)</a:t>
          </a:r>
          <a:r>
            <a:rPr lang="en-US" sz="1800" b="0" i="0" kern="1200" dirty="0">
              <a:solidFill>
                <a:schemeClr val="bg1"/>
              </a:solidFill>
            </a:rPr>
            <a:t>.</a:t>
          </a:r>
          <a:endParaRPr lang="en-US" sz="1800" kern="1200" dirty="0">
            <a:solidFill>
              <a:schemeClr val="bg1"/>
            </a:solidFill>
          </a:endParaRPr>
        </a:p>
      </dsp:txBody>
      <dsp:txXfrm>
        <a:off x="2628890" y="672950"/>
        <a:ext cx="4152909" cy="2162559"/>
      </dsp:txXfrm>
    </dsp:sp>
    <dsp:sp modelId="{2313EF0A-308E-4FA5-ACC2-41044F12F33B}">
      <dsp:nvSpPr>
        <dsp:cNvPr id="0" name=""/>
        <dsp:cNvSpPr/>
      </dsp:nvSpPr>
      <dsp:spPr>
        <a:xfrm>
          <a:off x="0" y="2806118"/>
          <a:ext cx="6781800" cy="21691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596776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547725"/>
            <a:ext cx="2595750" cy="2595775"/>
          </a:xfrm>
          <a:prstGeom prst="rect">
            <a:avLst/>
          </a:prstGeom>
          <a:noFill/>
          <a:ln>
            <a:noFill/>
          </a:ln>
        </p:spPr>
      </p:pic>
      <p:sp>
        <p:nvSpPr>
          <p:cNvPr id="11" name="Google Shape;11;p2"/>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3">
            <a:alphaModFix/>
          </a:blip>
          <a:stretch>
            <a:fillRect/>
          </a:stretch>
        </p:blipFill>
        <p:spPr>
          <a:xfrm>
            <a:off x="5218425" y="-25"/>
            <a:ext cx="3925575" cy="4932726"/>
          </a:xfrm>
          <a:prstGeom prst="rect">
            <a:avLst/>
          </a:prstGeom>
          <a:noFill/>
          <a:ln>
            <a:noFill/>
          </a:ln>
        </p:spPr>
      </p:pic>
      <p:sp>
        <p:nvSpPr>
          <p:cNvPr id="13" name="Google Shape;13;p2"/>
          <p:cNvSpPr txBox="1">
            <a:spLocks noGrp="1"/>
          </p:cNvSpPr>
          <p:nvPr>
            <p:ph type="ctrTitle"/>
          </p:nvPr>
        </p:nvSpPr>
        <p:spPr>
          <a:xfrm>
            <a:off x="994975" y="1003175"/>
            <a:ext cx="4781700" cy="1710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6000"/>
              <a:buNone/>
              <a:defRPr sz="6000"/>
            </a:lvl1pPr>
            <a:lvl2pPr lvl="1" rtl="0">
              <a:lnSpc>
                <a:spcPct val="80000"/>
              </a:lnSpc>
              <a:spcBef>
                <a:spcPts val="0"/>
              </a:spcBef>
              <a:spcAft>
                <a:spcPts val="0"/>
              </a:spcAft>
              <a:buSzPts val="6000"/>
              <a:buNone/>
              <a:defRPr sz="6000"/>
            </a:lvl2pPr>
            <a:lvl3pPr lvl="2" rtl="0">
              <a:lnSpc>
                <a:spcPct val="80000"/>
              </a:lnSpc>
              <a:spcBef>
                <a:spcPts val="0"/>
              </a:spcBef>
              <a:spcAft>
                <a:spcPts val="0"/>
              </a:spcAft>
              <a:buSzPts val="6000"/>
              <a:buNone/>
              <a:defRPr sz="6000"/>
            </a:lvl3pPr>
            <a:lvl4pPr lvl="3" rtl="0">
              <a:lnSpc>
                <a:spcPct val="80000"/>
              </a:lnSpc>
              <a:spcBef>
                <a:spcPts val="0"/>
              </a:spcBef>
              <a:spcAft>
                <a:spcPts val="0"/>
              </a:spcAft>
              <a:buSzPts val="6000"/>
              <a:buNone/>
              <a:defRPr sz="6000"/>
            </a:lvl4pPr>
            <a:lvl5pPr lvl="4" rtl="0">
              <a:lnSpc>
                <a:spcPct val="80000"/>
              </a:lnSpc>
              <a:spcBef>
                <a:spcPts val="0"/>
              </a:spcBef>
              <a:spcAft>
                <a:spcPts val="0"/>
              </a:spcAft>
              <a:buSzPts val="6000"/>
              <a:buNone/>
              <a:defRPr sz="6000"/>
            </a:lvl5pPr>
            <a:lvl6pPr lvl="5" rtl="0">
              <a:lnSpc>
                <a:spcPct val="80000"/>
              </a:lnSpc>
              <a:spcBef>
                <a:spcPts val="0"/>
              </a:spcBef>
              <a:spcAft>
                <a:spcPts val="0"/>
              </a:spcAft>
              <a:buSzPts val="6000"/>
              <a:buNone/>
              <a:defRPr sz="6000"/>
            </a:lvl6pPr>
            <a:lvl7pPr lvl="6" rtl="0">
              <a:lnSpc>
                <a:spcPct val="80000"/>
              </a:lnSpc>
              <a:spcBef>
                <a:spcPts val="0"/>
              </a:spcBef>
              <a:spcAft>
                <a:spcPts val="0"/>
              </a:spcAft>
              <a:buSzPts val="6000"/>
              <a:buNone/>
              <a:defRPr sz="6000"/>
            </a:lvl7pPr>
            <a:lvl8pPr lvl="7" rtl="0">
              <a:lnSpc>
                <a:spcPct val="80000"/>
              </a:lnSpc>
              <a:spcBef>
                <a:spcPts val="0"/>
              </a:spcBef>
              <a:spcAft>
                <a:spcPts val="0"/>
              </a:spcAft>
              <a:buSzPts val="6000"/>
              <a:buNone/>
              <a:defRPr sz="6000"/>
            </a:lvl8pPr>
            <a:lvl9pPr lvl="8" rtl="0">
              <a:lnSpc>
                <a:spcPct val="8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0"/>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4975" y="984265"/>
            <a:ext cx="7154100" cy="3936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1pPr>
            <a:lvl2pPr lvl="1"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2pPr>
            <a:lvl3pPr lvl="2"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3pPr>
            <a:lvl4pPr lvl="3"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4pPr>
            <a:lvl5pPr lvl="4"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5pPr>
            <a:lvl6pPr lvl="5"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6pPr>
            <a:lvl7pPr lvl="6"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7pPr>
            <a:lvl8pPr lvl="7"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8pPr>
            <a:lvl9pPr lvl="8"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94975" y="1524837"/>
            <a:ext cx="7154100" cy="2805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marL="914400" lvl="1"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marL="1371600" lvl="2"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marL="1828800" lvl="3"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marL="2286000" lvl="4"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marL="2743200" lvl="5"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marL="3200400" lvl="6"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marL="3657600" lvl="7"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marL="4114800" lvl="8"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6"/>
                </a:solidFill>
                <a:latin typeface="Parisienne"/>
                <a:ea typeface="Parisienne"/>
                <a:cs typeface="Parisienne"/>
                <a:sym typeface="Parisienne"/>
              </a:defRPr>
            </a:lvl1pPr>
            <a:lvl2pPr lvl="1" algn="ctr" rtl="0">
              <a:buNone/>
              <a:defRPr sz="1300">
                <a:solidFill>
                  <a:schemeClr val="accent6"/>
                </a:solidFill>
                <a:latin typeface="Parisienne"/>
                <a:ea typeface="Parisienne"/>
                <a:cs typeface="Parisienne"/>
                <a:sym typeface="Parisienne"/>
              </a:defRPr>
            </a:lvl2pPr>
            <a:lvl3pPr lvl="2" algn="ctr" rtl="0">
              <a:buNone/>
              <a:defRPr sz="1300">
                <a:solidFill>
                  <a:schemeClr val="accent6"/>
                </a:solidFill>
                <a:latin typeface="Parisienne"/>
                <a:ea typeface="Parisienne"/>
                <a:cs typeface="Parisienne"/>
                <a:sym typeface="Parisienne"/>
              </a:defRPr>
            </a:lvl3pPr>
            <a:lvl4pPr lvl="3" algn="ctr" rtl="0">
              <a:buNone/>
              <a:defRPr sz="1300">
                <a:solidFill>
                  <a:schemeClr val="accent6"/>
                </a:solidFill>
                <a:latin typeface="Parisienne"/>
                <a:ea typeface="Parisienne"/>
                <a:cs typeface="Parisienne"/>
                <a:sym typeface="Parisienne"/>
              </a:defRPr>
            </a:lvl4pPr>
            <a:lvl5pPr lvl="4" algn="ctr" rtl="0">
              <a:buNone/>
              <a:defRPr sz="1300">
                <a:solidFill>
                  <a:schemeClr val="accent6"/>
                </a:solidFill>
                <a:latin typeface="Parisienne"/>
                <a:ea typeface="Parisienne"/>
                <a:cs typeface="Parisienne"/>
                <a:sym typeface="Parisienne"/>
              </a:defRPr>
            </a:lvl5pPr>
            <a:lvl6pPr lvl="5" algn="ctr" rtl="0">
              <a:buNone/>
              <a:defRPr sz="1300">
                <a:solidFill>
                  <a:schemeClr val="accent6"/>
                </a:solidFill>
                <a:latin typeface="Parisienne"/>
                <a:ea typeface="Parisienne"/>
                <a:cs typeface="Parisienne"/>
                <a:sym typeface="Parisienne"/>
              </a:defRPr>
            </a:lvl6pPr>
            <a:lvl7pPr lvl="6" algn="ctr" rtl="0">
              <a:buNone/>
              <a:defRPr sz="1300">
                <a:solidFill>
                  <a:schemeClr val="accent6"/>
                </a:solidFill>
                <a:latin typeface="Parisienne"/>
                <a:ea typeface="Parisienne"/>
                <a:cs typeface="Parisienne"/>
                <a:sym typeface="Parisienne"/>
              </a:defRPr>
            </a:lvl7pPr>
            <a:lvl8pPr lvl="7" algn="ctr" rtl="0">
              <a:buNone/>
              <a:defRPr sz="1300">
                <a:solidFill>
                  <a:schemeClr val="accent6"/>
                </a:solidFill>
                <a:latin typeface="Parisienne"/>
                <a:ea typeface="Parisienne"/>
                <a:cs typeface="Parisienne"/>
                <a:sym typeface="Parisienne"/>
              </a:defRPr>
            </a:lvl8pPr>
            <a:lvl9pPr lvl="8" algn="ctr" rtl="0">
              <a:buNone/>
              <a:defRPr sz="1300">
                <a:solidFill>
                  <a:schemeClr val="accent6"/>
                </a:solidFill>
                <a:latin typeface="Parisienne"/>
                <a:ea typeface="Parisienne"/>
                <a:cs typeface="Parisienne"/>
                <a:sym typeface="Parisienn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38200" y="971550"/>
            <a:ext cx="5715000" cy="2940175"/>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4000" b="1" dirty="0" err="1">
                <a:solidFill>
                  <a:srgbClr val="C00000"/>
                </a:solidFill>
                <a:latin typeface="+mj-lt"/>
                <a:cs typeface="Times New Roman" pitchFamily="18" charset="0"/>
              </a:rPr>
              <a:t>Chào</a:t>
            </a:r>
            <a:r>
              <a:rPr lang="en-US" sz="4000" b="1" dirty="0">
                <a:solidFill>
                  <a:srgbClr val="C00000"/>
                </a:solidFill>
                <a:latin typeface="+mj-lt"/>
                <a:cs typeface="Times New Roman" pitchFamily="18" charset="0"/>
              </a:rPr>
              <a:t> </a:t>
            </a:r>
            <a:r>
              <a:rPr lang="en-US" sz="4000" b="1" dirty="0" err="1">
                <a:solidFill>
                  <a:srgbClr val="C00000"/>
                </a:solidFill>
                <a:latin typeface="+mj-lt"/>
                <a:cs typeface="Times New Roman" pitchFamily="18" charset="0"/>
              </a:rPr>
              <a:t>mừng</a:t>
            </a:r>
            <a:r>
              <a:rPr lang="en-US" sz="4000" b="1" dirty="0">
                <a:solidFill>
                  <a:srgbClr val="C00000"/>
                </a:solidFill>
                <a:latin typeface="+mj-lt"/>
                <a:cs typeface="Times New Roman" pitchFamily="18" charset="0"/>
              </a:rPr>
              <a:t> </a:t>
            </a:r>
            <a:r>
              <a:rPr lang="en-US" sz="4000" b="1" dirty="0" err="1">
                <a:solidFill>
                  <a:srgbClr val="C00000"/>
                </a:solidFill>
                <a:latin typeface="+mj-lt"/>
                <a:cs typeface="Times New Roman" pitchFamily="18" charset="0"/>
              </a:rPr>
              <a:t>các</a:t>
            </a:r>
            <a:r>
              <a:rPr lang="en-US" sz="4000" b="1" dirty="0">
                <a:solidFill>
                  <a:srgbClr val="C00000"/>
                </a:solidFill>
                <a:latin typeface="+mj-lt"/>
                <a:cs typeface="Times New Roman" pitchFamily="18" charset="0"/>
              </a:rPr>
              <a:t> </a:t>
            </a:r>
            <a:r>
              <a:rPr lang="en-US" sz="4000" b="1" dirty="0" err="1">
                <a:solidFill>
                  <a:srgbClr val="C00000"/>
                </a:solidFill>
                <a:latin typeface="+mj-lt"/>
                <a:cs typeface="Times New Roman" pitchFamily="18" charset="0"/>
              </a:rPr>
              <a:t>em</a:t>
            </a:r>
            <a:r>
              <a:rPr lang="en-US" sz="4000" b="1" dirty="0">
                <a:solidFill>
                  <a:srgbClr val="C00000"/>
                </a:solidFill>
                <a:latin typeface="+mj-lt"/>
                <a:cs typeface="Times New Roman" pitchFamily="18" charset="0"/>
              </a:rPr>
              <a:t> </a:t>
            </a:r>
            <a:br>
              <a:rPr lang="en-US" sz="4000" b="1" dirty="0">
                <a:solidFill>
                  <a:srgbClr val="C00000"/>
                </a:solidFill>
                <a:latin typeface="+mj-lt"/>
                <a:cs typeface="Times New Roman" pitchFamily="18" charset="0"/>
              </a:rPr>
            </a:br>
            <a:r>
              <a:rPr lang="en-US" sz="4000" b="1" dirty="0" err="1">
                <a:solidFill>
                  <a:srgbClr val="C00000"/>
                </a:solidFill>
                <a:latin typeface="+mj-lt"/>
                <a:cs typeface="Times New Roman" pitchFamily="18" charset="0"/>
              </a:rPr>
              <a:t>đến</a:t>
            </a:r>
            <a:r>
              <a:rPr lang="en-US" sz="4000" b="1" dirty="0">
                <a:solidFill>
                  <a:srgbClr val="C00000"/>
                </a:solidFill>
                <a:latin typeface="+mj-lt"/>
                <a:cs typeface="Times New Roman" pitchFamily="18" charset="0"/>
              </a:rPr>
              <a:t> </a:t>
            </a:r>
            <a:r>
              <a:rPr lang="en-US" sz="4000" b="1" dirty="0" err="1">
                <a:solidFill>
                  <a:srgbClr val="C00000"/>
                </a:solidFill>
                <a:latin typeface="+mj-lt"/>
                <a:cs typeface="Times New Roman" pitchFamily="18" charset="0"/>
              </a:rPr>
              <a:t>với</a:t>
            </a:r>
            <a:r>
              <a:rPr lang="en-US" sz="4000" b="1" dirty="0">
                <a:solidFill>
                  <a:srgbClr val="C00000"/>
                </a:solidFill>
                <a:latin typeface="+mj-lt"/>
                <a:cs typeface="Times New Roman" pitchFamily="18" charset="0"/>
              </a:rPr>
              <a:t> </a:t>
            </a:r>
            <a:r>
              <a:rPr lang="en-US" sz="4000" b="1" dirty="0" err="1">
                <a:solidFill>
                  <a:srgbClr val="C00000"/>
                </a:solidFill>
                <a:latin typeface="+mj-lt"/>
                <a:cs typeface="Times New Roman" pitchFamily="18" charset="0"/>
              </a:rPr>
              <a:t>tiết</a:t>
            </a:r>
            <a:r>
              <a:rPr lang="en-US" sz="4000" b="1" dirty="0">
                <a:solidFill>
                  <a:srgbClr val="C00000"/>
                </a:solidFill>
                <a:latin typeface="+mj-lt"/>
                <a:cs typeface="Times New Roman" pitchFamily="18" charset="0"/>
              </a:rPr>
              <a:t> </a:t>
            </a:r>
            <a:r>
              <a:rPr lang="en-US" sz="4000" b="1" dirty="0" err="1">
                <a:solidFill>
                  <a:srgbClr val="C00000"/>
                </a:solidFill>
                <a:latin typeface="+mj-lt"/>
                <a:cs typeface="Times New Roman" pitchFamily="18" charset="0"/>
              </a:rPr>
              <a:t>học</a:t>
            </a:r>
            <a:r>
              <a:rPr lang="en-US" sz="4000" b="1" dirty="0">
                <a:solidFill>
                  <a:srgbClr val="C00000"/>
                </a:solidFill>
                <a:latin typeface="+mj-lt"/>
                <a:cs typeface="Times New Roman" pitchFamily="18" charset="0"/>
              </a:rPr>
              <a:t> </a:t>
            </a:r>
            <a:br>
              <a:rPr lang="en-US" sz="4000" b="1" dirty="0">
                <a:solidFill>
                  <a:srgbClr val="C00000"/>
                </a:solidFill>
                <a:latin typeface="+mj-lt"/>
                <a:cs typeface="Times New Roman" pitchFamily="18" charset="0"/>
              </a:rPr>
            </a:br>
            <a:r>
              <a:rPr lang="en-US" sz="4000" b="1" dirty="0" err="1">
                <a:solidFill>
                  <a:srgbClr val="C00000"/>
                </a:solidFill>
                <a:latin typeface="+mj-lt"/>
                <a:cs typeface="Times New Roman" pitchFamily="18" charset="0"/>
              </a:rPr>
              <a:t>ngày</a:t>
            </a:r>
            <a:r>
              <a:rPr lang="en-US" sz="4000" b="1" dirty="0">
                <a:solidFill>
                  <a:srgbClr val="C00000"/>
                </a:solidFill>
                <a:latin typeface="+mj-lt"/>
                <a:cs typeface="Times New Roman" pitchFamily="18" charset="0"/>
              </a:rPr>
              <a:t> </a:t>
            </a:r>
            <a:r>
              <a:rPr lang="en-US" sz="4000" b="1" dirty="0" err="1">
                <a:solidFill>
                  <a:srgbClr val="C00000"/>
                </a:solidFill>
                <a:latin typeface="+mj-lt"/>
                <a:cs typeface="Times New Roman" pitchFamily="18" charset="0"/>
              </a:rPr>
              <a:t>hôm</a:t>
            </a:r>
            <a:r>
              <a:rPr lang="en-US" sz="4000" b="1" dirty="0">
                <a:solidFill>
                  <a:srgbClr val="C00000"/>
                </a:solidFill>
                <a:latin typeface="+mj-lt"/>
                <a:cs typeface="Times New Roman" pitchFamily="18" charset="0"/>
              </a:rPr>
              <a:t> nay!</a:t>
            </a:r>
            <a:endParaRPr sz="4000" b="1" dirty="0">
              <a:solidFill>
                <a:srgbClr val="C0000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arn(inVertical)">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33400" y="1276350"/>
            <a:ext cx="5715000" cy="2940175"/>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2400" dirty="0">
                <a:solidFill>
                  <a:schemeClr val="tx1"/>
                </a:solidFill>
                <a:latin typeface="+mj-lt"/>
                <a:cs typeface="Times New Roman" pitchFamily="18" charset="0"/>
              </a:rPr>
              <a:t>Tiết :</a:t>
            </a:r>
            <a:br>
              <a:rPr lang="en" sz="2400" dirty="0">
                <a:solidFill>
                  <a:schemeClr val="tx1"/>
                </a:solidFill>
                <a:latin typeface="+mj-lt"/>
                <a:cs typeface="Times New Roman" pitchFamily="18" charset="0"/>
              </a:rPr>
            </a:br>
            <a:br>
              <a:rPr lang="en" sz="4400" dirty="0">
                <a:solidFill>
                  <a:schemeClr val="tx1"/>
                </a:solidFill>
                <a:latin typeface="+mj-lt"/>
                <a:cs typeface="Times New Roman" pitchFamily="18" charset="0"/>
              </a:rPr>
            </a:br>
            <a:r>
              <a:rPr lang="en" sz="3600" b="1" dirty="0">
                <a:solidFill>
                  <a:srgbClr val="FF0000"/>
                </a:solidFill>
                <a:latin typeface="+mj-lt"/>
                <a:cs typeface="Times New Roman" pitchFamily="18" charset="0"/>
              </a:rPr>
              <a:t>ÔN TẬP TẬP LÀM VĂN</a:t>
            </a:r>
            <a:br>
              <a:rPr lang="en" sz="3600" b="1" dirty="0">
                <a:solidFill>
                  <a:srgbClr val="FF0000"/>
                </a:solidFill>
                <a:latin typeface="+mj-lt"/>
                <a:cs typeface="Times New Roman" pitchFamily="18" charset="0"/>
              </a:rPr>
            </a:br>
            <a:r>
              <a:rPr lang="en" sz="3600" b="1" dirty="0">
                <a:solidFill>
                  <a:srgbClr val="FF0000"/>
                </a:solidFill>
                <a:latin typeface="+mj-lt"/>
                <a:cs typeface="Times New Roman" pitchFamily="18" charset="0"/>
              </a:rPr>
              <a:t>(tiếp)</a:t>
            </a:r>
            <a:endParaRPr sz="28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21786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arn(inVertical)">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457200" y="209550"/>
            <a:ext cx="7620000" cy="215134"/>
          </a:xfrm>
          <a:solidFill>
            <a:schemeClr val="bg1">
              <a:alpha val="50000"/>
            </a:schemeClr>
          </a:solidFill>
          <a:ln w="28575">
            <a:solidFill>
              <a:schemeClr val="bg1"/>
            </a:solidFill>
            <a:miter lim="800000"/>
            <a:headEnd/>
            <a:tailEnd/>
          </a:ln>
        </p:spPr>
        <p:txBody>
          <a:bodyPr/>
          <a:lstStyle/>
          <a:p>
            <a:pPr algn="ctr" eaLnBrk="1" hangingPunct="1">
              <a:defRPr/>
            </a:pPr>
            <a:r>
              <a:rPr lang="en-US" altLang="en-US" sz="2000" b="1" dirty="0">
                <a:solidFill>
                  <a:srgbClr val="FF0000"/>
                </a:solidFill>
                <a:latin typeface="+mn-lt"/>
              </a:rPr>
              <a:t>LUYỆN TẬP</a:t>
            </a:r>
          </a:p>
        </p:txBody>
      </p:sp>
      <p:sp>
        <p:nvSpPr>
          <p:cNvPr id="3" name="TextBox 2">
            <a:extLst>
              <a:ext uri="{FF2B5EF4-FFF2-40B4-BE49-F238E27FC236}">
                <a16:creationId xmlns:a16="http://schemas.microsoft.com/office/drawing/2014/main" id="{122BD66D-1C29-4AA9-85A8-E567CAB4E276}"/>
              </a:ext>
            </a:extLst>
          </p:cNvPr>
          <p:cNvSpPr txBox="1"/>
          <p:nvPr/>
        </p:nvSpPr>
        <p:spPr>
          <a:xfrm>
            <a:off x="838200" y="666750"/>
            <a:ext cx="7467600" cy="738664"/>
          </a:xfrm>
          <a:prstGeom prst="rect">
            <a:avLst/>
          </a:prstGeom>
          <a:noFill/>
        </p:spPr>
        <p:txBody>
          <a:bodyPr wrap="square" rtlCol="0">
            <a:spAutoFit/>
          </a:bodyPr>
          <a:lstStyle/>
          <a:p>
            <a:r>
              <a:rPr lang="vi-VN" b="1" dirty="0">
                <a:solidFill>
                  <a:srgbClr val="FF0000"/>
                </a:solidFill>
              </a:rPr>
              <a:t>Câu 7: trang 220 sgk Ngữ Văn 9 tập một</a:t>
            </a:r>
            <a:endParaRPr lang="vi-VN" dirty="0">
              <a:solidFill>
                <a:srgbClr val="FF0000"/>
              </a:solidFill>
            </a:endParaRPr>
          </a:p>
          <a:p>
            <a:r>
              <a:rPr lang="vi-VN" dirty="0"/>
              <a:t>Các nội dung về văn bản tự sự đã học ở lớp 9 có gì giống và khác so với các nội dung về kiểu văn bản này đã học ở những lớp dưới?</a:t>
            </a:r>
          </a:p>
        </p:txBody>
      </p:sp>
      <p:graphicFrame>
        <p:nvGraphicFramePr>
          <p:cNvPr id="2" name="Diagram 1">
            <a:extLst>
              <a:ext uri="{FF2B5EF4-FFF2-40B4-BE49-F238E27FC236}">
                <a16:creationId xmlns:a16="http://schemas.microsoft.com/office/drawing/2014/main" id="{61F56E4E-9C1D-4055-9F87-C25353D47B3F}"/>
              </a:ext>
            </a:extLst>
          </p:cNvPr>
          <p:cNvGraphicFramePr/>
          <p:nvPr>
            <p:extLst>
              <p:ext uri="{D42A27DB-BD31-4B8C-83A1-F6EECF244321}">
                <p14:modId xmlns:p14="http://schemas.microsoft.com/office/powerpoint/2010/main" val="2841476655"/>
              </p:ext>
            </p:extLst>
          </p:nvPr>
        </p:nvGraphicFramePr>
        <p:xfrm>
          <a:off x="990600" y="1423462"/>
          <a:ext cx="6781800" cy="30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646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图片 11">
            <a:extLst>
              <a:ext uri="{FF2B5EF4-FFF2-40B4-BE49-F238E27FC236}">
                <a16:creationId xmlns:a16="http://schemas.microsoft.com/office/drawing/2014/main" id="{B37C4467-3D79-4452-B631-B6A11322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333750"/>
            <a:ext cx="3028869" cy="4187376"/>
          </a:xfrm>
          <a:prstGeom prst="rect">
            <a:avLst/>
          </a:prstGeom>
        </p:spPr>
      </p:pic>
      <p:sp>
        <p:nvSpPr>
          <p:cNvPr id="11" name="TextBox 10">
            <a:extLst>
              <a:ext uri="{FF2B5EF4-FFF2-40B4-BE49-F238E27FC236}">
                <a16:creationId xmlns:a16="http://schemas.microsoft.com/office/drawing/2014/main" id="{275DAF70-049D-4B46-89BD-FFFDD82035E9}"/>
              </a:ext>
            </a:extLst>
          </p:cNvPr>
          <p:cNvSpPr txBox="1"/>
          <p:nvPr/>
        </p:nvSpPr>
        <p:spPr>
          <a:xfrm>
            <a:off x="838200" y="971550"/>
            <a:ext cx="7620000" cy="954107"/>
          </a:xfrm>
          <a:prstGeom prst="rect">
            <a:avLst/>
          </a:prstGeom>
          <a:noFill/>
          <a:ln>
            <a:solidFill>
              <a:srgbClr val="002060"/>
            </a:solidFill>
          </a:ln>
        </p:spPr>
        <p:txBody>
          <a:bodyPr wrap="square">
            <a:spAutoFit/>
          </a:bodyPr>
          <a:lstStyle/>
          <a:p>
            <a:pPr algn="just"/>
            <a:r>
              <a:rPr lang="vi-VN" b="1" i="0" dirty="0">
                <a:solidFill>
                  <a:srgbClr val="FF0000"/>
                </a:solidFill>
                <a:effectLst/>
                <a:latin typeface="Arial" panose="020B0604020202020204" pitchFamily="34" charset="0"/>
                <a:cs typeface="Arial" panose="020B0604020202020204" pitchFamily="34" charset="0"/>
              </a:rPr>
              <a:t>Câu 8: trang 220 sgk Ngữ Văn 9 tập một</a:t>
            </a:r>
            <a:endParaRPr lang="vi-VN" b="0" i="0" dirty="0">
              <a:solidFill>
                <a:srgbClr val="FF0000"/>
              </a:solidFill>
              <a:effectLst/>
              <a:latin typeface="Arial" panose="020B0604020202020204" pitchFamily="34" charset="0"/>
              <a:cs typeface="Arial" panose="020B0604020202020204" pitchFamily="34" charset="0"/>
            </a:endParaRPr>
          </a:p>
          <a:p>
            <a:pPr algn="just"/>
            <a:r>
              <a:rPr lang="vi-VN" b="0" i="0" dirty="0">
                <a:solidFill>
                  <a:srgbClr val="000000"/>
                </a:solidFill>
                <a:effectLst/>
                <a:latin typeface="Arial" panose="020B0604020202020204" pitchFamily="34" charset="0"/>
                <a:cs typeface="Arial" panose="020B0604020202020204" pitchFamily="34" charset="0"/>
              </a:rPr>
              <a:t>Giải thích tại sao trong một văn bản có đủ các yếu tố miêu tả, biểu cảm, nghị luận mà vẫn được gọi là văn bản tự sự. Theo em, liệu có một văn bản nào chỉ vận dụng một phương thức biểu đạt duy nhất hay không?</a:t>
            </a:r>
          </a:p>
        </p:txBody>
      </p:sp>
      <p:sp>
        <p:nvSpPr>
          <p:cNvPr id="12" name="TextBox 11">
            <a:extLst>
              <a:ext uri="{FF2B5EF4-FFF2-40B4-BE49-F238E27FC236}">
                <a16:creationId xmlns:a16="http://schemas.microsoft.com/office/drawing/2014/main" id="{9E3E00E2-C307-47EA-9E81-9941B69362C9}"/>
              </a:ext>
            </a:extLst>
          </p:cNvPr>
          <p:cNvSpPr txBox="1"/>
          <p:nvPr/>
        </p:nvSpPr>
        <p:spPr>
          <a:xfrm>
            <a:off x="928482" y="2266950"/>
            <a:ext cx="7315200" cy="954107"/>
          </a:xfrm>
          <a:prstGeom prst="rect">
            <a:avLst/>
          </a:prstGeom>
          <a:noFill/>
          <a:ln>
            <a:solidFill>
              <a:srgbClr val="002060"/>
            </a:solidFill>
          </a:ln>
        </p:spPr>
        <p:txBody>
          <a:bodyPr wrap="square">
            <a:spAutoFit/>
          </a:bodyPr>
          <a:lstStyle/>
          <a:p>
            <a:pPr marL="285750" indent="-285750" algn="just">
              <a:buFont typeface="Wingdings" panose="05000000000000000000" pitchFamily="2" charset="2"/>
              <a:buChar char="v"/>
            </a:pPr>
            <a:r>
              <a:rPr lang="en-US" altLang="en-US" dirty="0" err="1">
                <a:latin typeface="Arial" panose="020B0604020202020204" pitchFamily="34" charset="0"/>
                <a:cs typeface="Arial" panose="020B0604020202020204" pitchFamily="34" charset="0"/>
              </a:rPr>
              <a:t>Các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tố</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miêu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lập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luận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biểu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cảm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chỉ</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a:t>
            </a:r>
            <a:r>
              <a:rPr lang="en-US" altLang="en-US" dirty="0">
                <a:solidFill>
                  <a:schemeClr val="tx2"/>
                </a:solidFill>
                <a:latin typeface="Arial" panose="020B0604020202020204" pitchFamily="34" charset="0"/>
                <a:cs typeface="Arial" panose="020B0604020202020204" pitchFamily="34" charset="0"/>
              </a:rPr>
              <a:t> </a:t>
            </a:r>
            <a:r>
              <a:rPr lang="en-US" altLang="en-US" dirty="0" err="1">
                <a:solidFill>
                  <a:srgbClr val="0000FF"/>
                </a:solidFill>
                <a:latin typeface="Arial" panose="020B0604020202020204" pitchFamily="34" charset="0"/>
                <a:cs typeface="Arial" panose="020B0604020202020204" pitchFamily="34" charset="0"/>
              </a:rPr>
              <a:t>hỗ</a:t>
            </a:r>
            <a:r>
              <a:rPr lang="en-US" altLang="en-US" dirty="0">
                <a:solidFill>
                  <a:srgbClr val="0000FF"/>
                </a:solidFill>
                <a:latin typeface="Arial" panose="020B0604020202020204" pitchFamily="34" charset="0"/>
                <a:cs typeface="Arial" panose="020B0604020202020204" pitchFamily="34" charset="0"/>
              </a:rPr>
              <a:t> </a:t>
            </a:r>
            <a:r>
              <a:rPr lang="en-US" altLang="en-US" dirty="0" err="1">
                <a:solidFill>
                  <a:srgbClr val="0000FF"/>
                </a:solidFill>
                <a:latin typeface="Arial" panose="020B0604020202020204" pitchFamily="34" charset="0"/>
                <a:cs typeface="Arial" panose="020B0604020202020204" pitchFamily="34" charset="0"/>
              </a:rPr>
              <a:t>trợ</a:t>
            </a:r>
            <a:r>
              <a:rPr lang="en-US" altLang="en-US" dirty="0">
                <a:solidFill>
                  <a:schemeClr val="tx2"/>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nhằm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nổi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bật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phương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chính</a:t>
            </a:r>
            <a:r>
              <a:rPr lang="en-US" altLang="en-US"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vi-VN" b="0" i="0" dirty="0">
                <a:solidFill>
                  <a:srgbClr val="000000"/>
                </a:solidFill>
                <a:effectLst/>
                <a:latin typeface="Arial" panose="020B0604020202020204" pitchFamily="34" charset="0"/>
                <a:cs typeface="Arial" panose="020B0604020202020204" pitchFamily="34" charset="0"/>
              </a:rPr>
              <a:t>Trên thực tế, không có văn bản nào chỉ vận dụng một phương thức biểu đạt duy nhất vì như thế sẽ khiến cho bài văn cứng nhắc và dễ dàng trở nên nhàm chán. Trong quá trình viết, người viết thường sẽ kết hợp các phương thức biểu đạt trong một văn bản.</a:t>
            </a:r>
          </a:p>
        </p:txBody>
      </p:sp>
    </p:spTree>
    <p:extLst>
      <p:ext uri="{BB962C8B-B14F-4D97-AF65-F5344CB8AC3E}">
        <p14:creationId xmlns:p14="http://schemas.microsoft.com/office/powerpoint/2010/main" val="139622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82892EF-17B7-4A7A-8FA1-B261D2C3D55C}"/>
              </a:ext>
            </a:extLst>
          </p:cNvPr>
          <p:cNvSpPr txBox="1"/>
          <p:nvPr/>
        </p:nvSpPr>
        <p:spPr>
          <a:xfrm>
            <a:off x="685800" y="590550"/>
            <a:ext cx="7696200" cy="954107"/>
          </a:xfrm>
          <a:prstGeom prst="rect">
            <a:avLst/>
          </a:prstGeom>
          <a:noFill/>
        </p:spPr>
        <p:txBody>
          <a:bodyPr wrap="square">
            <a:spAutoFit/>
          </a:bodyPr>
          <a:lstStyle/>
          <a:p>
            <a:pPr algn="just"/>
            <a:r>
              <a:rPr lang="vi-VN" b="1" i="0" dirty="0">
                <a:solidFill>
                  <a:srgbClr val="FF0000"/>
                </a:solidFill>
                <a:effectLst/>
                <a:latin typeface="Arial" panose="020B0604020202020204" pitchFamily="34" charset="0"/>
                <a:cs typeface="Arial" panose="020B0604020202020204" pitchFamily="34" charset="0"/>
              </a:rPr>
              <a:t>Câu 9: trang 220 sgk Ngữ Văn 9 tập một</a:t>
            </a:r>
            <a:endParaRPr lang="vi-VN" b="0" i="0" dirty="0">
              <a:solidFill>
                <a:srgbClr val="FF0000"/>
              </a:solidFill>
              <a:effectLst/>
              <a:latin typeface="Arial" panose="020B0604020202020204" pitchFamily="34" charset="0"/>
              <a:cs typeface="Arial" panose="020B0604020202020204" pitchFamily="34" charset="0"/>
            </a:endParaRPr>
          </a:p>
          <a:p>
            <a:pPr algn="just"/>
            <a:r>
              <a:rPr lang="vi-VN" b="0" i="0" dirty="0">
                <a:solidFill>
                  <a:srgbClr val="000000"/>
                </a:solidFill>
                <a:effectLst/>
                <a:latin typeface="Arial" panose="020B0604020202020204" pitchFamily="34" charset="0"/>
                <a:cs typeface="Arial" panose="020B0604020202020204" pitchFamily="34" charset="0"/>
              </a:rPr>
              <a:t>Kẻ lại bảng sau vào vở và đánh dấu (X) vào các ô trống mà kiểu văn bản chính có thể kết hợp với các yếu tố tương tứng trong nó (chẳng hạn tự sự có thể kết hợp với miêu tả thì đánh dấu vào ô thứ hai)</a:t>
            </a:r>
          </a:p>
        </p:txBody>
      </p:sp>
      <p:graphicFrame>
        <p:nvGraphicFramePr>
          <p:cNvPr id="12" name="Group 430">
            <a:extLst>
              <a:ext uri="{FF2B5EF4-FFF2-40B4-BE49-F238E27FC236}">
                <a16:creationId xmlns:a16="http://schemas.microsoft.com/office/drawing/2014/main" id="{CA0F25DC-E199-4064-A6E2-E39D3C90BFF2}"/>
              </a:ext>
            </a:extLst>
          </p:cNvPr>
          <p:cNvGraphicFramePr>
            <a:graphicFrameLocks noGrp="1"/>
          </p:cNvGraphicFramePr>
          <p:nvPr>
            <p:extLst>
              <p:ext uri="{D42A27DB-BD31-4B8C-83A1-F6EECF244321}">
                <p14:modId xmlns:p14="http://schemas.microsoft.com/office/powerpoint/2010/main" val="367115952"/>
              </p:ext>
            </p:extLst>
          </p:nvPr>
        </p:nvGraphicFramePr>
        <p:xfrm>
          <a:off x="685800" y="1620856"/>
          <a:ext cx="7696200" cy="2946604"/>
        </p:xfrm>
        <a:graphic>
          <a:graphicData uri="http://schemas.openxmlformats.org/drawingml/2006/table">
            <a:tbl>
              <a:tblPr/>
              <a:tblGrid>
                <a:gridCol w="432283">
                  <a:extLst>
                    <a:ext uri="{9D8B030D-6E8A-4147-A177-3AD203B41FA5}">
                      <a16:colId xmlns:a16="http://schemas.microsoft.com/office/drawing/2014/main" val="20000"/>
                    </a:ext>
                  </a:extLst>
                </a:gridCol>
                <a:gridCol w="1167917">
                  <a:extLst>
                    <a:ext uri="{9D8B030D-6E8A-4147-A177-3AD203B41FA5}">
                      <a16:colId xmlns:a16="http://schemas.microsoft.com/office/drawing/2014/main" val="20001"/>
                    </a:ext>
                  </a:extLst>
                </a:gridCol>
                <a:gridCol w="850449">
                  <a:extLst>
                    <a:ext uri="{9D8B030D-6E8A-4147-A177-3AD203B41FA5}">
                      <a16:colId xmlns:a16="http://schemas.microsoft.com/office/drawing/2014/main" val="20002"/>
                    </a:ext>
                  </a:extLst>
                </a:gridCol>
                <a:gridCol w="1006039">
                  <a:extLst>
                    <a:ext uri="{9D8B030D-6E8A-4147-A177-3AD203B41FA5}">
                      <a16:colId xmlns:a16="http://schemas.microsoft.com/office/drawing/2014/main" val="20003"/>
                    </a:ext>
                  </a:extLst>
                </a:gridCol>
                <a:gridCol w="1057913">
                  <a:extLst>
                    <a:ext uri="{9D8B030D-6E8A-4147-A177-3AD203B41FA5}">
                      <a16:colId xmlns:a16="http://schemas.microsoft.com/office/drawing/2014/main" val="20004"/>
                    </a:ext>
                  </a:extLst>
                </a:gridCol>
                <a:gridCol w="1290560">
                  <a:extLst>
                    <a:ext uri="{9D8B030D-6E8A-4147-A177-3AD203B41FA5}">
                      <a16:colId xmlns:a16="http://schemas.microsoft.com/office/drawing/2014/main" val="20005"/>
                    </a:ext>
                  </a:extLst>
                </a:gridCol>
                <a:gridCol w="1051625">
                  <a:extLst>
                    <a:ext uri="{9D8B030D-6E8A-4147-A177-3AD203B41FA5}">
                      <a16:colId xmlns:a16="http://schemas.microsoft.com/office/drawing/2014/main" val="20006"/>
                    </a:ext>
                  </a:extLst>
                </a:gridCol>
                <a:gridCol w="839414">
                  <a:extLst>
                    <a:ext uri="{9D8B030D-6E8A-4147-A177-3AD203B41FA5}">
                      <a16:colId xmlns:a16="http://schemas.microsoft.com/office/drawing/2014/main" val="20007"/>
                    </a:ext>
                  </a:extLst>
                </a:gridCol>
              </a:tblGrid>
              <a:tr h="248490">
                <a:tc rowSpan="2">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Số TT</a:t>
                      </a:r>
                      <a:endParaRPr kumimoji="0" lang="en-US" altLang="en-US" sz="1400" b="1" i="0" u="none" strike="noStrike" cap="none" normalizeH="0" baseline="0">
                        <a:ln>
                          <a:noFill/>
                        </a:ln>
                        <a:solidFill>
                          <a:srgbClr val="0000FF"/>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Kiểu</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VB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chính</a:t>
                      </a:r>
                      <a:endParaRPr kumimoji="0" lang="en-US" altLang="en-US" sz="1400" b="1" i="0" u="none" strike="noStrike" cap="none" normalizeH="0" baseline="0" dirty="0">
                        <a:ln>
                          <a:noFill/>
                        </a:ln>
                        <a:solidFill>
                          <a:srgbClr val="0000FF"/>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Các yếu tố kết hợp  với văn bản chính</a:t>
                      </a:r>
                      <a:endParaRPr kumimoji="0" lang="en-US" altLang="en-US" sz="1400" b="1" i="0" u="none" strike="noStrike" cap="none" normalizeH="0" baseline="0">
                        <a:ln>
                          <a:noFill/>
                        </a:ln>
                        <a:solidFill>
                          <a:srgbClr val="0000FF"/>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5578">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Tự sự</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Miêu tả</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Nghị luận</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Biểu cảm</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Thuyết minh</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Điều hành</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6558">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Tự sự</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dirty="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324">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Miêu tả </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476">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Biểu cảm</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Thuyết minh</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100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Điều hành</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931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Nghị</a:t>
                      </a: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luận</a:t>
                      </a:r>
                      <a:endParaRPr kumimoji="0" lang="en-US" altLang="en-US" sz="1400" b="1" i="0" u="none" strike="noStrike" cap="none" normalizeH="0" baseline="0" dirty="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7747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图片 11">
            <a:extLst>
              <a:ext uri="{FF2B5EF4-FFF2-40B4-BE49-F238E27FC236}">
                <a16:creationId xmlns:a16="http://schemas.microsoft.com/office/drawing/2014/main" id="{B37C4467-3D79-4452-B631-B6A11322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205" y="3028950"/>
            <a:ext cx="2726397" cy="3769212"/>
          </a:xfrm>
          <a:prstGeom prst="rect">
            <a:avLst/>
          </a:prstGeom>
        </p:spPr>
      </p:pic>
      <p:sp>
        <p:nvSpPr>
          <p:cNvPr id="8" name="TextBox 7">
            <a:extLst>
              <a:ext uri="{FF2B5EF4-FFF2-40B4-BE49-F238E27FC236}">
                <a16:creationId xmlns:a16="http://schemas.microsoft.com/office/drawing/2014/main" id="{112B4547-5FA2-49E9-8CD1-0CC0E24DE2C1}"/>
              </a:ext>
            </a:extLst>
          </p:cNvPr>
          <p:cNvSpPr txBox="1"/>
          <p:nvPr/>
        </p:nvSpPr>
        <p:spPr>
          <a:xfrm>
            <a:off x="601198" y="590550"/>
            <a:ext cx="7696200" cy="954107"/>
          </a:xfrm>
          <a:prstGeom prst="rect">
            <a:avLst/>
          </a:prstGeom>
          <a:noFill/>
        </p:spPr>
        <p:txBody>
          <a:bodyPr wrap="square">
            <a:spAutoFit/>
          </a:bodyPr>
          <a:lstStyle/>
          <a:p>
            <a:pPr algn="just"/>
            <a:r>
              <a:rPr lang="vi-VN" b="1" i="0" dirty="0">
                <a:solidFill>
                  <a:srgbClr val="FF0000"/>
                </a:solidFill>
                <a:effectLst/>
                <a:latin typeface="Arial" panose="020B0604020202020204" pitchFamily="34" charset="0"/>
                <a:cs typeface="Arial" panose="020B0604020202020204" pitchFamily="34" charset="0"/>
              </a:rPr>
              <a:t>Câu 10: trang 220 sgk Ngữ Văn 9 tập một</a:t>
            </a:r>
            <a:endParaRPr lang="vi-VN" b="0" i="0" dirty="0">
              <a:solidFill>
                <a:srgbClr val="FF0000"/>
              </a:solidFill>
              <a:effectLst/>
              <a:latin typeface="Arial" panose="020B0604020202020204" pitchFamily="34" charset="0"/>
              <a:cs typeface="Arial" panose="020B0604020202020204" pitchFamily="34" charset="0"/>
            </a:endParaRPr>
          </a:p>
          <a:p>
            <a:pPr algn="just"/>
            <a:r>
              <a:rPr lang="vi-VN" b="0" i="0" dirty="0">
                <a:solidFill>
                  <a:srgbClr val="000000"/>
                </a:solidFill>
                <a:effectLst/>
                <a:latin typeface="Arial" panose="020B0604020202020204" pitchFamily="34" charset="0"/>
                <a:cs typeface="Arial" panose="020B0604020202020204" pitchFamily="34" charset="0"/>
              </a:rPr>
              <a:t>Một số tác phẩm tự sự được học trong sách giáo khoa Ngữ văn lớp 6 đến lớp 9 không phải bảo giờ cũng phân biệt bố cục rõ ràng ba phần: Mở bài, Thân bài và Kết bài. Tại sao bài tập làm văn tự sự của học sinh vẫn phải có đủ ba phần đã nêu?</a:t>
            </a:r>
          </a:p>
        </p:txBody>
      </p:sp>
      <p:sp>
        <p:nvSpPr>
          <p:cNvPr id="11" name="TextBox 10">
            <a:extLst>
              <a:ext uri="{FF2B5EF4-FFF2-40B4-BE49-F238E27FC236}">
                <a16:creationId xmlns:a16="http://schemas.microsoft.com/office/drawing/2014/main" id="{DAA48A21-E06D-4DE5-A16A-6277F3115219}"/>
              </a:ext>
            </a:extLst>
          </p:cNvPr>
          <p:cNvSpPr txBox="1"/>
          <p:nvPr/>
        </p:nvSpPr>
        <p:spPr>
          <a:xfrm>
            <a:off x="643499" y="1733550"/>
            <a:ext cx="7857002" cy="2246769"/>
          </a:xfrm>
          <a:prstGeom prst="rect">
            <a:avLst/>
          </a:prstGeom>
          <a:noFill/>
        </p:spPr>
        <p:txBody>
          <a:bodyPr wrap="square">
            <a:spAutoFit/>
          </a:bodyPr>
          <a:lstStyle/>
          <a:p>
            <a:pPr algn="just"/>
            <a:r>
              <a:rPr lang="vi-VN" b="0" i="0" dirty="0">
                <a:solidFill>
                  <a:srgbClr val="000000"/>
                </a:solidFill>
                <a:effectLst/>
                <a:latin typeface="Arial" panose="020B0604020202020204" pitchFamily="34" charset="0"/>
                <a:cs typeface="Arial" panose="020B0604020202020204" pitchFamily="34" charset="0"/>
              </a:rPr>
              <a:t>Một số tác phẩm tự sự được học trong sách giáo khoa Ngữ văn lớp 6 đến lớp 9 không phải bảo giờ cũng phân biệt bố cục rõ ràng ba phần: Mở bài, Thân bài và Kết bài vì</a:t>
            </a:r>
            <a:endParaRPr lang="en-US" b="0" i="0" dirty="0">
              <a:solidFill>
                <a:srgbClr val="000000"/>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vi-VN" b="0" i="0" dirty="0">
                <a:solidFill>
                  <a:srgbClr val="000000"/>
                </a:solidFill>
                <a:effectLst/>
                <a:latin typeface="Arial" panose="020B0604020202020204" pitchFamily="34" charset="0"/>
                <a:cs typeface="Arial" panose="020B0604020202020204" pitchFamily="34" charset="0"/>
              </a:rPr>
              <a:t>Thể hiện sự sáng tạo của nhà văn và quan trọng hơn là gây được sự hứng thú, tò mò cho người đọc</a:t>
            </a:r>
            <a:r>
              <a:rPr lang="en-US" b="0" i="0" dirty="0">
                <a:solidFill>
                  <a:srgbClr val="000000"/>
                </a:solidFill>
                <a:effectLst/>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vi-VN" b="0" i="0" dirty="0">
                <a:solidFill>
                  <a:srgbClr val="000000"/>
                </a:solidFill>
                <a:effectLst/>
                <a:latin typeface="Arial" panose="020B0604020202020204" pitchFamily="34" charset="0"/>
                <a:cs typeface="Arial" panose="020B0604020202020204" pitchFamily="34" charset="0"/>
              </a:rPr>
              <a:t>Hầu hết những bài tự sự không có đủ bố cục ba phần trong chương trình Ngữ Văn từ lớp 6 đến lớp 9 đều là của những nhà văn lớn hoặc những người đã làm việc với ngôn ngữ, văn bản trong nhiều năm nên họ có nhiều kinh nghiệm viết.</a:t>
            </a:r>
          </a:p>
          <a:p>
            <a:pPr marL="285750" indent="-285750" algn="just">
              <a:buFont typeface="Wingdings" panose="05000000000000000000" pitchFamily="2" charset="2"/>
              <a:buChar char="v"/>
            </a:pPr>
            <a:r>
              <a:rPr lang="vi-VN" b="0" i="0" dirty="0">
                <a:solidFill>
                  <a:srgbClr val="000000"/>
                </a:solidFill>
                <a:effectLst/>
                <a:latin typeface="Arial" panose="020B0604020202020204" pitchFamily="34" charset="0"/>
                <a:cs typeface="Arial" panose="020B0604020202020204" pitchFamily="34" charset="0"/>
              </a:rPr>
              <a:t>Bài tập làm văn tự sựu của học sinh vẫn phải có đủ ba phần đã nêu vi: Hiện tại, học sinh chỉ mới đang "Tập" làm văn chứ chưa phải là viết văn, sáng tạo văn bản thực sự. Chính vì thế nên học sinh cần phải đi theo từng bước để nắm vững được cách thức làm bài.</a:t>
            </a:r>
          </a:p>
        </p:txBody>
      </p:sp>
    </p:spTree>
    <p:extLst>
      <p:ext uri="{BB962C8B-B14F-4D97-AF65-F5344CB8AC3E}">
        <p14:creationId xmlns:p14="http://schemas.microsoft.com/office/powerpoint/2010/main" val="65468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7FEC30-3410-484F-8BF6-67114207041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9" name="TextBox 8">
            <a:extLst>
              <a:ext uri="{FF2B5EF4-FFF2-40B4-BE49-F238E27FC236}">
                <a16:creationId xmlns:a16="http://schemas.microsoft.com/office/drawing/2014/main" id="{454523D2-EA8D-4036-ABB5-CC8AA9A2021D}"/>
              </a:ext>
            </a:extLst>
          </p:cNvPr>
          <p:cNvSpPr txBox="1"/>
          <p:nvPr/>
        </p:nvSpPr>
        <p:spPr>
          <a:xfrm>
            <a:off x="609600" y="742950"/>
            <a:ext cx="7772400" cy="954107"/>
          </a:xfrm>
          <a:prstGeom prst="rect">
            <a:avLst/>
          </a:prstGeom>
          <a:noFill/>
        </p:spPr>
        <p:txBody>
          <a:bodyPr wrap="square">
            <a:spAutoFit/>
          </a:bodyPr>
          <a:lstStyle/>
          <a:p>
            <a:pPr algn="just"/>
            <a:r>
              <a:rPr lang="vi-VN" b="1" i="0" dirty="0">
                <a:solidFill>
                  <a:srgbClr val="FF0000"/>
                </a:solidFill>
                <a:effectLst/>
                <a:latin typeface="Arial" panose="020B0604020202020204" pitchFamily="34" charset="0"/>
                <a:cs typeface="Arial" panose="020B0604020202020204" pitchFamily="34" charset="0"/>
              </a:rPr>
              <a:t>Câu 11: trang 220 sgk Ngữ Văn 9 tập một</a:t>
            </a:r>
            <a:endParaRPr lang="vi-VN" b="0" i="0" dirty="0">
              <a:solidFill>
                <a:srgbClr val="FF0000"/>
              </a:solidFill>
              <a:effectLst/>
              <a:latin typeface="Arial" panose="020B0604020202020204" pitchFamily="34" charset="0"/>
              <a:cs typeface="Arial" panose="020B0604020202020204" pitchFamily="34" charset="0"/>
            </a:endParaRPr>
          </a:p>
          <a:p>
            <a:pPr algn="just"/>
            <a:r>
              <a:rPr lang="vi-VN" b="0" i="0" dirty="0">
                <a:solidFill>
                  <a:srgbClr val="000000"/>
                </a:solidFill>
                <a:effectLst/>
                <a:latin typeface="Arial" panose="020B0604020202020204" pitchFamily="34" charset="0"/>
                <a:cs typeface="Arial" panose="020B0604020202020204" pitchFamily="34" charset="0"/>
              </a:rPr>
              <a:t>Những kiến thức và kĩ năng về kiểu văn bản tự sự của phần Tập làm văn có giúp được gì trong việc đọc - hiểu các văn bản tác phẩm văn học tương ứng trong sách giáo khoa Ngữ văn không? Phân tích một vài ví dụ để làm sáng tỏ.</a:t>
            </a:r>
          </a:p>
        </p:txBody>
      </p:sp>
      <p:sp>
        <p:nvSpPr>
          <p:cNvPr id="11" name="TextBox 10">
            <a:extLst>
              <a:ext uri="{FF2B5EF4-FFF2-40B4-BE49-F238E27FC236}">
                <a16:creationId xmlns:a16="http://schemas.microsoft.com/office/drawing/2014/main" id="{DB67AB5F-54B7-417B-932A-FF220D5464C9}"/>
              </a:ext>
            </a:extLst>
          </p:cNvPr>
          <p:cNvSpPr txBox="1"/>
          <p:nvPr/>
        </p:nvSpPr>
        <p:spPr>
          <a:xfrm>
            <a:off x="655350" y="1771531"/>
            <a:ext cx="7802850" cy="1600438"/>
          </a:xfrm>
          <a:prstGeom prst="rect">
            <a:avLst/>
          </a:prstGeom>
          <a:noFill/>
        </p:spPr>
        <p:txBody>
          <a:bodyPr wrap="square">
            <a:spAutoFit/>
          </a:bodyPr>
          <a:lstStyle/>
          <a:p>
            <a:pPr algn="just"/>
            <a:r>
              <a:rPr lang="vi-VN" b="0" i="0" dirty="0">
                <a:solidFill>
                  <a:srgbClr val="000000"/>
                </a:solidFill>
                <a:effectLst/>
                <a:latin typeface="Arial" panose="020B0604020202020204" pitchFamily="34" charset="0"/>
                <a:cs typeface="Arial" panose="020B0604020202020204" pitchFamily="34" charset="0"/>
              </a:rPr>
              <a:t>Những kiến thức và kĩ năng về kiểu văn bản tự sự của phần Tập làm văn giúp ích rất nhiều trong việc đọc - hiểu các văn bản tác phẩm văn học tương ứng trong sách giáo khoa Ngữ văn:</a:t>
            </a:r>
            <a:endParaRPr lang="en-US" b="0" i="0" dirty="0">
              <a:solidFill>
                <a:srgbClr val="000000"/>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vi-VN" b="0" i="0" dirty="0">
                <a:solidFill>
                  <a:srgbClr val="000000"/>
                </a:solidFill>
                <a:effectLst/>
                <a:latin typeface="Arial" panose="020B0604020202020204" pitchFamily="34" charset="0"/>
                <a:cs typeface="Arial" panose="020B0604020202020204" pitchFamily="34" charset="0"/>
              </a:rPr>
              <a:t>Giúp cho học sinh có thể nhận diện được các yếu tố cấu thành nên một bài văn tự sự: cốt truyện, sự kiện, nhân vật để từ đó có thể hiểu sâu hơn về diễn biến cốt truyện và tính cách của nhân vật.</a:t>
            </a:r>
            <a:endParaRPr lang="en-US" b="0" i="0" dirty="0">
              <a:solidFill>
                <a:srgbClr val="000000"/>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vi-VN" b="0" i="0" dirty="0">
                <a:solidFill>
                  <a:srgbClr val="000000"/>
                </a:solidFill>
                <a:effectLst/>
                <a:latin typeface="Arial" panose="020B0604020202020204" pitchFamily="34" charset="0"/>
                <a:cs typeface="Arial" panose="020B0604020202020204" pitchFamily="34" charset="0"/>
              </a:rPr>
              <a:t>Học sinh có thể xác định được ngôi kể, giọng điệu, diễn biến tâm lí nhân vật, độc thoại, đối thoại - những đặc sắc trong nghệ thuật biểu hiện của một tác phẩm tự sự.</a:t>
            </a:r>
          </a:p>
        </p:txBody>
      </p:sp>
      <p:sp>
        <p:nvSpPr>
          <p:cNvPr id="13" name="TextBox 12">
            <a:extLst>
              <a:ext uri="{FF2B5EF4-FFF2-40B4-BE49-F238E27FC236}">
                <a16:creationId xmlns:a16="http://schemas.microsoft.com/office/drawing/2014/main" id="{D394A555-FEFF-46D9-96D9-99D34DE6011A}"/>
              </a:ext>
            </a:extLst>
          </p:cNvPr>
          <p:cNvSpPr txBox="1"/>
          <p:nvPr/>
        </p:nvSpPr>
        <p:spPr>
          <a:xfrm>
            <a:off x="144750" y="3230999"/>
            <a:ext cx="8305800" cy="1169551"/>
          </a:xfrm>
          <a:prstGeom prst="rect">
            <a:avLst/>
          </a:prstGeom>
          <a:noFill/>
        </p:spPr>
        <p:txBody>
          <a:bodyPr wrap="square">
            <a:spAutoFit/>
          </a:bodyPr>
          <a:lstStyle/>
          <a:p>
            <a:pPr algn="just"/>
            <a:endParaRPr lang="vi-VN" b="0" i="0" dirty="0">
              <a:solidFill>
                <a:srgbClr val="000000"/>
              </a:solidFill>
              <a:effectLst/>
              <a:latin typeface="Open Sans" panose="020B0606030504020204" pitchFamily="34" charset="0"/>
            </a:endParaRPr>
          </a:p>
          <a:p>
            <a:pPr marL="457200" lvl="1" algn="just"/>
            <a:r>
              <a:rPr lang="en-US" b="1" i="0" dirty="0" err="1">
                <a:solidFill>
                  <a:srgbClr val="000000"/>
                </a:solidFill>
                <a:effectLst/>
                <a:latin typeface="Open Sans" panose="020B0606030504020204" pitchFamily="34" charset="0"/>
              </a:rPr>
              <a:t>Ví</a:t>
            </a:r>
            <a:r>
              <a:rPr lang="en-US" b="1" i="0" dirty="0">
                <a:solidFill>
                  <a:srgbClr val="000000"/>
                </a:solidFill>
                <a:effectLst/>
                <a:latin typeface="Open Sans" panose="020B0606030504020204" pitchFamily="34" charset="0"/>
              </a:rPr>
              <a:t> </a:t>
            </a:r>
            <a:r>
              <a:rPr lang="en-US" b="1" i="0" dirty="0" err="1">
                <a:solidFill>
                  <a:srgbClr val="000000"/>
                </a:solidFill>
                <a:effectLst/>
                <a:latin typeface="Open Sans" panose="020B0606030504020204" pitchFamily="34" charset="0"/>
              </a:rPr>
              <a:t>dụ</a:t>
            </a:r>
            <a:r>
              <a:rPr lang="en-US" b="1"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Trong tác phẩm truyện Kiều của Nguyễn Du, ở đoạn độc thoại nội tâm của nhân vật Thúy Kiều khi bị giam lỏng ở lầu Ngưng Bích, người đọc có thể hình dung về thế giới nội tâm phong phú của Kiều với nỗi lo lắng cho thân phận hẩm hiu, lênh đênh của mình. Nàng không biết mình sẽ đi về đâu, tương lai của mình sẽ ra sao.</a:t>
            </a:r>
          </a:p>
        </p:txBody>
      </p:sp>
    </p:spTree>
    <p:extLst>
      <p:ext uri="{BB962C8B-B14F-4D97-AF65-F5344CB8AC3E}">
        <p14:creationId xmlns:p14="http://schemas.microsoft.com/office/powerpoint/2010/main" val="314514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图片 11">
            <a:extLst>
              <a:ext uri="{FF2B5EF4-FFF2-40B4-BE49-F238E27FC236}">
                <a16:creationId xmlns:a16="http://schemas.microsoft.com/office/drawing/2014/main" id="{B37C4467-3D79-4452-B631-B6A11322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53606"/>
            <a:ext cx="2133600" cy="2949678"/>
          </a:xfrm>
          <a:prstGeom prst="rect">
            <a:avLst/>
          </a:prstGeom>
        </p:spPr>
      </p:pic>
      <p:sp>
        <p:nvSpPr>
          <p:cNvPr id="6" name="Text Box 6">
            <a:extLst>
              <a:ext uri="{FF2B5EF4-FFF2-40B4-BE49-F238E27FC236}">
                <a16:creationId xmlns:a16="http://schemas.microsoft.com/office/drawing/2014/main" id="{E873C5A7-813A-41A9-A0D9-CEE0F8212C6D}"/>
              </a:ext>
            </a:extLst>
          </p:cNvPr>
          <p:cNvSpPr txBox="1">
            <a:spLocks noChangeArrowheads="1"/>
          </p:cNvSpPr>
          <p:nvPr/>
        </p:nvSpPr>
        <p:spPr bwMode="auto">
          <a:xfrm>
            <a:off x="2000054" y="1971585"/>
            <a:ext cx="601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sz="1800" dirty="0" err="1">
                <a:solidFill>
                  <a:srgbClr val="002060"/>
                </a:solidFill>
              </a:rPr>
              <a:t>Hoàn</a:t>
            </a:r>
            <a:r>
              <a:rPr lang="en-US" sz="1800" dirty="0">
                <a:solidFill>
                  <a:srgbClr val="002060"/>
                </a:solidFill>
              </a:rPr>
              <a:t> </a:t>
            </a:r>
            <a:r>
              <a:rPr lang="en-US" sz="1800" dirty="0" err="1">
                <a:solidFill>
                  <a:srgbClr val="002060"/>
                </a:solidFill>
              </a:rPr>
              <a:t>thành</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bài</a:t>
            </a:r>
            <a:r>
              <a:rPr lang="en-US" sz="1800" dirty="0">
                <a:solidFill>
                  <a:srgbClr val="002060"/>
                </a:solidFill>
              </a:rPr>
              <a:t> </a:t>
            </a:r>
            <a:r>
              <a:rPr lang="en-US" sz="1800" dirty="0" err="1">
                <a:solidFill>
                  <a:srgbClr val="002060"/>
                </a:solidFill>
              </a:rPr>
              <a:t>tập</a:t>
            </a:r>
            <a:r>
              <a:rPr lang="en-US" sz="1800" dirty="0">
                <a:solidFill>
                  <a:srgbClr val="002060"/>
                </a:solidFill>
              </a:rPr>
              <a:t> </a:t>
            </a:r>
            <a:r>
              <a:rPr lang="en-US" sz="1800" dirty="0" err="1">
                <a:solidFill>
                  <a:srgbClr val="002060"/>
                </a:solidFill>
              </a:rPr>
              <a:t>trong</a:t>
            </a:r>
            <a:r>
              <a:rPr lang="en-US" sz="1800" dirty="0">
                <a:solidFill>
                  <a:srgbClr val="002060"/>
                </a:solidFill>
              </a:rPr>
              <a:t> SGK </a:t>
            </a:r>
            <a:r>
              <a:rPr lang="en-US" sz="1800" dirty="0" err="1">
                <a:solidFill>
                  <a:srgbClr val="002060"/>
                </a:solidFill>
              </a:rPr>
              <a:t>và</a:t>
            </a:r>
            <a:r>
              <a:rPr lang="en-US" sz="1800" dirty="0">
                <a:solidFill>
                  <a:srgbClr val="002060"/>
                </a:solidFill>
              </a:rPr>
              <a:t> VBT</a:t>
            </a:r>
            <a:endParaRPr lang="vi-VN" sz="1800" dirty="0">
              <a:solidFill>
                <a:srgbClr val="002060"/>
              </a:solidFill>
            </a:endParaRPr>
          </a:p>
          <a:p>
            <a:pPr marL="285750" indent="-285750">
              <a:buFont typeface="Arial" panose="020B0604020202020204" pitchFamily="34" charset="0"/>
              <a:buChar char="•"/>
            </a:pPr>
            <a:r>
              <a:rPr lang="vi-VN" sz="1800" dirty="0">
                <a:solidFill>
                  <a:srgbClr val="002060"/>
                </a:solidFill>
              </a:rPr>
              <a:t>Soạn bài :</a:t>
            </a:r>
            <a:r>
              <a:rPr lang="en-US" sz="1800" dirty="0">
                <a:solidFill>
                  <a:srgbClr val="002060"/>
                </a:solidFill>
              </a:rPr>
              <a:t> </a:t>
            </a:r>
            <a:r>
              <a:rPr lang="en-US" sz="1800" dirty="0" err="1">
                <a:solidFill>
                  <a:srgbClr val="002060"/>
                </a:solidFill>
              </a:rPr>
              <a:t>Ôn</a:t>
            </a:r>
            <a:r>
              <a:rPr lang="en-US" sz="1800" dirty="0">
                <a:solidFill>
                  <a:srgbClr val="002060"/>
                </a:solidFill>
              </a:rPr>
              <a:t> </a:t>
            </a:r>
            <a:r>
              <a:rPr lang="en-US" sz="1800" dirty="0" err="1">
                <a:solidFill>
                  <a:srgbClr val="002060"/>
                </a:solidFill>
              </a:rPr>
              <a:t>tập</a:t>
            </a:r>
            <a:r>
              <a:rPr lang="en-US" sz="1800" dirty="0">
                <a:solidFill>
                  <a:srgbClr val="002060"/>
                </a:solidFill>
              </a:rPr>
              <a:t> </a:t>
            </a:r>
            <a:r>
              <a:rPr lang="en-US" sz="1800" dirty="0" err="1">
                <a:solidFill>
                  <a:srgbClr val="002060"/>
                </a:solidFill>
              </a:rPr>
              <a:t>học</a:t>
            </a:r>
            <a:r>
              <a:rPr lang="en-US" sz="1800" dirty="0">
                <a:solidFill>
                  <a:srgbClr val="002060"/>
                </a:solidFill>
              </a:rPr>
              <a:t> </a:t>
            </a:r>
            <a:r>
              <a:rPr lang="en-US" sz="1800" dirty="0" err="1">
                <a:solidFill>
                  <a:srgbClr val="002060"/>
                </a:solidFill>
              </a:rPr>
              <a:t>kì</a:t>
            </a:r>
            <a:r>
              <a:rPr lang="en-US" sz="1800" dirty="0">
                <a:solidFill>
                  <a:srgbClr val="002060"/>
                </a:solidFill>
              </a:rPr>
              <a:t> I</a:t>
            </a:r>
            <a:endParaRPr lang="vi-VN" sz="1800" dirty="0">
              <a:solidFill>
                <a:srgbClr val="002060"/>
              </a:solidFill>
            </a:endParaRPr>
          </a:p>
        </p:txBody>
      </p:sp>
      <p:sp>
        <p:nvSpPr>
          <p:cNvPr id="2" name="TextBox 1">
            <a:extLst>
              <a:ext uri="{FF2B5EF4-FFF2-40B4-BE49-F238E27FC236}">
                <a16:creationId xmlns:a16="http://schemas.microsoft.com/office/drawing/2014/main" id="{D630D92D-D8A7-482B-9775-E1EA1870DAFA}"/>
              </a:ext>
            </a:extLst>
          </p:cNvPr>
          <p:cNvSpPr txBox="1"/>
          <p:nvPr/>
        </p:nvSpPr>
        <p:spPr>
          <a:xfrm>
            <a:off x="2362200" y="895350"/>
            <a:ext cx="5029200" cy="646331"/>
          </a:xfrm>
          <a:prstGeom prst="rect">
            <a:avLst/>
          </a:prstGeom>
          <a:noFill/>
        </p:spPr>
        <p:txBody>
          <a:bodyPr wrap="square" rtlCol="0">
            <a:spAutoFit/>
          </a:bodyPr>
          <a:lstStyle/>
          <a:p>
            <a:pPr algn="ctr"/>
            <a:r>
              <a:rPr lang="en-US" sz="3600" b="1" dirty="0">
                <a:solidFill>
                  <a:srgbClr val="FF0000"/>
                </a:solidFill>
              </a:rPr>
              <a:t>HƯỚNG DẪN VỀ NHÀ</a:t>
            </a:r>
          </a:p>
        </p:txBody>
      </p:sp>
    </p:spTree>
    <p:extLst>
      <p:ext uri="{BB962C8B-B14F-4D97-AF65-F5344CB8AC3E}">
        <p14:creationId xmlns:p14="http://schemas.microsoft.com/office/powerpoint/2010/main" val="260487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2327155" y="205936"/>
            <a:ext cx="380438" cy="53651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258986" y="1901561"/>
            <a:ext cx="561155" cy="56115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430252" y="115918"/>
            <a:ext cx="610694" cy="64842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272347" y="238366"/>
            <a:ext cx="651746" cy="60079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345769" y="1344268"/>
            <a:ext cx="967586" cy="31666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008279" y="808719"/>
            <a:ext cx="419867" cy="39925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24507" y="3341402"/>
            <a:ext cx="630113" cy="713091"/>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687065" y="2433591"/>
            <a:ext cx="725990" cy="725990"/>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1548091" y="834913"/>
            <a:ext cx="199991" cy="924325"/>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1690204" y="4279995"/>
            <a:ext cx="456907" cy="467098"/>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061280" y="3658312"/>
            <a:ext cx="431117" cy="809263"/>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586337" y="4240069"/>
            <a:ext cx="308150" cy="906325"/>
          </a:xfrm>
          <a:prstGeom prst="rect">
            <a:avLst/>
          </a:prstGeom>
        </p:spPr>
      </p:pic>
      <p:grpSp>
        <p:nvGrpSpPr>
          <p:cNvPr id="19" name="Group 19"/>
          <p:cNvGrpSpPr/>
          <p:nvPr/>
        </p:nvGrpSpPr>
        <p:grpSpPr>
          <a:xfrm>
            <a:off x="1603626" y="553107"/>
            <a:ext cx="6068134" cy="3509836"/>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1683852" y="1610480"/>
            <a:ext cx="5919712" cy="1708156"/>
          </a:xfrm>
          <a:prstGeom prst="rect">
            <a:avLst/>
          </a:prstGeom>
        </p:spPr>
        <p:txBody>
          <a:bodyPr wrap="square" lIns="45716" tIns="22858" rIns="45716" bIns="22858">
            <a:spAutoFit/>
          </a:bodyPr>
          <a:lstStyle/>
          <a:p>
            <a:pPr algn="ctr">
              <a:lnSpc>
                <a:spcPct val="150000"/>
              </a:lnSpc>
            </a:pPr>
            <a:r>
              <a:rPr lang="en-US" sz="3600" b="1" dirty="0">
                <a:solidFill>
                  <a:srgbClr val="002060"/>
                </a:solidFill>
                <a:latin typeface="Arial" pitchFamily="34" charset="0"/>
                <a:cs typeface="Arial" pitchFamily="34" charset="0"/>
              </a:rPr>
              <a:t>HẸN GẶP LẠI CÁC EM TRONG TIẾT HỌC SAU!</a:t>
            </a:r>
          </a:p>
        </p:txBody>
      </p:sp>
      <p:pic>
        <p:nvPicPr>
          <p:cNvPr id="25" name="Picture 24"/>
          <p:cNvPicPr>
            <a:picLocks noChangeAspect="1"/>
          </p:cNvPicPr>
          <p:nvPr/>
        </p:nvPicPr>
        <p:blipFill>
          <a:blip r:embed="rId28"/>
          <a:stretch>
            <a:fillRect/>
          </a:stretch>
        </p:blipFill>
        <p:spPr>
          <a:xfrm>
            <a:off x="6758186" y="1504950"/>
            <a:ext cx="2895600" cy="3638550"/>
          </a:xfrm>
          <a:prstGeom prst="rect">
            <a:avLst/>
          </a:prstGeom>
        </p:spPr>
      </p:pic>
    </p:spTree>
    <p:extLst>
      <p:ext uri="{BB962C8B-B14F-4D97-AF65-F5344CB8AC3E}">
        <p14:creationId xmlns:p14="http://schemas.microsoft.com/office/powerpoint/2010/main" val="61207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Helen template">
  <a:themeElements>
    <a:clrScheme name="Custom 347">
      <a:dk1>
        <a:srgbClr val="2C3C3D"/>
      </a:dk1>
      <a:lt1>
        <a:srgbClr val="FFFFFF"/>
      </a:lt1>
      <a:dk2>
        <a:srgbClr val="718183"/>
      </a:dk2>
      <a:lt2>
        <a:srgbClr val="E3EBE9"/>
      </a:lt2>
      <a:accent1>
        <a:srgbClr val="EE6A8D"/>
      </a:accent1>
      <a:accent2>
        <a:srgbClr val="FAC3B7"/>
      </a:accent2>
      <a:accent3>
        <a:srgbClr val="97C4C7"/>
      </a:accent3>
      <a:accent4>
        <a:srgbClr val="B7C457"/>
      </a:accent4>
      <a:accent5>
        <a:srgbClr val="F6D586"/>
      </a:accent5>
      <a:accent6>
        <a:srgbClr val="93783F"/>
      </a:accent6>
      <a:hlink>
        <a:srgbClr val="06697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1041</Words>
  <PresentationFormat>On-screen Show (16:9)</PresentationFormat>
  <Paragraphs>68</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Vidaloka</vt:lpstr>
      <vt:lpstr>Open Sans</vt:lpstr>
      <vt:lpstr>Parisienne</vt:lpstr>
      <vt:lpstr>Wingdings</vt:lpstr>
      <vt:lpstr>Times New Roman</vt:lpstr>
      <vt:lpstr>Arial</vt:lpstr>
      <vt:lpstr>Comic Sans MS</vt:lpstr>
      <vt:lpstr>Bellota Text Light</vt:lpstr>
      <vt:lpstr>Helen template</vt:lpstr>
      <vt:lpstr>Chào mừng các em  đến với tiết học  ngày hôm nay!</vt:lpstr>
      <vt:lpstr>Tiết :  ÔN TẬP TẬP LÀM VĂN (tiếp)</vt:lpstr>
      <vt:lpstr>LUYỆN TẬP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2021-10-18T11:04:30Z</dcterms:modified>
</cp:coreProperties>
</file>